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3.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4.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tags/tag5.xml" ContentType="application/vnd.openxmlformats-officedocument.presentationml.tag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38" r:id="rId1"/>
  </p:sldMasterIdLst>
  <p:notesMasterIdLst>
    <p:notesMasterId r:id="rId28"/>
  </p:notesMasterIdLst>
  <p:handoutMasterIdLst>
    <p:handoutMasterId r:id="rId29"/>
  </p:handoutMasterIdLst>
  <p:sldIdLst>
    <p:sldId id="9717" r:id="rId2"/>
    <p:sldId id="9954" r:id="rId3"/>
    <p:sldId id="9955" r:id="rId4"/>
    <p:sldId id="9960" r:id="rId5"/>
    <p:sldId id="9926" r:id="rId6"/>
    <p:sldId id="9962" r:id="rId7"/>
    <p:sldId id="9935" r:id="rId8"/>
    <p:sldId id="9939" r:id="rId9"/>
    <p:sldId id="9956" r:id="rId10"/>
    <p:sldId id="9959" r:id="rId11"/>
    <p:sldId id="9929" r:id="rId12"/>
    <p:sldId id="9931" r:id="rId13"/>
    <p:sldId id="9932" r:id="rId14"/>
    <p:sldId id="9937" r:id="rId15"/>
    <p:sldId id="9957" r:id="rId16"/>
    <p:sldId id="9961" r:id="rId17"/>
    <p:sldId id="9963" r:id="rId18"/>
    <p:sldId id="9924" r:id="rId19"/>
    <p:sldId id="9933" r:id="rId20"/>
    <p:sldId id="9936" r:id="rId21"/>
    <p:sldId id="9958" r:id="rId22"/>
    <p:sldId id="9964" r:id="rId23"/>
    <p:sldId id="9927" r:id="rId24"/>
    <p:sldId id="9928" r:id="rId25"/>
    <p:sldId id="9934" r:id="rId26"/>
    <p:sldId id="9923" r:id="rId27"/>
  </p:sldIdLst>
  <p:sldSz cx="12858750" cy="7232650"/>
  <p:notesSz cx="6858000" cy="9144000"/>
  <p:custDataLst>
    <p:tags r:id="rId30"/>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C00000"/>
    <a:srgbClr val="0147A7"/>
    <a:srgbClr val="639CD3"/>
    <a:srgbClr val="7AB2E1"/>
    <a:srgbClr val="477FBB"/>
    <a:srgbClr val="7E3E88"/>
    <a:srgbClr val="F39800"/>
    <a:srgbClr val="595959"/>
    <a:srgbClr val="E2D7C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3" autoAdjust="0"/>
    <p:restoredTop sz="95317" autoAdjust="0"/>
  </p:normalViewPr>
  <p:slideViewPr>
    <p:cSldViewPr>
      <p:cViewPr varScale="1">
        <p:scale>
          <a:sx n="83" d="100"/>
          <a:sy n="83" d="100"/>
        </p:scale>
        <p:origin x="804" y="90"/>
      </p:cViewPr>
      <p:guideLst>
        <p:guide orient="horz" pos="328"/>
        <p:guide pos="4050"/>
        <p:guide pos="557"/>
        <p:guide orient="horz" pos="4183"/>
        <p:guide pos="7497"/>
        <p:guide pos="6908"/>
      </p:guideLst>
    </p:cSldViewPr>
  </p:slideViewPr>
  <p:outlineViewPr>
    <p:cViewPr>
      <p:scale>
        <a:sx n="100" d="100"/>
        <a:sy n="100" d="100"/>
      </p:scale>
      <p:origin x="0" y="0"/>
    </p:cViewPr>
  </p:outlineViewPr>
  <p:notesTextViewPr>
    <p:cViewPr>
      <p:scale>
        <a:sx n="1" d="1"/>
        <a:sy n="1" d="1"/>
      </p:scale>
      <p:origin x="0" y="0"/>
    </p:cViewPr>
  </p:notesTextViewPr>
  <p:sorterViewPr>
    <p:cViewPr>
      <p:scale>
        <a:sx n="33" d="100"/>
        <a:sy n="33" d="100"/>
      </p:scale>
      <p:origin x="0" y="0"/>
    </p:cViewPr>
  </p:sorterViewPr>
  <p:notesViewPr>
    <p:cSldViewPr>
      <p:cViewPr varScale="1">
        <p:scale>
          <a:sx n="69" d="100"/>
          <a:sy n="69" d="100"/>
        </p:scale>
        <p:origin x="2826" y="4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pPr/>
              <a:t>2018/4/27</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pPr/>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2018/4/27</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2018/4/27</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1</a:t>
            </a:fld>
            <a:endParaRPr lang="zh-CN" altLang="en-US" sz="1200"/>
          </a:p>
        </p:txBody>
      </p:sp>
    </p:spTree>
    <p:extLst>
      <p:ext uri="{BB962C8B-B14F-4D97-AF65-F5344CB8AC3E}">
        <p14:creationId xmlns:p14="http://schemas.microsoft.com/office/powerpoint/2010/main" val="104917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2</a:t>
            </a:fld>
            <a:endParaRPr lang="zh-CN" altLang="en-US"/>
          </a:p>
        </p:txBody>
      </p:sp>
    </p:spTree>
    <p:extLst>
      <p:ext uri="{BB962C8B-B14F-4D97-AF65-F5344CB8AC3E}">
        <p14:creationId xmlns:p14="http://schemas.microsoft.com/office/powerpoint/2010/main" val="4133769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3</a:t>
            </a:fld>
            <a:endParaRPr lang="zh-CN" altLang="en-US"/>
          </a:p>
        </p:txBody>
      </p:sp>
    </p:spTree>
    <p:extLst>
      <p:ext uri="{BB962C8B-B14F-4D97-AF65-F5344CB8AC3E}">
        <p14:creationId xmlns:p14="http://schemas.microsoft.com/office/powerpoint/2010/main" val="39657191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4</a:t>
            </a:fld>
            <a:endParaRPr lang="zh-CN" altLang="en-US"/>
          </a:p>
        </p:txBody>
      </p:sp>
    </p:spTree>
    <p:extLst>
      <p:ext uri="{BB962C8B-B14F-4D97-AF65-F5344CB8AC3E}">
        <p14:creationId xmlns:p14="http://schemas.microsoft.com/office/powerpoint/2010/main" val="25655527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5</a:t>
            </a:fld>
            <a:endParaRPr lang="id-ID"/>
          </a:p>
        </p:txBody>
      </p:sp>
    </p:spTree>
    <p:extLst>
      <p:ext uri="{BB962C8B-B14F-4D97-AF65-F5344CB8AC3E}">
        <p14:creationId xmlns:p14="http://schemas.microsoft.com/office/powerpoint/2010/main" val="9689572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6</a:t>
            </a:fld>
            <a:endParaRPr lang="zh-CN" altLang="en-US"/>
          </a:p>
        </p:txBody>
      </p:sp>
    </p:spTree>
    <p:extLst>
      <p:ext uri="{BB962C8B-B14F-4D97-AF65-F5344CB8AC3E}">
        <p14:creationId xmlns:p14="http://schemas.microsoft.com/office/powerpoint/2010/main" val="34655006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7</a:t>
            </a:fld>
            <a:endParaRPr lang="id-ID"/>
          </a:p>
        </p:txBody>
      </p:sp>
    </p:spTree>
    <p:extLst>
      <p:ext uri="{BB962C8B-B14F-4D97-AF65-F5344CB8AC3E}">
        <p14:creationId xmlns:p14="http://schemas.microsoft.com/office/powerpoint/2010/main" val="291102951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8</a:t>
            </a:fld>
            <a:endParaRPr lang="id-ID"/>
          </a:p>
        </p:txBody>
      </p:sp>
    </p:spTree>
    <p:extLst>
      <p:ext uri="{BB962C8B-B14F-4D97-AF65-F5344CB8AC3E}">
        <p14:creationId xmlns:p14="http://schemas.microsoft.com/office/powerpoint/2010/main" val="153556013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9</a:t>
            </a:fld>
            <a:endParaRPr lang="zh-CN" altLang="en-US"/>
          </a:p>
        </p:txBody>
      </p:sp>
    </p:spTree>
    <p:extLst>
      <p:ext uri="{BB962C8B-B14F-4D97-AF65-F5344CB8AC3E}">
        <p14:creationId xmlns:p14="http://schemas.microsoft.com/office/powerpoint/2010/main" val="478679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10</a:t>
            </a:fld>
            <a:endParaRPr lang="zh-CN" altLang="en-US"/>
          </a:p>
        </p:txBody>
      </p:sp>
    </p:spTree>
    <p:extLst>
      <p:ext uri="{BB962C8B-B14F-4D97-AF65-F5344CB8AC3E}">
        <p14:creationId xmlns:p14="http://schemas.microsoft.com/office/powerpoint/2010/main" val="39061460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11</a:t>
            </a:fld>
            <a:endParaRPr lang="id-ID"/>
          </a:p>
        </p:txBody>
      </p:sp>
    </p:spTree>
    <p:extLst>
      <p:ext uri="{BB962C8B-B14F-4D97-AF65-F5344CB8AC3E}">
        <p14:creationId xmlns:p14="http://schemas.microsoft.com/office/powerpoint/2010/main" val="36245398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12</a:t>
            </a:fld>
            <a:endParaRPr lang="id-ID"/>
          </a:p>
        </p:txBody>
      </p:sp>
    </p:spTree>
    <p:extLst>
      <p:ext uri="{BB962C8B-B14F-4D97-AF65-F5344CB8AC3E}">
        <p14:creationId xmlns:p14="http://schemas.microsoft.com/office/powerpoint/2010/main" val="2085491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13</a:t>
            </a:fld>
            <a:endParaRPr lang="id-ID"/>
          </a:p>
        </p:txBody>
      </p:sp>
    </p:spTree>
    <p:extLst>
      <p:ext uri="{BB962C8B-B14F-4D97-AF65-F5344CB8AC3E}">
        <p14:creationId xmlns:p14="http://schemas.microsoft.com/office/powerpoint/2010/main" val="36744484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14</a:t>
            </a:fld>
            <a:endParaRPr lang="id-ID"/>
          </a:p>
        </p:txBody>
      </p:sp>
    </p:spTree>
    <p:extLst>
      <p:ext uri="{BB962C8B-B14F-4D97-AF65-F5344CB8AC3E}">
        <p14:creationId xmlns:p14="http://schemas.microsoft.com/office/powerpoint/2010/main" val="30844503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15</a:t>
            </a:fld>
            <a:endParaRPr lang="zh-CN" altLang="en-US"/>
          </a:p>
        </p:txBody>
      </p:sp>
    </p:spTree>
    <p:extLst>
      <p:ext uri="{BB962C8B-B14F-4D97-AF65-F5344CB8AC3E}">
        <p14:creationId xmlns:p14="http://schemas.microsoft.com/office/powerpoint/2010/main" val="11465236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16</a:t>
            </a:fld>
            <a:endParaRPr lang="zh-CN" altLang="en-US"/>
          </a:p>
        </p:txBody>
      </p:sp>
    </p:spTree>
    <p:extLst>
      <p:ext uri="{BB962C8B-B14F-4D97-AF65-F5344CB8AC3E}">
        <p14:creationId xmlns:p14="http://schemas.microsoft.com/office/powerpoint/2010/main" val="276817398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17</a:t>
            </a:fld>
            <a:endParaRPr lang="zh-CN" altLang="en-US"/>
          </a:p>
        </p:txBody>
      </p:sp>
    </p:spTree>
    <p:extLst>
      <p:ext uri="{BB962C8B-B14F-4D97-AF65-F5344CB8AC3E}">
        <p14:creationId xmlns:p14="http://schemas.microsoft.com/office/powerpoint/2010/main" val="24650020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131828816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19</a:t>
            </a:fld>
            <a:endParaRPr lang="id-ID"/>
          </a:p>
        </p:txBody>
      </p:sp>
    </p:spTree>
    <p:extLst>
      <p:ext uri="{BB962C8B-B14F-4D97-AF65-F5344CB8AC3E}">
        <p14:creationId xmlns:p14="http://schemas.microsoft.com/office/powerpoint/2010/main" val="28621468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20</a:t>
            </a:fld>
            <a:endParaRPr lang="id-ID"/>
          </a:p>
        </p:txBody>
      </p:sp>
    </p:spTree>
    <p:extLst>
      <p:ext uri="{BB962C8B-B14F-4D97-AF65-F5344CB8AC3E}">
        <p14:creationId xmlns:p14="http://schemas.microsoft.com/office/powerpoint/2010/main" val="7356761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3EF2083-0386-4B43-BE3F-5071C6BB4FA7}" type="slidenum">
              <a:rPr lang="zh-CN" altLang="en-US" smtClean="0"/>
              <a:pPr/>
              <a:t>21</a:t>
            </a:fld>
            <a:endParaRPr lang="zh-CN" altLang="en-US"/>
          </a:p>
        </p:txBody>
      </p:sp>
    </p:spTree>
    <p:extLst>
      <p:ext uri="{BB962C8B-B14F-4D97-AF65-F5344CB8AC3E}">
        <p14:creationId xmlns:p14="http://schemas.microsoft.com/office/powerpoint/2010/main" val="213771974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22</a:t>
            </a:fld>
            <a:endParaRPr lang="zh-CN" altLang="en-US"/>
          </a:p>
        </p:txBody>
      </p:sp>
    </p:spTree>
    <p:extLst>
      <p:ext uri="{BB962C8B-B14F-4D97-AF65-F5344CB8AC3E}">
        <p14:creationId xmlns:p14="http://schemas.microsoft.com/office/powerpoint/2010/main" val="274840657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23</a:t>
            </a:fld>
            <a:endParaRPr lang="id-ID"/>
          </a:p>
        </p:txBody>
      </p:sp>
    </p:spTree>
    <p:extLst>
      <p:ext uri="{BB962C8B-B14F-4D97-AF65-F5344CB8AC3E}">
        <p14:creationId xmlns:p14="http://schemas.microsoft.com/office/powerpoint/2010/main" val="39057497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24</a:t>
            </a:fld>
            <a:endParaRPr lang="id-ID"/>
          </a:p>
        </p:txBody>
      </p:sp>
    </p:spTree>
    <p:extLst>
      <p:ext uri="{BB962C8B-B14F-4D97-AF65-F5344CB8AC3E}">
        <p14:creationId xmlns:p14="http://schemas.microsoft.com/office/powerpoint/2010/main" val="13336225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id-ID"/>
          </a:p>
        </p:txBody>
      </p:sp>
      <p:sp>
        <p:nvSpPr>
          <p:cNvPr id="4" name="Slide Number Placeholder 3"/>
          <p:cNvSpPr>
            <a:spLocks noGrp="1"/>
          </p:cNvSpPr>
          <p:nvPr>
            <p:ph type="sldNum" sz="quarter" idx="10"/>
          </p:nvPr>
        </p:nvSpPr>
        <p:spPr/>
        <p:txBody>
          <a:bodyPr/>
          <a:lstStyle/>
          <a:p>
            <a:fld id="{5D71CF38-71B0-474A-B071-9183F50B30C2}" type="slidenum">
              <a:rPr lang="id-ID" smtClean="0"/>
              <a:pPr/>
              <a:t>25</a:t>
            </a:fld>
            <a:endParaRPr lang="id-ID"/>
          </a:p>
        </p:txBody>
      </p:sp>
    </p:spTree>
    <p:extLst>
      <p:ext uri="{BB962C8B-B14F-4D97-AF65-F5344CB8AC3E}">
        <p14:creationId xmlns:p14="http://schemas.microsoft.com/office/powerpoint/2010/main" val="318307631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a:xfrm>
            <a:off x="685800" y="4400550"/>
            <a:ext cx="5486400" cy="3600450"/>
          </a:xfrm>
          <a:prstGeom prst="rect">
            <a:avLst/>
          </a:prstGeom>
        </p:spPr>
        <p:txBody>
          <a:bodyPr/>
          <a:lstStyle/>
          <a:p>
            <a:endParaRPr lang="zh-CN" altLang="en-US"/>
          </a:p>
        </p:txBody>
      </p:sp>
      <p:sp>
        <p:nvSpPr>
          <p:cNvPr id="4" name="日期占位符 3"/>
          <p:cNvSpPr>
            <a:spLocks noGrp="1"/>
          </p:cNvSpPr>
          <p:nvPr>
            <p:ph type="dt" idx="10"/>
          </p:nvPr>
        </p:nvSpPr>
        <p:spPr/>
        <p:txBody>
          <a:bodyPr/>
          <a:lstStyle/>
          <a:p>
            <a:fld id="{6167825A-42C3-43DF-A9E0-B8B749B3939F}" type="datetime1">
              <a:rPr lang="zh-CN" altLang="en-US" smtClean="0"/>
              <a:pPr/>
              <a:t>2018/4/27</a:t>
            </a:fld>
            <a:endParaRPr lang="zh-CN" altLang="en-US" sz="1200"/>
          </a:p>
        </p:txBody>
      </p:sp>
      <p:sp>
        <p:nvSpPr>
          <p:cNvPr id="5" name="灯片编号占位符 4"/>
          <p:cNvSpPr>
            <a:spLocks noGrp="1"/>
          </p:cNvSpPr>
          <p:nvPr>
            <p:ph type="sldNum" sz="quarter" idx="11"/>
          </p:nvPr>
        </p:nvSpPr>
        <p:spPr/>
        <p:txBody>
          <a:bodyPr/>
          <a:lstStyle/>
          <a:p>
            <a:fld id="{DFA0162E-2667-456C-A790-270787271587}" type="slidenum">
              <a:rPr lang="zh-CN" altLang="en-US" smtClean="0"/>
              <a:pPr/>
              <a:t>26</a:t>
            </a:fld>
            <a:endParaRPr lang="zh-CN" altLang="en-US" sz="1200"/>
          </a:p>
        </p:txBody>
      </p:sp>
    </p:spTree>
    <p:extLst>
      <p:ext uri="{BB962C8B-B14F-4D97-AF65-F5344CB8AC3E}">
        <p14:creationId xmlns:p14="http://schemas.microsoft.com/office/powerpoint/2010/main" val="30055533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D615DFD-8505-4C7B-90FE-F45A3565472F}" type="datetimeFigureOut">
              <a:rPr lang="zh-CN" altLang="en-US" smtClean="0"/>
              <a:pPr/>
              <a:t>2018/4/27</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7406F3C-FA24-4A80-8CD4-EE5698C541FD}" type="slidenum">
              <a:rPr lang="zh-CN" altLang="en-US" smtClean="0"/>
              <a:pPr/>
              <a:t>‹#›</a:t>
            </a:fld>
            <a:endParaRPr lang="zh-CN" altLang="en-US"/>
          </a:p>
        </p:txBody>
      </p:sp>
    </p:spTree>
    <p:extLst>
      <p:ext uri="{BB962C8B-B14F-4D97-AF65-F5344CB8AC3E}">
        <p14:creationId xmlns:p14="http://schemas.microsoft.com/office/powerpoint/2010/main" val="218544973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3_Main Title+ SubTitle+Number">
    <p:spTree>
      <p:nvGrpSpPr>
        <p:cNvPr id="1" name=""/>
        <p:cNvGrpSpPr/>
        <p:nvPr/>
      </p:nvGrpSpPr>
      <p:grpSpPr>
        <a:xfrm>
          <a:off x="0" y="0"/>
          <a:ext cx="0" cy="0"/>
          <a:chOff x="0" y="0"/>
          <a:chExt cx="0" cy="0"/>
        </a:xfrm>
      </p:grpSpPr>
      <p:grpSp>
        <p:nvGrpSpPr>
          <p:cNvPr id="13" name="Group 12"/>
          <p:cNvGrpSpPr/>
          <p:nvPr userDrawn="1"/>
        </p:nvGrpSpPr>
        <p:grpSpPr>
          <a:xfrm>
            <a:off x="1024921" y="1838137"/>
            <a:ext cx="5434712" cy="4268699"/>
            <a:chOff x="2094899" y="1081795"/>
            <a:chExt cx="4400683" cy="3501414"/>
          </a:xfrm>
        </p:grpSpPr>
        <p:sp>
          <p:nvSpPr>
            <p:cNvPr id="14" name="Freeform 5"/>
            <p:cNvSpPr>
              <a:spLocks noEditPoints="1"/>
            </p:cNvSpPr>
            <p:nvPr/>
          </p:nvSpPr>
          <p:spPr bwMode="auto">
            <a:xfrm>
              <a:off x="2094899" y="1081795"/>
              <a:ext cx="4400683" cy="2608522"/>
            </a:xfrm>
            <a:custGeom>
              <a:avLst/>
              <a:gdLst/>
              <a:ahLst/>
              <a:cxnLst>
                <a:cxn ang="0">
                  <a:pos x="1757" y="0"/>
                </a:cxn>
                <a:cxn ang="0">
                  <a:pos x="921" y="0"/>
                </a:cxn>
                <a:cxn ang="0">
                  <a:pos x="893" y="0"/>
                </a:cxn>
                <a:cxn ang="0">
                  <a:pos x="56" y="0"/>
                </a:cxn>
                <a:cxn ang="0">
                  <a:pos x="0" y="47"/>
                </a:cxn>
                <a:cxn ang="0">
                  <a:pos x="0" y="1076"/>
                </a:cxn>
                <a:cxn ang="0">
                  <a:pos x="1816" y="1076"/>
                </a:cxn>
                <a:cxn ang="0">
                  <a:pos x="1816" y="47"/>
                </a:cxn>
                <a:cxn ang="0">
                  <a:pos x="1757" y="0"/>
                </a:cxn>
                <a:cxn ang="0">
                  <a:pos x="1732" y="1000"/>
                </a:cxn>
                <a:cxn ang="0">
                  <a:pos x="76" y="1000"/>
                </a:cxn>
                <a:cxn ang="0">
                  <a:pos x="76" y="68"/>
                </a:cxn>
                <a:cxn ang="0">
                  <a:pos x="1732" y="68"/>
                </a:cxn>
                <a:cxn ang="0">
                  <a:pos x="1732" y="1000"/>
                </a:cxn>
              </a:cxnLst>
              <a:rect l="0" t="0" r="r" b="b"/>
              <a:pathLst>
                <a:path w="1816" h="1076">
                  <a:moveTo>
                    <a:pt x="1757" y="0"/>
                  </a:moveTo>
                  <a:cubicBezTo>
                    <a:pt x="921" y="0"/>
                    <a:pt x="921" y="0"/>
                    <a:pt x="921" y="0"/>
                  </a:cubicBezTo>
                  <a:cubicBezTo>
                    <a:pt x="893" y="0"/>
                    <a:pt x="893" y="0"/>
                    <a:pt x="893" y="0"/>
                  </a:cubicBezTo>
                  <a:cubicBezTo>
                    <a:pt x="56" y="0"/>
                    <a:pt x="56" y="0"/>
                    <a:pt x="56" y="0"/>
                  </a:cubicBezTo>
                  <a:cubicBezTo>
                    <a:pt x="27" y="0"/>
                    <a:pt x="0" y="17"/>
                    <a:pt x="0" y="47"/>
                  </a:cubicBezTo>
                  <a:cubicBezTo>
                    <a:pt x="0" y="1076"/>
                    <a:pt x="0" y="1076"/>
                    <a:pt x="0" y="1076"/>
                  </a:cubicBezTo>
                  <a:cubicBezTo>
                    <a:pt x="1816" y="1076"/>
                    <a:pt x="1816" y="1076"/>
                    <a:pt x="1816" y="1076"/>
                  </a:cubicBezTo>
                  <a:cubicBezTo>
                    <a:pt x="1816" y="47"/>
                    <a:pt x="1816" y="47"/>
                    <a:pt x="1816" y="47"/>
                  </a:cubicBezTo>
                  <a:cubicBezTo>
                    <a:pt x="1816" y="17"/>
                    <a:pt x="1787" y="0"/>
                    <a:pt x="1757" y="0"/>
                  </a:cubicBezTo>
                  <a:moveTo>
                    <a:pt x="1732" y="1000"/>
                  </a:moveTo>
                  <a:cubicBezTo>
                    <a:pt x="76" y="1000"/>
                    <a:pt x="76" y="1000"/>
                    <a:pt x="76" y="1000"/>
                  </a:cubicBezTo>
                  <a:cubicBezTo>
                    <a:pt x="76" y="68"/>
                    <a:pt x="76" y="68"/>
                    <a:pt x="76" y="68"/>
                  </a:cubicBezTo>
                  <a:cubicBezTo>
                    <a:pt x="1732" y="68"/>
                    <a:pt x="1732" y="68"/>
                    <a:pt x="1732" y="68"/>
                  </a:cubicBezTo>
                  <a:cubicBezTo>
                    <a:pt x="1732" y="1000"/>
                    <a:pt x="1732" y="1000"/>
                    <a:pt x="1732" y="1000"/>
                  </a:cubicBezTo>
                </a:path>
              </a:pathLst>
            </a:custGeom>
            <a:solidFill>
              <a:schemeClr val="tx1">
                <a:lumMod val="50000"/>
                <a:lumOff val="50000"/>
              </a:schemeClr>
            </a:solidFill>
            <a:ln w="9525">
              <a:noFill/>
              <a:round/>
              <a:headEnd/>
              <a:tailEnd/>
            </a:ln>
          </p:spPr>
          <p:txBody>
            <a:bodyPr vert="horz" wrap="square" lIns="91440" tIns="45720" rIns="91440" bIns="45720" numCol="1" anchor="t" anchorCtr="0" compatLnSpc="1">
              <a:prstTxWarp prst="textNoShape">
                <a:avLst/>
              </a:prstTxWarp>
            </a:bodyPr>
            <a:lstStyle/>
            <a:p>
              <a:pPr algn="r" rtl="1"/>
              <a:endParaRPr lang="en-US"/>
            </a:p>
          </p:txBody>
        </p:sp>
        <p:sp>
          <p:nvSpPr>
            <p:cNvPr id="16" name="Freeform 27"/>
            <p:cNvSpPr>
              <a:spLocks/>
            </p:cNvSpPr>
            <p:nvPr/>
          </p:nvSpPr>
          <p:spPr bwMode="auto">
            <a:xfrm>
              <a:off x="2094899" y="3690315"/>
              <a:ext cx="4400683" cy="397550"/>
            </a:xfrm>
            <a:custGeom>
              <a:avLst/>
              <a:gdLst/>
              <a:ahLst/>
              <a:cxnLst>
                <a:cxn ang="0">
                  <a:pos x="0" y="0"/>
                </a:cxn>
                <a:cxn ang="0">
                  <a:pos x="0" y="100"/>
                </a:cxn>
                <a:cxn ang="0">
                  <a:pos x="56" y="164"/>
                </a:cxn>
                <a:cxn ang="0">
                  <a:pos x="893" y="164"/>
                </a:cxn>
                <a:cxn ang="0">
                  <a:pos x="921" y="164"/>
                </a:cxn>
                <a:cxn ang="0">
                  <a:pos x="1757" y="164"/>
                </a:cxn>
                <a:cxn ang="0">
                  <a:pos x="1816" y="100"/>
                </a:cxn>
                <a:cxn ang="0">
                  <a:pos x="1816" y="0"/>
                </a:cxn>
                <a:cxn ang="0">
                  <a:pos x="0" y="0"/>
                </a:cxn>
              </a:cxnLst>
              <a:rect l="0" t="0" r="r" b="b"/>
              <a:pathLst>
                <a:path w="1816" h="164">
                  <a:moveTo>
                    <a:pt x="0" y="0"/>
                  </a:moveTo>
                  <a:cubicBezTo>
                    <a:pt x="0" y="100"/>
                    <a:pt x="0" y="100"/>
                    <a:pt x="0" y="100"/>
                  </a:cubicBezTo>
                  <a:cubicBezTo>
                    <a:pt x="0" y="130"/>
                    <a:pt x="27" y="164"/>
                    <a:pt x="56" y="164"/>
                  </a:cubicBezTo>
                  <a:cubicBezTo>
                    <a:pt x="893" y="164"/>
                    <a:pt x="893" y="164"/>
                    <a:pt x="893" y="164"/>
                  </a:cubicBezTo>
                  <a:cubicBezTo>
                    <a:pt x="921" y="164"/>
                    <a:pt x="921" y="164"/>
                    <a:pt x="921" y="164"/>
                  </a:cubicBezTo>
                  <a:cubicBezTo>
                    <a:pt x="1757" y="164"/>
                    <a:pt x="1757" y="164"/>
                    <a:pt x="1757" y="164"/>
                  </a:cubicBezTo>
                  <a:cubicBezTo>
                    <a:pt x="1787" y="164"/>
                    <a:pt x="1816" y="130"/>
                    <a:pt x="1816" y="100"/>
                  </a:cubicBezTo>
                  <a:cubicBezTo>
                    <a:pt x="1816" y="0"/>
                    <a:pt x="1816" y="0"/>
                    <a:pt x="1816" y="0"/>
                  </a:cubicBezTo>
                  <a:lnTo>
                    <a:pt x="0" y="0"/>
                  </a:lnTo>
                  <a:close/>
                </a:path>
              </a:pathLst>
            </a:custGeom>
            <a:gradFill>
              <a:gsLst>
                <a:gs pos="83000">
                  <a:schemeClr val="bg1">
                    <a:lumMod val="75000"/>
                  </a:schemeClr>
                </a:gs>
                <a:gs pos="54000">
                  <a:schemeClr val="bg1">
                    <a:lumMod val="85000"/>
                  </a:schemeClr>
                </a:gs>
              </a:gsLst>
              <a:lin ang="1800000" scaled="0"/>
            </a:gradFill>
            <a:ln w="9525">
              <a:noFill/>
              <a:round/>
              <a:headEnd/>
              <a:tailEnd/>
            </a:ln>
          </p:spPr>
          <p:txBody>
            <a:bodyPr vert="horz" wrap="square" lIns="91440" tIns="45720" rIns="91440" bIns="45720" numCol="1" anchor="t" anchorCtr="0" compatLnSpc="1">
              <a:prstTxWarp prst="textNoShape">
                <a:avLst/>
              </a:prstTxWarp>
            </a:bodyPr>
            <a:lstStyle/>
            <a:p>
              <a:pPr algn="r" rtl="1"/>
              <a:r>
                <a:rPr lang="en-US" dirty="0" smtClean="0"/>
                <a:t> </a:t>
              </a:r>
              <a:endParaRPr lang="en-US" dirty="0"/>
            </a:p>
          </p:txBody>
        </p:sp>
        <p:sp>
          <p:nvSpPr>
            <p:cNvPr id="17" name="Freeform 29"/>
            <p:cNvSpPr>
              <a:spLocks/>
            </p:cNvSpPr>
            <p:nvPr/>
          </p:nvSpPr>
          <p:spPr bwMode="auto">
            <a:xfrm>
              <a:off x="3506519" y="4087866"/>
              <a:ext cx="1590198" cy="495343"/>
            </a:xfrm>
            <a:custGeom>
              <a:avLst/>
              <a:gdLst/>
              <a:ahLst/>
              <a:cxnLst>
                <a:cxn ang="0">
                  <a:pos x="335" y="0"/>
                </a:cxn>
                <a:cxn ang="0">
                  <a:pos x="322" y="0"/>
                </a:cxn>
                <a:cxn ang="0">
                  <a:pos x="143" y="0"/>
                </a:cxn>
                <a:cxn ang="0">
                  <a:pos x="102" y="128"/>
                </a:cxn>
                <a:cxn ang="0">
                  <a:pos x="108" y="204"/>
                </a:cxn>
                <a:cxn ang="0">
                  <a:pos x="322" y="204"/>
                </a:cxn>
                <a:cxn ang="0">
                  <a:pos x="335" y="204"/>
                </a:cxn>
                <a:cxn ang="0">
                  <a:pos x="549" y="204"/>
                </a:cxn>
                <a:cxn ang="0">
                  <a:pos x="555" y="128"/>
                </a:cxn>
                <a:cxn ang="0">
                  <a:pos x="513" y="0"/>
                </a:cxn>
                <a:cxn ang="0">
                  <a:pos x="335" y="0"/>
                </a:cxn>
              </a:cxnLst>
              <a:rect l="0" t="0" r="r" b="b"/>
              <a:pathLst>
                <a:path w="656" h="204">
                  <a:moveTo>
                    <a:pt x="335" y="0"/>
                  </a:moveTo>
                  <a:cubicBezTo>
                    <a:pt x="322" y="0"/>
                    <a:pt x="322" y="0"/>
                    <a:pt x="322" y="0"/>
                  </a:cubicBezTo>
                  <a:cubicBezTo>
                    <a:pt x="143" y="0"/>
                    <a:pt x="143" y="0"/>
                    <a:pt x="143" y="0"/>
                  </a:cubicBezTo>
                  <a:cubicBezTo>
                    <a:pt x="143" y="0"/>
                    <a:pt x="142" y="88"/>
                    <a:pt x="102" y="128"/>
                  </a:cubicBezTo>
                  <a:cubicBezTo>
                    <a:pt x="62" y="169"/>
                    <a:pt x="0" y="204"/>
                    <a:pt x="108" y="204"/>
                  </a:cubicBezTo>
                  <a:cubicBezTo>
                    <a:pt x="322" y="204"/>
                    <a:pt x="322" y="204"/>
                    <a:pt x="322" y="204"/>
                  </a:cubicBezTo>
                  <a:cubicBezTo>
                    <a:pt x="335" y="204"/>
                    <a:pt x="335" y="204"/>
                    <a:pt x="335" y="204"/>
                  </a:cubicBezTo>
                  <a:cubicBezTo>
                    <a:pt x="549" y="204"/>
                    <a:pt x="549" y="204"/>
                    <a:pt x="549" y="204"/>
                  </a:cubicBezTo>
                  <a:cubicBezTo>
                    <a:pt x="656" y="204"/>
                    <a:pt x="594" y="169"/>
                    <a:pt x="555" y="128"/>
                  </a:cubicBezTo>
                  <a:cubicBezTo>
                    <a:pt x="515" y="88"/>
                    <a:pt x="513" y="0"/>
                    <a:pt x="513" y="0"/>
                  </a:cubicBezTo>
                  <a:lnTo>
                    <a:pt x="335" y="0"/>
                  </a:lnTo>
                  <a:close/>
                </a:path>
              </a:pathLst>
            </a:custGeom>
            <a:gradFill>
              <a:gsLst>
                <a:gs pos="42000">
                  <a:schemeClr val="bg1">
                    <a:lumMod val="75000"/>
                  </a:schemeClr>
                </a:gs>
                <a:gs pos="6000">
                  <a:schemeClr val="bg1">
                    <a:lumMod val="85000"/>
                  </a:schemeClr>
                </a:gs>
                <a:gs pos="0">
                  <a:schemeClr val="bg1">
                    <a:lumMod val="65000"/>
                  </a:schemeClr>
                </a:gs>
              </a:gsLst>
              <a:lin ang="5400000" scaled="0"/>
            </a:gradFill>
            <a:ln w="9525">
              <a:noFill/>
              <a:round/>
              <a:headEnd/>
              <a:tailEnd/>
            </a:ln>
          </p:spPr>
          <p:txBody>
            <a:bodyPr vert="horz" wrap="square" lIns="91440" tIns="45720" rIns="91440" bIns="45720" numCol="1" anchor="t" anchorCtr="0" compatLnSpc="1">
              <a:prstTxWarp prst="textNoShape">
                <a:avLst/>
              </a:prstTxWarp>
            </a:bodyPr>
            <a:lstStyle/>
            <a:p>
              <a:pPr algn="r" rtl="1"/>
              <a:endParaRPr lang="en-US"/>
            </a:p>
          </p:txBody>
        </p:sp>
      </p:grpSp>
      <p:sp>
        <p:nvSpPr>
          <p:cNvPr id="2" name="Title 1"/>
          <p:cNvSpPr>
            <a:spLocks noGrp="1"/>
          </p:cNvSpPr>
          <p:nvPr>
            <p:ph type="title" hasCustomPrompt="1"/>
          </p:nvPr>
        </p:nvSpPr>
        <p:spPr>
          <a:xfrm>
            <a:off x="2464594" y="544681"/>
            <a:ext cx="7929563" cy="497116"/>
          </a:xfrm>
          <a:prstGeom prst="rect">
            <a:avLst/>
          </a:prstGeom>
        </p:spPr>
        <p:txBody>
          <a:bodyPr wrap="none" lIns="0" tIns="0" rIns="0" bIns="0" anchor="ctr">
            <a:noAutofit/>
          </a:bodyPr>
          <a:lstStyle>
            <a:lvl1pPr algn="ctr">
              <a:defRPr sz="3937" b="1" baseline="0">
                <a:solidFill>
                  <a:schemeClr val="tx1">
                    <a:lumMod val="50000"/>
                    <a:lumOff val="50000"/>
                  </a:schemeClr>
                </a:solidFill>
              </a:defRPr>
            </a:lvl1pPr>
          </a:lstStyle>
          <a:p>
            <a:r>
              <a:rPr lang="en-US" dirty="0" smtClean="0"/>
              <a:t>Click To Edit Master Title Style</a:t>
            </a:r>
            <a:endParaRPr lang="en-US" dirty="0"/>
          </a:p>
        </p:txBody>
      </p:sp>
      <p:sp>
        <p:nvSpPr>
          <p:cNvPr id="15" name="Text Placeholder 3"/>
          <p:cNvSpPr>
            <a:spLocks noGrp="1"/>
          </p:cNvSpPr>
          <p:nvPr>
            <p:ph type="body" sz="half" idx="2" hasCustomPrompt="1"/>
          </p:nvPr>
        </p:nvSpPr>
        <p:spPr>
          <a:xfrm>
            <a:off x="3536156" y="1039641"/>
            <a:ext cx="5786438" cy="282284"/>
          </a:xfrm>
          <a:prstGeom prst="rect">
            <a:avLst/>
          </a:prstGeom>
        </p:spPr>
        <p:txBody>
          <a:bodyPr wrap="none" lIns="0" tIns="0" rIns="0" bIns="0" anchor="ctr">
            <a:noAutofit/>
          </a:bodyPr>
          <a:lstStyle>
            <a:lvl1pPr marL="0" indent="0" algn="ctr">
              <a:buNone/>
              <a:defRPr sz="1547" b="1" baseline="0">
                <a:solidFill>
                  <a:schemeClr val="bg1">
                    <a:lumMod val="75000"/>
                  </a:schemeClr>
                </a:solidFill>
              </a:defRPr>
            </a:lvl1pPr>
            <a:lvl2pPr marL="642915" indent="0">
              <a:buNone/>
              <a:defRPr sz="1687"/>
            </a:lvl2pPr>
            <a:lvl3pPr marL="1285829" indent="0">
              <a:buNone/>
              <a:defRPr sz="1406"/>
            </a:lvl3pPr>
            <a:lvl4pPr marL="1928744" indent="0">
              <a:buNone/>
              <a:defRPr sz="1266"/>
            </a:lvl4pPr>
            <a:lvl5pPr marL="2571659" indent="0">
              <a:buNone/>
              <a:defRPr sz="1266"/>
            </a:lvl5pPr>
            <a:lvl6pPr marL="3214573" indent="0">
              <a:buNone/>
              <a:defRPr sz="1266"/>
            </a:lvl6pPr>
            <a:lvl7pPr marL="3857488" indent="0">
              <a:buNone/>
              <a:defRPr sz="1266"/>
            </a:lvl7pPr>
            <a:lvl8pPr marL="4500402" indent="0">
              <a:buNone/>
              <a:defRPr sz="1266"/>
            </a:lvl8pPr>
            <a:lvl9pPr marL="5143317" indent="0">
              <a:buNone/>
              <a:defRPr sz="1266"/>
            </a:lvl9pPr>
          </a:lstStyle>
          <a:p>
            <a:pPr lvl="0"/>
            <a:r>
              <a:rPr lang="en-US" dirty="0" smtClean="0"/>
              <a:t>Subtext Goes Here</a:t>
            </a:r>
          </a:p>
        </p:txBody>
      </p:sp>
      <p:sp>
        <p:nvSpPr>
          <p:cNvPr id="18" name="Picture Placeholder 12"/>
          <p:cNvSpPr>
            <a:spLocks noGrp="1"/>
          </p:cNvSpPr>
          <p:nvPr>
            <p:ph type="pic" sz="quarter" idx="16" hasCustomPrompt="1"/>
          </p:nvPr>
        </p:nvSpPr>
        <p:spPr>
          <a:xfrm>
            <a:off x="1241228" y="2026928"/>
            <a:ext cx="4973835" cy="2830556"/>
          </a:xfrm>
          <a:prstGeom prst="rect">
            <a:avLst/>
          </a:prstGeom>
          <a:solidFill>
            <a:schemeClr val="tx1">
              <a:lumMod val="10000"/>
              <a:lumOff val="90000"/>
            </a:schemeClr>
          </a:solidFill>
          <a:ln w="28575">
            <a:noFill/>
          </a:ln>
        </p:spPr>
        <p:txBody>
          <a:bodyPr tIns="640080" rIns="91440" bIns="548640" anchor="b" anchorCtr="1"/>
          <a:lstStyle>
            <a:lvl1pPr algn="ctr" rtl="0">
              <a:buNone/>
              <a:defRPr sz="1547" b="1" baseline="0"/>
            </a:lvl1pPr>
          </a:lstStyle>
          <a:p>
            <a:r>
              <a:rPr lang="en-US" dirty="0" smtClean="0"/>
              <a:t>Image holder</a:t>
            </a:r>
            <a:endParaRPr lang="en-US" dirty="0"/>
          </a:p>
        </p:txBody>
      </p:sp>
    </p:spTree>
    <p:extLst>
      <p:ext uri="{BB962C8B-B14F-4D97-AF65-F5344CB8AC3E}">
        <p14:creationId xmlns:p14="http://schemas.microsoft.com/office/powerpoint/2010/main" val="371866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up)">
                                      <p:cBhvr>
                                        <p:cTn id="7" dur="500"/>
                                        <p:tgtEl>
                                          <p:spTgt spid="2"/>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5">
                                            <p:txEl>
                                              <p:pRg st="0" end="0"/>
                                            </p:txEl>
                                          </p:spTgt>
                                        </p:tgtEl>
                                        <p:attrNameLst>
                                          <p:attrName>style.visibility</p:attrName>
                                        </p:attrNameLst>
                                      </p:cBhvr>
                                      <p:to>
                                        <p:strVal val="visible"/>
                                      </p:to>
                                    </p:set>
                                    <p:animEffect transition="in" filter="wipe(up)">
                                      <p:cBhvr>
                                        <p:cTn id="11" dur="500"/>
                                        <p:tgtEl>
                                          <p:spTgt spid="15">
                                            <p:txEl>
                                              <p:pRg st="0" end="0"/>
                                            </p:txEl>
                                          </p:spTgt>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500" fill="hold"/>
                                        <p:tgtEl>
                                          <p:spTgt spid="13"/>
                                        </p:tgtEl>
                                        <p:attrNameLst>
                                          <p:attrName>ppt_x</p:attrName>
                                        </p:attrNameLst>
                                      </p:cBhvr>
                                      <p:tavLst>
                                        <p:tav tm="0">
                                          <p:val>
                                            <p:strVal val="#ppt_x"/>
                                          </p:val>
                                        </p:tav>
                                        <p:tav tm="100000">
                                          <p:val>
                                            <p:strVal val="#ppt_x"/>
                                          </p:val>
                                        </p:tav>
                                      </p:tavLst>
                                    </p:anim>
                                    <p:anim calcmode="lin" valueType="num">
                                      <p:cBhvr additive="base">
                                        <p:cTn id="16" dur="500" fill="hold"/>
                                        <p:tgtEl>
                                          <p:spTgt spid="13"/>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0" presetClass="entr" presetSubtype="0" fill="hold" grpId="0" nodeType="after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fade">
                                      <p:cBhvr>
                                        <p:cTn id="20"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5" grpId="0" build="p">
        <p:tmplLst>
          <p:tmpl lvl="1">
            <p:tnLst>
              <p:par>
                <p:cTn presetID="22" presetClass="entr" presetSubtype="1" fill="hold" nodeType="afterEffect">
                  <p:stCondLst>
                    <p:cond delay="0"/>
                  </p:stCondLst>
                  <p:childTnLst>
                    <p:set>
                      <p:cBhvr>
                        <p:cTn dur="1" fill="hold">
                          <p:stCondLst>
                            <p:cond delay="0"/>
                          </p:stCondLst>
                        </p:cTn>
                        <p:tgtEl>
                          <p:spTgt spid="15"/>
                        </p:tgtEl>
                        <p:attrNameLst>
                          <p:attrName>style.visibility</p:attrName>
                        </p:attrNameLst>
                      </p:cBhvr>
                      <p:to>
                        <p:strVal val="visible"/>
                      </p:to>
                    </p:set>
                    <p:animEffect transition="in" filter="wipe(up)">
                      <p:cBhvr>
                        <p:cTn dur="500"/>
                        <p:tgtEl>
                          <p:spTgt spid="15"/>
                        </p:tgtEl>
                      </p:cBhvr>
                    </p:animEffect>
                  </p:childTnLst>
                </p:cTn>
              </p:par>
            </p:tnLst>
          </p:tmpl>
        </p:tmplLst>
      </p:bldP>
      <p:bldP spid="18" grpId="0" animBg="1"/>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7344" y="1183677"/>
            <a:ext cx="9644063" cy="2518034"/>
          </a:xfrm>
          <a:prstGeom prst="rect">
            <a:avLst/>
          </a:prstGeom>
        </p:spPr>
        <p:txBody>
          <a:bodyPr anchor="b"/>
          <a:lstStyle>
            <a:lvl1pPr algn="ctr">
              <a:defRPr sz="6328"/>
            </a:lvl1pPr>
          </a:lstStyle>
          <a:p>
            <a:r>
              <a:rPr lang="en-US" smtClean="0"/>
              <a:t>Click to edit Master title style</a:t>
            </a:r>
            <a:endParaRPr lang="id-ID"/>
          </a:p>
        </p:txBody>
      </p:sp>
      <p:sp>
        <p:nvSpPr>
          <p:cNvPr id="3" name="Subtitle 2"/>
          <p:cNvSpPr>
            <a:spLocks noGrp="1"/>
          </p:cNvSpPr>
          <p:nvPr>
            <p:ph type="subTitle" idx="1"/>
          </p:nvPr>
        </p:nvSpPr>
        <p:spPr>
          <a:xfrm>
            <a:off x="1607344" y="3798816"/>
            <a:ext cx="9644063" cy="1746216"/>
          </a:xfrm>
          <a:prstGeom prst="rect">
            <a:avLst/>
          </a:prstGeom>
        </p:spPr>
        <p:txBody>
          <a:bodyPr/>
          <a:lstStyle>
            <a:lvl1pPr marL="0" indent="0" algn="ctr">
              <a:buNone/>
              <a:defRPr sz="2531"/>
            </a:lvl1pPr>
            <a:lvl2pPr marL="482163" indent="0" algn="ctr">
              <a:buNone/>
              <a:defRPr sz="2109"/>
            </a:lvl2pPr>
            <a:lvl3pPr marL="964326" indent="0" algn="ctr">
              <a:buNone/>
              <a:defRPr sz="1898"/>
            </a:lvl3pPr>
            <a:lvl4pPr marL="1446489" indent="0" algn="ctr">
              <a:buNone/>
              <a:defRPr sz="1687"/>
            </a:lvl4pPr>
            <a:lvl5pPr marL="1928652" indent="0" algn="ctr">
              <a:buNone/>
              <a:defRPr sz="1687"/>
            </a:lvl5pPr>
            <a:lvl6pPr marL="2410816" indent="0" algn="ctr">
              <a:buNone/>
              <a:defRPr sz="1687"/>
            </a:lvl6pPr>
            <a:lvl7pPr marL="2892979" indent="0" algn="ctr">
              <a:buNone/>
              <a:defRPr sz="1687"/>
            </a:lvl7pPr>
            <a:lvl8pPr marL="3375142" indent="0" algn="ctr">
              <a:buNone/>
              <a:defRPr sz="1687"/>
            </a:lvl8pPr>
            <a:lvl9pPr marL="3857305" indent="0" algn="ctr">
              <a:buNone/>
              <a:defRPr sz="1687"/>
            </a:lvl9pPr>
          </a:lstStyle>
          <a:p>
            <a:r>
              <a:rPr lang="en-US" smtClean="0"/>
              <a:t>Click to edit Master subtitle style</a:t>
            </a:r>
            <a:endParaRPr lang="id-ID"/>
          </a:p>
        </p:txBody>
      </p:sp>
      <p:sp>
        <p:nvSpPr>
          <p:cNvPr id="4" name="Date Placeholder 3"/>
          <p:cNvSpPr>
            <a:spLocks noGrp="1"/>
          </p:cNvSpPr>
          <p:nvPr>
            <p:ph type="dt" sz="half" idx="10"/>
          </p:nvPr>
        </p:nvSpPr>
        <p:spPr>
          <a:xfrm>
            <a:off x="884039" y="6703595"/>
            <a:ext cx="2893219" cy="385072"/>
          </a:xfrm>
          <a:prstGeom prst="rect">
            <a:avLst/>
          </a:prstGeom>
        </p:spPr>
        <p:txBody>
          <a:bodyPr/>
          <a:lstStyle/>
          <a:p>
            <a:fld id="{73B3D490-D047-46FA-BFB9-06A35E31C10B}" type="datetimeFigureOut">
              <a:rPr lang="id-ID" smtClean="0"/>
              <a:pPr/>
              <a:t>27/04/2018</a:t>
            </a:fld>
            <a:endParaRPr lang="id-ID"/>
          </a:p>
        </p:txBody>
      </p:sp>
      <p:sp>
        <p:nvSpPr>
          <p:cNvPr id="5" name="Footer Placeholder 4"/>
          <p:cNvSpPr>
            <a:spLocks noGrp="1"/>
          </p:cNvSpPr>
          <p:nvPr>
            <p:ph type="ftr" sz="quarter" idx="11"/>
          </p:nvPr>
        </p:nvSpPr>
        <p:spPr>
          <a:xfrm>
            <a:off x="4259461" y="6703595"/>
            <a:ext cx="4339828" cy="385072"/>
          </a:xfrm>
          <a:prstGeom prst="rect">
            <a:avLst/>
          </a:prstGeom>
        </p:spPr>
        <p:txBody>
          <a:bodyPr/>
          <a:lstStyle/>
          <a:p>
            <a:endParaRPr lang="id-ID"/>
          </a:p>
        </p:txBody>
      </p:sp>
      <p:sp>
        <p:nvSpPr>
          <p:cNvPr id="6" name="Slide Number Placeholder 5"/>
          <p:cNvSpPr>
            <a:spLocks noGrp="1"/>
          </p:cNvSpPr>
          <p:nvPr>
            <p:ph type="sldNum" sz="quarter" idx="12"/>
          </p:nvPr>
        </p:nvSpPr>
        <p:spPr>
          <a:xfrm>
            <a:off x="9081492" y="6703595"/>
            <a:ext cx="2893219" cy="385072"/>
          </a:xfrm>
          <a:prstGeom prst="rect">
            <a:avLst/>
          </a:prstGeom>
        </p:spPr>
        <p:txBody>
          <a:bodyPr/>
          <a:lstStyle/>
          <a:p>
            <a:fld id="{934C11C6-5A40-492F-87BB-D659BD3D6B6F}" type="slidenum">
              <a:rPr lang="id-ID" smtClean="0"/>
              <a:pPr/>
              <a:t>‹#›</a:t>
            </a:fld>
            <a:endParaRPr lang="id-ID"/>
          </a:p>
        </p:txBody>
      </p:sp>
    </p:spTree>
    <p:extLst>
      <p:ext uri="{BB962C8B-B14F-4D97-AF65-F5344CB8AC3E}">
        <p14:creationId xmlns:p14="http://schemas.microsoft.com/office/powerpoint/2010/main" val="3071249599"/>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4_4 Images">
    <p:spTree>
      <p:nvGrpSpPr>
        <p:cNvPr id="1" name=""/>
        <p:cNvGrpSpPr/>
        <p:nvPr/>
      </p:nvGrpSpPr>
      <p:grpSpPr>
        <a:xfrm>
          <a:off x="0" y="0"/>
          <a:ext cx="0" cy="0"/>
          <a:chOff x="0" y="0"/>
          <a:chExt cx="0" cy="0"/>
        </a:xfrm>
      </p:grpSpPr>
      <p:sp>
        <p:nvSpPr>
          <p:cNvPr id="21" name="Picture Placeholder 13"/>
          <p:cNvSpPr>
            <a:spLocks noGrp="1" noChangeAspect="1"/>
          </p:cNvSpPr>
          <p:nvPr>
            <p:ph type="pic" sz="quarter" idx="13"/>
          </p:nvPr>
        </p:nvSpPr>
        <p:spPr>
          <a:xfrm>
            <a:off x="806395" y="1521416"/>
            <a:ext cx="2054720" cy="2054073"/>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23" name="Picture Placeholder 13"/>
          <p:cNvSpPr>
            <a:spLocks noGrp="1" noChangeAspect="1"/>
          </p:cNvSpPr>
          <p:nvPr>
            <p:ph type="pic" sz="quarter" idx="19"/>
          </p:nvPr>
        </p:nvSpPr>
        <p:spPr>
          <a:xfrm>
            <a:off x="6430214" y="1521416"/>
            <a:ext cx="2054720" cy="2054073"/>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25" name="Picture Placeholder 13"/>
          <p:cNvSpPr>
            <a:spLocks noGrp="1" noChangeAspect="1"/>
          </p:cNvSpPr>
          <p:nvPr>
            <p:ph type="pic" sz="quarter" idx="20"/>
          </p:nvPr>
        </p:nvSpPr>
        <p:spPr>
          <a:xfrm>
            <a:off x="4377327" y="3575488"/>
            <a:ext cx="2054720" cy="2054073"/>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27" name="Picture Placeholder 13"/>
          <p:cNvSpPr>
            <a:spLocks noGrp="1" noChangeAspect="1"/>
          </p:cNvSpPr>
          <p:nvPr>
            <p:ph type="pic" sz="quarter" idx="21"/>
          </p:nvPr>
        </p:nvSpPr>
        <p:spPr>
          <a:xfrm>
            <a:off x="9996346" y="3575488"/>
            <a:ext cx="2054720" cy="2054073"/>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324288108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3_4 Images">
    <p:spTree>
      <p:nvGrpSpPr>
        <p:cNvPr id="1" name=""/>
        <p:cNvGrpSpPr/>
        <p:nvPr/>
      </p:nvGrpSpPr>
      <p:grpSpPr>
        <a:xfrm>
          <a:off x="0" y="0"/>
          <a:ext cx="0" cy="0"/>
          <a:chOff x="0" y="0"/>
          <a:chExt cx="0" cy="0"/>
        </a:xfrm>
      </p:grpSpPr>
      <p:sp>
        <p:nvSpPr>
          <p:cNvPr id="10" name="Picture Placeholder 13"/>
          <p:cNvSpPr>
            <a:spLocks noGrp="1"/>
          </p:cNvSpPr>
          <p:nvPr>
            <p:ph type="pic" sz="quarter" idx="13"/>
          </p:nvPr>
        </p:nvSpPr>
        <p:spPr>
          <a:xfrm>
            <a:off x="670659"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8" name="Picture Placeholder 13"/>
          <p:cNvSpPr>
            <a:spLocks noGrp="1"/>
          </p:cNvSpPr>
          <p:nvPr>
            <p:ph type="pic" sz="quarter" idx="15"/>
          </p:nvPr>
        </p:nvSpPr>
        <p:spPr>
          <a:xfrm>
            <a:off x="3590635"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9" name="Picture Placeholder 13"/>
          <p:cNvSpPr>
            <a:spLocks noGrp="1"/>
          </p:cNvSpPr>
          <p:nvPr>
            <p:ph type="pic" sz="quarter" idx="16"/>
          </p:nvPr>
        </p:nvSpPr>
        <p:spPr>
          <a:xfrm>
            <a:off x="6510611"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12" name="Picture Placeholder 13"/>
          <p:cNvSpPr>
            <a:spLocks noGrp="1"/>
          </p:cNvSpPr>
          <p:nvPr>
            <p:ph type="pic" sz="quarter" idx="17"/>
          </p:nvPr>
        </p:nvSpPr>
        <p:spPr>
          <a:xfrm>
            <a:off x="9430587" y="1427403"/>
            <a:ext cx="2729981" cy="2729120"/>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1993771610"/>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8_Custom Layout">
    <p:spTree>
      <p:nvGrpSpPr>
        <p:cNvPr id="1" name=""/>
        <p:cNvGrpSpPr/>
        <p:nvPr/>
      </p:nvGrpSpPr>
      <p:grpSpPr>
        <a:xfrm>
          <a:off x="0" y="0"/>
          <a:ext cx="0" cy="0"/>
          <a:chOff x="0" y="0"/>
          <a:chExt cx="0" cy="0"/>
        </a:xfrm>
      </p:grpSpPr>
      <p:sp>
        <p:nvSpPr>
          <p:cNvPr id="28" name="Picture Placeholder 13"/>
          <p:cNvSpPr>
            <a:spLocks noGrp="1"/>
          </p:cNvSpPr>
          <p:nvPr>
            <p:ph type="pic" sz="quarter" idx="13"/>
          </p:nvPr>
        </p:nvSpPr>
        <p:spPr>
          <a:xfrm>
            <a:off x="653143" y="1444400"/>
            <a:ext cx="5653728" cy="29523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
        <p:nvSpPr>
          <p:cNvPr id="6" name="Picture Placeholder 13"/>
          <p:cNvSpPr>
            <a:spLocks noGrp="1"/>
          </p:cNvSpPr>
          <p:nvPr>
            <p:ph type="pic" sz="quarter" idx="14"/>
          </p:nvPr>
        </p:nvSpPr>
        <p:spPr>
          <a:xfrm>
            <a:off x="6531316" y="1456086"/>
            <a:ext cx="5653728" cy="2952386"/>
          </a:xfrm>
          <a:prstGeom prst="rect">
            <a:avLst/>
          </a:prstGeom>
          <a:effectLst/>
        </p:spPr>
        <p:txBody>
          <a:bodyPr>
            <a:normAutofit/>
          </a:bodyPr>
          <a:lstStyle>
            <a:lvl1pPr marL="0" indent="0">
              <a:buNone/>
              <a:defRPr sz="1897">
                <a:ln>
                  <a:noFill/>
                </a:ln>
                <a:solidFill>
                  <a:schemeClr val="bg1">
                    <a:lumMod val="85000"/>
                  </a:schemeClr>
                </a:solidFill>
              </a:defRPr>
            </a:lvl1pPr>
          </a:lstStyle>
          <a:p>
            <a:endParaRPr lang="en-US" dirty="0"/>
          </a:p>
        </p:txBody>
      </p:sp>
    </p:spTree>
    <p:extLst>
      <p:ext uri="{BB962C8B-B14F-4D97-AF65-F5344CB8AC3E}">
        <p14:creationId xmlns:p14="http://schemas.microsoft.com/office/powerpoint/2010/main" val="1960824745"/>
      </p:ext>
    </p:extLst>
  </p:cSld>
  <p:clrMapOvr>
    <a:masterClrMapping/>
  </p:clrMapOvr>
  <mc:AlternateContent xmlns:mc="http://schemas.openxmlformats.org/markup-compatibility/2006" xmlns:p14="http://schemas.microsoft.com/office/powerpoint/2010/main">
    <mc:Choice Requires="p14">
      <p:transition spd="med" p14:dur="700" advClick="0" advTm="2000">
        <p:fade/>
      </p:transition>
    </mc:Choice>
    <mc:Fallback xmlns="">
      <p:transition spd="med" advClick="0" advTm="200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Footer">
    <p:spTree>
      <p:nvGrpSpPr>
        <p:cNvPr id="1" name=""/>
        <p:cNvGrpSpPr/>
        <p:nvPr/>
      </p:nvGrpSpPr>
      <p:grpSpPr>
        <a:xfrm>
          <a:off x="0" y="0"/>
          <a:ext cx="0" cy="0"/>
          <a:chOff x="0" y="0"/>
          <a:chExt cx="0" cy="0"/>
        </a:xfrm>
      </p:grpSpPr>
      <p:sp>
        <p:nvSpPr>
          <p:cNvPr id="4" name="Date Placeholder 3"/>
          <p:cNvSpPr>
            <a:spLocks noGrp="1"/>
          </p:cNvSpPr>
          <p:nvPr>
            <p:ph type="dt" sz="half" idx="10"/>
          </p:nvPr>
        </p:nvSpPr>
        <p:spPr>
          <a:xfrm>
            <a:off x="642939" y="8789003"/>
            <a:ext cx="3000375" cy="385072"/>
          </a:xfrm>
          <a:prstGeom prst="rect">
            <a:avLst/>
          </a:prstGeom>
        </p:spPr>
        <p:txBody>
          <a:bodyPr lIns="243797" tIns="121899" rIns="243797" bIns="121899"/>
          <a:lstStyle/>
          <a:p>
            <a:endParaRPr lang="en-US" dirty="0"/>
          </a:p>
        </p:txBody>
      </p:sp>
      <p:sp>
        <p:nvSpPr>
          <p:cNvPr id="9" name="Picture Placeholder 2"/>
          <p:cNvSpPr>
            <a:spLocks noGrp="1"/>
          </p:cNvSpPr>
          <p:nvPr>
            <p:ph type="pic" sz="quarter" idx="11"/>
          </p:nvPr>
        </p:nvSpPr>
        <p:spPr>
          <a:xfrm>
            <a:off x="0" y="0"/>
            <a:ext cx="12878042" cy="7232650"/>
          </a:xfrm>
          <a:prstGeom prst="rect">
            <a:avLst/>
          </a:prstGeom>
          <a:noFill/>
        </p:spPr>
        <p:txBody>
          <a:bodyPr>
            <a:normAutofit/>
          </a:bodyPr>
          <a:lstStyle>
            <a:lvl1pPr marL="0" indent="0">
              <a:buNone/>
              <a:defRPr sz="1475">
                <a:latin typeface="Lato Light"/>
                <a:cs typeface="Lato Light"/>
              </a:defRPr>
            </a:lvl1pPr>
          </a:lstStyle>
          <a:p>
            <a:endParaRPr lang="en-US"/>
          </a:p>
        </p:txBody>
      </p:sp>
    </p:spTree>
    <p:extLst>
      <p:ext uri="{BB962C8B-B14F-4D97-AF65-F5344CB8AC3E}">
        <p14:creationId xmlns:p14="http://schemas.microsoft.com/office/powerpoint/2010/main" val="385561777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84238" y="385763"/>
            <a:ext cx="11090275" cy="1397000"/>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84238" y="1925638"/>
            <a:ext cx="11090275" cy="4589462"/>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84238" y="6704013"/>
            <a:ext cx="2892425" cy="384175"/>
          </a:xfrm>
          <a:prstGeom prst="rect">
            <a:avLst/>
          </a:prstGeom>
        </p:spPr>
        <p:txBody>
          <a:bodyPr vert="horz" lIns="91440" tIns="45720" rIns="91440" bIns="45720" rtlCol="0" anchor="ctr"/>
          <a:lstStyle>
            <a:lvl1pPr algn="l">
              <a:defRPr sz="1200">
                <a:solidFill>
                  <a:schemeClr val="tx1">
                    <a:tint val="75000"/>
                  </a:schemeClr>
                </a:solidFill>
              </a:defRPr>
            </a:lvl1pPr>
          </a:lstStyle>
          <a:p>
            <a:fld id="{DD615DFD-8505-4C7B-90FE-F45A3565472F}" type="datetimeFigureOut">
              <a:rPr lang="zh-CN" altLang="en-US" smtClean="0"/>
              <a:pPr/>
              <a:t>2018/4/27</a:t>
            </a:fld>
            <a:endParaRPr lang="zh-CN" altLang="en-US"/>
          </a:p>
        </p:txBody>
      </p:sp>
      <p:sp>
        <p:nvSpPr>
          <p:cNvPr id="5" name="页脚占位符 4"/>
          <p:cNvSpPr>
            <a:spLocks noGrp="1"/>
          </p:cNvSpPr>
          <p:nvPr>
            <p:ph type="ftr" sz="quarter" idx="3"/>
          </p:nvPr>
        </p:nvSpPr>
        <p:spPr>
          <a:xfrm>
            <a:off x="4259263" y="6704013"/>
            <a:ext cx="4340225" cy="38417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9082088" y="6704013"/>
            <a:ext cx="2892425" cy="384175"/>
          </a:xfrm>
          <a:prstGeom prst="rect">
            <a:avLst/>
          </a:prstGeom>
        </p:spPr>
        <p:txBody>
          <a:bodyPr vert="horz" lIns="91440" tIns="45720" rIns="91440" bIns="45720" rtlCol="0" anchor="ctr"/>
          <a:lstStyle>
            <a:lvl1pPr algn="r">
              <a:defRPr sz="1200">
                <a:solidFill>
                  <a:schemeClr val="tx1">
                    <a:tint val="75000"/>
                  </a:schemeClr>
                </a:solidFill>
              </a:defRPr>
            </a:lvl1pPr>
          </a:lstStyle>
          <a:p>
            <a:fld id="{27406F3C-FA24-4A80-8CD4-EE5698C541FD}" type="slidenum">
              <a:rPr lang="zh-CN" altLang="en-US" smtClean="0"/>
              <a:pPr/>
              <a:t>‹#›</a:t>
            </a:fld>
            <a:endParaRPr lang="zh-CN" altLang="en-US"/>
          </a:p>
        </p:txBody>
      </p:sp>
    </p:spTree>
    <p:extLst>
      <p:ext uri="{BB962C8B-B14F-4D97-AF65-F5344CB8AC3E}">
        <p14:creationId xmlns:p14="http://schemas.microsoft.com/office/powerpoint/2010/main" val="3332929234"/>
      </p:ext>
    </p:extLst>
  </p:cSld>
  <p:clrMap bg1="lt1" tx1="dk1" bg2="lt2" tx2="dk2" accent1="accent1" accent2="accent2" accent3="accent3" accent4="accent4" accent5="accent5" accent6="accent6" hlink="hlink" folHlink="folHlink"/>
  <p:sldLayoutIdLst>
    <p:sldLayoutId id="2147483945" r:id="rId1"/>
    <p:sldLayoutId id="2147483954" r:id="rId2"/>
    <p:sldLayoutId id="2147483955" r:id="rId3"/>
    <p:sldLayoutId id="2147483957" r:id="rId4"/>
    <p:sldLayoutId id="2147483958" r:id="rId5"/>
    <p:sldLayoutId id="2147483959" r:id="rId6"/>
    <p:sldLayoutId id="2147483960"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microsoft.com/office/2007/relationships/hdphoto" Target="../media/hdphoto1.wdp"/><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4.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1.xml"/><Relationship Id="rId1" Type="http://schemas.openxmlformats.org/officeDocument/2006/relationships/tags" Target="../tags/tag3.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1.xml"/><Relationship Id="rId1" Type="http://schemas.openxmlformats.org/officeDocument/2006/relationships/tags" Target="../tags/tag4.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image" Target="../media/image14.jpeg"/><Relationship Id="rId5" Type="http://schemas.openxmlformats.org/officeDocument/2006/relationships/image" Target="../media/image13.jpeg"/><Relationship Id="rId4" Type="http://schemas.openxmlformats.org/officeDocument/2006/relationships/image" Target="../media/image12.jpeg"/></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1.xml"/><Relationship Id="rId1" Type="http://schemas.openxmlformats.org/officeDocument/2006/relationships/tags" Target="../tags/tag5.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1.xml"/><Relationship Id="rId5" Type="http://schemas.openxmlformats.org/officeDocument/2006/relationships/image" Target="../media/image18.jpe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microsoft.com/office/2007/relationships/hdphoto" Target="../media/hdphoto1.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5">
              <a:extLst>
                <a:ext uri="{BEBA8EAE-BF5A-486C-A8C5-ECC9F3942E4B}">
                  <a14:imgProps xmlns:a14="http://schemas.microsoft.com/office/drawing/2010/main">
                    <a14:imgLayer r:embed="rId6">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775" b="-178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981275" y="4594721"/>
            <a:ext cx="7446127" cy="738664"/>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4800" b="1" dirty="0">
                <a:solidFill>
                  <a:schemeClr val="accent1"/>
                </a:solidFill>
                <a:cs typeface="Arial" panose="020B0604020202020204" pitchFamily="34" charset="0"/>
              </a:rPr>
              <a:t>团队合作能力提升</a:t>
            </a:r>
            <a:r>
              <a:rPr lang="en-US" altLang="zh-CN" sz="4800" b="1" dirty="0" err="1">
                <a:solidFill>
                  <a:schemeClr val="accent1"/>
                </a:solidFill>
                <a:cs typeface="Arial" panose="020B0604020202020204" pitchFamily="34" charset="0"/>
              </a:rPr>
              <a:t>ppt</a:t>
            </a:r>
            <a:r>
              <a:rPr lang="zh-CN" altLang="en-US" sz="4800" b="1" dirty="0">
                <a:solidFill>
                  <a:schemeClr val="accent1"/>
                </a:solidFill>
                <a:cs typeface="Arial" panose="020B0604020202020204" pitchFamily="34" charset="0"/>
              </a:rPr>
              <a:t>模板</a:t>
            </a:r>
            <a:endParaRPr lang="zh-CN" altLang="en-US" sz="4800" b="1" dirty="0">
              <a:solidFill>
                <a:schemeClr val="accent1"/>
              </a:solidFill>
              <a:cs typeface="Arial" panose="020B0604020202020204" pitchFamily="34" charset="0"/>
            </a:endParaRPr>
          </a:p>
        </p:txBody>
      </p:sp>
      <p:sp>
        <p:nvSpPr>
          <p:cNvPr id="8" name="矩形 259"/>
          <p:cNvSpPr>
            <a:spLocks noChangeArrowheads="1"/>
          </p:cNvSpPr>
          <p:nvPr/>
        </p:nvSpPr>
        <p:spPr bwMode="auto">
          <a:xfrm>
            <a:off x="1981275" y="5757515"/>
            <a:ext cx="6546856" cy="246221"/>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600" smtClean="0">
                <a:solidFill>
                  <a:schemeClr val="accent1"/>
                </a:solidFill>
                <a:cs typeface="Arial" panose="020B0604020202020204" pitchFamily="34" charset="0"/>
              </a:rPr>
              <a:t>WIN-WIN COOPERATION POWERPOINT TEMPLATE</a:t>
            </a:r>
            <a:endParaRPr lang="zh-CN" altLang="en-US" sz="1600" dirty="0">
              <a:solidFill>
                <a:schemeClr val="accent1"/>
              </a:solidFill>
              <a:cs typeface="Arial" panose="020B0604020202020204" pitchFamily="34" charset="0"/>
            </a:endParaRPr>
          </a:p>
        </p:txBody>
      </p:sp>
      <p:pic>
        <p:nvPicPr>
          <p:cNvPr id="2" name="PPT背景音乐">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cstate="print"/>
          <a:stretch>
            <a:fillRect/>
          </a:stretch>
        </p:blipFill>
        <p:spPr>
          <a:xfrm>
            <a:off x="6124575" y="-1213039"/>
            <a:ext cx="609600" cy="609600"/>
          </a:xfrm>
          <a:prstGeom prst="rect">
            <a:avLst/>
          </a:prstGeom>
        </p:spPr>
      </p:pic>
    </p:spTree>
    <p:extLst>
      <p:ext uri="{BB962C8B-B14F-4D97-AF65-F5344CB8AC3E}">
        <p14:creationId xmlns:p14="http://schemas.microsoft.com/office/powerpoint/2010/main" val="157572580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2"/>
                                        </p:tgtEl>
                                      </p:cBhvr>
                                    </p:cmd>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7"/>
                                        </p:tgtEl>
                                        <p:attrNameLst>
                                          <p:attrName>ppt_y</p:attrName>
                                        </p:attrNameLst>
                                      </p:cBhvr>
                                      <p:tavLst>
                                        <p:tav tm="0">
                                          <p:val>
                                            <p:strVal val="#ppt_y"/>
                                          </p:val>
                                        </p:tav>
                                        <p:tav tm="100000">
                                          <p:val>
                                            <p:strVal val="#ppt_y"/>
                                          </p:val>
                                        </p:tav>
                                      </p:tavLst>
                                    </p:anim>
                                    <p:anim calcmode="lin" valueType="num">
                                      <p:cBhvr>
                                        <p:cTn id="19"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7"/>
                                        </p:tgtEl>
                                      </p:cBhvr>
                                    </p:animEffect>
                                  </p:childTnLst>
                                </p:cTn>
                              </p:par>
                            </p:childTnLst>
                          </p:cTn>
                        </p:par>
                        <p:par>
                          <p:cTn id="22" fill="hold">
                            <p:stCondLst>
                              <p:cond delay="210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7"/>
                                        </p:tgtEl>
                                      </p:cBhvr>
                                    </p:animEffect>
                                    <p:animScale>
                                      <p:cBhvr>
                                        <p:cTn id="25" dur="250" autoRev="1" fill="hold"/>
                                        <p:tgtEl>
                                          <p:spTgt spid="7"/>
                                        </p:tgtEl>
                                      </p:cBhvr>
                                      <p:by x="105000" y="105000"/>
                                    </p:animScale>
                                  </p:childTnLst>
                                </p:cTn>
                              </p:par>
                            </p:childTnLst>
                          </p:cTn>
                        </p:par>
                        <p:par>
                          <p:cTn id="26" fill="hold">
                            <p:stCondLst>
                              <p:cond delay="260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8"/>
                                        </p:tgtEl>
                                        <p:attrNameLst>
                                          <p:attrName>style.visibility</p:attrName>
                                        </p:attrNameLst>
                                      </p:cBhvr>
                                      <p:to>
                                        <p:strVal val="visible"/>
                                      </p:to>
                                    </p:set>
                                    <p:anim calcmode="lin" valueType="num">
                                      <p:cBhvr>
                                        <p:cTn id="29"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8"/>
                                        </p:tgtEl>
                                        <p:attrNameLst>
                                          <p:attrName>ppt_y</p:attrName>
                                        </p:attrNameLst>
                                      </p:cBhvr>
                                      <p:tavLst>
                                        <p:tav tm="0">
                                          <p:val>
                                            <p:strVal val="#ppt_y"/>
                                          </p:val>
                                        </p:tav>
                                        <p:tav tm="100000">
                                          <p:val>
                                            <p:strVal val="#ppt_y"/>
                                          </p:val>
                                        </p:tav>
                                      </p:tavLst>
                                    </p:anim>
                                    <p:anim calcmode="lin" valueType="num">
                                      <p:cBhvr>
                                        <p:cTn id="31"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8"/>
                                        </p:tgtEl>
                                      </p:cBhvr>
                                    </p:animEffect>
                                  </p:childTnLst>
                                </p:cTn>
                              </p:par>
                            </p:childTnLst>
                          </p:cTn>
                        </p:par>
                        <p:par>
                          <p:cTn id="34" fill="hold">
                            <p:stCondLst>
                              <p:cond delay="485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8"/>
                                        </p:tgtEl>
                                      </p:cBhvr>
                                    </p:animEffect>
                                    <p:animScale>
                                      <p:cBhvr>
                                        <p:cTn id="37"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38" repeatCount="indefinite" fill="remove" display="0">
                  <p:stCondLst>
                    <p:cond delay="indefinite"/>
                  </p:stCondLst>
                  <p:endCondLst>
                    <p:cond evt="onStopAudio" delay="0">
                      <p:tgtEl>
                        <p:sldTgt/>
                      </p:tgtEl>
                    </p:cond>
                  </p:endCondLst>
                </p:cTn>
                <p:tgtEl>
                  <p:spTgt spid="2"/>
                </p:tgtEl>
              </p:cMediaNode>
            </p:audio>
          </p:childTnLst>
        </p:cTn>
      </p:par>
    </p:tnLst>
    <p:bldLst>
      <p:bldP spid="4" grpId="0" animBg="1"/>
      <p:bldP spid="7" grpId="0"/>
      <p:bldP spid="7" grpId="1"/>
      <p:bldP spid="8" grpId="0"/>
      <p:bldP spid="8"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7" name="等腰三角形 1"/>
          <p:cNvSpPr>
            <a:spLocks noChangeArrowheads="1"/>
          </p:cNvSpPr>
          <p:nvPr/>
        </p:nvSpPr>
        <p:spPr bwMode="auto">
          <a:xfrm flipV="1">
            <a:off x="2382" y="200"/>
            <a:ext cx="4289128" cy="1792997"/>
          </a:xfrm>
          <a:prstGeom prst="triangle">
            <a:avLst>
              <a:gd name="adj" fmla="val 50000"/>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48" name="TextBox 12"/>
          <p:cNvSpPr>
            <a:spLocks noChangeArrowheads="1"/>
          </p:cNvSpPr>
          <p:nvPr/>
        </p:nvSpPr>
        <p:spPr bwMode="auto">
          <a:xfrm>
            <a:off x="1254122" y="262064"/>
            <a:ext cx="1785745" cy="10709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r>
              <a:rPr lang="zh-CN" altLang="en-US" sz="6959" b="1">
                <a:solidFill>
                  <a:schemeClr val="bg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6149" name="TextBox 13"/>
          <p:cNvSpPr>
            <a:spLocks noChangeArrowheads="1"/>
          </p:cNvSpPr>
          <p:nvPr/>
        </p:nvSpPr>
        <p:spPr bwMode="auto">
          <a:xfrm>
            <a:off x="5040339" y="2694379"/>
            <a:ext cx="4796390" cy="481799"/>
          </a:xfrm>
          <a:prstGeom prst="rect">
            <a:avLst/>
          </a:prstGeom>
          <a:solidFill>
            <a:schemeClr val="accent1"/>
          </a:solidFill>
          <a:ln>
            <a:noFill/>
          </a:ln>
          <a:extLst/>
        </p:spPr>
        <p:txBody>
          <a:bodyPr>
            <a:spAutoFit/>
          </a:bodyPr>
          <a:lstStyle/>
          <a:p>
            <a:pPr algn="ctr"/>
            <a:r>
              <a:rPr lang="zh-CN" altLang="en-US" sz="2531">
                <a:latin typeface="Arial" panose="020B0604020202020204" pitchFamily="34" charset="0"/>
                <a:ea typeface="微软雅黑" panose="020B0503020204020204" pitchFamily="34" charset="-122"/>
                <a:sym typeface="Arial" panose="020B0604020202020204" pitchFamily="34" charset="0"/>
              </a:rPr>
              <a:t>年度工作概述</a:t>
            </a:r>
          </a:p>
        </p:txBody>
      </p:sp>
      <p:sp>
        <p:nvSpPr>
          <p:cNvPr id="6150" name="TextBox 14"/>
          <p:cNvSpPr>
            <a:spLocks noChangeArrowheads="1"/>
          </p:cNvSpPr>
          <p:nvPr/>
        </p:nvSpPr>
        <p:spPr bwMode="auto">
          <a:xfrm>
            <a:off x="5040339" y="3474524"/>
            <a:ext cx="4796390" cy="481799"/>
          </a:xfrm>
          <a:prstGeom prst="rect">
            <a:avLst/>
          </a:prstGeom>
          <a:solidFill>
            <a:schemeClr val="accent2"/>
          </a:solidFill>
          <a:ln>
            <a:noFill/>
          </a:ln>
          <a:extLst/>
        </p:spPr>
        <p:txBody>
          <a:bodyPr>
            <a:spAutoFit/>
          </a:bodyPr>
          <a:lstStyle/>
          <a:p>
            <a:pPr algn="ctr"/>
            <a:r>
              <a:rPr lang="zh-CN" altLang="en-US" sz="2531">
                <a:latin typeface="Arial" panose="020B0604020202020204" pitchFamily="34" charset="0"/>
                <a:ea typeface="微软雅黑" panose="020B0503020204020204" pitchFamily="34" charset="-122"/>
                <a:sym typeface="Arial" panose="020B0604020202020204" pitchFamily="34" charset="0"/>
              </a:rPr>
              <a:t>工作完成情况</a:t>
            </a:r>
          </a:p>
        </p:txBody>
      </p:sp>
      <p:sp>
        <p:nvSpPr>
          <p:cNvPr id="6151" name="TextBox 15"/>
          <p:cNvSpPr>
            <a:spLocks noChangeArrowheads="1"/>
          </p:cNvSpPr>
          <p:nvPr/>
        </p:nvSpPr>
        <p:spPr bwMode="auto">
          <a:xfrm>
            <a:off x="5040339" y="4254670"/>
            <a:ext cx="4796390" cy="481799"/>
          </a:xfrm>
          <a:prstGeom prst="rect">
            <a:avLst/>
          </a:prstGeom>
          <a:solidFill>
            <a:schemeClr val="accent3"/>
          </a:solidFill>
          <a:ln>
            <a:noFill/>
          </a:ln>
          <a:extLst/>
        </p:spPr>
        <p:txBody>
          <a:bodyPr>
            <a:spAutoFit/>
          </a:bodyPr>
          <a:lstStyle/>
          <a:p>
            <a:pPr algn="ctr"/>
            <a:r>
              <a:rPr lang="zh-CN" altLang="en-US" sz="2531">
                <a:latin typeface="Arial" panose="020B0604020202020204" pitchFamily="34" charset="0"/>
                <a:ea typeface="微软雅黑" panose="020B0503020204020204" pitchFamily="34" charset="-122"/>
                <a:sym typeface="Arial" panose="020B0604020202020204" pitchFamily="34" charset="0"/>
              </a:rPr>
              <a:t>成功项目展示</a:t>
            </a:r>
          </a:p>
        </p:txBody>
      </p:sp>
      <p:sp>
        <p:nvSpPr>
          <p:cNvPr id="6152" name="TextBox 16"/>
          <p:cNvSpPr>
            <a:spLocks noChangeArrowheads="1"/>
          </p:cNvSpPr>
          <p:nvPr/>
        </p:nvSpPr>
        <p:spPr bwMode="auto">
          <a:xfrm>
            <a:off x="5040339" y="5034816"/>
            <a:ext cx="4796390" cy="481799"/>
          </a:xfrm>
          <a:prstGeom prst="rect">
            <a:avLst/>
          </a:prstGeom>
          <a:solidFill>
            <a:schemeClr val="accent4"/>
          </a:solidFill>
          <a:ln>
            <a:noFill/>
          </a:ln>
          <a:extLst/>
        </p:spPr>
        <p:txBody>
          <a:bodyPr>
            <a:spAutoFit/>
          </a:bodyPr>
          <a:lstStyle/>
          <a:p>
            <a:pPr algn="ctr"/>
            <a:r>
              <a:rPr lang="zh-CN" altLang="en-US" sz="2531">
                <a:latin typeface="Arial" panose="020B0604020202020204" pitchFamily="34" charset="0"/>
                <a:ea typeface="微软雅黑" panose="020B0503020204020204" pitchFamily="34" charset="-122"/>
                <a:sym typeface="Arial" panose="020B0604020202020204" pitchFamily="34" charset="0"/>
              </a:rPr>
              <a:t>明年工作计划</a:t>
            </a:r>
          </a:p>
        </p:txBody>
      </p:sp>
      <p:sp>
        <p:nvSpPr>
          <p:cNvPr id="6153" name="五边形 2"/>
          <p:cNvSpPr>
            <a:spLocks noChangeArrowheads="1"/>
          </p:cNvSpPr>
          <p:nvPr/>
        </p:nvSpPr>
        <p:spPr bwMode="auto">
          <a:xfrm>
            <a:off x="3982110" y="2694377"/>
            <a:ext cx="910728" cy="487174"/>
          </a:xfrm>
          <a:prstGeom prst="homePlate">
            <a:avLst>
              <a:gd name="adj" fmla="val 46735"/>
            </a:avLst>
          </a:prstGeom>
          <a:solidFill>
            <a:schemeClr val="accent1"/>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4" name="五边形 18"/>
          <p:cNvSpPr>
            <a:spLocks noChangeArrowheads="1"/>
          </p:cNvSpPr>
          <p:nvPr/>
        </p:nvSpPr>
        <p:spPr bwMode="auto">
          <a:xfrm>
            <a:off x="3982110" y="5034815"/>
            <a:ext cx="910728" cy="487174"/>
          </a:xfrm>
          <a:prstGeom prst="homePlate">
            <a:avLst>
              <a:gd name="adj" fmla="val 46735"/>
            </a:avLst>
          </a:prstGeom>
          <a:solidFill>
            <a:schemeClr val="accent4"/>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5" name="五边形 19"/>
          <p:cNvSpPr>
            <a:spLocks noChangeArrowheads="1"/>
          </p:cNvSpPr>
          <p:nvPr/>
        </p:nvSpPr>
        <p:spPr bwMode="auto">
          <a:xfrm>
            <a:off x="3982110" y="3474523"/>
            <a:ext cx="910728" cy="487174"/>
          </a:xfrm>
          <a:prstGeom prst="homePlate">
            <a:avLst>
              <a:gd name="adj" fmla="val 46735"/>
            </a:avLst>
          </a:prstGeom>
          <a:solidFill>
            <a:schemeClr val="accent2"/>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6" name="五边形 20"/>
          <p:cNvSpPr>
            <a:spLocks noChangeArrowheads="1"/>
          </p:cNvSpPr>
          <p:nvPr/>
        </p:nvSpPr>
        <p:spPr bwMode="auto">
          <a:xfrm>
            <a:off x="3982110" y="4254670"/>
            <a:ext cx="910728" cy="487174"/>
          </a:xfrm>
          <a:prstGeom prst="homePlate">
            <a:avLst>
              <a:gd name="adj" fmla="val 46735"/>
            </a:avLst>
          </a:prstGeom>
          <a:solidFill>
            <a:schemeClr val="accent3"/>
          </a:solidFill>
          <a:ln>
            <a:noFill/>
          </a:ln>
          <a:extLst/>
        </p:spPr>
        <p:txBody>
          <a:bodyPr anchor="ctr"/>
          <a:lstStyle/>
          <a:p>
            <a:pPr algn="ctr"/>
            <a:endParaRPr lang="zh-CN" altLang="zh-CN" sz="2002">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6157" name="TextBox 5"/>
          <p:cNvSpPr>
            <a:spLocks noChangeArrowheads="1"/>
          </p:cNvSpPr>
          <p:nvPr/>
        </p:nvSpPr>
        <p:spPr bwMode="auto">
          <a:xfrm>
            <a:off x="4257136" y="2532213"/>
            <a:ext cx="360675" cy="77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1</a:t>
            </a:r>
            <a:endParaRPr lang="zh-CN" altLang="en-US" sz="5061"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6158" name="TextBox 7"/>
          <p:cNvSpPr>
            <a:spLocks noChangeArrowheads="1"/>
          </p:cNvSpPr>
          <p:nvPr/>
        </p:nvSpPr>
        <p:spPr bwMode="auto">
          <a:xfrm>
            <a:off x="4257136" y="3310760"/>
            <a:ext cx="360675" cy="77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2</a:t>
            </a:r>
            <a:endParaRPr lang="zh-CN" altLang="en-US" sz="5061"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6159" name="TextBox 9"/>
          <p:cNvSpPr>
            <a:spLocks noChangeArrowheads="1"/>
          </p:cNvSpPr>
          <p:nvPr/>
        </p:nvSpPr>
        <p:spPr bwMode="auto">
          <a:xfrm>
            <a:off x="4257136" y="4089307"/>
            <a:ext cx="360675" cy="77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3</a:t>
            </a:r>
            <a:endParaRPr lang="zh-CN" altLang="en-US" sz="5061"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6160" name="TextBox 11"/>
          <p:cNvSpPr>
            <a:spLocks noChangeArrowheads="1"/>
          </p:cNvSpPr>
          <p:nvPr/>
        </p:nvSpPr>
        <p:spPr bwMode="auto">
          <a:xfrm>
            <a:off x="4257136" y="4867853"/>
            <a:ext cx="360675" cy="778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algn="ctr"/>
            <a:r>
              <a:rPr lang="en-US" sz="5061" b="1" dirty="0">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rPr>
              <a:t>4</a:t>
            </a:r>
            <a:endParaRPr lang="zh-CN" altLang="en-US" sz="5061" b="1">
              <a:solidFill>
                <a:schemeClr val="bg1"/>
              </a:solidFill>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6162" name="TextBox 24"/>
          <p:cNvSpPr>
            <a:spLocks noChangeArrowheads="1"/>
          </p:cNvSpPr>
          <p:nvPr/>
        </p:nvSpPr>
        <p:spPr bwMode="auto">
          <a:xfrm>
            <a:off x="3309111" y="655998"/>
            <a:ext cx="311074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miter lim="800000"/>
                <a:headEnd/>
                <a:tailEnd/>
              </a14:hiddenLine>
            </a:ext>
          </a:extLst>
        </p:spPr>
        <p:txBody>
          <a:bodyPr wrap="square" lIns="0" tIns="0" rIns="0" bIns="0">
            <a:spAutoFit/>
          </a:bodyPr>
          <a:lstStyle/>
          <a:p>
            <a:r>
              <a:rPr lang="en-US" sz="4400" b="1" dirty="0">
                <a:solidFill>
                  <a:schemeClr val="accent1"/>
                </a:solidFill>
                <a:latin typeface="Arial" panose="020B0604020202020204" pitchFamily="34" charset="0"/>
                <a:ea typeface="微软雅黑" panose="020B0503020204020204" pitchFamily="34" charset="-122"/>
                <a:sym typeface="Arial" panose="020B0604020202020204" pitchFamily="34" charset="0"/>
              </a:rPr>
              <a:t>CONTENTS</a:t>
            </a:r>
            <a:endParaRPr lang="zh-CN" altLang="en-US" sz="4400" b="1">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4200768791"/>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ppt_x"/>
                                          </p:val>
                                        </p:tav>
                                        <p:tav tm="100000">
                                          <p:val>
                                            <p:strVal val="#ppt_x"/>
                                          </p:val>
                                        </p:tav>
                                      </p:tavLst>
                                    </p:anim>
                                    <p:anim calcmode="lin" valueType="num">
                                      <p:cBhvr additive="base">
                                        <p:cTn id="8" dur="500" fill="hold"/>
                                        <p:tgtEl>
                                          <p:spTgt spid="6147"/>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6148"/>
                                        </p:tgtEl>
                                        <p:attrNameLst>
                                          <p:attrName>style.visibility</p:attrName>
                                        </p:attrNameLst>
                                      </p:cBhvr>
                                      <p:to>
                                        <p:strVal val="visible"/>
                                      </p:to>
                                    </p:set>
                                    <p:anim by="(-#ppt_w*2)" calcmode="lin" valueType="num">
                                      <p:cBhvr rctx="PPT">
                                        <p:cTn id="13" dur="500" autoRev="1" fill="hold">
                                          <p:stCondLst>
                                            <p:cond delay="0"/>
                                          </p:stCondLst>
                                        </p:cTn>
                                        <p:tgtEl>
                                          <p:spTgt spid="6148"/>
                                        </p:tgtEl>
                                        <p:attrNameLst>
                                          <p:attrName>ppt_w</p:attrName>
                                        </p:attrNameLst>
                                      </p:cBhvr>
                                    </p:anim>
                                    <p:anim by="(#ppt_w*0.50)" calcmode="lin" valueType="num">
                                      <p:cBhvr>
                                        <p:cTn id="14" dur="500" decel="50000" autoRev="1" fill="hold">
                                          <p:stCondLst>
                                            <p:cond delay="0"/>
                                          </p:stCondLst>
                                        </p:cTn>
                                        <p:tgtEl>
                                          <p:spTgt spid="6148"/>
                                        </p:tgtEl>
                                        <p:attrNameLst>
                                          <p:attrName>ppt_x</p:attrName>
                                        </p:attrNameLst>
                                      </p:cBhvr>
                                    </p:anim>
                                    <p:anim from="(-#ppt_h/2)" to="(#ppt_y)" calcmode="lin" valueType="num">
                                      <p:cBhvr>
                                        <p:cTn id="15" dur="1000" fill="hold">
                                          <p:stCondLst>
                                            <p:cond delay="0"/>
                                          </p:stCondLst>
                                        </p:cTn>
                                        <p:tgtEl>
                                          <p:spTgt spid="6148"/>
                                        </p:tgtEl>
                                        <p:attrNameLst>
                                          <p:attrName>ppt_y</p:attrName>
                                        </p:attrNameLst>
                                      </p:cBhvr>
                                    </p:anim>
                                    <p:animRot by="21600000">
                                      <p:cBhvr>
                                        <p:cTn id="16" dur="1000" fill="hold">
                                          <p:stCondLst>
                                            <p:cond delay="0"/>
                                          </p:stCondLst>
                                        </p:cTn>
                                        <p:tgtEl>
                                          <p:spTgt spid="614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56" presetClass="entr" presetSubtype="0" fill="hold" grpId="0" nodeType="clickEffect">
                                  <p:stCondLst>
                                    <p:cond delay="0"/>
                                  </p:stCondLst>
                                  <p:iterate type="lt">
                                    <p:tmPct val="10000"/>
                                  </p:iterate>
                                  <p:childTnLst>
                                    <p:set>
                                      <p:cBhvr>
                                        <p:cTn id="20" dur="1" fill="hold">
                                          <p:stCondLst>
                                            <p:cond delay="0"/>
                                          </p:stCondLst>
                                        </p:cTn>
                                        <p:tgtEl>
                                          <p:spTgt spid="6162"/>
                                        </p:tgtEl>
                                        <p:attrNameLst>
                                          <p:attrName>style.visibility</p:attrName>
                                        </p:attrNameLst>
                                      </p:cBhvr>
                                      <p:to>
                                        <p:strVal val="visible"/>
                                      </p:to>
                                    </p:set>
                                    <p:anim by="(-#ppt_w*2)" calcmode="lin" valueType="num">
                                      <p:cBhvr rctx="PPT">
                                        <p:cTn id="21" dur="500" autoRev="1" fill="hold">
                                          <p:stCondLst>
                                            <p:cond delay="0"/>
                                          </p:stCondLst>
                                        </p:cTn>
                                        <p:tgtEl>
                                          <p:spTgt spid="6162"/>
                                        </p:tgtEl>
                                        <p:attrNameLst>
                                          <p:attrName>ppt_w</p:attrName>
                                        </p:attrNameLst>
                                      </p:cBhvr>
                                    </p:anim>
                                    <p:anim by="(#ppt_w*0.50)" calcmode="lin" valueType="num">
                                      <p:cBhvr>
                                        <p:cTn id="22" dur="500" decel="50000" autoRev="1" fill="hold">
                                          <p:stCondLst>
                                            <p:cond delay="0"/>
                                          </p:stCondLst>
                                        </p:cTn>
                                        <p:tgtEl>
                                          <p:spTgt spid="6162"/>
                                        </p:tgtEl>
                                        <p:attrNameLst>
                                          <p:attrName>ppt_x</p:attrName>
                                        </p:attrNameLst>
                                      </p:cBhvr>
                                    </p:anim>
                                    <p:anim from="(-#ppt_h/2)" to="(#ppt_y)" calcmode="lin" valueType="num">
                                      <p:cBhvr>
                                        <p:cTn id="23" dur="1000" fill="hold">
                                          <p:stCondLst>
                                            <p:cond delay="0"/>
                                          </p:stCondLst>
                                        </p:cTn>
                                        <p:tgtEl>
                                          <p:spTgt spid="6162"/>
                                        </p:tgtEl>
                                        <p:attrNameLst>
                                          <p:attrName>ppt_y</p:attrName>
                                        </p:attrNameLst>
                                      </p:cBhvr>
                                    </p:anim>
                                    <p:animRot by="21600000">
                                      <p:cBhvr>
                                        <p:cTn id="24" dur="1000" fill="hold">
                                          <p:stCondLst>
                                            <p:cond delay="0"/>
                                          </p:stCondLst>
                                        </p:cTn>
                                        <p:tgtEl>
                                          <p:spTgt spid="6162"/>
                                        </p:tgtEl>
                                        <p:attrNameLst>
                                          <p:attrName>r</p:attrName>
                                        </p:attrNameLst>
                                      </p:cBhvr>
                                    </p:animRot>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6153"/>
                                        </p:tgtEl>
                                        <p:attrNameLst>
                                          <p:attrName>style.visibility</p:attrName>
                                        </p:attrNameLst>
                                      </p:cBhvr>
                                      <p:to>
                                        <p:strVal val="visible"/>
                                      </p:to>
                                    </p:set>
                                    <p:anim calcmode="lin" valueType="num">
                                      <p:cBhvr additive="base">
                                        <p:cTn id="29" dur="500" fill="hold"/>
                                        <p:tgtEl>
                                          <p:spTgt spid="6153"/>
                                        </p:tgtEl>
                                        <p:attrNameLst>
                                          <p:attrName>ppt_x</p:attrName>
                                        </p:attrNameLst>
                                      </p:cBhvr>
                                      <p:tavLst>
                                        <p:tav tm="0">
                                          <p:val>
                                            <p:strVal val="0-#ppt_w/2"/>
                                          </p:val>
                                        </p:tav>
                                        <p:tav tm="100000">
                                          <p:val>
                                            <p:strVal val="#ppt_x"/>
                                          </p:val>
                                        </p:tav>
                                      </p:tavLst>
                                    </p:anim>
                                    <p:anim calcmode="lin" valueType="num">
                                      <p:cBhvr additive="base">
                                        <p:cTn id="30" dur="500" fill="hold"/>
                                        <p:tgtEl>
                                          <p:spTgt spid="6153"/>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6157"/>
                                        </p:tgtEl>
                                        <p:attrNameLst>
                                          <p:attrName>style.visibility</p:attrName>
                                        </p:attrNameLst>
                                      </p:cBhvr>
                                      <p:to>
                                        <p:strVal val="visible"/>
                                      </p:to>
                                    </p:set>
                                    <p:anim calcmode="lin" valueType="num">
                                      <p:cBhvr additive="base">
                                        <p:cTn id="33" dur="500" fill="hold"/>
                                        <p:tgtEl>
                                          <p:spTgt spid="6157"/>
                                        </p:tgtEl>
                                        <p:attrNameLst>
                                          <p:attrName>ppt_x</p:attrName>
                                        </p:attrNameLst>
                                      </p:cBhvr>
                                      <p:tavLst>
                                        <p:tav tm="0">
                                          <p:val>
                                            <p:strVal val="0-#ppt_w/2"/>
                                          </p:val>
                                        </p:tav>
                                        <p:tav tm="100000">
                                          <p:val>
                                            <p:strVal val="#ppt_x"/>
                                          </p:val>
                                        </p:tav>
                                      </p:tavLst>
                                    </p:anim>
                                    <p:anim calcmode="lin" valueType="num">
                                      <p:cBhvr additive="base">
                                        <p:cTn id="34" dur="500" fill="hold"/>
                                        <p:tgtEl>
                                          <p:spTgt spid="6157"/>
                                        </p:tgtEl>
                                        <p:attrNameLst>
                                          <p:attrName>ppt_y</p:attrName>
                                        </p:attrNameLst>
                                      </p:cBhvr>
                                      <p:tavLst>
                                        <p:tav tm="0">
                                          <p:val>
                                            <p:strVal val="#ppt_y"/>
                                          </p:val>
                                        </p:tav>
                                        <p:tav tm="100000">
                                          <p:val>
                                            <p:strVal val="#ppt_y"/>
                                          </p:val>
                                        </p:tav>
                                      </p:tavLst>
                                    </p:anim>
                                  </p:childTnLst>
                                </p:cTn>
                              </p:par>
                            </p:childTnLst>
                          </p:cTn>
                        </p:par>
                      </p:childTnLst>
                    </p:cTn>
                  </p:par>
                  <p:par>
                    <p:cTn id="35" fill="hold">
                      <p:stCondLst>
                        <p:cond delay="indefinite"/>
                      </p:stCondLst>
                      <p:childTnLst>
                        <p:par>
                          <p:cTn id="36" fill="hold">
                            <p:stCondLst>
                              <p:cond delay="0"/>
                            </p:stCondLst>
                            <p:childTnLst>
                              <p:par>
                                <p:cTn id="37" presetID="2" presetClass="entr" presetSubtype="2" fill="hold" grpId="0" nodeType="clickEffect">
                                  <p:stCondLst>
                                    <p:cond delay="0"/>
                                  </p:stCondLst>
                                  <p:childTnLst>
                                    <p:set>
                                      <p:cBhvr>
                                        <p:cTn id="38" dur="1" fill="hold">
                                          <p:stCondLst>
                                            <p:cond delay="0"/>
                                          </p:stCondLst>
                                        </p:cTn>
                                        <p:tgtEl>
                                          <p:spTgt spid="6149"/>
                                        </p:tgtEl>
                                        <p:attrNameLst>
                                          <p:attrName>style.visibility</p:attrName>
                                        </p:attrNameLst>
                                      </p:cBhvr>
                                      <p:to>
                                        <p:strVal val="visible"/>
                                      </p:to>
                                    </p:set>
                                    <p:anim calcmode="lin" valueType="num">
                                      <p:cBhvr additive="base">
                                        <p:cTn id="39" dur="500" fill="hold"/>
                                        <p:tgtEl>
                                          <p:spTgt spid="6149"/>
                                        </p:tgtEl>
                                        <p:attrNameLst>
                                          <p:attrName>ppt_x</p:attrName>
                                        </p:attrNameLst>
                                      </p:cBhvr>
                                      <p:tavLst>
                                        <p:tav tm="0">
                                          <p:val>
                                            <p:strVal val="1+#ppt_w/2"/>
                                          </p:val>
                                        </p:tav>
                                        <p:tav tm="100000">
                                          <p:val>
                                            <p:strVal val="#ppt_x"/>
                                          </p:val>
                                        </p:tav>
                                      </p:tavLst>
                                    </p:anim>
                                    <p:anim calcmode="lin" valueType="num">
                                      <p:cBhvr additive="base">
                                        <p:cTn id="40" dur="500" fill="hold"/>
                                        <p:tgtEl>
                                          <p:spTgt spid="6149"/>
                                        </p:tgtEl>
                                        <p:attrNameLst>
                                          <p:attrName>ppt_y</p:attrName>
                                        </p:attrNameLst>
                                      </p:cBhvr>
                                      <p:tavLst>
                                        <p:tav tm="0">
                                          <p:val>
                                            <p:strVal val="#ppt_y"/>
                                          </p:val>
                                        </p:tav>
                                        <p:tav tm="100000">
                                          <p:val>
                                            <p:strVal val="#ppt_y"/>
                                          </p:val>
                                        </p:tav>
                                      </p:tavLst>
                                    </p:anim>
                                  </p:childTnLst>
                                </p:cTn>
                              </p:par>
                            </p:childTnLst>
                          </p:cTn>
                        </p:par>
                      </p:childTnLst>
                    </p:cTn>
                  </p:par>
                  <p:par>
                    <p:cTn id="41" fill="hold">
                      <p:stCondLst>
                        <p:cond delay="indefinite"/>
                      </p:stCondLst>
                      <p:childTnLst>
                        <p:par>
                          <p:cTn id="42" fill="hold">
                            <p:stCondLst>
                              <p:cond delay="0"/>
                            </p:stCondLst>
                            <p:childTnLst>
                              <p:par>
                                <p:cTn id="43" presetID="2" presetClass="entr" presetSubtype="8" fill="hold" grpId="0" nodeType="clickEffect">
                                  <p:stCondLst>
                                    <p:cond delay="0"/>
                                  </p:stCondLst>
                                  <p:childTnLst>
                                    <p:set>
                                      <p:cBhvr>
                                        <p:cTn id="44" dur="1" fill="hold">
                                          <p:stCondLst>
                                            <p:cond delay="0"/>
                                          </p:stCondLst>
                                        </p:cTn>
                                        <p:tgtEl>
                                          <p:spTgt spid="6155"/>
                                        </p:tgtEl>
                                        <p:attrNameLst>
                                          <p:attrName>style.visibility</p:attrName>
                                        </p:attrNameLst>
                                      </p:cBhvr>
                                      <p:to>
                                        <p:strVal val="visible"/>
                                      </p:to>
                                    </p:set>
                                    <p:anim calcmode="lin" valueType="num">
                                      <p:cBhvr additive="base">
                                        <p:cTn id="45" dur="500" fill="hold"/>
                                        <p:tgtEl>
                                          <p:spTgt spid="6155"/>
                                        </p:tgtEl>
                                        <p:attrNameLst>
                                          <p:attrName>ppt_x</p:attrName>
                                        </p:attrNameLst>
                                      </p:cBhvr>
                                      <p:tavLst>
                                        <p:tav tm="0">
                                          <p:val>
                                            <p:strVal val="0-#ppt_w/2"/>
                                          </p:val>
                                        </p:tav>
                                        <p:tav tm="100000">
                                          <p:val>
                                            <p:strVal val="#ppt_x"/>
                                          </p:val>
                                        </p:tav>
                                      </p:tavLst>
                                    </p:anim>
                                    <p:anim calcmode="lin" valueType="num">
                                      <p:cBhvr additive="base">
                                        <p:cTn id="46" dur="500" fill="hold"/>
                                        <p:tgtEl>
                                          <p:spTgt spid="6155"/>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6158"/>
                                        </p:tgtEl>
                                        <p:attrNameLst>
                                          <p:attrName>style.visibility</p:attrName>
                                        </p:attrNameLst>
                                      </p:cBhvr>
                                      <p:to>
                                        <p:strVal val="visible"/>
                                      </p:to>
                                    </p:set>
                                    <p:anim calcmode="lin" valueType="num">
                                      <p:cBhvr additive="base">
                                        <p:cTn id="49" dur="500" fill="hold"/>
                                        <p:tgtEl>
                                          <p:spTgt spid="6158"/>
                                        </p:tgtEl>
                                        <p:attrNameLst>
                                          <p:attrName>ppt_x</p:attrName>
                                        </p:attrNameLst>
                                      </p:cBhvr>
                                      <p:tavLst>
                                        <p:tav tm="0">
                                          <p:val>
                                            <p:strVal val="0-#ppt_w/2"/>
                                          </p:val>
                                        </p:tav>
                                        <p:tav tm="100000">
                                          <p:val>
                                            <p:strVal val="#ppt_x"/>
                                          </p:val>
                                        </p:tav>
                                      </p:tavLst>
                                    </p:anim>
                                    <p:anim calcmode="lin" valueType="num">
                                      <p:cBhvr additive="base">
                                        <p:cTn id="50" dur="500" fill="hold"/>
                                        <p:tgtEl>
                                          <p:spTgt spid="6158"/>
                                        </p:tgtEl>
                                        <p:attrNameLst>
                                          <p:attrName>ppt_y</p:attrName>
                                        </p:attrNameLst>
                                      </p:cBhvr>
                                      <p:tavLst>
                                        <p:tav tm="0">
                                          <p:val>
                                            <p:strVal val="#ppt_y"/>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2" fill="hold" grpId="0" nodeType="clickEffect">
                                  <p:stCondLst>
                                    <p:cond delay="0"/>
                                  </p:stCondLst>
                                  <p:childTnLst>
                                    <p:set>
                                      <p:cBhvr>
                                        <p:cTn id="54" dur="1" fill="hold">
                                          <p:stCondLst>
                                            <p:cond delay="0"/>
                                          </p:stCondLst>
                                        </p:cTn>
                                        <p:tgtEl>
                                          <p:spTgt spid="6150"/>
                                        </p:tgtEl>
                                        <p:attrNameLst>
                                          <p:attrName>style.visibility</p:attrName>
                                        </p:attrNameLst>
                                      </p:cBhvr>
                                      <p:to>
                                        <p:strVal val="visible"/>
                                      </p:to>
                                    </p:set>
                                    <p:anim calcmode="lin" valueType="num">
                                      <p:cBhvr additive="base">
                                        <p:cTn id="55" dur="500" fill="hold"/>
                                        <p:tgtEl>
                                          <p:spTgt spid="6150"/>
                                        </p:tgtEl>
                                        <p:attrNameLst>
                                          <p:attrName>ppt_x</p:attrName>
                                        </p:attrNameLst>
                                      </p:cBhvr>
                                      <p:tavLst>
                                        <p:tav tm="0">
                                          <p:val>
                                            <p:strVal val="1+#ppt_w/2"/>
                                          </p:val>
                                        </p:tav>
                                        <p:tav tm="100000">
                                          <p:val>
                                            <p:strVal val="#ppt_x"/>
                                          </p:val>
                                        </p:tav>
                                      </p:tavLst>
                                    </p:anim>
                                    <p:anim calcmode="lin" valueType="num">
                                      <p:cBhvr additive="base">
                                        <p:cTn id="56" dur="500" fill="hold"/>
                                        <p:tgtEl>
                                          <p:spTgt spid="6150"/>
                                        </p:tgtEl>
                                        <p:attrNameLst>
                                          <p:attrName>ppt_y</p:attrName>
                                        </p:attrNameLst>
                                      </p:cBhvr>
                                      <p:tavLst>
                                        <p:tav tm="0">
                                          <p:val>
                                            <p:strVal val="#ppt_y"/>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8" fill="hold" grpId="0" nodeType="clickEffect">
                                  <p:stCondLst>
                                    <p:cond delay="0"/>
                                  </p:stCondLst>
                                  <p:childTnLst>
                                    <p:set>
                                      <p:cBhvr>
                                        <p:cTn id="60" dur="1" fill="hold">
                                          <p:stCondLst>
                                            <p:cond delay="0"/>
                                          </p:stCondLst>
                                        </p:cTn>
                                        <p:tgtEl>
                                          <p:spTgt spid="6156"/>
                                        </p:tgtEl>
                                        <p:attrNameLst>
                                          <p:attrName>style.visibility</p:attrName>
                                        </p:attrNameLst>
                                      </p:cBhvr>
                                      <p:to>
                                        <p:strVal val="visible"/>
                                      </p:to>
                                    </p:set>
                                    <p:anim calcmode="lin" valueType="num">
                                      <p:cBhvr additive="base">
                                        <p:cTn id="61" dur="500" fill="hold"/>
                                        <p:tgtEl>
                                          <p:spTgt spid="6156"/>
                                        </p:tgtEl>
                                        <p:attrNameLst>
                                          <p:attrName>ppt_x</p:attrName>
                                        </p:attrNameLst>
                                      </p:cBhvr>
                                      <p:tavLst>
                                        <p:tav tm="0">
                                          <p:val>
                                            <p:strVal val="0-#ppt_w/2"/>
                                          </p:val>
                                        </p:tav>
                                        <p:tav tm="100000">
                                          <p:val>
                                            <p:strVal val="#ppt_x"/>
                                          </p:val>
                                        </p:tav>
                                      </p:tavLst>
                                    </p:anim>
                                    <p:anim calcmode="lin" valueType="num">
                                      <p:cBhvr additive="base">
                                        <p:cTn id="62" dur="500" fill="hold"/>
                                        <p:tgtEl>
                                          <p:spTgt spid="6156"/>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0"/>
                                  </p:stCondLst>
                                  <p:childTnLst>
                                    <p:set>
                                      <p:cBhvr>
                                        <p:cTn id="64" dur="1" fill="hold">
                                          <p:stCondLst>
                                            <p:cond delay="0"/>
                                          </p:stCondLst>
                                        </p:cTn>
                                        <p:tgtEl>
                                          <p:spTgt spid="6159"/>
                                        </p:tgtEl>
                                        <p:attrNameLst>
                                          <p:attrName>style.visibility</p:attrName>
                                        </p:attrNameLst>
                                      </p:cBhvr>
                                      <p:to>
                                        <p:strVal val="visible"/>
                                      </p:to>
                                    </p:set>
                                    <p:anim calcmode="lin" valueType="num">
                                      <p:cBhvr additive="base">
                                        <p:cTn id="65" dur="500" fill="hold"/>
                                        <p:tgtEl>
                                          <p:spTgt spid="6159"/>
                                        </p:tgtEl>
                                        <p:attrNameLst>
                                          <p:attrName>ppt_x</p:attrName>
                                        </p:attrNameLst>
                                      </p:cBhvr>
                                      <p:tavLst>
                                        <p:tav tm="0">
                                          <p:val>
                                            <p:strVal val="0-#ppt_w/2"/>
                                          </p:val>
                                        </p:tav>
                                        <p:tav tm="100000">
                                          <p:val>
                                            <p:strVal val="#ppt_x"/>
                                          </p:val>
                                        </p:tav>
                                      </p:tavLst>
                                    </p:anim>
                                    <p:anim calcmode="lin" valueType="num">
                                      <p:cBhvr additive="base">
                                        <p:cTn id="66" dur="500" fill="hold"/>
                                        <p:tgtEl>
                                          <p:spTgt spid="6159"/>
                                        </p:tgtEl>
                                        <p:attrNameLst>
                                          <p:attrName>ppt_y</p:attrName>
                                        </p:attrNameLst>
                                      </p:cBhvr>
                                      <p:tavLst>
                                        <p:tav tm="0">
                                          <p:val>
                                            <p:strVal val="#ppt_y"/>
                                          </p:val>
                                        </p:tav>
                                        <p:tav tm="100000">
                                          <p:val>
                                            <p:strVal val="#ppt_y"/>
                                          </p:val>
                                        </p:tav>
                                      </p:tavLst>
                                    </p:anim>
                                  </p:childTnLst>
                                </p:cTn>
                              </p:par>
                            </p:childTnLst>
                          </p:cTn>
                        </p:par>
                      </p:childTnLst>
                    </p:cTn>
                  </p:par>
                  <p:par>
                    <p:cTn id="67" fill="hold">
                      <p:stCondLst>
                        <p:cond delay="indefinite"/>
                      </p:stCondLst>
                      <p:childTnLst>
                        <p:par>
                          <p:cTn id="68" fill="hold">
                            <p:stCondLst>
                              <p:cond delay="0"/>
                            </p:stCondLst>
                            <p:childTnLst>
                              <p:par>
                                <p:cTn id="69" presetID="2" presetClass="entr" presetSubtype="2" fill="hold" grpId="0" nodeType="clickEffect">
                                  <p:stCondLst>
                                    <p:cond delay="0"/>
                                  </p:stCondLst>
                                  <p:childTnLst>
                                    <p:set>
                                      <p:cBhvr>
                                        <p:cTn id="70" dur="1" fill="hold">
                                          <p:stCondLst>
                                            <p:cond delay="0"/>
                                          </p:stCondLst>
                                        </p:cTn>
                                        <p:tgtEl>
                                          <p:spTgt spid="6151"/>
                                        </p:tgtEl>
                                        <p:attrNameLst>
                                          <p:attrName>style.visibility</p:attrName>
                                        </p:attrNameLst>
                                      </p:cBhvr>
                                      <p:to>
                                        <p:strVal val="visible"/>
                                      </p:to>
                                    </p:set>
                                    <p:anim calcmode="lin" valueType="num">
                                      <p:cBhvr additive="base">
                                        <p:cTn id="71" dur="500" fill="hold"/>
                                        <p:tgtEl>
                                          <p:spTgt spid="6151"/>
                                        </p:tgtEl>
                                        <p:attrNameLst>
                                          <p:attrName>ppt_x</p:attrName>
                                        </p:attrNameLst>
                                      </p:cBhvr>
                                      <p:tavLst>
                                        <p:tav tm="0">
                                          <p:val>
                                            <p:strVal val="1+#ppt_w/2"/>
                                          </p:val>
                                        </p:tav>
                                        <p:tav tm="100000">
                                          <p:val>
                                            <p:strVal val="#ppt_x"/>
                                          </p:val>
                                        </p:tav>
                                      </p:tavLst>
                                    </p:anim>
                                    <p:anim calcmode="lin" valueType="num">
                                      <p:cBhvr additive="base">
                                        <p:cTn id="72" dur="500" fill="hold"/>
                                        <p:tgtEl>
                                          <p:spTgt spid="6151"/>
                                        </p:tgtEl>
                                        <p:attrNameLst>
                                          <p:attrName>ppt_y</p:attrName>
                                        </p:attrNameLst>
                                      </p:cBhvr>
                                      <p:tavLst>
                                        <p:tav tm="0">
                                          <p:val>
                                            <p:strVal val="#ppt_y"/>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8" fill="hold" grpId="0" nodeType="clickEffect">
                                  <p:stCondLst>
                                    <p:cond delay="0"/>
                                  </p:stCondLst>
                                  <p:childTnLst>
                                    <p:set>
                                      <p:cBhvr>
                                        <p:cTn id="76" dur="1" fill="hold">
                                          <p:stCondLst>
                                            <p:cond delay="0"/>
                                          </p:stCondLst>
                                        </p:cTn>
                                        <p:tgtEl>
                                          <p:spTgt spid="6154"/>
                                        </p:tgtEl>
                                        <p:attrNameLst>
                                          <p:attrName>style.visibility</p:attrName>
                                        </p:attrNameLst>
                                      </p:cBhvr>
                                      <p:to>
                                        <p:strVal val="visible"/>
                                      </p:to>
                                    </p:set>
                                    <p:anim calcmode="lin" valueType="num">
                                      <p:cBhvr additive="base">
                                        <p:cTn id="77" dur="500" fill="hold"/>
                                        <p:tgtEl>
                                          <p:spTgt spid="6154"/>
                                        </p:tgtEl>
                                        <p:attrNameLst>
                                          <p:attrName>ppt_x</p:attrName>
                                        </p:attrNameLst>
                                      </p:cBhvr>
                                      <p:tavLst>
                                        <p:tav tm="0">
                                          <p:val>
                                            <p:strVal val="0-#ppt_w/2"/>
                                          </p:val>
                                        </p:tav>
                                        <p:tav tm="100000">
                                          <p:val>
                                            <p:strVal val="#ppt_x"/>
                                          </p:val>
                                        </p:tav>
                                      </p:tavLst>
                                    </p:anim>
                                    <p:anim calcmode="lin" valueType="num">
                                      <p:cBhvr additive="base">
                                        <p:cTn id="78" dur="500" fill="hold"/>
                                        <p:tgtEl>
                                          <p:spTgt spid="6154"/>
                                        </p:tgtEl>
                                        <p:attrNameLst>
                                          <p:attrName>ppt_y</p:attrName>
                                        </p:attrNameLst>
                                      </p:cBhvr>
                                      <p:tavLst>
                                        <p:tav tm="0">
                                          <p:val>
                                            <p:strVal val="#ppt_y"/>
                                          </p:val>
                                        </p:tav>
                                        <p:tav tm="100000">
                                          <p:val>
                                            <p:strVal val="#ppt_y"/>
                                          </p:val>
                                        </p:tav>
                                      </p:tavLst>
                                    </p:anim>
                                  </p:childTnLst>
                                </p:cTn>
                              </p:par>
                              <p:par>
                                <p:cTn id="79" presetID="2" presetClass="entr" presetSubtype="8" fill="hold" grpId="0" nodeType="withEffect">
                                  <p:stCondLst>
                                    <p:cond delay="0"/>
                                  </p:stCondLst>
                                  <p:childTnLst>
                                    <p:set>
                                      <p:cBhvr>
                                        <p:cTn id="80" dur="1" fill="hold">
                                          <p:stCondLst>
                                            <p:cond delay="0"/>
                                          </p:stCondLst>
                                        </p:cTn>
                                        <p:tgtEl>
                                          <p:spTgt spid="6160"/>
                                        </p:tgtEl>
                                        <p:attrNameLst>
                                          <p:attrName>style.visibility</p:attrName>
                                        </p:attrNameLst>
                                      </p:cBhvr>
                                      <p:to>
                                        <p:strVal val="visible"/>
                                      </p:to>
                                    </p:set>
                                    <p:anim calcmode="lin" valueType="num">
                                      <p:cBhvr additive="base">
                                        <p:cTn id="81" dur="500" fill="hold"/>
                                        <p:tgtEl>
                                          <p:spTgt spid="6160"/>
                                        </p:tgtEl>
                                        <p:attrNameLst>
                                          <p:attrName>ppt_x</p:attrName>
                                        </p:attrNameLst>
                                      </p:cBhvr>
                                      <p:tavLst>
                                        <p:tav tm="0">
                                          <p:val>
                                            <p:strVal val="0-#ppt_w/2"/>
                                          </p:val>
                                        </p:tav>
                                        <p:tav tm="100000">
                                          <p:val>
                                            <p:strVal val="#ppt_x"/>
                                          </p:val>
                                        </p:tav>
                                      </p:tavLst>
                                    </p:anim>
                                    <p:anim calcmode="lin" valueType="num">
                                      <p:cBhvr additive="base">
                                        <p:cTn id="82" dur="500" fill="hold"/>
                                        <p:tgtEl>
                                          <p:spTgt spid="6160"/>
                                        </p:tgtEl>
                                        <p:attrNameLst>
                                          <p:attrName>ppt_y</p:attrName>
                                        </p:attrNameLst>
                                      </p:cBhvr>
                                      <p:tavLst>
                                        <p:tav tm="0">
                                          <p:val>
                                            <p:strVal val="#ppt_y"/>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 presetClass="entr" presetSubtype="2" fill="hold" grpId="0" nodeType="clickEffect">
                                  <p:stCondLst>
                                    <p:cond delay="0"/>
                                  </p:stCondLst>
                                  <p:childTnLst>
                                    <p:set>
                                      <p:cBhvr>
                                        <p:cTn id="86" dur="1" fill="hold">
                                          <p:stCondLst>
                                            <p:cond delay="0"/>
                                          </p:stCondLst>
                                        </p:cTn>
                                        <p:tgtEl>
                                          <p:spTgt spid="6152"/>
                                        </p:tgtEl>
                                        <p:attrNameLst>
                                          <p:attrName>style.visibility</p:attrName>
                                        </p:attrNameLst>
                                      </p:cBhvr>
                                      <p:to>
                                        <p:strVal val="visible"/>
                                      </p:to>
                                    </p:set>
                                    <p:anim calcmode="lin" valueType="num">
                                      <p:cBhvr additive="base">
                                        <p:cTn id="87" dur="500" fill="hold"/>
                                        <p:tgtEl>
                                          <p:spTgt spid="6152"/>
                                        </p:tgtEl>
                                        <p:attrNameLst>
                                          <p:attrName>ppt_x</p:attrName>
                                        </p:attrNameLst>
                                      </p:cBhvr>
                                      <p:tavLst>
                                        <p:tav tm="0">
                                          <p:val>
                                            <p:strVal val="1+#ppt_w/2"/>
                                          </p:val>
                                        </p:tav>
                                        <p:tav tm="100000">
                                          <p:val>
                                            <p:strVal val="#ppt_x"/>
                                          </p:val>
                                        </p:tav>
                                      </p:tavLst>
                                    </p:anim>
                                    <p:anim calcmode="lin" valueType="num">
                                      <p:cBhvr additive="base">
                                        <p:cTn id="88" dur="500" fill="hold"/>
                                        <p:tgtEl>
                                          <p:spTgt spid="615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P spid="6148" grpId="0"/>
      <p:bldP spid="6149" grpId="0" animBg="1"/>
      <p:bldP spid="6150" grpId="0" animBg="1"/>
      <p:bldP spid="6151" grpId="0" animBg="1"/>
      <p:bldP spid="6152" grpId="0" animBg="1"/>
      <p:bldP spid="6153" grpId="0" animBg="1"/>
      <p:bldP spid="6154" grpId="0" animBg="1"/>
      <p:bldP spid="6155" grpId="0" animBg="1"/>
      <p:bldP spid="6156" grpId="0" animBg="1"/>
      <p:bldP spid="6157" grpId="0"/>
      <p:bldP spid="6158" grpId="0"/>
      <p:bldP spid="6159" grpId="0"/>
      <p:bldP spid="6160" grpId="0"/>
      <p:bldP spid="616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354" y="3899765"/>
            <a:ext cx="9524872" cy="120576"/>
            <a:chOff x="-2370516" y="2370784"/>
            <a:chExt cx="6773985" cy="85752"/>
          </a:xfrm>
          <a:solidFill>
            <a:schemeClr val="accent1"/>
          </a:solidFill>
        </p:grpSpPr>
        <p:sp>
          <p:nvSpPr>
            <p:cNvPr id="13" name="Rectangle 12"/>
            <p:cNvSpPr/>
            <p:nvPr/>
          </p:nvSpPr>
          <p:spPr>
            <a:xfrm flipV="1">
              <a:off x="-2370516" y="2370784"/>
              <a:ext cx="6773985" cy="325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MH_Entry_1"/>
          <p:cNvSpPr/>
          <p:nvPr>
            <p:custDataLst>
              <p:tags r:id="rId1"/>
            </p:custDataLst>
          </p:nvPr>
        </p:nvSpPr>
        <p:spPr>
          <a:xfrm>
            <a:off x="4698996" y="2367396"/>
            <a:ext cx="4794596" cy="129253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6000">
                <a:solidFill>
                  <a:schemeClr val="accent1"/>
                </a:solidFill>
                <a:latin typeface="Arial" panose="020B0604020202020204" pitchFamily="34" charset="0"/>
                <a:ea typeface="微软雅黑" panose="020B0503020204020204" pitchFamily="34" charset="-122"/>
                <a:sym typeface="Arial" panose="020B0604020202020204" pitchFamily="34" charset="0"/>
              </a:rPr>
              <a:t>年度工作概述</a:t>
            </a:r>
            <a:endParaRPr lang="en-US" altLang="zh-CN" sz="6000">
              <a:solidFill>
                <a:schemeClr val="accent1"/>
              </a:solidFill>
              <a:latin typeface="Arial" panose="020B0604020202020204" pitchFamily="34" charset="0"/>
              <a:ea typeface="微软雅黑" panose="020B0503020204020204" pitchFamily="34" charset="-122"/>
              <a:sym typeface="Arial" panose="020B0604020202020204" pitchFamily="34" charset="0"/>
            </a:endParaRPr>
          </a:p>
          <a:p>
            <a:pPr algn="ctr"/>
            <a:r>
              <a:rPr lang="en-US" altLang="zh-CN" sz="2399">
                <a:solidFill>
                  <a:schemeClr val="accent1"/>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399"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7313148"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873102"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7313148"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873102"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55774907"/>
      </p:ext>
    </p:extLst>
  </p:cSld>
  <p:clrMapOvr>
    <a:masterClrMapping/>
  </p:clrMapOvr>
  <p:transition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500" autoRev="1" fill="hold">
                                          <p:stCondLst>
                                            <p:cond delay="0"/>
                                          </p:stCondLst>
                                        </p:cTn>
                                        <p:tgtEl>
                                          <p:spTgt spid="8"/>
                                        </p:tgtEl>
                                        <p:attrNameLst>
                                          <p:attrName>ppt_w</p:attrName>
                                        </p:attrNameLst>
                                      </p:cBhvr>
                                    </p:anim>
                                    <p:anim by="(#ppt_w*0.50)" calcmode="lin" valueType="num">
                                      <p:cBhvr>
                                        <p:cTn id="14" dur="500" decel="50000" autoRev="1" fill="hold">
                                          <p:stCondLst>
                                            <p:cond delay="0"/>
                                          </p:stCondLst>
                                        </p:cTn>
                                        <p:tgtEl>
                                          <p:spTgt spid="8"/>
                                        </p:tgtEl>
                                        <p:attrNameLst>
                                          <p:attrName>ppt_x</p:attrName>
                                        </p:attrNameLst>
                                      </p:cBhvr>
                                    </p:anim>
                                    <p:anim from="(-#ppt_h/2)" to="(#ppt_y)" calcmode="lin" valueType="num">
                                      <p:cBhvr>
                                        <p:cTn id="15" dur="1000" fill="hold">
                                          <p:stCondLst>
                                            <p:cond delay="0"/>
                                          </p:stCondLst>
                                        </p:cTn>
                                        <p:tgtEl>
                                          <p:spTgt spid="8"/>
                                        </p:tgtEl>
                                        <p:attrNameLst>
                                          <p:attrName>ppt_y</p:attrName>
                                        </p:attrNameLst>
                                      </p:cBhvr>
                                    </p:anim>
                                    <p:animRot by="21600000">
                                      <p:cBhvr>
                                        <p:cTn id="16" dur="1000" fill="hold">
                                          <p:stCondLst>
                                            <p:cond delay="0"/>
                                          </p:stCondLst>
                                        </p:cTn>
                                        <p:tgtEl>
                                          <p:spTgt spid="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60603" y="1784605"/>
            <a:ext cx="3569610" cy="2050316"/>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8482340" y="1784605"/>
            <a:ext cx="3569610" cy="2050316"/>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808476" y="3836733"/>
            <a:ext cx="3569610" cy="2050316"/>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Rectangle 35"/>
          <p:cNvSpPr/>
          <p:nvPr/>
        </p:nvSpPr>
        <p:spPr>
          <a:xfrm>
            <a:off x="6427247" y="3836733"/>
            <a:ext cx="3569610" cy="2050316"/>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3575590" y="2290307"/>
            <a:ext cx="2197449" cy="779444"/>
          </a:xfrm>
          <a:prstGeom prst="rect">
            <a:avLst/>
          </a:prstGeom>
          <a:noFill/>
        </p:spPr>
        <p:txBody>
          <a:bodyPr wrap="square" lIns="0" tIns="0" rIns="0" bIns="0" rtlCol="0">
            <a:spAutoFit/>
          </a:body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9183843" y="2290307"/>
            <a:ext cx="2197449" cy="779444"/>
          </a:xfrm>
          <a:prstGeom prst="rect">
            <a:avLst/>
          </a:prstGeom>
          <a:noFill/>
        </p:spPr>
        <p:txBody>
          <a:bodyPr wrap="square" lIns="0" tIns="0" rIns="0" bIns="0" rtlCol="0">
            <a:spAutoFit/>
          </a:body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TextBox 39"/>
          <p:cNvSpPr txBox="1"/>
          <p:nvPr/>
        </p:nvSpPr>
        <p:spPr>
          <a:xfrm>
            <a:off x="1510860" y="4373640"/>
            <a:ext cx="2197449" cy="779444"/>
          </a:xfrm>
          <a:prstGeom prst="rect">
            <a:avLst/>
          </a:prstGeom>
          <a:noFill/>
        </p:spPr>
        <p:txBody>
          <a:bodyPr wrap="square" lIns="0" tIns="0" rIns="0" bIns="0" rtlCol="0">
            <a:spAutoFit/>
          </a:body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TextBox 40"/>
          <p:cNvSpPr txBox="1"/>
          <p:nvPr/>
        </p:nvSpPr>
        <p:spPr>
          <a:xfrm>
            <a:off x="7119114" y="4373640"/>
            <a:ext cx="2197449" cy="779444"/>
          </a:xfrm>
          <a:prstGeom prst="rect">
            <a:avLst/>
          </a:prstGeom>
          <a:noFill/>
        </p:spPr>
        <p:txBody>
          <a:bodyPr wrap="square" lIns="0" tIns="0" rIns="0" bIns="0" rtlCol="0">
            <a:spAutoFit/>
          </a:bodyPr>
          <a:lstStyle/>
          <a:p>
            <a:pPr algn="just">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1" name="图片占位符 10"/>
          <p:cNvPicPr>
            <a:picLocks noGrp="1" noChangeAspect="1"/>
          </p:cNvPicPr>
          <p:nvPr>
            <p:ph type="pic" sz="quarter" idx="13"/>
          </p:nvPr>
        </p:nvPicPr>
        <p:blipFill>
          <a:blip r:embed="rId3" cstate="print">
            <a:extLst>
              <a:ext uri="{28A0092B-C50C-407E-A947-70E740481C1C}">
                <a14:useLocalDpi xmlns:a14="http://schemas.microsoft.com/office/drawing/2010/main" val="0"/>
              </a:ext>
            </a:extLst>
          </a:blip>
          <a:srcRect l="13387" r="13387"/>
          <a:stretch>
            <a:fillRect/>
          </a:stretch>
        </p:blipFill>
        <p:spPr/>
      </p:pic>
      <p:pic>
        <p:nvPicPr>
          <p:cNvPr id="12" name="图片占位符 11"/>
          <p:cNvPicPr>
            <a:picLocks noGrp="1" noChangeAspect="1"/>
          </p:cNvPicPr>
          <p:nvPr>
            <p:ph type="pic" sz="quarter" idx="19"/>
          </p:nvPr>
        </p:nvPicPr>
        <p:blipFill>
          <a:blip r:embed="rId4" cstate="print">
            <a:extLst>
              <a:ext uri="{28A0092B-C50C-407E-A947-70E740481C1C}">
                <a14:useLocalDpi xmlns:a14="http://schemas.microsoft.com/office/drawing/2010/main" val="0"/>
              </a:ext>
            </a:extLst>
          </a:blip>
          <a:srcRect t="52" b="52"/>
          <a:stretch>
            <a:fillRect/>
          </a:stretch>
        </p:blipFill>
        <p:spPr/>
      </p:pic>
      <p:pic>
        <p:nvPicPr>
          <p:cNvPr id="13" name="图片占位符 12"/>
          <p:cNvPicPr>
            <a:picLocks noGrp="1" noChangeAspect="1"/>
          </p:cNvPicPr>
          <p:nvPr>
            <p:ph type="pic" sz="quarter" idx="20"/>
          </p:nvPr>
        </p:nvPicPr>
        <p:blipFill>
          <a:blip r:embed="rId5" cstate="print">
            <a:extLst>
              <a:ext uri="{28A0092B-C50C-407E-A947-70E740481C1C}">
                <a14:useLocalDpi xmlns:a14="http://schemas.microsoft.com/office/drawing/2010/main" val="0"/>
              </a:ext>
            </a:extLst>
          </a:blip>
          <a:srcRect l="16705" r="16705"/>
          <a:stretch>
            <a:fillRect/>
          </a:stretch>
        </p:blipFill>
        <p:spPr/>
      </p:pic>
      <p:pic>
        <p:nvPicPr>
          <p:cNvPr id="14" name="图片占位符 13"/>
          <p:cNvPicPr>
            <a:picLocks noGrp="1" noChangeAspect="1"/>
          </p:cNvPicPr>
          <p:nvPr>
            <p:ph type="pic" sz="quarter" idx="21"/>
          </p:nvPr>
        </p:nvPicPr>
        <p:blipFill>
          <a:blip r:embed="rId6" cstate="print">
            <a:extLst>
              <a:ext uri="{28A0092B-C50C-407E-A947-70E740481C1C}">
                <a14:useLocalDpi xmlns:a14="http://schemas.microsoft.com/office/drawing/2010/main" val="0"/>
              </a:ext>
            </a:extLst>
          </a:blip>
          <a:srcRect l="16612" r="16612"/>
          <a:stretch>
            <a:fillRect/>
          </a:stretch>
        </p:blipFill>
        <p:spPr/>
      </p:pic>
      <p:sp>
        <p:nvSpPr>
          <p:cNvPr id="15" name="矩形 14"/>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6" name="矩形 15"/>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7" name="文本框 1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8" name="文本框 17"/>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10179696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6"/>
                                        </p:tgtEl>
                                        <p:attrNameLst>
                                          <p:attrName>style.visibility</p:attrName>
                                        </p:attrNameLst>
                                      </p:cBhvr>
                                      <p:to>
                                        <p:strVal val="visible"/>
                                      </p:to>
                                    </p:set>
                                    <p:animEffect transition="in" filter="wipe(left)">
                                      <p:cBhvr>
                                        <p:cTn id="11" dur="500"/>
                                        <p:tgtEl>
                                          <p:spTgt spid="26"/>
                                        </p:tgtEl>
                                      </p:cBhvr>
                                    </p:animEffect>
                                  </p:childTnLst>
                                </p:cTn>
                              </p:par>
                            </p:childTnLst>
                          </p:cTn>
                        </p:par>
                        <p:par>
                          <p:cTn id="12" fill="hold">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right)">
                                      <p:cBhvr>
                                        <p:cTn id="15" dur="500"/>
                                        <p:tgtEl>
                                          <p:spTgt spid="3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right)">
                                      <p:cBhvr>
                                        <p:cTn id="19" dur="500"/>
                                        <p:tgtEl>
                                          <p:spTgt spid="34"/>
                                        </p:tgtEl>
                                      </p:cBhvr>
                                    </p:animEffect>
                                  </p:childTnLst>
                                </p:cTn>
                              </p:par>
                            </p:childTnLst>
                          </p:cTn>
                        </p:par>
                        <p:par>
                          <p:cTn id="20" fill="hold">
                            <p:stCondLst>
                              <p:cond delay="2000"/>
                            </p:stCondLst>
                            <p:childTnLst>
                              <p:par>
                                <p:cTn id="21" presetID="53" presetClass="entr" presetSubtype="16" fill="hold" grpId="0" nodeType="afterEffect">
                                  <p:stCondLst>
                                    <p:cond delay="0"/>
                                  </p:stCondLst>
                                  <p:childTnLst>
                                    <p:set>
                                      <p:cBhvr>
                                        <p:cTn id="22" dur="1" fill="hold">
                                          <p:stCondLst>
                                            <p:cond delay="0"/>
                                          </p:stCondLst>
                                        </p:cTn>
                                        <p:tgtEl>
                                          <p:spTgt spid="38"/>
                                        </p:tgtEl>
                                        <p:attrNameLst>
                                          <p:attrName>style.visibility</p:attrName>
                                        </p:attrNameLst>
                                      </p:cBhvr>
                                      <p:to>
                                        <p:strVal val="visible"/>
                                      </p:to>
                                    </p:set>
                                    <p:anim calcmode="lin" valueType="num">
                                      <p:cBhvr>
                                        <p:cTn id="23" dur="500" fill="hold"/>
                                        <p:tgtEl>
                                          <p:spTgt spid="38"/>
                                        </p:tgtEl>
                                        <p:attrNameLst>
                                          <p:attrName>ppt_w</p:attrName>
                                        </p:attrNameLst>
                                      </p:cBhvr>
                                      <p:tavLst>
                                        <p:tav tm="0">
                                          <p:val>
                                            <p:fltVal val="0"/>
                                          </p:val>
                                        </p:tav>
                                        <p:tav tm="100000">
                                          <p:val>
                                            <p:strVal val="#ppt_w"/>
                                          </p:val>
                                        </p:tav>
                                      </p:tavLst>
                                    </p:anim>
                                    <p:anim calcmode="lin" valueType="num">
                                      <p:cBhvr>
                                        <p:cTn id="24" dur="500" fill="hold"/>
                                        <p:tgtEl>
                                          <p:spTgt spid="38"/>
                                        </p:tgtEl>
                                        <p:attrNameLst>
                                          <p:attrName>ppt_h</p:attrName>
                                        </p:attrNameLst>
                                      </p:cBhvr>
                                      <p:tavLst>
                                        <p:tav tm="0">
                                          <p:val>
                                            <p:fltVal val="0"/>
                                          </p:val>
                                        </p:tav>
                                        <p:tav tm="100000">
                                          <p:val>
                                            <p:strVal val="#ppt_h"/>
                                          </p:val>
                                        </p:tav>
                                      </p:tavLst>
                                    </p:anim>
                                    <p:animEffect transition="in" filter="fade">
                                      <p:cBhvr>
                                        <p:cTn id="25" dur="500"/>
                                        <p:tgtEl>
                                          <p:spTgt spid="38"/>
                                        </p:tgtEl>
                                      </p:cBhvr>
                                    </p:animEffect>
                                  </p:childTnLst>
                                </p:cTn>
                              </p:par>
                            </p:childTnLst>
                          </p:cTn>
                        </p:par>
                        <p:par>
                          <p:cTn id="26" fill="hold">
                            <p:stCondLst>
                              <p:cond delay="2500"/>
                            </p:stCondLst>
                            <p:childTnLst>
                              <p:par>
                                <p:cTn id="27" presetID="53" presetClass="entr" presetSubtype="16" fill="hold" grpId="0" nodeType="after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par>
                          <p:cTn id="32" fill="hold">
                            <p:stCondLst>
                              <p:cond delay="3000"/>
                            </p:stCondLst>
                            <p:childTnLst>
                              <p:par>
                                <p:cTn id="33" presetID="53" presetClass="entr" presetSubtype="16"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animEffect transition="in" filter="fade">
                                      <p:cBhvr>
                                        <p:cTn id="37" dur="500"/>
                                        <p:tgtEl>
                                          <p:spTgt spid="40"/>
                                        </p:tgtEl>
                                      </p:cBhvr>
                                    </p:animEffect>
                                  </p:childTnLst>
                                </p:cTn>
                              </p:par>
                            </p:childTnLst>
                          </p:cTn>
                        </p:par>
                        <p:par>
                          <p:cTn id="38" fill="hold">
                            <p:stCondLst>
                              <p:cond delay="3500"/>
                            </p:stCondLst>
                            <p:childTnLst>
                              <p:par>
                                <p:cTn id="39" presetID="53" presetClass="entr" presetSubtype="16" fill="hold" grpId="0" nodeType="afterEffect">
                                  <p:stCondLst>
                                    <p:cond delay="0"/>
                                  </p:stCondLst>
                                  <p:childTnLst>
                                    <p:set>
                                      <p:cBhvr>
                                        <p:cTn id="40" dur="1" fill="hold">
                                          <p:stCondLst>
                                            <p:cond delay="0"/>
                                          </p:stCondLst>
                                        </p:cTn>
                                        <p:tgtEl>
                                          <p:spTgt spid="41"/>
                                        </p:tgtEl>
                                        <p:attrNameLst>
                                          <p:attrName>style.visibility</p:attrName>
                                        </p:attrNameLst>
                                      </p:cBhvr>
                                      <p:to>
                                        <p:strVal val="visible"/>
                                      </p:to>
                                    </p:set>
                                    <p:anim calcmode="lin" valueType="num">
                                      <p:cBhvr>
                                        <p:cTn id="41" dur="500" fill="hold"/>
                                        <p:tgtEl>
                                          <p:spTgt spid="41"/>
                                        </p:tgtEl>
                                        <p:attrNameLst>
                                          <p:attrName>ppt_w</p:attrName>
                                        </p:attrNameLst>
                                      </p:cBhvr>
                                      <p:tavLst>
                                        <p:tav tm="0">
                                          <p:val>
                                            <p:fltVal val="0"/>
                                          </p:val>
                                        </p:tav>
                                        <p:tav tm="100000">
                                          <p:val>
                                            <p:strVal val="#ppt_w"/>
                                          </p:val>
                                        </p:tav>
                                      </p:tavLst>
                                    </p:anim>
                                    <p:anim calcmode="lin" valueType="num">
                                      <p:cBhvr>
                                        <p:cTn id="42" dur="500" fill="hold"/>
                                        <p:tgtEl>
                                          <p:spTgt spid="41"/>
                                        </p:tgtEl>
                                        <p:attrNameLst>
                                          <p:attrName>ppt_h</p:attrName>
                                        </p:attrNameLst>
                                      </p:cBhvr>
                                      <p:tavLst>
                                        <p:tav tm="0">
                                          <p:val>
                                            <p:fltVal val="0"/>
                                          </p:val>
                                        </p:tav>
                                        <p:tav tm="100000">
                                          <p:val>
                                            <p:strVal val="#ppt_h"/>
                                          </p:val>
                                        </p:tav>
                                      </p:tavLst>
                                    </p:anim>
                                    <p:animEffect transition="in" filter="fade">
                                      <p:cBhvr>
                                        <p:cTn id="43"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6" grpId="0" animBg="1"/>
      <p:bldP spid="34" grpId="0" animBg="1"/>
      <p:bldP spid="36" grpId="0" animBg="1"/>
      <p:bldP spid="38" grpId="0"/>
      <p:bldP spid="39" grpId="0"/>
      <p:bldP spid="40" grpId="0"/>
      <p:bldP spid="4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42"/>
          <p:cNvGrpSpPr>
            <a:grpSpLocks noChangeAspect="1"/>
          </p:cNvGrpSpPr>
          <p:nvPr/>
        </p:nvGrpSpPr>
        <p:grpSpPr>
          <a:xfrm rot="5400000">
            <a:off x="5496998" y="2071579"/>
            <a:ext cx="797300" cy="797300"/>
            <a:chOff x="403412" y="107576"/>
            <a:chExt cx="4320000" cy="4320000"/>
          </a:xfrm>
        </p:grpSpPr>
        <p:sp>
          <p:nvSpPr>
            <p:cNvPr id="44" name="Teardrop 43"/>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5" name="Teardrop 44"/>
            <p:cNvSpPr/>
            <p:nvPr/>
          </p:nvSpPr>
          <p:spPr>
            <a:xfrm>
              <a:off x="583412" y="287576"/>
              <a:ext cx="3960000" cy="3960000"/>
            </a:xfrm>
            <a:prstGeom prst="teardrop">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46" name="Group 45"/>
          <p:cNvGrpSpPr>
            <a:grpSpLocks noChangeAspect="1"/>
          </p:cNvGrpSpPr>
          <p:nvPr/>
        </p:nvGrpSpPr>
        <p:grpSpPr>
          <a:xfrm rot="5400000">
            <a:off x="5496998" y="3084122"/>
            <a:ext cx="797300" cy="797300"/>
            <a:chOff x="403412" y="107576"/>
            <a:chExt cx="4320000" cy="4320000"/>
          </a:xfrm>
        </p:grpSpPr>
        <p:sp>
          <p:nvSpPr>
            <p:cNvPr id="47" name="Teardrop 46"/>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8" name="Teardrop 47"/>
            <p:cNvSpPr/>
            <p:nvPr/>
          </p:nvSpPr>
          <p:spPr>
            <a:xfrm>
              <a:off x="583412" y="287576"/>
              <a:ext cx="3960000" cy="3960000"/>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49" name="Group 48"/>
          <p:cNvGrpSpPr>
            <a:grpSpLocks noChangeAspect="1"/>
          </p:cNvGrpSpPr>
          <p:nvPr/>
        </p:nvGrpSpPr>
        <p:grpSpPr>
          <a:xfrm rot="5400000">
            <a:off x="5496998" y="4097343"/>
            <a:ext cx="797300" cy="797300"/>
            <a:chOff x="403412" y="107576"/>
            <a:chExt cx="4320000" cy="4320000"/>
          </a:xfrm>
        </p:grpSpPr>
        <p:sp>
          <p:nvSpPr>
            <p:cNvPr id="50" name="Teardrop 49"/>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Teardrop 50"/>
            <p:cNvSpPr/>
            <p:nvPr/>
          </p:nvSpPr>
          <p:spPr>
            <a:xfrm>
              <a:off x="583412" y="287576"/>
              <a:ext cx="3960000" cy="3960000"/>
            </a:xfrm>
            <a:prstGeom prst="teardrop">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34" name="Group 33"/>
          <p:cNvGrpSpPr>
            <a:grpSpLocks noChangeAspect="1"/>
          </p:cNvGrpSpPr>
          <p:nvPr/>
        </p:nvGrpSpPr>
        <p:grpSpPr>
          <a:xfrm rot="10800000">
            <a:off x="6496408" y="2071579"/>
            <a:ext cx="797300" cy="797300"/>
            <a:chOff x="403412" y="107576"/>
            <a:chExt cx="4320000" cy="4320000"/>
          </a:xfrm>
        </p:grpSpPr>
        <p:sp>
          <p:nvSpPr>
            <p:cNvPr id="35" name="Teardrop 34"/>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Teardrop 35"/>
            <p:cNvSpPr/>
            <p:nvPr/>
          </p:nvSpPr>
          <p:spPr>
            <a:xfrm>
              <a:off x="583412" y="287576"/>
              <a:ext cx="3960000" cy="3960000"/>
            </a:xfrm>
            <a:prstGeom prst="teardrop">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5</a:t>
            </a:fld>
            <a:endParaRPr lang="id-ID" sz="1266" dirty="0">
              <a:solidFill>
                <a:schemeClr val="bg1"/>
              </a:solidFill>
            </a:endParaRPr>
          </a:p>
        </p:txBody>
      </p:sp>
      <p:sp>
        <p:nvSpPr>
          <p:cNvPr id="9" name="Oval 4"/>
          <p:cNvSpPr/>
          <p:nvPr/>
        </p:nvSpPr>
        <p:spPr>
          <a:xfrm>
            <a:off x="5614205" y="2196082"/>
            <a:ext cx="608520" cy="60852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50876" tIns="58933" rIns="150876" bIns="58933" numCol="1" spcCol="1270" anchor="ctr" anchorCtr="0">
            <a:noAutofit/>
          </a:bodyPr>
          <a:lstStyle/>
          <a:p>
            <a:pPr algn="ctr" defTabSz="2062587">
              <a:lnSpc>
                <a:spcPct val="90000"/>
              </a:lnSpc>
              <a:spcAft>
                <a:spcPct val="35000"/>
              </a:spcAft>
            </a:pPr>
            <a:r>
              <a:rPr lang="id-ID" sz="2953" dirty="0">
                <a:solidFill>
                  <a:schemeClr val="bg1">
                    <a:lumMod val="95000"/>
                  </a:schemeClr>
                </a:solidFill>
                <a:latin typeface="FontAwesome" pitchFamily="2" charset="0"/>
              </a:rPr>
              <a:t></a:t>
            </a:r>
          </a:p>
        </p:txBody>
      </p:sp>
      <p:sp>
        <p:nvSpPr>
          <p:cNvPr id="12" name="Oval 4"/>
          <p:cNvSpPr/>
          <p:nvPr/>
        </p:nvSpPr>
        <p:spPr>
          <a:xfrm>
            <a:off x="5607265" y="3186183"/>
            <a:ext cx="608520" cy="60852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50876" tIns="58933" rIns="150876" bIns="58933" numCol="1" spcCol="1270" anchor="ctr" anchorCtr="0">
            <a:noAutofit/>
          </a:bodyPr>
          <a:lstStyle/>
          <a:p>
            <a:pPr algn="ctr"/>
            <a:r>
              <a:rPr lang="id-ID" sz="2953" dirty="0">
                <a:solidFill>
                  <a:schemeClr val="bg1">
                    <a:lumMod val="95000"/>
                  </a:schemeClr>
                </a:solidFill>
                <a:latin typeface="FontAwesome" pitchFamily="2" charset="0"/>
              </a:rPr>
              <a:t></a:t>
            </a:r>
          </a:p>
        </p:txBody>
      </p:sp>
      <p:sp>
        <p:nvSpPr>
          <p:cNvPr id="15" name="Oval 4"/>
          <p:cNvSpPr/>
          <p:nvPr/>
        </p:nvSpPr>
        <p:spPr>
          <a:xfrm>
            <a:off x="5607264" y="4197793"/>
            <a:ext cx="608520" cy="60852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50876" tIns="58933" rIns="150876" bIns="58933" numCol="1" spcCol="1270" anchor="ctr" anchorCtr="0">
            <a:noAutofit/>
          </a:bodyPr>
          <a:lstStyle/>
          <a:p>
            <a:pPr algn="ctr" defTabSz="2062587">
              <a:lnSpc>
                <a:spcPct val="90000"/>
              </a:lnSpc>
              <a:spcAft>
                <a:spcPct val="35000"/>
              </a:spcAft>
            </a:pPr>
            <a:r>
              <a:rPr lang="id-ID" sz="2953" dirty="0">
                <a:solidFill>
                  <a:schemeClr val="bg1">
                    <a:lumMod val="95000"/>
                  </a:schemeClr>
                </a:solidFill>
                <a:latin typeface="FontAwesome" pitchFamily="2" charset="0"/>
              </a:rPr>
              <a:t></a:t>
            </a:r>
          </a:p>
        </p:txBody>
      </p:sp>
      <p:sp>
        <p:nvSpPr>
          <p:cNvPr id="18" name="Oval 4"/>
          <p:cNvSpPr/>
          <p:nvPr/>
        </p:nvSpPr>
        <p:spPr>
          <a:xfrm>
            <a:off x="6578593" y="2146779"/>
            <a:ext cx="608520" cy="60852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50876" tIns="58933" rIns="150876" bIns="58933" numCol="1" spcCol="1270" anchor="ctr" anchorCtr="0">
            <a:noAutofit/>
          </a:bodyPr>
          <a:lstStyle/>
          <a:p>
            <a:r>
              <a:rPr lang="id-ID" sz="2953" dirty="0">
                <a:solidFill>
                  <a:schemeClr val="bg1">
                    <a:lumMod val="95000"/>
                  </a:schemeClr>
                </a:solidFill>
                <a:latin typeface="FontAwesome" pitchFamily="2" charset="0"/>
              </a:rPr>
              <a:t></a:t>
            </a:r>
            <a:endParaRPr lang="id-ID" sz="2531" dirty="0">
              <a:solidFill>
                <a:schemeClr val="bg1">
                  <a:lumMod val="95000"/>
                </a:schemeClr>
              </a:solidFill>
              <a:latin typeface="FontAwesome" pitchFamily="2" charset="0"/>
            </a:endParaRPr>
          </a:p>
        </p:txBody>
      </p:sp>
      <p:grpSp>
        <p:nvGrpSpPr>
          <p:cNvPr id="25" name="Group 24"/>
          <p:cNvGrpSpPr/>
          <p:nvPr/>
        </p:nvGrpSpPr>
        <p:grpSpPr>
          <a:xfrm>
            <a:off x="1676647" y="2153946"/>
            <a:ext cx="3477400" cy="2623109"/>
            <a:chOff x="1966686" y="2532749"/>
            <a:chExt cx="3628571" cy="2487232"/>
          </a:xfrm>
        </p:grpSpPr>
        <p:sp>
          <p:nvSpPr>
            <p:cNvPr id="26" name="TextBox 25"/>
            <p:cNvSpPr txBox="1"/>
            <p:nvPr/>
          </p:nvSpPr>
          <p:spPr>
            <a:xfrm>
              <a:off x="1966686" y="2532749"/>
              <a:ext cx="3628571" cy="672252"/>
            </a:xfrm>
            <a:prstGeom prst="rect">
              <a:avLst/>
            </a:prstGeom>
            <a:noFill/>
          </p:spPr>
          <p:txBody>
            <a:bodyPr wrap="square" rtlCol="0">
              <a:spAutoFit/>
            </a:bodyPr>
            <a:lstStyle/>
            <a:p>
              <a:pPr algn="r"/>
              <a:r>
                <a:rPr lang="id-ID" sz="1687" dirty="0">
                  <a:solidFill>
                    <a:schemeClr val="bg1">
                      <a:lumMod val="50000"/>
                    </a:schemeClr>
                  </a:solidFill>
                  <a:ea typeface="Roboto" panose="02000000000000000000" pitchFamily="2" charset="0"/>
                </a:rPr>
                <a:t>Searching</a:t>
              </a:r>
              <a:endParaRPr lang="id-ID" dirty="0" smtClean="0">
                <a:solidFill>
                  <a:schemeClr val="bg1">
                    <a:lumMod val="50000"/>
                  </a:schemeClr>
                </a:solidFill>
                <a:ea typeface="Roboto" panose="02000000000000000000" pitchFamily="2" charset="0"/>
              </a:endParaRPr>
            </a:p>
            <a:p>
              <a:pPr algn="r"/>
              <a:r>
                <a:rPr lang="id-ID" sz="1160" dirty="0">
                  <a:solidFill>
                    <a:schemeClr val="bg1">
                      <a:lumMod val="65000"/>
                    </a:schemeClr>
                  </a:solidFill>
                  <a:ea typeface="Roboto" panose="02000000000000000000" pitchFamily="2" charset="0"/>
                </a:rPr>
                <a:t>W</a:t>
              </a:r>
              <a:r>
                <a:rPr lang="en-US" sz="1160" dirty="0">
                  <a:solidFill>
                    <a:schemeClr val="bg1">
                      <a:lumMod val="65000"/>
                    </a:schemeClr>
                  </a:solidFill>
                  <a:ea typeface="Roboto" panose="02000000000000000000" pitchFamily="2" charset="0"/>
                </a:rPr>
                <a:t>hen an unknown printer took a galley of type and scrambled it to make a type specimen book.</a:t>
              </a:r>
              <a:endParaRPr lang="id-ID" sz="1160" dirty="0">
                <a:solidFill>
                  <a:schemeClr val="bg1">
                    <a:lumMod val="65000"/>
                  </a:schemeClr>
                </a:solidFill>
                <a:ea typeface="Roboto" panose="02000000000000000000" pitchFamily="2" charset="0"/>
              </a:endParaRPr>
            </a:p>
          </p:txBody>
        </p:sp>
        <p:sp>
          <p:nvSpPr>
            <p:cNvPr id="27" name="TextBox 26"/>
            <p:cNvSpPr txBox="1"/>
            <p:nvPr/>
          </p:nvSpPr>
          <p:spPr>
            <a:xfrm>
              <a:off x="1966686" y="3491573"/>
              <a:ext cx="3628571" cy="918425"/>
            </a:xfrm>
            <a:prstGeom prst="rect">
              <a:avLst/>
            </a:prstGeom>
            <a:noFill/>
          </p:spPr>
          <p:txBody>
            <a:bodyPr wrap="square" rtlCol="0">
              <a:spAutoFit/>
            </a:bodyPr>
            <a:lstStyle/>
            <a:p>
              <a:pPr algn="r"/>
              <a:r>
                <a:rPr lang="id-ID" sz="1687" dirty="0">
                  <a:solidFill>
                    <a:schemeClr val="bg1">
                      <a:lumMod val="50000"/>
                    </a:schemeClr>
                  </a:solidFill>
                  <a:ea typeface="Roboto" panose="02000000000000000000" pitchFamily="2" charset="0"/>
                </a:rPr>
                <a:t>Planning</a:t>
              </a:r>
              <a:endParaRPr lang="id-ID" dirty="0">
                <a:solidFill>
                  <a:schemeClr val="bg1">
                    <a:lumMod val="50000"/>
                  </a:schemeClr>
                </a:solidFill>
                <a:ea typeface="Roboto" panose="02000000000000000000" pitchFamily="2" charset="0"/>
              </a:endParaRPr>
            </a:p>
            <a:p>
              <a:pPr algn="r"/>
              <a:r>
                <a:rPr lang="id-ID" sz="1160" dirty="0">
                  <a:solidFill>
                    <a:schemeClr val="bg1">
                      <a:lumMod val="65000"/>
                    </a:schemeClr>
                  </a:solidFill>
                  <a:ea typeface="Roboto" panose="02000000000000000000" pitchFamily="2" charset="0"/>
                </a:rPr>
                <a:t>W</a:t>
              </a:r>
              <a:r>
                <a:rPr lang="en-US" sz="1160" dirty="0">
                  <a:solidFill>
                    <a:schemeClr val="bg1">
                      <a:lumMod val="65000"/>
                    </a:schemeClr>
                  </a:solidFill>
                  <a:ea typeface="Roboto" panose="02000000000000000000" pitchFamily="2" charset="0"/>
                </a:rPr>
                <a:t>hen an unknown printer took a galley of type and scrambled it to make a type specimen book.</a:t>
              </a:r>
              <a:endParaRPr lang="id-ID" sz="1160" dirty="0">
                <a:solidFill>
                  <a:schemeClr val="bg1">
                    <a:lumMod val="65000"/>
                  </a:schemeClr>
                </a:solidFill>
                <a:ea typeface="Roboto" panose="02000000000000000000" pitchFamily="2" charset="0"/>
              </a:endParaRPr>
            </a:p>
            <a:p>
              <a:pPr algn="r"/>
              <a:endParaRPr lang="id-ID" sz="1687" dirty="0">
                <a:solidFill>
                  <a:schemeClr val="bg1">
                    <a:lumMod val="65000"/>
                  </a:schemeClr>
                </a:solidFill>
              </a:endParaRPr>
            </a:p>
          </p:txBody>
        </p:sp>
        <p:sp>
          <p:nvSpPr>
            <p:cNvPr id="28" name="TextBox 27"/>
            <p:cNvSpPr txBox="1"/>
            <p:nvPr/>
          </p:nvSpPr>
          <p:spPr>
            <a:xfrm>
              <a:off x="1966686" y="4347729"/>
              <a:ext cx="3628571" cy="672252"/>
            </a:xfrm>
            <a:prstGeom prst="rect">
              <a:avLst/>
            </a:prstGeom>
            <a:noFill/>
          </p:spPr>
          <p:txBody>
            <a:bodyPr wrap="square" rtlCol="0">
              <a:spAutoFit/>
            </a:bodyPr>
            <a:lstStyle/>
            <a:p>
              <a:pPr algn="r"/>
              <a:r>
                <a:rPr lang="id-ID" sz="1687" dirty="0">
                  <a:solidFill>
                    <a:schemeClr val="bg1">
                      <a:lumMod val="50000"/>
                    </a:schemeClr>
                  </a:solidFill>
                  <a:ea typeface="Roboto" panose="02000000000000000000" pitchFamily="2" charset="0"/>
                </a:rPr>
                <a:t>Analysis</a:t>
              </a:r>
              <a:endParaRPr lang="id-ID" dirty="0" smtClean="0">
                <a:solidFill>
                  <a:schemeClr val="bg1">
                    <a:lumMod val="50000"/>
                  </a:schemeClr>
                </a:solidFill>
                <a:ea typeface="Roboto" panose="02000000000000000000" pitchFamily="2" charset="0"/>
              </a:endParaRPr>
            </a:p>
            <a:p>
              <a:pPr algn="r"/>
              <a:r>
                <a:rPr lang="id-ID" sz="1160" dirty="0">
                  <a:solidFill>
                    <a:schemeClr val="bg1">
                      <a:lumMod val="65000"/>
                    </a:schemeClr>
                  </a:solidFill>
                  <a:ea typeface="Roboto" panose="02000000000000000000" pitchFamily="2" charset="0"/>
                </a:rPr>
                <a:t>W</a:t>
              </a:r>
              <a:r>
                <a:rPr lang="en-US" sz="1160" dirty="0">
                  <a:solidFill>
                    <a:schemeClr val="bg1">
                      <a:lumMod val="65000"/>
                    </a:schemeClr>
                  </a:solidFill>
                  <a:ea typeface="Roboto" panose="02000000000000000000" pitchFamily="2" charset="0"/>
                </a:rPr>
                <a:t>hen an unknown printer took a galley of type and scrambled it to make a type specimen book.</a:t>
              </a:r>
              <a:endParaRPr lang="id-ID" sz="1160" dirty="0">
                <a:solidFill>
                  <a:schemeClr val="bg1">
                    <a:lumMod val="65000"/>
                  </a:schemeClr>
                </a:solidFill>
                <a:ea typeface="Roboto" panose="02000000000000000000" pitchFamily="2" charset="0"/>
              </a:endParaRPr>
            </a:p>
          </p:txBody>
        </p:sp>
      </p:grpSp>
      <p:grpSp>
        <p:nvGrpSpPr>
          <p:cNvPr id="29" name="Group 28"/>
          <p:cNvGrpSpPr/>
          <p:nvPr/>
        </p:nvGrpSpPr>
        <p:grpSpPr>
          <a:xfrm>
            <a:off x="7661207" y="2150074"/>
            <a:ext cx="3826798" cy="2607802"/>
            <a:chOff x="7329512" y="2529077"/>
            <a:chExt cx="3628571" cy="2472718"/>
          </a:xfrm>
        </p:grpSpPr>
        <p:sp>
          <p:nvSpPr>
            <p:cNvPr id="30" name="TextBox 29"/>
            <p:cNvSpPr txBox="1"/>
            <p:nvPr/>
          </p:nvSpPr>
          <p:spPr>
            <a:xfrm>
              <a:off x="7329512" y="2529077"/>
              <a:ext cx="3628571" cy="672252"/>
            </a:xfrm>
            <a:prstGeom prst="rect">
              <a:avLst/>
            </a:prstGeom>
            <a:noFill/>
          </p:spPr>
          <p:txBody>
            <a:bodyPr wrap="square" rtlCol="0">
              <a:spAutoFit/>
            </a:bodyPr>
            <a:lstStyle/>
            <a:p>
              <a:r>
                <a:rPr lang="id-ID" sz="1687" dirty="0">
                  <a:solidFill>
                    <a:schemeClr val="bg1">
                      <a:lumMod val="50000"/>
                    </a:schemeClr>
                  </a:solidFill>
                  <a:ea typeface="Roboto" panose="02000000000000000000" pitchFamily="2" charset="0"/>
                </a:rPr>
                <a:t>Conseptualization</a:t>
              </a:r>
              <a:endParaRPr lang="id-ID" dirty="0" smtClean="0">
                <a:solidFill>
                  <a:schemeClr val="bg1">
                    <a:lumMod val="50000"/>
                  </a:schemeClr>
                </a:solidFill>
                <a:ea typeface="Roboto" panose="02000000000000000000" pitchFamily="2" charset="0"/>
              </a:endParaRPr>
            </a:p>
            <a:p>
              <a:r>
                <a:rPr lang="id-ID" sz="1160" dirty="0">
                  <a:solidFill>
                    <a:schemeClr val="bg1">
                      <a:lumMod val="65000"/>
                    </a:schemeClr>
                  </a:solidFill>
                  <a:ea typeface="Roboto" panose="02000000000000000000" pitchFamily="2" charset="0"/>
                </a:rPr>
                <a:t>W</a:t>
              </a:r>
              <a:r>
                <a:rPr lang="en-US" sz="1160" dirty="0">
                  <a:solidFill>
                    <a:schemeClr val="bg1">
                      <a:lumMod val="65000"/>
                    </a:schemeClr>
                  </a:solidFill>
                  <a:ea typeface="Roboto" panose="02000000000000000000" pitchFamily="2" charset="0"/>
                </a:rPr>
                <a:t>hen an unknown printer took a galley of type and scrambled it to make a type specimen book.</a:t>
              </a:r>
              <a:endParaRPr lang="id-ID" sz="1160" dirty="0">
                <a:solidFill>
                  <a:schemeClr val="bg1">
                    <a:lumMod val="65000"/>
                  </a:schemeClr>
                </a:solidFill>
                <a:ea typeface="Roboto" panose="02000000000000000000" pitchFamily="2" charset="0"/>
              </a:endParaRPr>
            </a:p>
          </p:txBody>
        </p:sp>
        <p:sp>
          <p:nvSpPr>
            <p:cNvPr id="31" name="TextBox 30"/>
            <p:cNvSpPr txBox="1"/>
            <p:nvPr/>
          </p:nvSpPr>
          <p:spPr>
            <a:xfrm>
              <a:off x="7329512" y="3487901"/>
              <a:ext cx="3628571" cy="672252"/>
            </a:xfrm>
            <a:prstGeom prst="rect">
              <a:avLst/>
            </a:prstGeom>
            <a:noFill/>
          </p:spPr>
          <p:txBody>
            <a:bodyPr wrap="square" rtlCol="0">
              <a:spAutoFit/>
            </a:bodyPr>
            <a:lstStyle/>
            <a:p>
              <a:r>
                <a:rPr lang="id-ID" sz="1687" dirty="0">
                  <a:solidFill>
                    <a:schemeClr val="bg1">
                      <a:lumMod val="50000"/>
                    </a:schemeClr>
                  </a:solidFill>
                  <a:ea typeface="Roboto" panose="02000000000000000000" pitchFamily="2" charset="0"/>
                </a:rPr>
                <a:t>Revision</a:t>
              </a:r>
              <a:endParaRPr lang="id-ID" dirty="0" smtClean="0">
                <a:solidFill>
                  <a:schemeClr val="bg1">
                    <a:lumMod val="50000"/>
                  </a:schemeClr>
                </a:solidFill>
                <a:ea typeface="Roboto" panose="02000000000000000000" pitchFamily="2" charset="0"/>
              </a:endParaRPr>
            </a:p>
            <a:p>
              <a:r>
                <a:rPr lang="id-ID" sz="1160" dirty="0">
                  <a:solidFill>
                    <a:schemeClr val="bg1">
                      <a:lumMod val="65000"/>
                    </a:schemeClr>
                  </a:solidFill>
                  <a:ea typeface="Roboto" panose="02000000000000000000" pitchFamily="2" charset="0"/>
                </a:rPr>
                <a:t>W</a:t>
              </a:r>
              <a:r>
                <a:rPr lang="en-US" sz="1160" dirty="0">
                  <a:solidFill>
                    <a:schemeClr val="bg1">
                      <a:lumMod val="65000"/>
                    </a:schemeClr>
                  </a:solidFill>
                  <a:ea typeface="Roboto" panose="02000000000000000000" pitchFamily="2" charset="0"/>
                </a:rPr>
                <a:t>hen an unknown printer took a galley of type and scrambled it to make a type specimen book.</a:t>
              </a:r>
              <a:endParaRPr lang="id-ID" sz="1160" dirty="0">
                <a:solidFill>
                  <a:schemeClr val="bg1">
                    <a:lumMod val="65000"/>
                  </a:schemeClr>
                </a:solidFill>
                <a:ea typeface="Roboto" panose="02000000000000000000" pitchFamily="2" charset="0"/>
              </a:endParaRPr>
            </a:p>
          </p:txBody>
        </p:sp>
        <p:sp>
          <p:nvSpPr>
            <p:cNvPr id="32" name="TextBox 31"/>
            <p:cNvSpPr txBox="1"/>
            <p:nvPr/>
          </p:nvSpPr>
          <p:spPr>
            <a:xfrm>
              <a:off x="7329512" y="4329543"/>
              <a:ext cx="3628571" cy="672252"/>
            </a:xfrm>
            <a:prstGeom prst="rect">
              <a:avLst/>
            </a:prstGeom>
            <a:noFill/>
          </p:spPr>
          <p:txBody>
            <a:bodyPr wrap="square" rtlCol="0">
              <a:spAutoFit/>
            </a:bodyPr>
            <a:lstStyle/>
            <a:p>
              <a:r>
                <a:rPr lang="id-ID" sz="1687" dirty="0">
                  <a:solidFill>
                    <a:schemeClr val="bg1">
                      <a:lumMod val="50000"/>
                    </a:schemeClr>
                  </a:solidFill>
                  <a:ea typeface="Roboto" panose="02000000000000000000" pitchFamily="2" charset="0"/>
                </a:rPr>
                <a:t>Launching</a:t>
              </a:r>
              <a:endParaRPr lang="id-ID" dirty="0" smtClean="0">
                <a:solidFill>
                  <a:schemeClr val="bg1">
                    <a:lumMod val="50000"/>
                  </a:schemeClr>
                </a:solidFill>
                <a:ea typeface="Roboto" panose="02000000000000000000" pitchFamily="2" charset="0"/>
              </a:endParaRPr>
            </a:p>
            <a:p>
              <a:r>
                <a:rPr lang="id-ID" sz="1160" dirty="0">
                  <a:solidFill>
                    <a:schemeClr val="bg1">
                      <a:lumMod val="65000"/>
                    </a:schemeClr>
                  </a:solidFill>
                  <a:ea typeface="Roboto" panose="02000000000000000000" pitchFamily="2" charset="0"/>
                </a:rPr>
                <a:t>W</a:t>
              </a:r>
              <a:r>
                <a:rPr lang="en-US" sz="1160" dirty="0">
                  <a:solidFill>
                    <a:schemeClr val="bg1">
                      <a:lumMod val="65000"/>
                    </a:schemeClr>
                  </a:solidFill>
                  <a:ea typeface="Roboto" panose="02000000000000000000" pitchFamily="2" charset="0"/>
                </a:rPr>
                <a:t>hen an unknown printer took a galley of type and scrambled it to make a type specimen book.</a:t>
              </a:r>
              <a:endParaRPr lang="id-ID" sz="1160" dirty="0">
                <a:solidFill>
                  <a:schemeClr val="bg1">
                    <a:lumMod val="65000"/>
                  </a:schemeClr>
                </a:solidFill>
                <a:ea typeface="Roboto" panose="02000000000000000000" pitchFamily="2" charset="0"/>
              </a:endParaRPr>
            </a:p>
          </p:txBody>
        </p:sp>
      </p:grpSp>
      <p:sp>
        <p:nvSpPr>
          <p:cNvPr id="33" name="Content Placeholder 2"/>
          <p:cNvSpPr txBox="1">
            <a:spLocks/>
          </p:cNvSpPr>
          <p:nvPr/>
        </p:nvSpPr>
        <p:spPr>
          <a:xfrm>
            <a:off x="777593" y="5268902"/>
            <a:ext cx="11255586" cy="1256955"/>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50000"/>
              </a:lnSpc>
            </a:pPr>
            <a:r>
              <a:rPr lang="en-US" sz="1266" dirty="0">
                <a:solidFill>
                  <a:schemeClr val="bg1">
                    <a:lumMod val="65000"/>
                  </a:schemeClr>
                </a:solidFill>
                <a:ea typeface="Roboto" panose="02000000000000000000" pitchFamily="2" charset="0"/>
              </a:rPr>
              <a:t>Lorem Ipsum has been the industry's standard dummy text ever since the 1500s</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266" dirty="0">
              <a:solidFill>
                <a:schemeClr val="bg1">
                  <a:lumMod val="65000"/>
                </a:schemeClr>
              </a:solidFill>
              <a:ea typeface="Roboto" panose="02000000000000000000" pitchFamily="2" charset="0"/>
            </a:endParaRPr>
          </a:p>
          <a:p>
            <a:pPr algn="ctr">
              <a:lnSpc>
                <a:spcPct val="150000"/>
              </a:lnSpc>
            </a:pPr>
            <a:endParaRPr lang="id-ID" sz="1266" dirty="0">
              <a:solidFill>
                <a:schemeClr val="bg1">
                  <a:lumMod val="65000"/>
                </a:schemeClr>
              </a:solidFill>
              <a:ea typeface="Roboto" panose="02000000000000000000" pitchFamily="2" charset="0"/>
            </a:endParaRPr>
          </a:p>
        </p:txBody>
      </p:sp>
      <p:grpSp>
        <p:nvGrpSpPr>
          <p:cNvPr id="37" name="Group 36"/>
          <p:cNvGrpSpPr>
            <a:grpSpLocks noChangeAspect="1"/>
          </p:cNvGrpSpPr>
          <p:nvPr/>
        </p:nvGrpSpPr>
        <p:grpSpPr>
          <a:xfrm rot="10800000">
            <a:off x="6529629" y="3084122"/>
            <a:ext cx="797300" cy="797300"/>
            <a:chOff x="403412" y="107576"/>
            <a:chExt cx="4320000" cy="4320000"/>
          </a:xfrm>
        </p:grpSpPr>
        <p:sp>
          <p:nvSpPr>
            <p:cNvPr id="38" name="Teardrop 37"/>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Teardrop 38"/>
            <p:cNvSpPr/>
            <p:nvPr/>
          </p:nvSpPr>
          <p:spPr>
            <a:xfrm>
              <a:off x="583412" y="287576"/>
              <a:ext cx="3960000" cy="3960000"/>
            </a:xfrm>
            <a:prstGeom prst="teardrop">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1" name="Oval 4"/>
          <p:cNvSpPr/>
          <p:nvPr/>
        </p:nvSpPr>
        <p:spPr>
          <a:xfrm>
            <a:off x="6609838" y="3189042"/>
            <a:ext cx="608520" cy="60852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50876" tIns="58933" rIns="150876" bIns="58933" numCol="1" spcCol="1270" anchor="ctr" anchorCtr="0">
            <a:noAutofit/>
          </a:bodyPr>
          <a:lstStyle/>
          <a:p>
            <a:pPr algn="ctr" defTabSz="2062587">
              <a:lnSpc>
                <a:spcPct val="90000"/>
              </a:lnSpc>
              <a:spcAft>
                <a:spcPct val="35000"/>
              </a:spcAft>
            </a:pPr>
            <a:r>
              <a:rPr lang="id-ID" sz="2953" dirty="0">
                <a:solidFill>
                  <a:schemeClr val="bg1">
                    <a:lumMod val="95000"/>
                  </a:schemeClr>
                </a:solidFill>
                <a:latin typeface="FontAwesome" pitchFamily="2" charset="0"/>
              </a:rPr>
              <a:t></a:t>
            </a:r>
          </a:p>
        </p:txBody>
      </p:sp>
      <p:grpSp>
        <p:nvGrpSpPr>
          <p:cNvPr id="40" name="Group 39"/>
          <p:cNvGrpSpPr>
            <a:grpSpLocks noChangeAspect="1"/>
          </p:cNvGrpSpPr>
          <p:nvPr/>
        </p:nvGrpSpPr>
        <p:grpSpPr>
          <a:xfrm rot="10800000">
            <a:off x="6529629" y="4096665"/>
            <a:ext cx="797300" cy="797300"/>
            <a:chOff x="403412" y="107576"/>
            <a:chExt cx="4320000" cy="4320000"/>
          </a:xfrm>
        </p:grpSpPr>
        <p:sp>
          <p:nvSpPr>
            <p:cNvPr id="41" name="Teardrop 40"/>
            <p:cNvSpPr/>
            <p:nvPr/>
          </p:nvSpPr>
          <p:spPr>
            <a:xfrm>
              <a:off x="403412" y="107576"/>
              <a:ext cx="4320000" cy="4320000"/>
            </a:xfrm>
            <a:prstGeom prst="teardrop">
              <a:avLst/>
            </a:prstGeom>
            <a:solidFill>
              <a:schemeClr val="bg1">
                <a:lumMod val="75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2" name="Teardrop 41"/>
            <p:cNvSpPr/>
            <p:nvPr/>
          </p:nvSpPr>
          <p:spPr>
            <a:xfrm>
              <a:off x="583412" y="287576"/>
              <a:ext cx="3960000" cy="3960000"/>
            </a:xfrm>
            <a:prstGeom prst="teardrop">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sp>
        <p:nvSpPr>
          <p:cNvPr id="24" name="Oval 4"/>
          <p:cNvSpPr/>
          <p:nvPr/>
        </p:nvSpPr>
        <p:spPr>
          <a:xfrm rot="19805204">
            <a:off x="6640828" y="4182054"/>
            <a:ext cx="608520" cy="608520"/>
          </a:xfrm>
          <a:prstGeom prst="rect">
            <a:avLst/>
          </a:prstGeom>
        </p:spPr>
        <p:style>
          <a:lnRef idx="0">
            <a:scrgbClr r="0" g="0" b="0"/>
          </a:lnRef>
          <a:fillRef idx="0">
            <a:scrgbClr r="0" g="0" b="0"/>
          </a:fillRef>
          <a:effectRef idx="0">
            <a:scrgbClr r="0" g="0" b="0"/>
          </a:effectRef>
          <a:fontRef idx="minor">
            <a:schemeClr val="tx1"/>
          </a:fontRef>
        </p:style>
        <p:txBody>
          <a:bodyPr spcFirstLastPara="0" vert="horz" wrap="square" lIns="150876" tIns="58933" rIns="150876" bIns="58933" numCol="1" spcCol="1270" anchor="ctr" anchorCtr="0">
            <a:noAutofit/>
          </a:bodyPr>
          <a:lstStyle/>
          <a:p>
            <a:pPr algn="ctr" defTabSz="2062587">
              <a:lnSpc>
                <a:spcPct val="90000"/>
              </a:lnSpc>
              <a:spcAft>
                <a:spcPct val="35000"/>
              </a:spcAft>
            </a:pPr>
            <a:r>
              <a:rPr lang="id-ID" sz="2953" dirty="0">
                <a:solidFill>
                  <a:schemeClr val="bg1">
                    <a:lumMod val="95000"/>
                  </a:schemeClr>
                </a:solidFill>
                <a:latin typeface="FontAwesome" pitchFamily="2" charset="0"/>
              </a:rPr>
              <a:t></a:t>
            </a:r>
          </a:p>
        </p:txBody>
      </p:sp>
      <p:sp>
        <p:nvSpPr>
          <p:cNvPr id="52" name="矩形 51"/>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53" name="矩形 52"/>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54" name="文本框 53"/>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55" name="文本框 54"/>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403617396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34"/>
                                        </p:tgtEl>
                                        <p:attrNameLst>
                                          <p:attrName>style.visibility</p:attrName>
                                        </p:attrNameLst>
                                      </p:cBhvr>
                                      <p:to>
                                        <p:strVal val="visible"/>
                                      </p:to>
                                    </p:set>
                                    <p:anim calcmode="lin" valueType="num">
                                      <p:cBhvr>
                                        <p:cTn id="7" dur="750" fill="hold"/>
                                        <p:tgtEl>
                                          <p:spTgt spid="34"/>
                                        </p:tgtEl>
                                        <p:attrNameLst>
                                          <p:attrName>ppt_w</p:attrName>
                                        </p:attrNameLst>
                                      </p:cBhvr>
                                      <p:tavLst>
                                        <p:tav tm="0">
                                          <p:val>
                                            <p:fltVal val="0"/>
                                          </p:val>
                                        </p:tav>
                                        <p:tav tm="100000">
                                          <p:val>
                                            <p:strVal val="#ppt_w"/>
                                          </p:val>
                                        </p:tav>
                                      </p:tavLst>
                                    </p:anim>
                                    <p:anim calcmode="lin" valueType="num">
                                      <p:cBhvr>
                                        <p:cTn id="8" dur="750" fill="hold"/>
                                        <p:tgtEl>
                                          <p:spTgt spid="34"/>
                                        </p:tgtEl>
                                        <p:attrNameLst>
                                          <p:attrName>ppt_h</p:attrName>
                                        </p:attrNameLst>
                                      </p:cBhvr>
                                      <p:tavLst>
                                        <p:tav tm="0">
                                          <p:val>
                                            <p:fltVal val="0"/>
                                          </p:val>
                                        </p:tav>
                                        <p:tav tm="100000">
                                          <p:val>
                                            <p:strVal val="#ppt_h"/>
                                          </p:val>
                                        </p:tav>
                                      </p:tavLst>
                                    </p:anim>
                                    <p:animEffect transition="in" filter="fade">
                                      <p:cBhvr>
                                        <p:cTn id="9" dur="750"/>
                                        <p:tgtEl>
                                          <p:spTgt spid="34"/>
                                        </p:tgtEl>
                                      </p:cBhvr>
                                    </p:animEffect>
                                  </p:childTnLst>
                                </p:cTn>
                              </p:par>
                              <p:par>
                                <p:cTn id="10" presetID="53" presetClass="entr" presetSubtype="16" fill="hold" nodeType="withEffect">
                                  <p:stCondLst>
                                    <p:cond delay="1000"/>
                                  </p:stCondLst>
                                  <p:childTnLst>
                                    <p:set>
                                      <p:cBhvr>
                                        <p:cTn id="11" dur="1" fill="hold">
                                          <p:stCondLst>
                                            <p:cond delay="0"/>
                                          </p:stCondLst>
                                        </p:cTn>
                                        <p:tgtEl>
                                          <p:spTgt spid="37"/>
                                        </p:tgtEl>
                                        <p:attrNameLst>
                                          <p:attrName>style.visibility</p:attrName>
                                        </p:attrNameLst>
                                      </p:cBhvr>
                                      <p:to>
                                        <p:strVal val="visible"/>
                                      </p:to>
                                    </p:set>
                                    <p:anim calcmode="lin" valueType="num">
                                      <p:cBhvr>
                                        <p:cTn id="12" dur="750" fill="hold"/>
                                        <p:tgtEl>
                                          <p:spTgt spid="37"/>
                                        </p:tgtEl>
                                        <p:attrNameLst>
                                          <p:attrName>ppt_w</p:attrName>
                                        </p:attrNameLst>
                                      </p:cBhvr>
                                      <p:tavLst>
                                        <p:tav tm="0">
                                          <p:val>
                                            <p:fltVal val="0"/>
                                          </p:val>
                                        </p:tav>
                                        <p:tav tm="100000">
                                          <p:val>
                                            <p:strVal val="#ppt_w"/>
                                          </p:val>
                                        </p:tav>
                                      </p:tavLst>
                                    </p:anim>
                                    <p:anim calcmode="lin" valueType="num">
                                      <p:cBhvr>
                                        <p:cTn id="13" dur="750" fill="hold"/>
                                        <p:tgtEl>
                                          <p:spTgt spid="37"/>
                                        </p:tgtEl>
                                        <p:attrNameLst>
                                          <p:attrName>ppt_h</p:attrName>
                                        </p:attrNameLst>
                                      </p:cBhvr>
                                      <p:tavLst>
                                        <p:tav tm="0">
                                          <p:val>
                                            <p:fltVal val="0"/>
                                          </p:val>
                                        </p:tav>
                                        <p:tav tm="100000">
                                          <p:val>
                                            <p:strVal val="#ppt_h"/>
                                          </p:val>
                                        </p:tav>
                                      </p:tavLst>
                                    </p:anim>
                                    <p:animEffect transition="in" filter="fade">
                                      <p:cBhvr>
                                        <p:cTn id="14" dur="750"/>
                                        <p:tgtEl>
                                          <p:spTgt spid="37"/>
                                        </p:tgtEl>
                                      </p:cBhvr>
                                    </p:animEffect>
                                  </p:childTnLst>
                                </p:cTn>
                              </p:par>
                              <p:par>
                                <p:cTn id="15" presetID="53" presetClass="entr" presetSubtype="16" fill="hold" nodeType="withEffect">
                                  <p:stCondLst>
                                    <p:cond delay="1000"/>
                                  </p:stCondLst>
                                  <p:childTnLst>
                                    <p:set>
                                      <p:cBhvr>
                                        <p:cTn id="16" dur="1" fill="hold">
                                          <p:stCondLst>
                                            <p:cond delay="0"/>
                                          </p:stCondLst>
                                        </p:cTn>
                                        <p:tgtEl>
                                          <p:spTgt spid="40"/>
                                        </p:tgtEl>
                                        <p:attrNameLst>
                                          <p:attrName>style.visibility</p:attrName>
                                        </p:attrNameLst>
                                      </p:cBhvr>
                                      <p:to>
                                        <p:strVal val="visible"/>
                                      </p:to>
                                    </p:set>
                                    <p:anim calcmode="lin" valueType="num">
                                      <p:cBhvr>
                                        <p:cTn id="17" dur="750" fill="hold"/>
                                        <p:tgtEl>
                                          <p:spTgt spid="40"/>
                                        </p:tgtEl>
                                        <p:attrNameLst>
                                          <p:attrName>ppt_w</p:attrName>
                                        </p:attrNameLst>
                                      </p:cBhvr>
                                      <p:tavLst>
                                        <p:tav tm="0">
                                          <p:val>
                                            <p:fltVal val="0"/>
                                          </p:val>
                                        </p:tav>
                                        <p:tav tm="100000">
                                          <p:val>
                                            <p:strVal val="#ppt_w"/>
                                          </p:val>
                                        </p:tav>
                                      </p:tavLst>
                                    </p:anim>
                                    <p:anim calcmode="lin" valueType="num">
                                      <p:cBhvr>
                                        <p:cTn id="18" dur="750" fill="hold"/>
                                        <p:tgtEl>
                                          <p:spTgt spid="40"/>
                                        </p:tgtEl>
                                        <p:attrNameLst>
                                          <p:attrName>ppt_h</p:attrName>
                                        </p:attrNameLst>
                                      </p:cBhvr>
                                      <p:tavLst>
                                        <p:tav tm="0">
                                          <p:val>
                                            <p:fltVal val="0"/>
                                          </p:val>
                                        </p:tav>
                                        <p:tav tm="100000">
                                          <p:val>
                                            <p:strVal val="#ppt_h"/>
                                          </p:val>
                                        </p:tav>
                                      </p:tavLst>
                                    </p:anim>
                                    <p:animEffect transition="in" filter="fade">
                                      <p:cBhvr>
                                        <p:cTn id="19" dur="750"/>
                                        <p:tgtEl>
                                          <p:spTgt spid="40"/>
                                        </p:tgtEl>
                                      </p:cBhvr>
                                    </p:animEffect>
                                  </p:childTnLst>
                                </p:cTn>
                              </p:par>
                              <p:par>
                                <p:cTn id="20" presetID="53" presetClass="entr" presetSubtype="16" fill="hold" nodeType="withEffect">
                                  <p:stCondLst>
                                    <p:cond delay="1000"/>
                                  </p:stCondLst>
                                  <p:childTnLst>
                                    <p:set>
                                      <p:cBhvr>
                                        <p:cTn id="21" dur="1" fill="hold">
                                          <p:stCondLst>
                                            <p:cond delay="0"/>
                                          </p:stCondLst>
                                        </p:cTn>
                                        <p:tgtEl>
                                          <p:spTgt spid="43"/>
                                        </p:tgtEl>
                                        <p:attrNameLst>
                                          <p:attrName>style.visibility</p:attrName>
                                        </p:attrNameLst>
                                      </p:cBhvr>
                                      <p:to>
                                        <p:strVal val="visible"/>
                                      </p:to>
                                    </p:set>
                                    <p:anim calcmode="lin" valueType="num">
                                      <p:cBhvr>
                                        <p:cTn id="22" dur="750" fill="hold"/>
                                        <p:tgtEl>
                                          <p:spTgt spid="43"/>
                                        </p:tgtEl>
                                        <p:attrNameLst>
                                          <p:attrName>ppt_w</p:attrName>
                                        </p:attrNameLst>
                                      </p:cBhvr>
                                      <p:tavLst>
                                        <p:tav tm="0">
                                          <p:val>
                                            <p:fltVal val="0"/>
                                          </p:val>
                                        </p:tav>
                                        <p:tav tm="100000">
                                          <p:val>
                                            <p:strVal val="#ppt_w"/>
                                          </p:val>
                                        </p:tav>
                                      </p:tavLst>
                                    </p:anim>
                                    <p:anim calcmode="lin" valueType="num">
                                      <p:cBhvr>
                                        <p:cTn id="23" dur="750" fill="hold"/>
                                        <p:tgtEl>
                                          <p:spTgt spid="43"/>
                                        </p:tgtEl>
                                        <p:attrNameLst>
                                          <p:attrName>ppt_h</p:attrName>
                                        </p:attrNameLst>
                                      </p:cBhvr>
                                      <p:tavLst>
                                        <p:tav tm="0">
                                          <p:val>
                                            <p:fltVal val="0"/>
                                          </p:val>
                                        </p:tav>
                                        <p:tav tm="100000">
                                          <p:val>
                                            <p:strVal val="#ppt_h"/>
                                          </p:val>
                                        </p:tav>
                                      </p:tavLst>
                                    </p:anim>
                                    <p:animEffect transition="in" filter="fade">
                                      <p:cBhvr>
                                        <p:cTn id="24" dur="750"/>
                                        <p:tgtEl>
                                          <p:spTgt spid="43"/>
                                        </p:tgtEl>
                                      </p:cBhvr>
                                    </p:animEffect>
                                  </p:childTnLst>
                                </p:cTn>
                              </p:par>
                              <p:par>
                                <p:cTn id="25" presetID="53" presetClass="entr" presetSubtype="16" fill="hold" nodeType="withEffect">
                                  <p:stCondLst>
                                    <p:cond delay="1000"/>
                                  </p:stCondLst>
                                  <p:childTnLst>
                                    <p:set>
                                      <p:cBhvr>
                                        <p:cTn id="26" dur="1" fill="hold">
                                          <p:stCondLst>
                                            <p:cond delay="0"/>
                                          </p:stCondLst>
                                        </p:cTn>
                                        <p:tgtEl>
                                          <p:spTgt spid="46"/>
                                        </p:tgtEl>
                                        <p:attrNameLst>
                                          <p:attrName>style.visibility</p:attrName>
                                        </p:attrNameLst>
                                      </p:cBhvr>
                                      <p:to>
                                        <p:strVal val="visible"/>
                                      </p:to>
                                    </p:set>
                                    <p:anim calcmode="lin" valueType="num">
                                      <p:cBhvr>
                                        <p:cTn id="27" dur="750" fill="hold"/>
                                        <p:tgtEl>
                                          <p:spTgt spid="46"/>
                                        </p:tgtEl>
                                        <p:attrNameLst>
                                          <p:attrName>ppt_w</p:attrName>
                                        </p:attrNameLst>
                                      </p:cBhvr>
                                      <p:tavLst>
                                        <p:tav tm="0">
                                          <p:val>
                                            <p:fltVal val="0"/>
                                          </p:val>
                                        </p:tav>
                                        <p:tav tm="100000">
                                          <p:val>
                                            <p:strVal val="#ppt_w"/>
                                          </p:val>
                                        </p:tav>
                                      </p:tavLst>
                                    </p:anim>
                                    <p:anim calcmode="lin" valueType="num">
                                      <p:cBhvr>
                                        <p:cTn id="28" dur="750" fill="hold"/>
                                        <p:tgtEl>
                                          <p:spTgt spid="46"/>
                                        </p:tgtEl>
                                        <p:attrNameLst>
                                          <p:attrName>ppt_h</p:attrName>
                                        </p:attrNameLst>
                                      </p:cBhvr>
                                      <p:tavLst>
                                        <p:tav tm="0">
                                          <p:val>
                                            <p:fltVal val="0"/>
                                          </p:val>
                                        </p:tav>
                                        <p:tav tm="100000">
                                          <p:val>
                                            <p:strVal val="#ppt_h"/>
                                          </p:val>
                                        </p:tav>
                                      </p:tavLst>
                                    </p:anim>
                                    <p:animEffect transition="in" filter="fade">
                                      <p:cBhvr>
                                        <p:cTn id="29" dur="750"/>
                                        <p:tgtEl>
                                          <p:spTgt spid="46"/>
                                        </p:tgtEl>
                                      </p:cBhvr>
                                    </p:animEffect>
                                  </p:childTnLst>
                                </p:cTn>
                              </p:par>
                              <p:par>
                                <p:cTn id="30" presetID="53" presetClass="entr" presetSubtype="16" fill="hold" nodeType="withEffect">
                                  <p:stCondLst>
                                    <p:cond delay="1000"/>
                                  </p:stCondLst>
                                  <p:childTnLst>
                                    <p:set>
                                      <p:cBhvr>
                                        <p:cTn id="31" dur="1" fill="hold">
                                          <p:stCondLst>
                                            <p:cond delay="0"/>
                                          </p:stCondLst>
                                        </p:cTn>
                                        <p:tgtEl>
                                          <p:spTgt spid="49"/>
                                        </p:tgtEl>
                                        <p:attrNameLst>
                                          <p:attrName>style.visibility</p:attrName>
                                        </p:attrNameLst>
                                      </p:cBhvr>
                                      <p:to>
                                        <p:strVal val="visible"/>
                                      </p:to>
                                    </p:set>
                                    <p:anim calcmode="lin" valueType="num">
                                      <p:cBhvr>
                                        <p:cTn id="32" dur="750" fill="hold"/>
                                        <p:tgtEl>
                                          <p:spTgt spid="49"/>
                                        </p:tgtEl>
                                        <p:attrNameLst>
                                          <p:attrName>ppt_w</p:attrName>
                                        </p:attrNameLst>
                                      </p:cBhvr>
                                      <p:tavLst>
                                        <p:tav tm="0">
                                          <p:val>
                                            <p:fltVal val="0"/>
                                          </p:val>
                                        </p:tav>
                                        <p:tav tm="100000">
                                          <p:val>
                                            <p:strVal val="#ppt_w"/>
                                          </p:val>
                                        </p:tav>
                                      </p:tavLst>
                                    </p:anim>
                                    <p:anim calcmode="lin" valueType="num">
                                      <p:cBhvr>
                                        <p:cTn id="33" dur="750" fill="hold"/>
                                        <p:tgtEl>
                                          <p:spTgt spid="49"/>
                                        </p:tgtEl>
                                        <p:attrNameLst>
                                          <p:attrName>ppt_h</p:attrName>
                                        </p:attrNameLst>
                                      </p:cBhvr>
                                      <p:tavLst>
                                        <p:tav tm="0">
                                          <p:val>
                                            <p:fltVal val="0"/>
                                          </p:val>
                                        </p:tav>
                                        <p:tav tm="100000">
                                          <p:val>
                                            <p:strVal val="#ppt_h"/>
                                          </p:val>
                                        </p:tav>
                                      </p:tavLst>
                                    </p:anim>
                                    <p:animEffect transition="in" filter="fade">
                                      <p:cBhvr>
                                        <p:cTn id="34" dur="750"/>
                                        <p:tgtEl>
                                          <p:spTgt spid="49"/>
                                        </p:tgtEl>
                                      </p:cBhvr>
                                    </p:animEffect>
                                  </p:childTnLst>
                                </p:cTn>
                              </p:par>
                            </p:childTnLst>
                          </p:cTn>
                        </p:par>
                        <p:par>
                          <p:cTn id="35" fill="hold">
                            <p:stCondLst>
                              <p:cond delay="1750"/>
                            </p:stCondLst>
                            <p:childTnLst>
                              <p:par>
                                <p:cTn id="36" presetID="10" presetClass="entr" presetSubtype="0" fill="hold" grpId="0" nodeType="afterEffect">
                                  <p:stCondLst>
                                    <p:cond delay="0"/>
                                  </p:stCondLst>
                                  <p:childTnLst>
                                    <p:set>
                                      <p:cBhvr>
                                        <p:cTn id="37" dur="1" fill="hold">
                                          <p:stCondLst>
                                            <p:cond delay="0"/>
                                          </p:stCondLst>
                                        </p:cTn>
                                        <p:tgtEl>
                                          <p:spTgt spid="9"/>
                                        </p:tgtEl>
                                        <p:attrNameLst>
                                          <p:attrName>style.visibility</p:attrName>
                                        </p:attrNameLst>
                                      </p:cBhvr>
                                      <p:to>
                                        <p:strVal val="visible"/>
                                      </p:to>
                                    </p:set>
                                    <p:animEffect transition="in" filter="fade">
                                      <p:cBhvr>
                                        <p:cTn id="38" dur="500"/>
                                        <p:tgtEl>
                                          <p:spTgt spid="9"/>
                                        </p:tgtEl>
                                      </p:cBhvr>
                                    </p:animEffect>
                                  </p:childTnLst>
                                </p:cTn>
                              </p:par>
                            </p:childTnLst>
                          </p:cTn>
                        </p:par>
                        <p:par>
                          <p:cTn id="39" fill="hold">
                            <p:stCondLst>
                              <p:cond delay="2250"/>
                            </p:stCondLst>
                            <p:childTnLst>
                              <p:par>
                                <p:cTn id="40" presetID="10" presetClass="entr" presetSubtype="0" fill="hold" grpId="0" nodeType="after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500"/>
                                        <p:tgtEl>
                                          <p:spTgt spid="18"/>
                                        </p:tgtEl>
                                      </p:cBhvr>
                                    </p:animEffect>
                                  </p:childTnLst>
                                </p:cTn>
                              </p:par>
                            </p:childTnLst>
                          </p:cTn>
                        </p:par>
                        <p:par>
                          <p:cTn id="43" fill="hold">
                            <p:stCondLst>
                              <p:cond delay="2750"/>
                            </p:stCondLst>
                            <p:childTnLst>
                              <p:par>
                                <p:cTn id="44" presetID="10" presetClass="entr" presetSubtype="0"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childTnLst>
                          </p:cTn>
                        </p:par>
                        <p:par>
                          <p:cTn id="47" fill="hold">
                            <p:stCondLst>
                              <p:cond delay="3250"/>
                            </p:stCondLst>
                            <p:childTnLst>
                              <p:par>
                                <p:cTn id="48" presetID="10" presetClass="entr" presetSubtype="0" fill="hold" grpId="0" nodeType="after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childTnLst>
                          </p:cTn>
                        </p:par>
                        <p:par>
                          <p:cTn id="51" fill="hold">
                            <p:stCondLst>
                              <p:cond delay="375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500"/>
                                        <p:tgtEl>
                                          <p:spTgt spid="15"/>
                                        </p:tgtEl>
                                      </p:cBhvr>
                                    </p:animEffect>
                                  </p:childTnLst>
                                </p:cTn>
                              </p:par>
                            </p:childTnLst>
                          </p:cTn>
                        </p:par>
                        <p:par>
                          <p:cTn id="55" fill="hold">
                            <p:stCondLst>
                              <p:cond delay="4250"/>
                            </p:stCondLst>
                            <p:childTnLst>
                              <p:par>
                                <p:cTn id="56" presetID="10" presetClass="entr" presetSubtype="0"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fade">
                                      <p:cBhvr>
                                        <p:cTn id="58" dur="500"/>
                                        <p:tgtEl>
                                          <p:spTgt spid="24"/>
                                        </p:tgtEl>
                                      </p:cBhvr>
                                    </p:animEffect>
                                  </p:childTnLst>
                                </p:cTn>
                              </p:par>
                            </p:childTnLst>
                          </p:cTn>
                        </p:par>
                        <p:par>
                          <p:cTn id="59" fill="hold">
                            <p:stCondLst>
                              <p:cond delay="4750"/>
                            </p:stCondLst>
                            <p:childTnLst>
                              <p:par>
                                <p:cTn id="60" presetID="22" presetClass="entr" presetSubtype="2" fill="hold" nodeType="afterEffect">
                                  <p:stCondLst>
                                    <p:cond delay="0"/>
                                  </p:stCondLst>
                                  <p:childTnLst>
                                    <p:set>
                                      <p:cBhvr>
                                        <p:cTn id="61" dur="1" fill="hold">
                                          <p:stCondLst>
                                            <p:cond delay="0"/>
                                          </p:stCondLst>
                                        </p:cTn>
                                        <p:tgtEl>
                                          <p:spTgt spid="25"/>
                                        </p:tgtEl>
                                        <p:attrNameLst>
                                          <p:attrName>style.visibility</p:attrName>
                                        </p:attrNameLst>
                                      </p:cBhvr>
                                      <p:to>
                                        <p:strVal val="visible"/>
                                      </p:to>
                                    </p:set>
                                    <p:animEffect transition="in" filter="wipe(right)">
                                      <p:cBhvr>
                                        <p:cTn id="62" dur="500"/>
                                        <p:tgtEl>
                                          <p:spTgt spid="25"/>
                                        </p:tgtEl>
                                      </p:cBhvr>
                                    </p:animEffect>
                                  </p:childTnLst>
                                </p:cTn>
                              </p:par>
                            </p:childTnLst>
                          </p:cTn>
                        </p:par>
                        <p:par>
                          <p:cTn id="63" fill="hold">
                            <p:stCondLst>
                              <p:cond delay="5250"/>
                            </p:stCondLst>
                            <p:childTnLst>
                              <p:par>
                                <p:cTn id="64" presetID="22" presetClass="entr" presetSubtype="8" fill="hold" nodeType="after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wipe(left)">
                                      <p:cBhvr>
                                        <p:cTn id="66" dur="500"/>
                                        <p:tgtEl>
                                          <p:spTgt spid="29"/>
                                        </p:tgtEl>
                                      </p:cBhvr>
                                    </p:animEffect>
                                  </p:childTnLst>
                                </p:cTn>
                              </p:par>
                            </p:childTnLst>
                          </p:cTn>
                        </p:par>
                        <p:par>
                          <p:cTn id="67" fill="hold">
                            <p:stCondLst>
                              <p:cond delay="5750"/>
                            </p:stCondLst>
                            <p:childTnLst>
                              <p:par>
                                <p:cTn id="68" presetID="42" presetClass="entr" presetSubtype="0" fill="hold" grpId="0" nodeType="afterEffect">
                                  <p:stCondLst>
                                    <p:cond delay="0"/>
                                  </p:stCondLst>
                                  <p:childTnLst>
                                    <p:set>
                                      <p:cBhvr>
                                        <p:cTn id="69" dur="1" fill="hold">
                                          <p:stCondLst>
                                            <p:cond delay="0"/>
                                          </p:stCondLst>
                                        </p:cTn>
                                        <p:tgtEl>
                                          <p:spTgt spid="33"/>
                                        </p:tgtEl>
                                        <p:attrNameLst>
                                          <p:attrName>style.visibility</p:attrName>
                                        </p:attrNameLst>
                                      </p:cBhvr>
                                      <p:to>
                                        <p:strVal val="visible"/>
                                      </p:to>
                                    </p:set>
                                    <p:animEffect transition="in" filter="fade">
                                      <p:cBhvr>
                                        <p:cTn id="70" dur="1000"/>
                                        <p:tgtEl>
                                          <p:spTgt spid="33"/>
                                        </p:tgtEl>
                                      </p:cBhvr>
                                    </p:animEffect>
                                    <p:anim calcmode="lin" valueType="num">
                                      <p:cBhvr>
                                        <p:cTn id="71" dur="1000" fill="hold"/>
                                        <p:tgtEl>
                                          <p:spTgt spid="33"/>
                                        </p:tgtEl>
                                        <p:attrNameLst>
                                          <p:attrName>ppt_x</p:attrName>
                                        </p:attrNameLst>
                                      </p:cBhvr>
                                      <p:tavLst>
                                        <p:tav tm="0">
                                          <p:val>
                                            <p:strVal val="#ppt_x"/>
                                          </p:val>
                                        </p:tav>
                                        <p:tav tm="100000">
                                          <p:val>
                                            <p:strVal val="#ppt_x"/>
                                          </p:val>
                                        </p:tav>
                                      </p:tavLst>
                                    </p:anim>
                                    <p:anim calcmode="lin" valueType="num">
                                      <p:cBhvr>
                                        <p:cTn id="72"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2" grpId="0"/>
      <p:bldP spid="15" grpId="0"/>
      <p:bldP spid="18" grpId="0"/>
      <p:bldP spid="33" grpId="0"/>
      <p:bldP spid="21" grpId="0"/>
      <p:bldP spid="24"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20"/>
          <p:cNvSpPr txBox="1">
            <a:spLocks/>
          </p:cNvSpPr>
          <p:nvPr/>
        </p:nvSpPr>
        <p:spPr>
          <a:xfrm>
            <a:off x="1005270" y="5101769"/>
            <a:ext cx="5301650" cy="974306"/>
          </a:xfrm>
          <a:prstGeom prst="rect">
            <a:avLst/>
          </a:prstGeom>
        </p:spPr>
        <p:txBody>
          <a:bodyPr vert="horz" wrap="square" lIns="0" tIns="0" rIns="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4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4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Title 20"/>
          <p:cNvSpPr txBox="1">
            <a:spLocks/>
          </p:cNvSpPr>
          <p:nvPr/>
        </p:nvSpPr>
        <p:spPr>
          <a:xfrm>
            <a:off x="6531312" y="5101768"/>
            <a:ext cx="5510093" cy="974306"/>
          </a:xfrm>
          <a:prstGeom prst="rect">
            <a:avLst/>
          </a:prstGeom>
        </p:spPr>
        <p:txBody>
          <a:bodyPr vert="horz" wrap="square" lIns="0" tIns="0" rIns="0" bIns="0" rtlCol="0" anchor="ctr">
            <a:spAutoFit/>
          </a:bodyPr>
          <a:lstStyle>
            <a:lvl1pPr algn="ctr" defTabSz="457200" rtl="0" eaLnBrk="1" latinLnBrk="0" hangingPunct="1">
              <a:spcBef>
                <a:spcPct val="0"/>
              </a:spcBef>
              <a:buNone/>
              <a:defRPr sz="2900" kern="1200">
                <a:solidFill>
                  <a:schemeClr val="accent6"/>
                </a:solidFill>
                <a:latin typeface="Source Sans Pro ExtraLight"/>
                <a:ea typeface="+mj-ea"/>
                <a:cs typeface="Source Sans Pro ExtraLight"/>
              </a:defRPr>
            </a:lvl1pPr>
          </a:lstStyle>
          <a:p>
            <a:pPr algn="l">
              <a:lnSpc>
                <a:spcPct val="150000"/>
              </a:lnSpc>
            </a:pPr>
            <a:r>
              <a:rPr lang="zh-CN" altLang="en-US" sz="84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请替换文字内容，添加相关标题，修改文字内容，也可以直接复制你的内容到此。</a:t>
            </a:r>
            <a:endParaRPr lang="en-US" altLang="zh-CN" sz="844"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Rectangle 27"/>
          <p:cNvSpPr/>
          <p:nvPr/>
        </p:nvSpPr>
        <p:spPr>
          <a:xfrm>
            <a:off x="1005272" y="4151226"/>
            <a:ext cx="5301647" cy="72108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nSpc>
                <a:spcPct val="150000"/>
              </a:lnSpc>
            </a:pPr>
            <a:endParaRPr lang="en-US" sz="1475"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6531311" y="4151226"/>
            <a:ext cx="5301647" cy="721080"/>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1829058" y="4349471"/>
            <a:ext cx="3302303" cy="324576"/>
          </a:xfrm>
          <a:prstGeom prst="rect">
            <a:avLst/>
          </a:prstGeom>
          <a:noFill/>
        </p:spPr>
        <p:txBody>
          <a:bodyPr vert="horz" wrap="square" lIns="0" tIns="0" rIns="0" bIns="0" rtlCol="0">
            <a:spAutoFit/>
          </a:bodyPr>
          <a:lstStyle/>
          <a:p>
            <a:pPr algn="ctr"/>
            <a:r>
              <a:rPr lang="zh-CN" altLang="en-US" sz="210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10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530983" y="4349471"/>
            <a:ext cx="3302303" cy="324576"/>
          </a:xfrm>
          <a:prstGeom prst="rect">
            <a:avLst/>
          </a:prstGeom>
          <a:noFill/>
        </p:spPr>
        <p:txBody>
          <a:bodyPr vert="horz" wrap="square" lIns="0" tIns="0" rIns="0" bIns="0" rtlCol="0">
            <a:spAutoFit/>
          </a:bodyPr>
          <a:lstStyle/>
          <a:p>
            <a:pPr algn="ctr"/>
            <a:r>
              <a:rPr lang="zh-CN" altLang="en-US" sz="210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US" altLang="zh-CN" sz="2109"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8" name="图片占位符 7"/>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t="10828" b="10828"/>
          <a:stretch>
            <a:fillRect/>
          </a:stretch>
        </p:blipFill>
        <p:spPr/>
      </p:pic>
      <p:pic>
        <p:nvPicPr>
          <p:cNvPr id="7" name="图片占位符 6"/>
          <p:cNvPicPr>
            <a:picLocks noGrp="1" noChangeAspect="1"/>
          </p:cNvPicPr>
          <p:nvPr>
            <p:ph type="pic" sz="quarter" idx="14"/>
          </p:nvPr>
        </p:nvPicPr>
        <p:blipFill>
          <a:blip r:embed="rId4">
            <a:extLst>
              <a:ext uri="{28A0092B-C50C-407E-A947-70E740481C1C}">
                <a14:useLocalDpi xmlns:a14="http://schemas.microsoft.com/office/drawing/2010/main" val="0"/>
              </a:ext>
            </a:extLst>
          </a:blip>
          <a:srcRect t="10828" b="10828"/>
          <a:stretch>
            <a:fillRect/>
          </a:stretch>
        </p:blipFill>
        <p:spPr/>
      </p:pic>
      <p:sp>
        <p:nvSpPr>
          <p:cNvPr id="10" name="矩形 9"/>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1" name="矩形 10"/>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2" name="文本框 11"/>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3" name="文本框 1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963384448"/>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8"/>
                                        </p:tgtEl>
                                        <p:attrNameLst>
                                          <p:attrName>style.visibility</p:attrName>
                                        </p:attrNameLst>
                                      </p:cBhvr>
                                      <p:to>
                                        <p:strVal val="visible"/>
                                      </p:to>
                                    </p:set>
                                    <p:anim calcmode="lin" valueType="num">
                                      <p:cBhvr additive="base">
                                        <p:cTn id="7" dur="500" fill="hold"/>
                                        <p:tgtEl>
                                          <p:spTgt spid="28"/>
                                        </p:tgtEl>
                                        <p:attrNameLst>
                                          <p:attrName>ppt_x</p:attrName>
                                        </p:attrNameLst>
                                      </p:cBhvr>
                                      <p:tavLst>
                                        <p:tav tm="0">
                                          <p:val>
                                            <p:strVal val="0-#ppt_w/2"/>
                                          </p:val>
                                        </p:tav>
                                        <p:tav tm="100000">
                                          <p:val>
                                            <p:strVal val="#ppt_x"/>
                                          </p:val>
                                        </p:tav>
                                      </p:tavLst>
                                    </p:anim>
                                    <p:anim calcmode="lin" valueType="num">
                                      <p:cBhvr additive="base">
                                        <p:cTn id="8" dur="500" fill="hold"/>
                                        <p:tgtEl>
                                          <p:spTgt spid="28"/>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1+#ppt_w/2"/>
                                          </p:val>
                                        </p:tav>
                                        <p:tav tm="100000">
                                          <p:val>
                                            <p:strVal val="#ppt_x"/>
                                          </p:val>
                                        </p:tav>
                                      </p:tavLst>
                                    </p:anim>
                                    <p:anim calcmode="lin" valueType="num">
                                      <p:cBhvr additive="base">
                                        <p:cTn id="12" dur="500" fill="hold"/>
                                        <p:tgtEl>
                                          <p:spTgt spid="3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down)">
                                      <p:cBhvr>
                                        <p:cTn id="16" dur="500"/>
                                        <p:tgtEl>
                                          <p:spTgt spid="3"/>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wipe(down)">
                                      <p:cBhvr>
                                        <p:cTn id="20" dur="500"/>
                                        <p:tgtEl>
                                          <p:spTgt spid="32"/>
                                        </p:tgtEl>
                                      </p:cBhvr>
                                    </p:animEffect>
                                  </p:childTnLst>
                                </p:cTn>
                              </p:par>
                            </p:childTnLst>
                          </p:cTn>
                        </p:par>
                        <p:par>
                          <p:cTn id="21" fill="hold">
                            <p:stCondLst>
                              <p:cond delay="1500"/>
                            </p:stCondLst>
                            <p:childTnLst>
                              <p:par>
                                <p:cTn id="22" presetID="53" presetClass="entr" presetSubtype="16" fill="hold" grpId="0" nodeType="afterEffect">
                                  <p:stCondLst>
                                    <p:cond delay="0"/>
                                  </p:stCondLst>
                                  <p:childTnLst>
                                    <p:set>
                                      <p:cBhvr>
                                        <p:cTn id="23" dur="1" fill="hold">
                                          <p:stCondLst>
                                            <p:cond delay="0"/>
                                          </p:stCondLst>
                                        </p:cTn>
                                        <p:tgtEl>
                                          <p:spTgt spid="22"/>
                                        </p:tgtEl>
                                        <p:attrNameLst>
                                          <p:attrName>style.visibility</p:attrName>
                                        </p:attrNameLst>
                                      </p:cBhvr>
                                      <p:to>
                                        <p:strVal val="visible"/>
                                      </p:to>
                                    </p:set>
                                    <p:anim calcmode="lin" valueType="num">
                                      <p:cBhvr>
                                        <p:cTn id="24" dur="500" fill="hold"/>
                                        <p:tgtEl>
                                          <p:spTgt spid="22"/>
                                        </p:tgtEl>
                                        <p:attrNameLst>
                                          <p:attrName>ppt_w</p:attrName>
                                        </p:attrNameLst>
                                      </p:cBhvr>
                                      <p:tavLst>
                                        <p:tav tm="0">
                                          <p:val>
                                            <p:fltVal val="0"/>
                                          </p:val>
                                        </p:tav>
                                        <p:tav tm="100000">
                                          <p:val>
                                            <p:strVal val="#ppt_w"/>
                                          </p:val>
                                        </p:tav>
                                      </p:tavLst>
                                    </p:anim>
                                    <p:anim calcmode="lin" valueType="num">
                                      <p:cBhvr>
                                        <p:cTn id="25" dur="500" fill="hold"/>
                                        <p:tgtEl>
                                          <p:spTgt spid="22"/>
                                        </p:tgtEl>
                                        <p:attrNameLst>
                                          <p:attrName>ppt_h</p:attrName>
                                        </p:attrNameLst>
                                      </p:cBhvr>
                                      <p:tavLst>
                                        <p:tav tm="0">
                                          <p:val>
                                            <p:fltVal val="0"/>
                                          </p:val>
                                        </p:tav>
                                        <p:tav tm="100000">
                                          <p:val>
                                            <p:strVal val="#ppt_h"/>
                                          </p:val>
                                        </p:tav>
                                      </p:tavLst>
                                    </p:anim>
                                    <p:animEffect transition="in" filter="fade">
                                      <p:cBhvr>
                                        <p:cTn id="26" dur="500"/>
                                        <p:tgtEl>
                                          <p:spTgt spid="22"/>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ppt_w</p:attrName>
                                        </p:attrNameLst>
                                      </p:cBhvr>
                                      <p:tavLst>
                                        <p:tav tm="0">
                                          <p:val>
                                            <p:fltVal val="0"/>
                                          </p:val>
                                        </p:tav>
                                        <p:tav tm="100000">
                                          <p:val>
                                            <p:strVal val="#ppt_w"/>
                                          </p:val>
                                        </p:tav>
                                      </p:tavLst>
                                    </p:anim>
                                    <p:anim calcmode="lin" valueType="num">
                                      <p:cBhvr>
                                        <p:cTn id="31" dur="500" fill="hold"/>
                                        <p:tgtEl>
                                          <p:spTgt spid="24"/>
                                        </p:tgtEl>
                                        <p:attrNameLst>
                                          <p:attrName>ppt_h</p:attrName>
                                        </p:attrNameLst>
                                      </p:cBhvr>
                                      <p:tavLst>
                                        <p:tav tm="0">
                                          <p:val>
                                            <p:fltVal val="0"/>
                                          </p:val>
                                        </p:tav>
                                        <p:tav tm="100000">
                                          <p:val>
                                            <p:strVal val="#ppt_h"/>
                                          </p:val>
                                        </p:tav>
                                      </p:tavLst>
                                    </p:anim>
                                    <p:animEffect transition="in" filter="fade">
                                      <p:cBhvr>
                                        <p:cTn id="32"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8" grpId="0" animBg="1"/>
      <p:bldP spid="30" grpId="0" animBg="1"/>
      <p:bldP spid="3" grpId="0"/>
      <p:bldP spid="3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7</a:t>
            </a:fld>
            <a:endParaRPr lang="id-ID" sz="1266" dirty="0">
              <a:solidFill>
                <a:schemeClr val="bg1"/>
              </a:solidFill>
            </a:endParaRPr>
          </a:p>
        </p:txBody>
      </p:sp>
      <p:grpSp>
        <p:nvGrpSpPr>
          <p:cNvPr id="6" name="Group 5"/>
          <p:cNvGrpSpPr>
            <a:grpSpLocks noChangeAspect="1"/>
          </p:cNvGrpSpPr>
          <p:nvPr/>
        </p:nvGrpSpPr>
        <p:grpSpPr>
          <a:xfrm>
            <a:off x="2219897" y="1917323"/>
            <a:ext cx="8494854" cy="3158299"/>
            <a:chOff x="1001486" y="2422329"/>
            <a:chExt cx="6876140" cy="2556478"/>
          </a:xfrm>
        </p:grpSpPr>
        <p:sp>
          <p:nvSpPr>
            <p:cNvPr id="7" name="Freeform 6"/>
            <p:cNvSpPr/>
            <p:nvPr/>
          </p:nvSpPr>
          <p:spPr>
            <a:xfrm>
              <a:off x="1960243" y="4011658"/>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noFill/>
            <a:ln>
              <a:solidFill>
                <a:schemeClr val="accent1"/>
              </a:solidFill>
            </a:ln>
          </p:spPr>
          <p:style>
            <a:lnRef idx="2">
              <a:schemeClr val="accent5">
                <a:hueOff val="0"/>
                <a:satOff val="0"/>
                <a:lumOff val="0"/>
                <a:alphaOff val="0"/>
              </a:schemeClr>
            </a:lnRef>
            <a:fillRef idx="1">
              <a:schemeClr val="accent5">
                <a:hueOff val="0"/>
                <a:satOff val="0"/>
                <a:lumOff val="0"/>
                <a:alphaOff val="0"/>
              </a:schemeClr>
            </a:fillRef>
            <a:effectRef idx="0">
              <a:schemeClr val="accent5">
                <a:hueOff val="0"/>
                <a:satOff val="0"/>
                <a:lumOff val="0"/>
                <a:alphaOff val="0"/>
              </a:schemeClr>
            </a:effectRef>
            <a:fontRef idx="minor">
              <a:schemeClr val="lt1"/>
            </a:fontRef>
          </p:style>
          <p:txBody>
            <a:bodyPr spcFirstLastPara="0" vert="horz" wrap="square" lIns="181993" tIns="191099" rIns="181993" bIns="191099" numCol="1" spcCol="1270" anchor="ctr" anchorCtr="0">
              <a:noAutofit/>
            </a:bodyPr>
            <a:lstStyle/>
            <a:p>
              <a:pPr algn="ctr" defTabSz="1218801">
                <a:lnSpc>
                  <a:spcPct val="90000"/>
                </a:lnSpc>
                <a:spcAft>
                  <a:spcPct val="35000"/>
                </a:spcAft>
              </a:pPr>
              <a:endParaRPr lang="id-ID" sz="2109">
                <a:solidFill>
                  <a:schemeClr val="bg1"/>
                </a:solidFill>
                <a:latin typeface="Lato" panose="020F0502020204030203" pitchFamily="34" charset="0"/>
              </a:endParaRPr>
            </a:p>
          </p:txBody>
        </p:sp>
        <p:sp>
          <p:nvSpPr>
            <p:cNvPr id="8" name="Hexagon 7"/>
            <p:cNvSpPr/>
            <p:nvPr/>
          </p:nvSpPr>
          <p:spPr>
            <a:xfrm>
              <a:off x="1001486" y="3482805"/>
              <a:ext cx="1114119" cy="956677"/>
            </a:xfrm>
            <a:prstGeom prst="hexagon">
              <a:avLst>
                <a:gd name="adj" fmla="val 25000"/>
                <a:gd name="vf" fmla="val 115470"/>
              </a:avLst>
            </a:prstGeom>
            <a:solidFill>
              <a:schemeClr val="tx1">
                <a:lumMod val="40000"/>
                <a:lumOff val="60000"/>
              </a:schemeClr>
            </a:solidFill>
            <a:ln w="12700">
              <a:solidFill>
                <a:schemeClr val="accent1"/>
              </a:solidFill>
            </a:ln>
          </p:spPr>
          <p:style>
            <a:lnRef idx="2">
              <a:schemeClr val="accent5">
                <a:hueOff val="0"/>
                <a:satOff val="0"/>
                <a:lumOff val="0"/>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Freeform 8"/>
            <p:cNvSpPr/>
            <p:nvPr/>
          </p:nvSpPr>
          <p:spPr>
            <a:xfrm>
              <a:off x="2919000" y="3480033"/>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solidFill>
              <a:schemeClr val="tx1">
                <a:lumMod val="40000"/>
                <a:lumOff val="60000"/>
              </a:schemeClr>
            </a:solidFill>
            <a:ln w="12700">
              <a:solidFill>
                <a:schemeClr val="accent3"/>
              </a:solidFill>
            </a:ln>
          </p:spPr>
          <p:style>
            <a:lnRef idx="2">
              <a:schemeClr val="accent5">
                <a:hueOff val="3432332"/>
                <a:satOff val="-6875"/>
                <a:lumOff val="-4353"/>
                <a:alphaOff val="0"/>
              </a:schemeClr>
            </a:lnRef>
            <a:fillRef idx="1">
              <a:schemeClr val="accent5">
                <a:hueOff val="3432332"/>
                <a:satOff val="-6875"/>
                <a:lumOff val="-4353"/>
                <a:alphaOff val="0"/>
              </a:schemeClr>
            </a:fillRef>
            <a:effectRef idx="0">
              <a:schemeClr val="accent5">
                <a:hueOff val="3432332"/>
                <a:satOff val="-6875"/>
                <a:lumOff val="-4353"/>
                <a:alphaOff val="0"/>
              </a:schemeClr>
            </a:effectRef>
            <a:fontRef idx="minor">
              <a:schemeClr val="lt1"/>
            </a:fontRef>
          </p:style>
          <p:txBody>
            <a:bodyPr spcFirstLastPara="0" vert="horz" wrap="square" lIns="181993" tIns="191099" rIns="181993" bIns="191099" numCol="1" spcCol="1270" anchor="ctr" anchorCtr="0">
              <a:noAutofit/>
            </a:bodyPr>
            <a:lstStyle/>
            <a:p>
              <a:pPr algn="ctr" defTabSz="1218801">
                <a:lnSpc>
                  <a:spcPct val="90000"/>
                </a:lnSpc>
                <a:spcAft>
                  <a:spcPct val="35000"/>
                </a:spcAft>
              </a:pPr>
              <a:endParaRPr lang="id-ID" sz="2109">
                <a:solidFill>
                  <a:schemeClr val="bg1"/>
                </a:solidFill>
                <a:latin typeface="Lato" panose="020F0502020204030203" pitchFamily="34" charset="0"/>
              </a:endParaRPr>
            </a:p>
          </p:txBody>
        </p:sp>
        <p:sp>
          <p:nvSpPr>
            <p:cNvPr id="10" name="Hexagon 9"/>
            <p:cNvSpPr/>
            <p:nvPr/>
          </p:nvSpPr>
          <p:spPr>
            <a:xfrm>
              <a:off x="3877166" y="4009809"/>
              <a:ext cx="1114119" cy="956677"/>
            </a:xfrm>
            <a:prstGeom prst="hexagon">
              <a:avLst>
                <a:gd name="adj" fmla="val 25000"/>
                <a:gd name="vf" fmla="val 115470"/>
              </a:avLst>
            </a:prstGeom>
            <a:noFill/>
            <a:ln>
              <a:solidFill>
                <a:schemeClr val="accent3"/>
              </a:solidFill>
            </a:ln>
          </p:spPr>
          <p:style>
            <a:lnRef idx="2">
              <a:schemeClr val="accent5">
                <a:hueOff val="3432332"/>
                <a:satOff val="-6875"/>
                <a:lumOff val="-4353"/>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1" name="Freeform 10"/>
            <p:cNvSpPr/>
            <p:nvPr/>
          </p:nvSpPr>
          <p:spPr>
            <a:xfrm>
              <a:off x="1960243" y="2954261"/>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solidFill>
              <a:schemeClr val="tx1">
                <a:lumMod val="40000"/>
                <a:lumOff val="60000"/>
              </a:schemeClr>
            </a:solidFill>
            <a:ln w="12700">
              <a:solidFill>
                <a:schemeClr val="accent2"/>
              </a:solidFill>
            </a:ln>
          </p:spPr>
          <p:style>
            <a:lnRef idx="2">
              <a:schemeClr val="accent5">
                <a:hueOff val="6864664"/>
                <a:satOff val="-13750"/>
                <a:lumOff val="-8706"/>
                <a:alphaOff val="0"/>
              </a:schemeClr>
            </a:lnRef>
            <a:fillRef idx="1">
              <a:schemeClr val="accent5">
                <a:hueOff val="6864664"/>
                <a:satOff val="-13750"/>
                <a:lumOff val="-8706"/>
                <a:alphaOff val="0"/>
              </a:schemeClr>
            </a:fillRef>
            <a:effectRef idx="0">
              <a:schemeClr val="accent5">
                <a:hueOff val="6864664"/>
                <a:satOff val="-13750"/>
                <a:lumOff val="-8706"/>
                <a:alphaOff val="0"/>
              </a:schemeClr>
            </a:effectRef>
            <a:fontRef idx="minor">
              <a:schemeClr val="lt1"/>
            </a:fontRef>
          </p:style>
          <p:txBody>
            <a:bodyPr spcFirstLastPara="0" vert="horz" wrap="square" lIns="181993" tIns="191099" rIns="181993" bIns="191099" numCol="1" spcCol="1270" anchor="ctr" anchorCtr="0">
              <a:noAutofit/>
            </a:bodyPr>
            <a:lstStyle/>
            <a:p>
              <a:pPr algn="ctr" defTabSz="1218801">
                <a:lnSpc>
                  <a:spcPct val="90000"/>
                </a:lnSpc>
                <a:spcAft>
                  <a:spcPct val="35000"/>
                </a:spcAft>
              </a:pPr>
              <a:endParaRPr lang="id-ID" sz="2109">
                <a:solidFill>
                  <a:schemeClr val="bg1"/>
                </a:solidFill>
                <a:latin typeface="Lato" panose="020F0502020204030203" pitchFamily="34" charset="0"/>
              </a:endParaRPr>
            </a:p>
          </p:txBody>
        </p:sp>
        <p:sp>
          <p:nvSpPr>
            <p:cNvPr id="12" name="Hexagon 11"/>
            <p:cNvSpPr/>
            <p:nvPr/>
          </p:nvSpPr>
          <p:spPr>
            <a:xfrm>
              <a:off x="2919000" y="2422329"/>
              <a:ext cx="1114119" cy="956677"/>
            </a:xfrm>
            <a:prstGeom prst="hexagon">
              <a:avLst>
                <a:gd name="adj" fmla="val 25000"/>
                <a:gd name="vf" fmla="val 115470"/>
              </a:avLst>
            </a:prstGeom>
            <a:noFill/>
            <a:ln>
              <a:solidFill>
                <a:schemeClr val="accent2"/>
              </a:solidFill>
            </a:ln>
          </p:spPr>
          <p:style>
            <a:lnRef idx="2">
              <a:schemeClr val="accent5">
                <a:hueOff val="6864664"/>
                <a:satOff val="-13750"/>
                <a:lumOff val="-8706"/>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3" name="Freeform 12"/>
            <p:cNvSpPr/>
            <p:nvPr/>
          </p:nvSpPr>
          <p:spPr>
            <a:xfrm>
              <a:off x="5793357" y="2972127"/>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solidFill>
              <a:schemeClr val="tx1">
                <a:lumMod val="40000"/>
                <a:lumOff val="60000"/>
              </a:schemeClr>
            </a:solidFill>
            <a:ln w="12700">
              <a:solidFill>
                <a:schemeClr val="accent5"/>
              </a:solidFill>
            </a:ln>
          </p:spPr>
          <p:style>
            <a:lnRef idx="2">
              <a:schemeClr val="accent5">
                <a:hueOff val="10296996"/>
                <a:satOff val="-20624"/>
                <a:lumOff val="-13059"/>
                <a:alphaOff val="0"/>
              </a:schemeClr>
            </a:lnRef>
            <a:fillRef idx="1">
              <a:schemeClr val="accent5">
                <a:hueOff val="10296996"/>
                <a:satOff val="-20624"/>
                <a:lumOff val="-13059"/>
                <a:alphaOff val="0"/>
              </a:schemeClr>
            </a:fillRef>
            <a:effectRef idx="0">
              <a:schemeClr val="accent5">
                <a:hueOff val="10296996"/>
                <a:satOff val="-20624"/>
                <a:lumOff val="-13059"/>
                <a:alphaOff val="0"/>
              </a:schemeClr>
            </a:effectRef>
            <a:fontRef idx="minor">
              <a:schemeClr val="lt1"/>
            </a:fontRef>
          </p:style>
          <p:txBody>
            <a:bodyPr spcFirstLastPara="0" vert="horz" wrap="square" lIns="181993" tIns="209850" rIns="181993" bIns="209850" numCol="1" spcCol="1270" anchor="ctr" anchorCtr="0">
              <a:noAutofit/>
            </a:bodyPr>
            <a:lstStyle/>
            <a:p>
              <a:pPr algn="ctr" defTabSz="1875079">
                <a:lnSpc>
                  <a:spcPct val="90000"/>
                </a:lnSpc>
                <a:spcAft>
                  <a:spcPct val="35000"/>
                </a:spcAft>
              </a:pPr>
              <a:endParaRPr lang="id-ID" sz="3375">
                <a:solidFill>
                  <a:schemeClr val="bg1"/>
                </a:solidFill>
                <a:latin typeface="Lato" panose="020F0502020204030203" pitchFamily="34" charset="0"/>
              </a:endParaRPr>
            </a:p>
          </p:txBody>
        </p:sp>
        <p:sp>
          <p:nvSpPr>
            <p:cNvPr id="14" name="Hexagon 13"/>
            <p:cNvSpPr/>
            <p:nvPr/>
          </p:nvSpPr>
          <p:spPr>
            <a:xfrm>
              <a:off x="4835923" y="3489889"/>
              <a:ext cx="1114119" cy="956677"/>
            </a:xfrm>
            <a:prstGeom prst="hexagon">
              <a:avLst>
                <a:gd name="adj" fmla="val 25000"/>
                <a:gd name="vf" fmla="val 115470"/>
              </a:avLst>
            </a:prstGeom>
            <a:solidFill>
              <a:schemeClr val="tx1">
                <a:lumMod val="40000"/>
                <a:lumOff val="60000"/>
              </a:schemeClr>
            </a:solidFill>
            <a:ln w="12700">
              <a:solidFill>
                <a:schemeClr val="accent4"/>
              </a:solidFill>
            </a:ln>
          </p:spPr>
          <p:style>
            <a:lnRef idx="2">
              <a:schemeClr val="accent5">
                <a:hueOff val="10296996"/>
                <a:satOff val="-20624"/>
                <a:lumOff val="-13059"/>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5" name="Freeform 14"/>
            <p:cNvSpPr/>
            <p:nvPr/>
          </p:nvSpPr>
          <p:spPr>
            <a:xfrm>
              <a:off x="4835923" y="2432493"/>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noFill/>
            <a:ln>
              <a:solidFill>
                <a:schemeClr val="accent5"/>
              </a:solidFill>
            </a:ln>
          </p:spPr>
          <p:style>
            <a:lnRef idx="2">
              <a:schemeClr val="accent5">
                <a:hueOff val="13729329"/>
                <a:satOff val="-27499"/>
                <a:lumOff val="-17412"/>
                <a:alphaOff val="0"/>
              </a:schemeClr>
            </a:lnRef>
            <a:fillRef idx="1">
              <a:schemeClr val="accent5">
                <a:hueOff val="13729329"/>
                <a:satOff val="-27499"/>
                <a:lumOff val="-17412"/>
                <a:alphaOff val="0"/>
              </a:schemeClr>
            </a:fillRef>
            <a:effectRef idx="0">
              <a:schemeClr val="accent5">
                <a:hueOff val="13729329"/>
                <a:satOff val="-27499"/>
                <a:lumOff val="-17412"/>
                <a:alphaOff val="0"/>
              </a:schemeClr>
            </a:effectRef>
            <a:fontRef idx="minor">
              <a:schemeClr val="lt1"/>
            </a:fontRef>
          </p:style>
          <p:txBody>
            <a:bodyPr spcFirstLastPara="0" vert="horz" wrap="square" lIns="181993" tIns="209850" rIns="181993" bIns="209850" numCol="1" spcCol="1270" anchor="ctr" anchorCtr="0">
              <a:noAutofit/>
            </a:bodyPr>
            <a:lstStyle/>
            <a:p>
              <a:pPr algn="ctr" defTabSz="1875079">
                <a:lnSpc>
                  <a:spcPct val="90000"/>
                </a:lnSpc>
                <a:spcAft>
                  <a:spcPct val="35000"/>
                </a:spcAft>
              </a:pPr>
              <a:endParaRPr lang="id-ID" sz="3375">
                <a:solidFill>
                  <a:schemeClr val="bg1"/>
                </a:solidFill>
                <a:latin typeface="Lato" panose="020F0502020204030203" pitchFamily="34" charset="0"/>
              </a:endParaRPr>
            </a:p>
          </p:txBody>
        </p:sp>
        <p:sp>
          <p:nvSpPr>
            <p:cNvPr id="16" name="Hexagon 15"/>
            <p:cNvSpPr/>
            <p:nvPr/>
          </p:nvSpPr>
          <p:spPr>
            <a:xfrm>
              <a:off x="6763507" y="3501707"/>
              <a:ext cx="1114119" cy="956677"/>
            </a:xfrm>
            <a:prstGeom prst="hexagon">
              <a:avLst>
                <a:gd name="adj" fmla="val 25000"/>
                <a:gd name="vf" fmla="val 115470"/>
              </a:avLst>
            </a:prstGeom>
            <a:solidFill>
              <a:schemeClr val="tx1">
                <a:lumMod val="40000"/>
                <a:lumOff val="60000"/>
              </a:schemeClr>
            </a:solidFill>
            <a:ln w="12700">
              <a:solidFill>
                <a:schemeClr val="accent6"/>
              </a:solidFill>
            </a:ln>
          </p:spPr>
          <p:style>
            <a:lnRef idx="2">
              <a:schemeClr val="accent5">
                <a:hueOff val="13729329"/>
                <a:satOff val="-27499"/>
                <a:lumOff val="-17412"/>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sp>
          <p:nvSpPr>
            <p:cNvPr id="17" name="Freeform 16"/>
            <p:cNvSpPr/>
            <p:nvPr/>
          </p:nvSpPr>
          <p:spPr>
            <a:xfrm>
              <a:off x="5794680" y="4022130"/>
              <a:ext cx="1114119" cy="956677"/>
            </a:xfrm>
            <a:custGeom>
              <a:avLst/>
              <a:gdLst>
                <a:gd name="connsiteX0" fmla="*/ 0 w 1114119"/>
                <a:gd name="connsiteY0" fmla="*/ 478339 h 956677"/>
                <a:gd name="connsiteX1" fmla="*/ 239169 w 1114119"/>
                <a:gd name="connsiteY1" fmla="*/ 0 h 956677"/>
                <a:gd name="connsiteX2" fmla="*/ 874950 w 1114119"/>
                <a:gd name="connsiteY2" fmla="*/ 0 h 956677"/>
                <a:gd name="connsiteX3" fmla="*/ 1114119 w 1114119"/>
                <a:gd name="connsiteY3" fmla="*/ 478339 h 956677"/>
                <a:gd name="connsiteX4" fmla="*/ 874950 w 1114119"/>
                <a:gd name="connsiteY4" fmla="*/ 956677 h 956677"/>
                <a:gd name="connsiteX5" fmla="*/ 239169 w 1114119"/>
                <a:gd name="connsiteY5" fmla="*/ 956677 h 956677"/>
                <a:gd name="connsiteX6" fmla="*/ 0 w 1114119"/>
                <a:gd name="connsiteY6" fmla="*/ 478339 h 9566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114119" h="956677">
                  <a:moveTo>
                    <a:pt x="0" y="478339"/>
                  </a:moveTo>
                  <a:lnTo>
                    <a:pt x="239169" y="0"/>
                  </a:lnTo>
                  <a:lnTo>
                    <a:pt x="874950" y="0"/>
                  </a:lnTo>
                  <a:lnTo>
                    <a:pt x="1114119" y="478339"/>
                  </a:lnTo>
                  <a:lnTo>
                    <a:pt x="874950" y="956677"/>
                  </a:lnTo>
                  <a:lnTo>
                    <a:pt x="239169" y="956677"/>
                  </a:lnTo>
                  <a:lnTo>
                    <a:pt x="0" y="478339"/>
                  </a:lnTo>
                  <a:close/>
                </a:path>
              </a:pathLst>
            </a:custGeom>
            <a:noFill/>
            <a:ln>
              <a:solidFill>
                <a:schemeClr val="accent6"/>
              </a:solidFill>
            </a:ln>
          </p:spPr>
          <p:style>
            <a:lnRef idx="2">
              <a:schemeClr val="accent5">
                <a:hueOff val="17161661"/>
                <a:satOff val="-34374"/>
                <a:lumOff val="-21765"/>
                <a:alphaOff val="0"/>
              </a:schemeClr>
            </a:lnRef>
            <a:fillRef idx="1">
              <a:schemeClr val="accent5">
                <a:hueOff val="17161661"/>
                <a:satOff val="-34374"/>
                <a:lumOff val="-21765"/>
                <a:alphaOff val="0"/>
              </a:schemeClr>
            </a:fillRef>
            <a:effectRef idx="0">
              <a:schemeClr val="accent5">
                <a:hueOff val="17161661"/>
                <a:satOff val="-34374"/>
                <a:lumOff val="-21765"/>
                <a:alphaOff val="0"/>
              </a:schemeClr>
            </a:effectRef>
            <a:fontRef idx="minor">
              <a:schemeClr val="lt1"/>
            </a:fontRef>
          </p:style>
          <p:txBody>
            <a:bodyPr spcFirstLastPara="0" vert="horz" wrap="square" lIns="181993" tIns="209850" rIns="181993" bIns="209850" numCol="1" spcCol="1270" anchor="ctr" anchorCtr="0">
              <a:noAutofit/>
            </a:bodyPr>
            <a:lstStyle/>
            <a:p>
              <a:pPr algn="ctr" defTabSz="1875079">
                <a:lnSpc>
                  <a:spcPct val="90000"/>
                </a:lnSpc>
                <a:spcAft>
                  <a:spcPct val="35000"/>
                </a:spcAft>
              </a:pPr>
              <a:endParaRPr lang="id-ID" sz="3375">
                <a:solidFill>
                  <a:schemeClr val="bg1"/>
                </a:solidFill>
                <a:latin typeface="Lato" panose="020F0502020204030203" pitchFamily="34" charset="0"/>
              </a:endParaRPr>
            </a:p>
          </p:txBody>
        </p:sp>
        <p:sp>
          <p:nvSpPr>
            <p:cNvPr id="18" name="Hexagon 17"/>
            <p:cNvSpPr/>
            <p:nvPr/>
          </p:nvSpPr>
          <p:spPr>
            <a:xfrm>
              <a:off x="3871922" y="2948825"/>
              <a:ext cx="1114119" cy="956677"/>
            </a:xfrm>
            <a:prstGeom prst="hexagon">
              <a:avLst>
                <a:gd name="adj" fmla="val 25000"/>
                <a:gd name="vf" fmla="val 115470"/>
              </a:avLst>
            </a:prstGeom>
            <a:noFill/>
            <a:ln>
              <a:solidFill>
                <a:schemeClr val="accent4"/>
              </a:solidFill>
            </a:ln>
          </p:spPr>
          <p:style>
            <a:lnRef idx="2">
              <a:schemeClr val="accent5">
                <a:hueOff val="17161661"/>
                <a:satOff val="-34374"/>
                <a:lumOff val="-21765"/>
                <a:alphaOff val="0"/>
              </a:schemeClr>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sp>
      </p:grpSp>
      <p:sp>
        <p:nvSpPr>
          <p:cNvPr id="19" name="Freeform 7"/>
          <p:cNvSpPr>
            <a:spLocks noChangeAspect="1" noEditPoints="1"/>
          </p:cNvSpPr>
          <p:nvPr/>
        </p:nvSpPr>
        <p:spPr bwMode="auto">
          <a:xfrm>
            <a:off x="3852641" y="4097904"/>
            <a:ext cx="479091" cy="479091"/>
          </a:xfrm>
          <a:custGeom>
            <a:avLst/>
            <a:gdLst>
              <a:gd name="T0" fmla="*/ 347 w 376"/>
              <a:gd name="T1" fmla="*/ 284 h 376"/>
              <a:gd name="T2" fmla="*/ 347 w 376"/>
              <a:gd name="T3" fmla="*/ 238 h 376"/>
              <a:gd name="T4" fmla="*/ 278 w 376"/>
              <a:gd name="T5" fmla="*/ 169 h 376"/>
              <a:gd name="T6" fmla="*/ 238 w 376"/>
              <a:gd name="T7" fmla="*/ 169 h 376"/>
              <a:gd name="T8" fmla="*/ 207 w 376"/>
              <a:gd name="T9" fmla="*/ 148 h 376"/>
              <a:gd name="T10" fmla="*/ 207 w 376"/>
              <a:gd name="T11" fmla="*/ 92 h 376"/>
              <a:gd name="T12" fmla="*/ 236 w 376"/>
              <a:gd name="T13" fmla="*/ 48 h 376"/>
              <a:gd name="T14" fmla="*/ 188 w 376"/>
              <a:gd name="T15" fmla="*/ 0 h 376"/>
              <a:gd name="T16" fmla="*/ 140 w 376"/>
              <a:gd name="T17" fmla="*/ 48 h 376"/>
              <a:gd name="T18" fmla="*/ 169 w 376"/>
              <a:gd name="T19" fmla="*/ 92 h 376"/>
              <a:gd name="T20" fmla="*/ 169 w 376"/>
              <a:gd name="T21" fmla="*/ 148 h 376"/>
              <a:gd name="T22" fmla="*/ 138 w 376"/>
              <a:gd name="T23" fmla="*/ 169 h 376"/>
              <a:gd name="T24" fmla="*/ 98 w 376"/>
              <a:gd name="T25" fmla="*/ 169 h 376"/>
              <a:gd name="T26" fmla="*/ 29 w 376"/>
              <a:gd name="T27" fmla="*/ 238 h 376"/>
              <a:gd name="T28" fmla="*/ 29 w 376"/>
              <a:gd name="T29" fmla="*/ 284 h 376"/>
              <a:gd name="T30" fmla="*/ 0 w 376"/>
              <a:gd name="T31" fmla="*/ 328 h 376"/>
              <a:gd name="T32" fmla="*/ 48 w 376"/>
              <a:gd name="T33" fmla="*/ 376 h 376"/>
              <a:gd name="T34" fmla="*/ 96 w 376"/>
              <a:gd name="T35" fmla="*/ 328 h 376"/>
              <a:gd name="T36" fmla="*/ 67 w 376"/>
              <a:gd name="T37" fmla="*/ 284 h 376"/>
              <a:gd name="T38" fmla="*/ 67 w 376"/>
              <a:gd name="T39" fmla="*/ 238 h 376"/>
              <a:gd name="T40" fmla="*/ 98 w 376"/>
              <a:gd name="T41" fmla="*/ 207 h 376"/>
              <a:gd name="T42" fmla="*/ 138 w 376"/>
              <a:gd name="T43" fmla="*/ 207 h 376"/>
              <a:gd name="T44" fmla="*/ 169 w 376"/>
              <a:gd name="T45" fmla="*/ 202 h 376"/>
              <a:gd name="T46" fmla="*/ 169 w 376"/>
              <a:gd name="T47" fmla="*/ 284 h 376"/>
              <a:gd name="T48" fmla="*/ 140 w 376"/>
              <a:gd name="T49" fmla="*/ 328 h 376"/>
              <a:gd name="T50" fmla="*/ 188 w 376"/>
              <a:gd name="T51" fmla="*/ 376 h 376"/>
              <a:gd name="T52" fmla="*/ 236 w 376"/>
              <a:gd name="T53" fmla="*/ 328 h 376"/>
              <a:gd name="T54" fmla="*/ 207 w 376"/>
              <a:gd name="T55" fmla="*/ 284 h 376"/>
              <a:gd name="T56" fmla="*/ 207 w 376"/>
              <a:gd name="T57" fmla="*/ 202 h 376"/>
              <a:gd name="T58" fmla="*/ 238 w 376"/>
              <a:gd name="T59" fmla="*/ 207 h 376"/>
              <a:gd name="T60" fmla="*/ 278 w 376"/>
              <a:gd name="T61" fmla="*/ 207 h 376"/>
              <a:gd name="T62" fmla="*/ 309 w 376"/>
              <a:gd name="T63" fmla="*/ 238 h 376"/>
              <a:gd name="T64" fmla="*/ 309 w 376"/>
              <a:gd name="T65" fmla="*/ 284 h 376"/>
              <a:gd name="T66" fmla="*/ 280 w 376"/>
              <a:gd name="T67" fmla="*/ 328 h 376"/>
              <a:gd name="T68" fmla="*/ 328 w 376"/>
              <a:gd name="T69" fmla="*/ 376 h 376"/>
              <a:gd name="T70" fmla="*/ 376 w 376"/>
              <a:gd name="T71" fmla="*/ 328 h 376"/>
              <a:gd name="T72" fmla="*/ 347 w 376"/>
              <a:gd name="T73" fmla="*/ 284 h 376"/>
              <a:gd name="T74" fmla="*/ 75 w 376"/>
              <a:gd name="T75" fmla="*/ 328 h 376"/>
              <a:gd name="T76" fmla="*/ 48 w 376"/>
              <a:gd name="T77" fmla="*/ 356 h 376"/>
              <a:gd name="T78" fmla="*/ 20 w 376"/>
              <a:gd name="T79" fmla="*/ 328 h 376"/>
              <a:gd name="T80" fmla="*/ 48 w 376"/>
              <a:gd name="T81" fmla="*/ 300 h 376"/>
              <a:gd name="T82" fmla="*/ 75 w 376"/>
              <a:gd name="T83" fmla="*/ 328 h 376"/>
              <a:gd name="T84" fmla="*/ 160 w 376"/>
              <a:gd name="T85" fmla="*/ 48 h 376"/>
              <a:gd name="T86" fmla="*/ 188 w 376"/>
              <a:gd name="T87" fmla="*/ 20 h 376"/>
              <a:gd name="T88" fmla="*/ 215 w 376"/>
              <a:gd name="T89" fmla="*/ 48 h 376"/>
              <a:gd name="T90" fmla="*/ 188 w 376"/>
              <a:gd name="T91" fmla="*/ 76 h 376"/>
              <a:gd name="T92" fmla="*/ 160 w 376"/>
              <a:gd name="T93" fmla="*/ 48 h 376"/>
              <a:gd name="T94" fmla="*/ 215 w 376"/>
              <a:gd name="T95" fmla="*/ 328 h 376"/>
              <a:gd name="T96" fmla="*/ 188 w 376"/>
              <a:gd name="T97" fmla="*/ 356 h 376"/>
              <a:gd name="T98" fmla="*/ 160 w 376"/>
              <a:gd name="T99" fmla="*/ 328 h 376"/>
              <a:gd name="T100" fmla="*/ 188 w 376"/>
              <a:gd name="T101" fmla="*/ 300 h 376"/>
              <a:gd name="T102" fmla="*/ 215 w 376"/>
              <a:gd name="T103" fmla="*/ 328 h 376"/>
              <a:gd name="T104" fmla="*/ 328 w 376"/>
              <a:gd name="T105" fmla="*/ 356 h 376"/>
              <a:gd name="T106" fmla="*/ 300 w 376"/>
              <a:gd name="T107" fmla="*/ 328 h 376"/>
              <a:gd name="T108" fmla="*/ 328 w 376"/>
              <a:gd name="T109" fmla="*/ 300 h 376"/>
              <a:gd name="T110" fmla="*/ 355 w 376"/>
              <a:gd name="T111" fmla="*/ 328 h 376"/>
              <a:gd name="T112" fmla="*/ 328 w 376"/>
              <a:gd name="T113" fmla="*/ 35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76" h="376">
                <a:moveTo>
                  <a:pt x="347" y="284"/>
                </a:moveTo>
                <a:cubicBezTo>
                  <a:pt x="347" y="238"/>
                  <a:pt x="347" y="238"/>
                  <a:pt x="347" y="238"/>
                </a:cubicBezTo>
                <a:cubicBezTo>
                  <a:pt x="347" y="210"/>
                  <a:pt x="328" y="169"/>
                  <a:pt x="278" y="169"/>
                </a:cubicBezTo>
                <a:cubicBezTo>
                  <a:pt x="238" y="169"/>
                  <a:pt x="238" y="169"/>
                  <a:pt x="238" y="169"/>
                </a:cubicBezTo>
                <a:cubicBezTo>
                  <a:pt x="210" y="169"/>
                  <a:pt x="207" y="155"/>
                  <a:pt x="207" y="148"/>
                </a:cubicBezTo>
                <a:cubicBezTo>
                  <a:pt x="207" y="92"/>
                  <a:pt x="207" y="92"/>
                  <a:pt x="207" y="92"/>
                </a:cubicBezTo>
                <a:cubicBezTo>
                  <a:pt x="224" y="85"/>
                  <a:pt x="236" y="68"/>
                  <a:pt x="236" y="48"/>
                </a:cubicBezTo>
                <a:cubicBezTo>
                  <a:pt x="236" y="21"/>
                  <a:pt x="214" y="0"/>
                  <a:pt x="188" y="0"/>
                </a:cubicBezTo>
                <a:cubicBezTo>
                  <a:pt x="161" y="0"/>
                  <a:pt x="140" y="21"/>
                  <a:pt x="140" y="48"/>
                </a:cubicBezTo>
                <a:cubicBezTo>
                  <a:pt x="140" y="68"/>
                  <a:pt x="152" y="85"/>
                  <a:pt x="169" y="92"/>
                </a:cubicBezTo>
                <a:cubicBezTo>
                  <a:pt x="169" y="148"/>
                  <a:pt x="169" y="148"/>
                  <a:pt x="169" y="148"/>
                </a:cubicBezTo>
                <a:cubicBezTo>
                  <a:pt x="169" y="153"/>
                  <a:pt x="167" y="169"/>
                  <a:pt x="138" y="169"/>
                </a:cubicBezTo>
                <a:cubicBezTo>
                  <a:pt x="98" y="169"/>
                  <a:pt x="98" y="169"/>
                  <a:pt x="98" y="169"/>
                </a:cubicBezTo>
                <a:cubicBezTo>
                  <a:pt x="47" y="169"/>
                  <a:pt x="29" y="210"/>
                  <a:pt x="29" y="238"/>
                </a:cubicBezTo>
                <a:cubicBezTo>
                  <a:pt x="29" y="284"/>
                  <a:pt x="29" y="284"/>
                  <a:pt x="29" y="284"/>
                </a:cubicBezTo>
                <a:cubicBezTo>
                  <a:pt x="12" y="291"/>
                  <a:pt x="0" y="308"/>
                  <a:pt x="0" y="328"/>
                </a:cubicBezTo>
                <a:cubicBezTo>
                  <a:pt x="0" y="354"/>
                  <a:pt x="21" y="376"/>
                  <a:pt x="48" y="376"/>
                </a:cubicBezTo>
                <a:cubicBezTo>
                  <a:pt x="74" y="376"/>
                  <a:pt x="96" y="354"/>
                  <a:pt x="96" y="328"/>
                </a:cubicBezTo>
                <a:cubicBezTo>
                  <a:pt x="96" y="308"/>
                  <a:pt x="84" y="291"/>
                  <a:pt x="67" y="284"/>
                </a:cubicBezTo>
                <a:cubicBezTo>
                  <a:pt x="67" y="238"/>
                  <a:pt x="67" y="238"/>
                  <a:pt x="67" y="238"/>
                </a:cubicBezTo>
                <a:cubicBezTo>
                  <a:pt x="67" y="233"/>
                  <a:pt x="68" y="207"/>
                  <a:pt x="98" y="207"/>
                </a:cubicBezTo>
                <a:cubicBezTo>
                  <a:pt x="138" y="207"/>
                  <a:pt x="138" y="207"/>
                  <a:pt x="138" y="207"/>
                </a:cubicBezTo>
                <a:cubicBezTo>
                  <a:pt x="150" y="207"/>
                  <a:pt x="160" y="205"/>
                  <a:pt x="169" y="202"/>
                </a:cubicBezTo>
                <a:cubicBezTo>
                  <a:pt x="169" y="284"/>
                  <a:pt x="169" y="284"/>
                  <a:pt x="169" y="284"/>
                </a:cubicBezTo>
                <a:cubicBezTo>
                  <a:pt x="152" y="291"/>
                  <a:pt x="140" y="308"/>
                  <a:pt x="140" y="328"/>
                </a:cubicBezTo>
                <a:cubicBezTo>
                  <a:pt x="140" y="354"/>
                  <a:pt x="161" y="376"/>
                  <a:pt x="188" y="376"/>
                </a:cubicBezTo>
                <a:cubicBezTo>
                  <a:pt x="214" y="376"/>
                  <a:pt x="236" y="354"/>
                  <a:pt x="236" y="328"/>
                </a:cubicBezTo>
                <a:cubicBezTo>
                  <a:pt x="236" y="308"/>
                  <a:pt x="224" y="291"/>
                  <a:pt x="207" y="284"/>
                </a:cubicBezTo>
                <a:cubicBezTo>
                  <a:pt x="207" y="202"/>
                  <a:pt x="207" y="202"/>
                  <a:pt x="207" y="202"/>
                </a:cubicBezTo>
                <a:cubicBezTo>
                  <a:pt x="215" y="205"/>
                  <a:pt x="226" y="207"/>
                  <a:pt x="238" y="207"/>
                </a:cubicBezTo>
                <a:cubicBezTo>
                  <a:pt x="278" y="207"/>
                  <a:pt x="278" y="207"/>
                  <a:pt x="278" y="207"/>
                </a:cubicBezTo>
                <a:cubicBezTo>
                  <a:pt x="306" y="207"/>
                  <a:pt x="309" y="231"/>
                  <a:pt x="309" y="238"/>
                </a:cubicBezTo>
                <a:cubicBezTo>
                  <a:pt x="309" y="284"/>
                  <a:pt x="309" y="284"/>
                  <a:pt x="309" y="284"/>
                </a:cubicBezTo>
                <a:cubicBezTo>
                  <a:pt x="292" y="291"/>
                  <a:pt x="280" y="308"/>
                  <a:pt x="280" y="328"/>
                </a:cubicBezTo>
                <a:cubicBezTo>
                  <a:pt x="280" y="354"/>
                  <a:pt x="301" y="376"/>
                  <a:pt x="328" y="376"/>
                </a:cubicBezTo>
                <a:cubicBezTo>
                  <a:pt x="354" y="376"/>
                  <a:pt x="376" y="354"/>
                  <a:pt x="376" y="328"/>
                </a:cubicBezTo>
                <a:cubicBezTo>
                  <a:pt x="376" y="308"/>
                  <a:pt x="364" y="291"/>
                  <a:pt x="347" y="284"/>
                </a:cubicBezTo>
                <a:close/>
                <a:moveTo>
                  <a:pt x="75" y="328"/>
                </a:moveTo>
                <a:cubicBezTo>
                  <a:pt x="75" y="343"/>
                  <a:pt x="63" y="356"/>
                  <a:pt x="48" y="356"/>
                </a:cubicBezTo>
                <a:cubicBezTo>
                  <a:pt x="32" y="356"/>
                  <a:pt x="20" y="343"/>
                  <a:pt x="20" y="328"/>
                </a:cubicBezTo>
                <a:cubicBezTo>
                  <a:pt x="20" y="313"/>
                  <a:pt x="32" y="300"/>
                  <a:pt x="48" y="300"/>
                </a:cubicBezTo>
                <a:cubicBezTo>
                  <a:pt x="63" y="300"/>
                  <a:pt x="75" y="313"/>
                  <a:pt x="75" y="328"/>
                </a:cubicBezTo>
                <a:close/>
                <a:moveTo>
                  <a:pt x="160" y="48"/>
                </a:moveTo>
                <a:cubicBezTo>
                  <a:pt x="160" y="33"/>
                  <a:pt x="172" y="20"/>
                  <a:pt x="188" y="20"/>
                </a:cubicBezTo>
                <a:cubicBezTo>
                  <a:pt x="203" y="20"/>
                  <a:pt x="215" y="33"/>
                  <a:pt x="215" y="48"/>
                </a:cubicBezTo>
                <a:cubicBezTo>
                  <a:pt x="215" y="63"/>
                  <a:pt x="203" y="76"/>
                  <a:pt x="188" y="76"/>
                </a:cubicBezTo>
                <a:cubicBezTo>
                  <a:pt x="172" y="76"/>
                  <a:pt x="160" y="63"/>
                  <a:pt x="160" y="48"/>
                </a:cubicBezTo>
                <a:close/>
                <a:moveTo>
                  <a:pt x="215" y="328"/>
                </a:moveTo>
                <a:cubicBezTo>
                  <a:pt x="215" y="343"/>
                  <a:pt x="203" y="356"/>
                  <a:pt x="188" y="356"/>
                </a:cubicBezTo>
                <a:cubicBezTo>
                  <a:pt x="172" y="356"/>
                  <a:pt x="160" y="343"/>
                  <a:pt x="160" y="328"/>
                </a:cubicBezTo>
                <a:cubicBezTo>
                  <a:pt x="160" y="313"/>
                  <a:pt x="172" y="300"/>
                  <a:pt x="188" y="300"/>
                </a:cubicBezTo>
                <a:cubicBezTo>
                  <a:pt x="203" y="300"/>
                  <a:pt x="215" y="313"/>
                  <a:pt x="215" y="328"/>
                </a:cubicBezTo>
                <a:close/>
                <a:moveTo>
                  <a:pt x="328" y="356"/>
                </a:moveTo>
                <a:cubicBezTo>
                  <a:pt x="312" y="356"/>
                  <a:pt x="300" y="343"/>
                  <a:pt x="300" y="328"/>
                </a:cubicBezTo>
                <a:cubicBezTo>
                  <a:pt x="300" y="313"/>
                  <a:pt x="312" y="300"/>
                  <a:pt x="328" y="300"/>
                </a:cubicBezTo>
                <a:cubicBezTo>
                  <a:pt x="343" y="300"/>
                  <a:pt x="355" y="313"/>
                  <a:pt x="355" y="328"/>
                </a:cubicBezTo>
                <a:cubicBezTo>
                  <a:pt x="355" y="343"/>
                  <a:pt x="343" y="356"/>
                  <a:pt x="328" y="356"/>
                </a:cubicBezTo>
                <a:close/>
              </a:path>
            </a:pathLst>
          </a:custGeom>
          <a:solidFill>
            <a:schemeClr val="accent1"/>
          </a:solidFill>
          <a:ln>
            <a:noFill/>
          </a:ln>
        </p:spPr>
        <p:txBody>
          <a:bodyPr vert="horz" wrap="square" lIns="96435" tIns="48218" rIns="96435" bIns="48218" numCol="1" anchor="t" anchorCtr="0" compatLnSpc="1">
            <a:prstTxWarp prst="textNoShape">
              <a:avLst/>
            </a:prstTxWarp>
          </a:bodyPr>
          <a:lstStyle/>
          <a:p>
            <a:endParaRPr lang="en-US" sz="1476" dirty="0">
              <a:solidFill>
                <a:schemeClr val="bg1"/>
              </a:solidFill>
              <a:latin typeface="Lato" panose="020F0502020204030203" pitchFamily="34" charset="0"/>
            </a:endParaRPr>
          </a:p>
        </p:txBody>
      </p:sp>
      <p:sp>
        <p:nvSpPr>
          <p:cNvPr id="20" name="Freeform 12"/>
          <p:cNvSpPr>
            <a:spLocks noChangeAspect="1" noEditPoints="1"/>
          </p:cNvSpPr>
          <p:nvPr/>
        </p:nvSpPr>
        <p:spPr bwMode="auto">
          <a:xfrm>
            <a:off x="6170319" y="2874545"/>
            <a:ext cx="625038" cy="381379"/>
          </a:xfrm>
          <a:custGeom>
            <a:avLst/>
            <a:gdLst>
              <a:gd name="T0" fmla="*/ 152 w 400"/>
              <a:gd name="T1" fmla="*/ 7 h 244"/>
              <a:gd name="T2" fmla="*/ 127 w 400"/>
              <a:gd name="T3" fmla="*/ 7 h 244"/>
              <a:gd name="T4" fmla="*/ 0 w 400"/>
              <a:gd name="T5" fmla="*/ 122 h 244"/>
              <a:gd name="T6" fmla="*/ 127 w 400"/>
              <a:gd name="T7" fmla="*/ 237 h 244"/>
              <a:gd name="T8" fmla="*/ 152 w 400"/>
              <a:gd name="T9" fmla="*/ 237 h 244"/>
              <a:gd name="T10" fmla="*/ 152 w 400"/>
              <a:gd name="T11" fmla="*/ 212 h 244"/>
              <a:gd name="T12" fmla="*/ 53 w 400"/>
              <a:gd name="T13" fmla="*/ 122 h 244"/>
              <a:gd name="T14" fmla="*/ 152 w 400"/>
              <a:gd name="T15" fmla="*/ 32 h 244"/>
              <a:gd name="T16" fmla="*/ 152 w 400"/>
              <a:gd name="T17" fmla="*/ 7 h 244"/>
              <a:gd name="T18" fmla="*/ 272 w 400"/>
              <a:gd name="T19" fmla="*/ 7 h 244"/>
              <a:gd name="T20" fmla="*/ 248 w 400"/>
              <a:gd name="T21" fmla="*/ 7 h 244"/>
              <a:gd name="T22" fmla="*/ 248 w 400"/>
              <a:gd name="T23" fmla="*/ 32 h 244"/>
              <a:gd name="T24" fmla="*/ 347 w 400"/>
              <a:gd name="T25" fmla="*/ 122 h 244"/>
              <a:gd name="T26" fmla="*/ 248 w 400"/>
              <a:gd name="T27" fmla="*/ 212 h 244"/>
              <a:gd name="T28" fmla="*/ 248 w 400"/>
              <a:gd name="T29" fmla="*/ 237 h 244"/>
              <a:gd name="T30" fmla="*/ 272 w 400"/>
              <a:gd name="T31" fmla="*/ 237 h 244"/>
              <a:gd name="T32" fmla="*/ 400 w 400"/>
              <a:gd name="T33" fmla="*/ 122 h 244"/>
              <a:gd name="T34" fmla="*/ 272 w 400"/>
              <a:gd name="T35" fmla="*/ 7 h 2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00" h="244">
                <a:moveTo>
                  <a:pt x="152" y="7"/>
                </a:moveTo>
                <a:cubicBezTo>
                  <a:pt x="145" y="0"/>
                  <a:pt x="135" y="0"/>
                  <a:pt x="127" y="7"/>
                </a:cubicBezTo>
                <a:cubicBezTo>
                  <a:pt x="0" y="122"/>
                  <a:pt x="0" y="122"/>
                  <a:pt x="0" y="122"/>
                </a:cubicBezTo>
                <a:cubicBezTo>
                  <a:pt x="127" y="237"/>
                  <a:pt x="127" y="237"/>
                  <a:pt x="127" y="237"/>
                </a:cubicBezTo>
                <a:cubicBezTo>
                  <a:pt x="135" y="244"/>
                  <a:pt x="145" y="244"/>
                  <a:pt x="152" y="237"/>
                </a:cubicBezTo>
                <a:cubicBezTo>
                  <a:pt x="159" y="230"/>
                  <a:pt x="159" y="219"/>
                  <a:pt x="152" y="212"/>
                </a:cubicBezTo>
                <a:cubicBezTo>
                  <a:pt x="53" y="122"/>
                  <a:pt x="53" y="122"/>
                  <a:pt x="53" y="122"/>
                </a:cubicBezTo>
                <a:cubicBezTo>
                  <a:pt x="152" y="32"/>
                  <a:pt x="152" y="32"/>
                  <a:pt x="152" y="32"/>
                </a:cubicBezTo>
                <a:cubicBezTo>
                  <a:pt x="159" y="25"/>
                  <a:pt x="159" y="14"/>
                  <a:pt x="152" y="7"/>
                </a:cubicBezTo>
                <a:close/>
                <a:moveTo>
                  <a:pt x="272" y="7"/>
                </a:moveTo>
                <a:cubicBezTo>
                  <a:pt x="265" y="0"/>
                  <a:pt x="255" y="0"/>
                  <a:pt x="248" y="7"/>
                </a:cubicBezTo>
                <a:cubicBezTo>
                  <a:pt x="240" y="14"/>
                  <a:pt x="241" y="25"/>
                  <a:pt x="248" y="32"/>
                </a:cubicBezTo>
                <a:cubicBezTo>
                  <a:pt x="347" y="122"/>
                  <a:pt x="347" y="122"/>
                  <a:pt x="347" y="122"/>
                </a:cubicBezTo>
                <a:cubicBezTo>
                  <a:pt x="248" y="212"/>
                  <a:pt x="248" y="212"/>
                  <a:pt x="248" y="212"/>
                </a:cubicBezTo>
                <a:cubicBezTo>
                  <a:pt x="241" y="219"/>
                  <a:pt x="240" y="230"/>
                  <a:pt x="248" y="237"/>
                </a:cubicBezTo>
                <a:cubicBezTo>
                  <a:pt x="255" y="244"/>
                  <a:pt x="265" y="244"/>
                  <a:pt x="272" y="237"/>
                </a:cubicBezTo>
                <a:cubicBezTo>
                  <a:pt x="400" y="122"/>
                  <a:pt x="400" y="122"/>
                  <a:pt x="400" y="122"/>
                </a:cubicBezTo>
                <a:lnTo>
                  <a:pt x="272" y="7"/>
                </a:lnTo>
                <a:close/>
              </a:path>
            </a:pathLst>
          </a:custGeom>
          <a:solidFill>
            <a:schemeClr val="accent4"/>
          </a:solidFill>
          <a:ln>
            <a:noFill/>
          </a:ln>
        </p:spPr>
        <p:txBody>
          <a:bodyPr vert="horz" wrap="square" lIns="96435" tIns="48218" rIns="96435" bIns="48218" numCol="1" anchor="t" anchorCtr="0" compatLnSpc="1">
            <a:prstTxWarp prst="textNoShape">
              <a:avLst/>
            </a:prstTxWarp>
          </a:bodyPr>
          <a:lstStyle/>
          <a:p>
            <a:endParaRPr lang="en-US" sz="1476" dirty="0">
              <a:solidFill>
                <a:schemeClr val="bg1"/>
              </a:solidFill>
              <a:latin typeface="Lato" panose="020F0502020204030203" pitchFamily="34" charset="0"/>
            </a:endParaRPr>
          </a:p>
        </p:txBody>
      </p:sp>
      <p:sp>
        <p:nvSpPr>
          <p:cNvPr id="21" name="Freeform 17"/>
          <p:cNvSpPr>
            <a:spLocks noChangeAspect="1" noEditPoints="1"/>
          </p:cNvSpPr>
          <p:nvPr/>
        </p:nvSpPr>
        <p:spPr bwMode="auto">
          <a:xfrm>
            <a:off x="5014448" y="2199680"/>
            <a:ext cx="525128" cy="419657"/>
          </a:xfrm>
          <a:custGeom>
            <a:avLst/>
            <a:gdLst>
              <a:gd name="T0" fmla="*/ 200 w 400"/>
              <a:gd name="T1" fmla="*/ 120 h 320"/>
              <a:gd name="T2" fmla="*/ 140 w 400"/>
              <a:gd name="T3" fmla="*/ 180 h 320"/>
              <a:gd name="T4" fmla="*/ 200 w 400"/>
              <a:gd name="T5" fmla="*/ 240 h 320"/>
              <a:gd name="T6" fmla="*/ 260 w 400"/>
              <a:gd name="T7" fmla="*/ 180 h 320"/>
              <a:gd name="T8" fmla="*/ 200 w 400"/>
              <a:gd name="T9" fmla="*/ 120 h 320"/>
              <a:gd name="T10" fmla="*/ 360 w 400"/>
              <a:gd name="T11" fmla="*/ 60 h 320"/>
              <a:gd name="T12" fmla="*/ 312 w 400"/>
              <a:gd name="T13" fmla="*/ 60 h 320"/>
              <a:gd name="T14" fmla="*/ 296 w 400"/>
              <a:gd name="T15" fmla="*/ 49 h 320"/>
              <a:gd name="T16" fmla="*/ 284 w 400"/>
              <a:gd name="T17" fmla="*/ 11 h 320"/>
              <a:gd name="T18" fmla="*/ 268 w 400"/>
              <a:gd name="T19" fmla="*/ 0 h 320"/>
              <a:gd name="T20" fmla="*/ 132 w 400"/>
              <a:gd name="T21" fmla="*/ 0 h 320"/>
              <a:gd name="T22" fmla="*/ 116 w 400"/>
              <a:gd name="T23" fmla="*/ 11 h 320"/>
              <a:gd name="T24" fmla="*/ 104 w 400"/>
              <a:gd name="T25" fmla="*/ 49 h 320"/>
              <a:gd name="T26" fmla="*/ 88 w 400"/>
              <a:gd name="T27" fmla="*/ 60 h 320"/>
              <a:gd name="T28" fmla="*/ 40 w 400"/>
              <a:gd name="T29" fmla="*/ 60 h 320"/>
              <a:gd name="T30" fmla="*/ 0 w 400"/>
              <a:gd name="T31" fmla="*/ 100 h 320"/>
              <a:gd name="T32" fmla="*/ 0 w 400"/>
              <a:gd name="T33" fmla="*/ 280 h 320"/>
              <a:gd name="T34" fmla="*/ 40 w 400"/>
              <a:gd name="T35" fmla="*/ 320 h 320"/>
              <a:gd name="T36" fmla="*/ 360 w 400"/>
              <a:gd name="T37" fmla="*/ 320 h 320"/>
              <a:gd name="T38" fmla="*/ 400 w 400"/>
              <a:gd name="T39" fmla="*/ 280 h 320"/>
              <a:gd name="T40" fmla="*/ 400 w 400"/>
              <a:gd name="T41" fmla="*/ 100 h 320"/>
              <a:gd name="T42" fmla="*/ 360 w 400"/>
              <a:gd name="T43" fmla="*/ 60 h 320"/>
              <a:gd name="T44" fmla="*/ 200 w 400"/>
              <a:gd name="T45" fmla="*/ 280 h 320"/>
              <a:gd name="T46" fmla="*/ 100 w 400"/>
              <a:gd name="T47" fmla="*/ 180 h 320"/>
              <a:gd name="T48" fmla="*/ 200 w 400"/>
              <a:gd name="T49" fmla="*/ 80 h 320"/>
              <a:gd name="T50" fmla="*/ 300 w 400"/>
              <a:gd name="T51" fmla="*/ 180 h 320"/>
              <a:gd name="T52" fmla="*/ 200 w 400"/>
              <a:gd name="T53" fmla="*/ 280 h 320"/>
              <a:gd name="T54" fmla="*/ 346 w 400"/>
              <a:gd name="T55" fmla="*/ 128 h 320"/>
              <a:gd name="T56" fmla="*/ 332 w 400"/>
              <a:gd name="T57" fmla="*/ 114 h 320"/>
              <a:gd name="T58" fmla="*/ 346 w 400"/>
              <a:gd name="T59" fmla="*/ 100 h 320"/>
              <a:gd name="T60" fmla="*/ 360 w 400"/>
              <a:gd name="T61" fmla="*/ 114 h 320"/>
              <a:gd name="T62" fmla="*/ 346 w 400"/>
              <a:gd name="T63" fmla="*/ 128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00" h="320">
                <a:moveTo>
                  <a:pt x="200" y="120"/>
                </a:moveTo>
                <a:cubicBezTo>
                  <a:pt x="167" y="120"/>
                  <a:pt x="140" y="147"/>
                  <a:pt x="140" y="180"/>
                </a:cubicBezTo>
                <a:cubicBezTo>
                  <a:pt x="140" y="213"/>
                  <a:pt x="167" y="240"/>
                  <a:pt x="200" y="240"/>
                </a:cubicBezTo>
                <a:cubicBezTo>
                  <a:pt x="233" y="240"/>
                  <a:pt x="260" y="213"/>
                  <a:pt x="260" y="180"/>
                </a:cubicBezTo>
                <a:cubicBezTo>
                  <a:pt x="260" y="147"/>
                  <a:pt x="233" y="120"/>
                  <a:pt x="200" y="120"/>
                </a:cubicBezTo>
                <a:close/>
                <a:moveTo>
                  <a:pt x="360" y="60"/>
                </a:moveTo>
                <a:cubicBezTo>
                  <a:pt x="312" y="60"/>
                  <a:pt x="312" y="60"/>
                  <a:pt x="312" y="60"/>
                </a:cubicBezTo>
                <a:cubicBezTo>
                  <a:pt x="305" y="60"/>
                  <a:pt x="298" y="55"/>
                  <a:pt x="296" y="49"/>
                </a:cubicBezTo>
                <a:cubicBezTo>
                  <a:pt x="284" y="11"/>
                  <a:pt x="284" y="11"/>
                  <a:pt x="284" y="11"/>
                </a:cubicBezTo>
                <a:cubicBezTo>
                  <a:pt x="281" y="5"/>
                  <a:pt x="274" y="0"/>
                  <a:pt x="268" y="0"/>
                </a:cubicBezTo>
                <a:cubicBezTo>
                  <a:pt x="132" y="0"/>
                  <a:pt x="132" y="0"/>
                  <a:pt x="132" y="0"/>
                </a:cubicBezTo>
                <a:cubicBezTo>
                  <a:pt x="125" y="0"/>
                  <a:pt x="118" y="5"/>
                  <a:pt x="116" y="11"/>
                </a:cubicBezTo>
                <a:cubicBezTo>
                  <a:pt x="104" y="49"/>
                  <a:pt x="104" y="49"/>
                  <a:pt x="104" y="49"/>
                </a:cubicBezTo>
                <a:cubicBezTo>
                  <a:pt x="101" y="55"/>
                  <a:pt x="94" y="60"/>
                  <a:pt x="88" y="60"/>
                </a:cubicBezTo>
                <a:cubicBezTo>
                  <a:pt x="40" y="60"/>
                  <a:pt x="40" y="60"/>
                  <a:pt x="40" y="60"/>
                </a:cubicBezTo>
                <a:cubicBezTo>
                  <a:pt x="18" y="60"/>
                  <a:pt x="0" y="78"/>
                  <a:pt x="0" y="100"/>
                </a:cubicBezTo>
                <a:cubicBezTo>
                  <a:pt x="0" y="280"/>
                  <a:pt x="0" y="280"/>
                  <a:pt x="0" y="280"/>
                </a:cubicBezTo>
                <a:cubicBezTo>
                  <a:pt x="0" y="302"/>
                  <a:pt x="18" y="320"/>
                  <a:pt x="40" y="320"/>
                </a:cubicBezTo>
                <a:cubicBezTo>
                  <a:pt x="360" y="320"/>
                  <a:pt x="360" y="320"/>
                  <a:pt x="360" y="320"/>
                </a:cubicBezTo>
                <a:cubicBezTo>
                  <a:pt x="382" y="320"/>
                  <a:pt x="400" y="302"/>
                  <a:pt x="400" y="280"/>
                </a:cubicBezTo>
                <a:cubicBezTo>
                  <a:pt x="400" y="100"/>
                  <a:pt x="400" y="100"/>
                  <a:pt x="400" y="100"/>
                </a:cubicBezTo>
                <a:cubicBezTo>
                  <a:pt x="400" y="78"/>
                  <a:pt x="382" y="60"/>
                  <a:pt x="360" y="60"/>
                </a:cubicBezTo>
                <a:close/>
                <a:moveTo>
                  <a:pt x="200" y="280"/>
                </a:moveTo>
                <a:cubicBezTo>
                  <a:pt x="145" y="280"/>
                  <a:pt x="100" y="235"/>
                  <a:pt x="100" y="180"/>
                </a:cubicBezTo>
                <a:cubicBezTo>
                  <a:pt x="100" y="125"/>
                  <a:pt x="145" y="80"/>
                  <a:pt x="200" y="80"/>
                </a:cubicBezTo>
                <a:cubicBezTo>
                  <a:pt x="255" y="80"/>
                  <a:pt x="300" y="125"/>
                  <a:pt x="300" y="180"/>
                </a:cubicBezTo>
                <a:cubicBezTo>
                  <a:pt x="300" y="235"/>
                  <a:pt x="255" y="280"/>
                  <a:pt x="200" y="280"/>
                </a:cubicBezTo>
                <a:close/>
                <a:moveTo>
                  <a:pt x="346" y="128"/>
                </a:moveTo>
                <a:cubicBezTo>
                  <a:pt x="338" y="128"/>
                  <a:pt x="332" y="122"/>
                  <a:pt x="332" y="114"/>
                </a:cubicBezTo>
                <a:cubicBezTo>
                  <a:pt x="332" y="106"/>
                  <a:pt x="338" y="100"/>
                  <a:pt x="346" y="100"/>
                </a:cubicBezTo>
                <a:cubicBezTo>
                  <a:pt x="354" y="100"/>
                  <a:pt x="360" y="106"/>
                  <a:pt x="360" y="114"/>
                </a:cubicBezTo>
                <a:cubicBezTo>
                  <a:pt x="360" y="122"/>
                  <a:pt x="354" y="128"/>
                  <a:pt x="346" y="128"/>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en-US" sz="1476" dirty="0">
              <a:solidFill>
                <a:schemeClr val="bg1"/>
              </a:solidFill>
              <a:latin typeface="Lato" panose="020F0502020204030203" pitchFamily="34" charset="0"/>
            </a:endParaRPr>
          </a:p>
        </p:txBody>
      </p:sp>
      <p:sp>
        <p:nvSpPr>
          <p:cNvPr id="22" name="Freeform 22"/>
          <p:cNvSpPr>
            <a:spLocks noChangeAspect="1" noEditPoints="1"/>
          </p:cNvSpPr>
          <p:nvPr/>
        </p:nvSpPr>
        <p:spPr bwMode="auto">
          <a:xfrm>
            <a:off x="8610841" y="4183018"/>
            <a:ext cx="437626" cy="437042"/>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accent6"/>
          </a:solidFill>
          <a:ln>
            <a:noFill/>
          </a:ln>
        </p:spPr>
        <p:txBody>
          <a:bodyPr vert="horz" wrap="square" lIns="96435" tIns="48218" rIns="96435" bIns="48218" numCol="1" anchor="t" anchorCtr="0" compatLnSpc="1">
            <a:prstTxWarp prst="textNoShape">
              <a:avLst/>
            </a:prstTxWarp>
          </a:bodyPr>
          <a:lstStyle/>
          <a:p>
            <a:endParaRPr lang="en-US" sz="1476" dirty="0">
              <a:solidFill>
                <a:schemeClr val="bg1"/>
              </a:solidFill>
              <a:latin typeface="Lato" panose="020F0502020204030203" pitchFamily="34" charset="0"/>
            </a:endParaRPr>
          </a:p>
        </p:txBody>
      </p:sp>
      <p:sp>
        <p:nvSpPr>
          <p:cNvPr id="23" name="Freeform 27"/>
          <p:cNvSpPr>
            <a:spLocks noChangeAspect="1" noEditPoints="1"/>
          </p:cNvSpPr>
          <p:nvPr/>
        </p:nvSpPr>
        <p:spPr bwMode="auto">
          <a:xfrm>
            <a:off x="7392544" y="2220222"/>
            <a:ext cx="505304" cy="361086"/>
          </a:xfrm>
          <a:custGeom>
            <a:avLst/>
            <a:gdLst>
              <a:gd name="T0" fmla="*/ 392 w 392"/>
              <a:gd name="T1" fmla="*/ 40 h 280"/>
              <a:gd name="T2" fmla="*/ 392 w 392"/>
              <a:gd name="T3" fmla="*/ 16 h 280"/>
              <a:gd name="T4" fmla="*/ 376 w 392"/>
              <a:gd name="T5" fmla="*/ 0 h 280"/>
              <a:gd name="T6" fmla="*/ 16 w 392"/>
              <a:gd name="T7" fmla="*/ 0 h 280"/>
              <a:gd name="T8" fmla="*/ 0 w 392"/>
              <a:gd name="T9" fmla="*/ 16 h 280"/>
              <a:gd name="T10" fmla="*/ 0 w 392"/>
              <a:gd name="T11" fmla="*/ 40 h 280"/>
              <a:gd name="T12" fmla="*/ 40 w 392"/>
              <a:gd name="T13" fmla="*/ 40 h 280"/>
              <a:gd name="T14" fmla="*/ 40 w 392"/>
              <a:gd name="T15" fmla="*/ 80 h 280"/>
              <a:gd name="T16" fmla="*/ 0 w 392"/>
              <a:gd name="T17" fmla="*/ 80 h 280"/>
              <a:gd name="T18" fmla="*/ 0 w 392"/>
              <a:gd name="T19" fmla="*/ 120 h 280"/>
              <a:gd name="T20" fmla="*/ 40 w 392"/>
              <a:gd name="T21" fmla="*/ 120 h 280"/>
              <a:gd name="T22" fmla="*/ 40 w 392"/>
              <a:gd name="T23" fmla="*/ 160 h 280"/>
              <a:gd name="T24" fmla="*/ 0 w 392"/>
              <a:gd name="T25" fmla="*/ 160 h 280"/>
              <a:gd name="T26" fmla="*/ 0 w 392"/>
              <a:gd name="T27" fmla="*/ 200 h 280"/>
              <a:gd name="T28" fmla="*/ 40 w 392"/>
              <a:gd name="T29" fmla="*/ 200 h 280"/>
              <a:gd name="T30" fmla="*/ 40 w 392"/>
              <a:gd name="T31" fmla="*/ 240 h 280"/>
              <a:gd name="T32" fmla="*/ 0 w 392"/>
              <a:gd name="T33" fmla="*/ 240 h 280"/>
              <a:gd name="T34" fmla="*/ 0 w 392"/>
              <a:gd name="T35" fmla="*/ 264 h 280"/>
              <a:gd name="T36" fmla="*/ 16 w 392"/>
              <a:gd name="T37" fmla="*/ 280 h 280"/>
              <a:gd name="T38" fmla="*/ 376 w 392"/>
              <a:gd name="T39" fmla="*/ 280 h 280"/>
              <a:gd name="T40" fmla="*/ 392 w 392"/>
              <a:gd name="T41" fmla="*/ 264 h 280"/>
              <a:gd name="T42" fmla="*/ 392 w 392"/>
              <a:gd name="T43" fmla="*/ 240 h 280"/>
              <a:gd name="T44" fmla="*/ 352 w 392"/>
              <a:gd name="T45" fmla="*/ 240 h 280"/>
              <a:gd name="T46" fmla="*/ 352 w 392"/>
              <a:gd name="T47" fmla="*/ 200 h 280"/>
              <a:gd name="T48" fmla="*/ 392 w 392"/>
              <a:gd name="T49" fmla="*/ 200 h 280"/>
              <a:gd name="T50" fmla="*/ 392 w 392"/>
              <a:gd name="T51" fmla="*/ 160 h 280"/>
              <a:gd name="T52" fmla="*/ 352 w 392"/>
              <a:gd name="T53" fmla="*/ 160 h 280"/>
              <a:gd name="T54" fmla="*/ 352 w 392"/>
              <a:gd name="T55" fmla="*/ 120 h 280"/>
              <a:gd name="T56" fmla="*/ 392 w 392"/>
              <a:gd name="T57" fmla="*/ 120 h 280"/>
              <a:gd name="T58" fmla="*/ 392 w 392"/>
              <a:gd name="T59" fmla="*/ 80 h 280"/>
              <a:gd name="T60" fmla="*/ 352 w 392"/>
              <a:gd name="T61" fmla="*/ 80 h 280"/>
              <a:gd name="T62" fmla="*/ 352 w 392"/>
              <a:gd name="T63" fmla="*/ 40 h 280"/>
              <a:gd name="T64" fmla="*/ 392 w 392"/>
              <a:gd name="T65" fmla="*/ 40 h 280"/>
              <a:gd name="T66" fmla="*/ 152 w 392"/>
              <a:gd name="T67" fmla="*/ 200 h 280"/>
              <a:gd name="T68" fmla="*/ 152 w 392"/>
              <a:gd name="T69" fmla="*/ 80 h 280"/>
              <a:gd name="T70" fmla="*/ 252 w 392"/>
              <a:gd name="T71" fmla="*/ 140 h 280"/>
              <a:gd name="T72" fmla="*/ 152 w 392"/>
              <a:gd name="T73" fmla="*/ 200 h 2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92" h="280">
                <a:moveTo>
                  <a:pt x="392" y="40"/>
                </a:moveTo>
                <a:cubicBezTo>
                  <a:pt x="392" y="16"/>
                  <a:pt x="392" y="16"/>
                  <a:pt x="392" y="16"/>
                </a:cubicBezTo>
                <a:cubicBezTo>
                  <a:pt x="392" y="7"/>
                  <a:pt x="385" y="0"/>
                  <a:pt x="376" y="0"/>
                </a:cubicBezTo>
                <a:cubicBezTo>
                  <a:pt x="16" y="0"/>
                  <a:pt x="16" y="0"/>
                  <a:pt x="16" y="0"/>
                </a:cubicBezTo>
                <a:cubicBezTo>
                  <a:pt x="7" y="0"/>
                  <a:pt x="0" y="7"/>
                  <a:pt x="0" y="16"/>
                </a:cubicBezTo>
                <a:cubicBezTo>
                  <a:pt x="0" y="40"/>
                  <a:pt x="0" y="40"/>
                  <a:pt x="0" y="40"/>
                </a:cubicBezTo>
                <a:cubicBezTo>
                  <a:pt x="40" y="40"/>
                  <a:pt x="40" y="40"/>
                  <a:pt x="40" y="40"/>
                </a:cubicBezTo>
                <a:cubicBezTo>
                  <a:pt x="40" y="80"/>
                  <a:pt x="40" y="80"/>
                  <a:pt x="40" y="80"/>
                </a:cubicBezTo>
                <a:cubicBezTo>
                  <a:pt x="0" y="80"/>
                  <a:pt x="0" y="80"/>
                  <a:pt x="0" y="80"/>
                </a:cubicBezTo>
                <a:cubicBezTo>
                  <a:pt x="0" y="120"/>
                  <a:pt x="0" y="120"/>
                  <a:pt x="0" y="120"/>
                </a:cubicBezTo>
                <a:cubicBezTo>
                  <a:pt x="40" y="120"/>
                  <a:pt x="40" y="120"/>
                  <a:pt x="40" y="120"/>
                </a:cubicBezTo>
                <a:cubicBezTo>
                  <a:pt x="40" y="160"/>
                  <a:pt x="40" y="160"/>
                  <a:pt x="40" y="160"/>
                </a:cubicBezTo>
                <a:cubicBezTo>
                  <a:pt x="0" y="160"/>
                  <a:pt x="0" y="160"/>
                  <a:pt x="0" y="160"/>
                </a:cubicBezTo>
                <a:cubicBezTo>
                  <a:pt x="0" y="200"/>
                  <a:pt x="0" y="200"/>
                  <a:pt x="0" y="200"/>
                </a:cubicBezTo>
                <a:cubicBezTo>
                  <a:pt x="40" y="200"/>
                  <a:pt x="40" y="200"/>
                  <a:pt x="40" y="200"/>
                </a:cubicBezTo>
                <a:cubicBezTo>
                  <a:pt x="40" y="240"/>
                  <a:pt x="40" y="240"/>
                  <a:pt x="40" y="240"/>
                </a:cubicBezTo>
                <a:cubicBezTo>
                  <a:pt x="0" y="240"/>
                  <a:pt x="0" y="240"/>
                  <a:pt x="0" y="240"/>
                </a:cubicBezTo>
                <a:cubicBezTo>
                  <a:pt x="0" y="264"/>
                  <a:pt x="0" y="264"/>
                  <a:pt x="0" y="264"/>
                </a:cubicBezTo>
                <a:cubicBezTo>
                  <a:pt x="0" y="273"/>
                  <a:pt x="7" y="280"/>
                  <a:pt x="16" y="280"/>
                </a:cubicBezTo>
                <a:cubicBezTo>
                  <a:pt x="376" y="280"/>
                  <a:pt x="376" y="280"/>
                  <a:pt x="376" y="280"/>
                </a:cubicBezTo>
                <a:cubicBezTo>
                  <a:pt x="385" y="280"/>
                  <a:pt x="392" y="273"/>
                  <a:pt x="392" y="264"/>
                </a:cubicBezTo>
                <a:cubicBezTo>
                  <a:pt x="392" y="240"/>
                  <a:pt x="392" y="240"/>
                  <a:pt x="392" y="240"/>
                </a:cubicBezTo>
                <a:cubicBezTo>
                  <a:pt x="352" y="240"/>
                  <a:pt x="352" y="240"/>
                  <a:pt x="352" y="240"/>
                </a:cubicBezTo>
                <a:cubicBezTo>
                  <a:pt x="352" y="200"/>
                  <a:pt x="352" y="200"/>
                  <a:pt x="352" y="200"/>
                </a:cubicBezTo>
                <a:cubicBezTo>
                  <a:pt x="392" y="200"/>
                  <a:pt x="392" y="200"/>
                  <a:pt x="392" y="200"/>
                </a:cubicBezTo>
                <a:cubicBezTo>
                  <a:pt x="392" y="160"/>
                  <a:pt x="392" y="160"/>
                  <a:pt x="392" y="160"/>
                </a:cubicBezTo>
                <a:cubicBezTo>
                  <a:pt x="352" y="160"/>
                  <a:pt x="352" y="160"/>
                  <a:pt x="352" y="160"/>
                </a:cubicBezTo>
                <a:cubicBezTo>
                  <a:pt x="352" y="120"/>
                  <a:pt x="352" y="120"/>
                  <a:pt x="352" y="120"/>
                </a:cubicBezTo>
                <a:cubicBezTo>
                  <a:pt x="392" y="120"/>
                  <a:pt x="392" y="120"/>
                  <a:pt x="392" y="120"/>
                </a:cubicBezTo>
                <a:cubicBezTo>
                  <a:pt x="392" y="80"/>
                  <a:pt x="392" y="80"/>
                  <a:pt x="392" y="80"/>
                </a:cubicBezTo>
                <a:cubicBezTo>
                  <a:pt x="352" y="80"/>
                  <a:pt x="352" y="80"/>
                  <a:pt x="352" y="80"/>
                </a:cubicBezTo>
                <a:cubicBezTo>
                  <a:pt x="352" y="40"/>
                  <a:pt x="352" y="40"/>
                  <a:pt x="352" y="40"/>
                </a:cubicBezTo>
                <a:lnTo>
                  <a:pt x="392" y="40"/>
                </a:lnTo>
                <a:close/>
                <a:moveTo>
                  <a:pt x="152" y="200"/>
                </a:moveTo>
                <a:cubicBezTo>
                  <a:pt x="152" y="80"/>
                  <a:pt x="152" y="80"/>
                  <a:pt x="152" y="80"/>
                </a:cubicBezTo>
                <a:cubicBezTo>
                  <a:pt x="252" y="140"/>
                  <a:pt x="252" y="140"/>
                  <a:pt x="252" y="140"/>
                </a:cubicBezTo>
                <a:lnTo>
                  <a:pt x="152" y="200"/>
                </a:lnTo>
                <a:close/>
              </a:path>
            </a:pathLst>
          </a:custGeom>
          <a:solidFill>
            <a:schemeClr val="accent5"/>
          </a:solidFill>
          <a:ln>
            <a:noFill/>
          </a:ln>
        </p:spPr>
        <p:txBody>
          <a:bodyPr vert="horz" wrap="square" lIns="96435" tIns="48218" rIns="96435" bIns="48218" numCol="1" anchor="t" anchorCtr="0" compatLnSpc="1">
            <a:prstTxWarp prst="textNoShape">
              <a:avLst/>
            </a:prstTxWarp>
          </a:bodyPr>
          <a:lstStyle/>
          <a:p>
            <a:endParaRPr lang="en-US" sz="1476" dirty="0">
              <a:solidFill>
                <a:schemeClr val="bg1"/>
              </a:solidFill>
              <a:latin typeface="Lato" panose="020F0502020204030203" pitchFamily="34" charset="0"/>
            </a:endParaRPr>
          </a:p>
        </p:txBody>
      </p:sp>
      <p:sp>
        <p:nvSpPr>
          <p:cNvPr id="24" name="Freeform 6"/>
          <p:cNvSpPr>
            <a:spLocks noChangeAspect="1" noEditPoints="1"/>
          </p:cNvSpPr>
          <p:nvPr/>
        </p:nvSpPr>
        <p:spPr bwMode="auto">
          <a:xfrm>
            <a:off x="6205596" y="4109104"/>
            <a:ext cx="571512" cy="584870"/>
          </a:xfrm>
          <a:custGeom>
            <a:avLst/>
            <a:gdLst>
              <a:gd name="T0" fmla="*/ 121 w 417"/>
              <a:gd name="T1" fmla="*/ 94 h 426"/>
              <a:gd name="T2" fmla="*/ 85 w 417"/>
              <a:gd name="T3" fmla="*/ 341 h 426"/>
              <a:gd name="T4" fmla="*/ 332 w 417"/>
              <a:gd name="T5" fmla="*/ 305 h 426"/>
              <a:gd name="T6" fmla="*/ 267 w 417"/>
              <a:gd name="T7" fmla="*/ 159 h 426"/>
              <a:gd name="T8" fmla="*/ 121 w 417"/>
              <a:gd name="T9" fmla="*/ 94 h 426"/>
              <a:gd name="T10" fmla="*/ 306 w 417"/>
              <a:gd name="T11" fmla="*/ 286 h 426"/>
              <a:gd name="T12" fmla="*/ 199 w 417"/>
              <a:gd name="T13" fmla="*/ 227 h 426"/>
              <a:gd name="T14" fmla="*/ 140 w 417"/>
              <a:gd name="T15" fmla="*/ 120 h 426"/>
              <a:gd name="T16" fmla="*/ 247 w 417"/>
              <a:gd name="T17" fmla="*/ 179 h 426"/>
              <a:gd name="T18" fmla="*/ 306 w 417"/>
              <a:gd name="T19" fmla="*/ 286 h 426"/>
              <a:gd name="T20" fmla="*/ 309 w 417"/>
              <a:gd name="T21" fmla="*/ 128 h 426"/>
              <a:gd name="T22" fmla="*/ 323 w 417"/>
              <a:gd name="T23" fmla="*/ 122 h 426"/>
              <a:gd name="T24" fmla="*/ 361 w 417"/>
              <a:gd name="T25" fmla="*/ 84 h 426"/>
              <a:gd name="T26" fmla="*/ 361 w 417"/>
              <a:gd name="T27" fmla="*/ 56 h 426"/>
              <a:gd name="T28" fmla="*/ 333 w 417"/>
              <a:gd name="T29" fmla="*/ 56 h 426"/>
              <a:gd name="T30" fmla="*/ 295 w 417"/>
              <a:gd name="T31" fmla="*/ 94 h 426"/>
              <a:gd name="T32" fmla="*/ 295 w 417"/>
              <a:gd name="T33" fmla="*/ 122 h 426"/>
              <a:gd name="T34" fmla="*/ 309 w 417"/>
              <a:gd name="T35" fmla="*/ 128 h 426"/>
              <a:gd name="T36" fmla="*/ 237 w 417"/>
              <a:gd name="T37" fmla="*/ 79 h 426"/>
              <a:gd name="T38" fmla="*/ 247 w 417"/>
              <a:gd name="T39" fmla="*/ 81 h 426"/>
              <a:gd name="T40" fmla="*/ 264 w 417"/>
              <a:gd name="T41" fmla="*/ 71 h 426"/>
              <a:gd name="T42" fmla="*/ 286 w 417"/>
              <a:gd name="T43" fmla="*/ 33 h 426"/>
              <a:gd name="T44" fmla="*/ 278 w 417"/>
              <a:gd name="T45" fmla="*/ 5 h 426"/>
              <a:gd name="T46" fmla="*/ 251 w 417"/>
              <a:gd name="T47" fmla="*/ 13 h 426"/>
              <a:gd name="T48" fmla="*/ 229 w 417"/>
              <a:gd name="T49" fmla="*/ 52 h 426"/>
              <a:gd name="T50" fmla="*/ 237 w 417"/>
              <a:gd name="T51" fmla="*/ 79 h 426"/>
              <a:gd name="T52" fmla="*/ 412 w 417"/>
              <a:gd name="T53" fmla="*/ 139 h 426"/>
              <a:gd name="T54" fmla="*/ 385 w 417"/>
              <a:gd name="T55" fmla="*/ 131 h 426"/>
              <a:gd name="T56" fmla="*/ 346 w 417"/>
              <a:gd name="T57" fmla="*/ 153 h 426"/>
              <a:gd name="T58" fmla="*/ 338 w 417"/>
              <a:gd name="T59" fmla="*/ 180 h 426"/>
              <a:gd name="T60" fmla="*/ 356 w 417"/>
              <a:gd name="T61" fmla="*/ 190 h 426"/>
              <a:gd name="T62" fmla="*/ 366 w 417"/>
              <a:gd name="T63" fmla="*/ 188 h 426"/>
              <a:gd name="T64" fmla="*/ 404 w 417"/>
              <a:gd name="T65" fmla="*/ 166 h 426"/>
              <a:gd name="T66" fmla="*/ 412 w 417"/>
              <a:gd name="T67" fmla="*/ 139 h 4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17" h="426">
                <a:moveTo>
                  <a:pt x="121" y="94"/>
                </a:moveTo>
                <a:cubicBezTo>
                  <a:pt x="98" y="116"/>
                  <a:pt x="0" y="256"/>
                  <a:pt x="85" y="341"/>
                </a:cubicBezTo>
                <a:cubicBezTo>
                  <a:pt x="170" y="426"/>
                  <a:pt x="309" y="328"/>
                  <a:pt x="332" y="305"/>
                </a:cubicBezTo>
                <a:cubicBezTo>
                  <a:pt x="354" y="283"/>
                  <a:pt x="325" y="217"/>
                  <a:pt x="267" y="159"/>
                </a:cubicBezTo>
                <a:cubicBezTo>
                  <a:pt x="209" y="101"/>
                  <a:pt x="143" y="72"/>
                  <a:pt x="121" y="94"/>
                </a:cubicBezTo>
                <a:close/>
                <a:moveTo>
                  <a:pt x="306" y="286"/>
                </a:moveTo>
                <a:cubicBezTo>
                  <a:pt x="299" y="292"/>
                  <a:pt x="248" y="277"/>
                  <a:pt x="199" y="227"/>
                </a:cubicBezTo>
                <a:cubicBezTo>
                  <a:pt x="149" y="178"/>
                  <a:pt x="134" y="127"/>
                  <a:pt x="140" y="120"/>
                </a:cubicBezTo>
                <a:cubicBezTo>
                  <a:pt x="147" y="113"/>
                  <a:pt x="198" y="129"/>
                  <a:pt x="247" y="179"/>
                </a:cubicBezTo>
                <a:cubicBezTo>
                  <a:pt x="297" y="228"/>
                  <a:pt x="313" y="279"/>
                  <a:pt x="306" y="286"/>
                </a:cubicBezTo>
                <a:close/>
                <a:moveTo>
                  <a:pt x="309" y="128"/>
                </a:moveTo>
                <a:cubicBezTo>
                  <a:pt x="314" y="128"/>
                  <a:pt x="319" y="126"/>
                  <a:pt x="323" y="122"/>
                </a:cubicBezTo>
                <a:cubicBezTo>
                  <a:pt x="361" y="84"/>
                  <a:pt x="361" y="84"/>
                  <a:pt x="361" y="84"/>
                </a:cubicBezTo>
                <a:cubicBezTo>
                  <a:pt x="369" y="76"/>
                  <a:pt x="369" y="64"/>
                  <a:pt x="361" y="56"/>
                </a:cubicBezTo>
                <a:cubicBezTo>
                  <a:pt x="353" y="48"/>
                  <a:pt x="341" y="48"/>
                  <a:pt x="333" y="56"/>
                </a:cubicBezTo>
                <a:cubicBezTo>
                  <a:pt x="295" y="94"/>
                  <a:pt x="295" y="94"/>
                  <a:pt x="295" y="94"/>
                </a:cubicBezTo>
                <a:cubicBezTo>
                  <a:pt x="287" y="102"/>
                  <a:pt x="287" y="115"/>
                  <a:pt x="295" y="122"/>
                </a:cubicBezTo>
                <a:cubicBezTo>
                  <a:pt x="299" y="126"/>
                  <a:pt x="304" y="128"/>
                  <a:pt x="309" y="128"/>
                </a:cubicBezTo>
                <a:close/>
                <a:moveTo>
                  <a:pt x="237" y="79"/>
                </a:moveTo>
                <a:cubicBezTo>
                  <a:pt x="240" y="81"/>
                  <a:pt x="243" y="81"/>
                  <a:pt x="247" y="81"/>
                </a:cubicBezTo>
                <a:cubicBezTo>
                  <a:pt x="254" y="81"/>
                  <a:pt x="260" y="78"/>
                  <a:pt x="264" y="71"/>
                </a:cubicBezTo>
                <a:cubicBezTo>
                  <a:pt x="286" y="33"/>
                  <a:pt x="286" y="33"/>
                  <a:pt x="286" y="33"/>
                </a:cubicBezTo>
                <a:cubicBezTo>
                  <a:pt x="291" y="23"/>
                  <a:pt x="288" y="11"/>
                  <a:pt x="278" y="5"/>
                </a:cubicBezTo>
                <a:cubicBezTo>
                  <a:pt x="268" y="0"/>
                  <a:pt x="256" y="3"/>
                  <a:pt x="251" y="13"/>
                </a:cubicBezTo>
                <a:cubicBezTo>
                  <a:pt x="229" y="52"/>
                  <a:pt x="229" y="52"/>
                  <a:pt x="229" y="52"/>
                </a:cubicBezTo>
                <a:cubicBezTo>
                  <a:pt x="224" y="61"/>
                  <a:pt x="227" y="73"/>
                  <a:pt x="237" y="79"/>
                </a:cubicBezTo>
                <a:close/>
                <a:moveTo>
                  <a:pt x="412" y="139"/>
                </a:moveTo>
                <a:cubicBezTo>
                  <a:pt x="406" y="129"/>
                  <a:pt x="394" y="126"/>
                  <a:pt x="385" y="131"/>
                </a:cubicBezTo>
                <a:cubicBezTo>
                  <a:pt x="346" y="153"/>
                  <a:pt x="346" y="153"/>
                  <a:pt x="346" y="153"/>
                </a:cubicBezTo>
                <a:cubicBezTo>
                  <a:pt x="336" y="158"/>
                  <a:pt x="333" y="171"/>
                  <a:pt x="338" y="180"/>
                </a:cubicBezTo>
                <a:cubicBezTo>
                  <a:pt x="342" y="187"/>
                  <a:pt x="349" y="190"/>
                  <a:pt x="356" y="190"/>
                </a:cubicBezTo>
                <a:cubicBezTo>
                  <a:pt x="359" y="190"/>
                  <a:pt x="363" y="190"/>
                  <a:pt x="366" y="188"/>
                </a:cubicBezTo>
                <a:cubicBezTo>
                  <a:pt x="404" y="166"/>
                  <a:pt x="404" y="166"/>
                  <a:pt x="404" y="166"/>
                </a:cubicBezTo>
                <a:cubicBezTo>
                  <a:pt x="414" y="161"/>
                  <a:pt x="417" y="149"/>
                  <a:pt x="412" y="139"/>
                </a:cubicBezTo>
                <a:close/>
              </a:path>
            </a:pathLst>
          </a:custGeom>
          <a:solidFill>
            <a:schemeClr val="accent3"/>
          </a:solidFill>
          <a:ln>
            <a:noFill/>
          </a:ln>
        </p:spPr>
        <p:txBody>
          <a:bodyPr vert="horz" wrap="square" lIns="96435" tIns="48218" rIns="96435" bIns="48218" numCol="1" anchor="t" anchorCtr="0" compatLnSpc="1">
            <a:prstTxWarp prst="textNoShape">
              <a:avLst/>
            </a:prstTxWarp>
          </a:bodyPr>
          <a:lstStyle/>
          <a:p>
            <a:endParaRPr lang="en-US" sz="1476" dirty="0">
              <a:solidFill>
                <a:schemeClr val="bg1"/>
              </a:solidFill>
              <a:latin typeface="Lato" panose="020F0502020204030203" pitchFamily="34" charset="0"/>
            </a:endParaRPr>
          </a:p>
        </p:txBody>
      </p:sp>
      <p:sp>
        <p:nvSpPr>
          <p:cNvPr id="25" name="Content Placeholder 2"/>
          <p:cNvSpPr txBox="1">
            <a:spLocks/>
          </p:cNvSpPr>
          <p:nvPr/>
        </p:nvSpPr>
        <p:spPr>
          <a:xfrm>
            <a:off x="3551085" y="4625062"/>
            <a:ext cx="1063665" cy="653350"/>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7" b="1" dirty="0">
                <a:solidFill>
                  <a:schemeClr val="accent1"/>
                </a:solidFill>
                <a:latin typeface="Lato" panose="020F0502020204030203" pitchFamily="34" charset="0"/>
              </a:rPr>
              <a:t>Social Media</a:t>
            </a:r>
            <a:endParaRPr lang="en-US" sz="738" dirty="0">
              <a:solidFill>
                <a:schemeClr val="accent1"/>
              </a:solidFill>
              <a:latin typeface="Lato" panose="020F0502020204030203" pitchFamily="34" charset="0"/>
            </a:endParaRPr>
          </a:p>
        </p:txBody>
      </p:sp>
      <p:sp>
        <p:nvSpPr>
          <p:cNvPr id="26" name="Content Placeholder 2"/>
          <p:cNvSpPr txBox="1">
            <a:spLocks/>
          </p:cNvSpPr>
          <p:nvPr/>
        </p:nvSpPr>
        <p:spPr>
          <a:xfrm>
            <a:off x="5948982" y="3316877"/>
            <a:ext cx="1063665" cy="568855"/>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7" b="1" dirty="0">
                <a:solidFill>
                  <a:schemeClr val="accent4"/>
                </a:solidFill>
                <a:latin typeface="Lato" panose="020F0502020204030203" pitchFamily="34" charset="0"/>
              </a:rPr>
              <a:t>Code</a:t>
            </a:r>
            <a:endParaRPr lang="en-US" sz="738" dirty="0">
              <a:solidFill>
                <a:schemeClr val="accent4"/>
              </a:solidFill>
              <a:latin typeface="Lato" panose="020F0502020204030203" pitchFamily="34" charset="0"/>
            </a:endParaRPr>
          </a:p>
        </p:txBody>
      </p:sp>
      <p:sp>
        <p:nvSpPr>
          <p:cNvPr id="27" name="Content Placeholder 2"/>
          <p:cNvSpPr txBox="1">
            <a:spLocks/>
          </p:cNvSpPr>
          <p:nvPr/>
        </p:nvSpPr>
        <p:spPr>
          <a:xfrm>
            <a:off x="4773541" y="2681467"/>
            <a:ext cx="1054489" cy="667847"/>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7" b="1" dirty="0">
                <a:solidFill>
                  <a:schemeClr val="accent2"/>
                </a:solidFill>
                <a:latin typeface="Lato" panose="020F0502020204030203" pitchFamily="34" charset="0"/>
              </a:rPr>
              <a:t>Photography</a:t>
            </a:r>
            <a:endParaRPr lang="en-US" sz="738" dirty="0">
              <a:solidFill>
                <a:schemeClr val="accent2"/>
              </a:solidFill>
              <a:latin typeface="Lato" panose="020F0502020204030203" pitchFamily="34" charset="0"/>
            </a:endParaRPr>
          </a:p>
        </p:txBody>
      </p:sp>
      <p:sp>
        <p:nvSpPr>
          <p:cNvPr id="28" name="Content Placeholder 2"/>
          <p:cNvSpPr txBox="1">
            <a:spLocks/>
          </p:cNvSpPr>
          <p:nvPr/>
        </p:nvSpPr>
        <p:spPr>
          <a:xfrm>
            <a:off x="5932647" y="4687383"/>
            <a:ext cx="1054489" cy="468958"/>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7" b="1" dirty="0">
                <a:solidFill>
                  <a:schemeClr val="accent3"/>
                </a:solidFill>
                <a:latin typeface="Lato" panose="020F0502020204030203" pitchFamily="34" charset="0"/>
              </a:rPr>
              <a:t>Audio</a:t>
            </a:r>
            <a:endParaRPr lang="en-US" sz="738" dirty="0">
              <a:solidFill>
                <a:schemeClr val="accent3"/>
              </a:solidFill>
              <a:latin typeface="Lato" panose="020F0502020204030203" pitchFamily="34" charset="0"/>
            </a:endParaRPr>
          </a:p>
        </p:txBody>
      </p:sp>
      <p:sp>
        <p:nvSpPr>
          <p:cNvPr id="29" name="Content Placeholder 2"/>
          <p:cNvSpPr txBox="1">
            <a:spLocks/>
          </p:cNvSpPr>
          <p:nvPr/>
        </p:nvSpPr>
        <p:spPr>
          <a:xfrm>
            <a:off x="7149665" y="2748085"/>
            <a:ext cx="1004965" cy="568855"/>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7" b="1" dirty="0">
                <a:solidFill>
                  <a:schemeClr val="accent5"/>
                </a:solidFill>
                <a:latin typeface="Lato" panose="020F0502020204030203" pitchFamily="34" charset="0"/>
              </a:rPr>
              <a:t>Films</a:t>
            </a:r>
            <a:endParaRPr lang="en-US" sz="738" dirty="0">
              <a:solidFill>
                <a:schemeClr val="accent5"/>
              </a:solidFill>
              <a:latin typeface="Lato" panose="020F0502020204030203" pitchFamily="34" charset="0"/>
            </a:endParaRPr>
          </a:p>
        </p:txBody>
      </p:sp>
      <p:sp>
        <p:nvSpPr>
          <p:cNvPr id="30" name="Rectangle 29"/>
          <p:cNvSpPr/>
          <p:nvPr/>
        </p:nvSpPr>
        <p:spPr>
          <a:xfrm>
            <a:off x="353" y="5306214"/>
            <a:ext cx="12858044" cy="1944091"/>
          </a:xfrm>
          <a:prstGeom prst="rect">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Content Placeholder 2"/>
          <p:cNvSpPr txBox="1">
            <a:spLocks/>
          </p:cNvSpPr>
          <p:nvPr/>
        </p:nvSpPr>
        <p:spPr>
          <a:xfrm>
            <a:off x="805957" y="5705776"/>
            <a:ext cx="11255586" cy="1256955"/>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50000"/>
              </a:lnSpc>
            </a:pPr>
            <a:r>
              <a:rPr lang="en-US" sz="1266" dirty="0">
                <a:solidFill>
                  <a:schemeClr val="bg1">
                    <a:lumMod val="95000"/>
                  </a:schemeClr>
                </a:solidFill>
                <a:ea typeface="Roboto" panose="02000000000000000000" pitchFamily="2" charset="0"/>
              </a:rPr>
              <a:t>Lorem Ipsum has been the industry's standard dummy text ever since the 1500s</a:t>
            </a:r>
            <a:r>
              <a:rPr lang="id-ID" sz="1266" dirty="0">
                <a:solidFill>
                  <a:schemeClr val="bg1">
                    <a:lumMod val="95000"/>
                  </a:schemeClr>
                </a:solidFill>
                <a:ea typeface="Roboto" panose="02000000000000000000" pitchFamily="2" charset="0"/>
              </a:rPr>
              <a:t>. Fusce som libero topi sombrero bikinan meksiko</a:t>
            </a:r>
            <a:r>
              <a:rPr lang="en-US" sz="1266" dirty="0">
                <a:solidFill>
                  <a:schemeClr val="bg1">
                    <a:lumMod val="9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95000"/>
                  </a:schemeClr>
                </a:solidFill>
                <a:ea typeface="Roboto" panose="02000000000000000000" pitchFamily="2" charset="0"/>
              </a:rPr>
              <a:t>. Fusce som libero topi sombrero bikinan meksiko</a:t>
            </a:r>
            <a:r>
              <a:rPr lang="en-US" sz="1266" dirty="0">
                <a:solidFill>
                  <a:schemeClr val="bg1">
                    <a:lumMod val="95000"/>
                  </a:schemeClr>
                </a:solidFill>
                <a:ea typeface="Roboto" panose="02000000000000000000" pitchFamily="2" charset="0"/>
              </a:rPr>
              <a:t> when an unknown printer took a galley of type and scrambled it to make a type specimen book.</a:t>
            </a:r>
            <a:endParaRPr lang="id-ID" sz="1266" dirty="0">
              <a:solidFill>
                <a:schemeClr val="bg1">
                  <a:lumMod val="95000"/>
                </a:schemeClr>
              </a:solidFill>
              <a:ea typeface="Roboto" panose="02000000000000000000" pitchFamily="2" charset="0"/>
            </a:endParaRPr>
          </a:p>
          <a:p>
            <a:pPr algn="ctr">
              <a:lnSpc>
                <a:spcPct val="150000"/>
              </a:lnSpc>
            </a:pPr>
            <a:endParaRPr lang="id-ID" sz="1266" dirty="0">
              <a:solidFill>
                <a:schemeClr val="bg1">
                  <a:lumMod val="95000"/>
                </a:schemeClr>
              </a:solidFill>
              <a:ea typeface="Roboto" panose="02000000000000000000" pitchFamily="2" charset="0"/>
            </a:endParaRPr>
          </a:p>
        </p:txBody>
      </p:sp>
      <p:sp>
        <p:nvSpPr>
          <p:cNvPr id="32" name="Content Placeholder 2"/>
          <p:cNvSpPr txBox="1">
            <a:spLocks/>
          </p:cNvSpPr>
          <p:nvPr/>
        </p:nvSpPr>
        <p:spPr>
          <a:xfrm>
            <a:off x="8339903" y="4702513"/>
            <a:ext cx="1004965" cy="666252"/>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1107" b="1" dirty="0" err="1">
                <a:solidFill>
                  <a:schemeClr val="accent6"/>
                </a:solidFill>
                <a:latin typeface="Lato" panose="020F0502020204030203" pitchFamily="34" charset="0"/>
              </a:rPr>
              <a:t>Copywrit</a:t>
            </a:r>
            <a:r>
              <a:rPr lang="id-ID" sz="1107" b="1" dirty="0">
                <a:solidFill>
                  <a:schemeClr val="accent5"/>
                </a:solidFill>
                <a:latin typeface="Lato" panose="020F0502020204030203" pitchFamily="34" charset="0"/>
              </a:rPr>
              <a:t>e</a:t>
            </a:r>
            <a:endParaRPr lang="en-US" sz="738" dirty="0">
              <a:solidFill>
                <a:schemeClr val="accent5"/>
              </a:solidFill>
              <a:latin typeface="Lato" panose="020F0502020204030203" pitchFamily="34" charset="0"/>
            </a:endParaRPr>
          </a:p>
        </p:txBody>
      </p:sp>
      <p:sp>
        <p:nvSpPr>
          <p:cNvPr id="33" name="矩形 32"/>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34" name="矩形 33"/>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35" name="文本框 34"/>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36" name="文本框 35"/>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172142079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50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53" presetClass="entr" presetSubtype="16" fill="hold" grpId="0" nodeType="withEffect">
                                  <p:stCondLst>
                                    <p:cond delay="2500"/>
                                  </p:stCondLst>
                                  <p:childTnLst>
                                    <p:set>
                                      <p:cBhvr>
                                        <p:cTn id="11" dur="1" fill="hold">
                                          <p:stCondLst>
                                            <p:cond delay="0"/>
                                          </p:stCondLst>
                                        </p:cTn>
                                        <p:tgtEl>
                                          <p:spTgt spid="19"/>
                                        </p:tgtEl>
                                        <p:attrNameLst>
                                          <p:attrName>style.visibility</p:attrName>
                                        </p:attrNameLst>
                                      </p:cBhvr>
                                      <p:to>
                                        <p:strVal val="visible"/>
                                      </p:to>
                                    </p:set>
                                    <p:anim calcmode="lin" valueType="num">
                                      <p:cBhvr>
                                        <p:cTn id="12" dur="1000" fill="hold"/>
                                        <p:tgtEl>
                                          <p:spTgt spid="19"/>
                                        </p:tgtEl>
                                        <p:attrNameLst>
                                          <p:attrName>ppt_w</p:attrName>
                                        </p:attrNameLst>
                                      </p:cBhvr>
                                      <p:tavLst>
                                        <p:tav tm="0">
                                          <p:val>
                                            <p:fltVal val="0"/>
                                          </p:val>
                                        </p:tav>
                                        <p:tav tm="100000">
                                          <p:val>
                                            <p:strVal val="#ppt_w"/>
                                          </p:val>
                                        </p:tav>
                                      </p:tavLst>
                                    </p:anim>
                                    <p:anim calcmode="lin" valueType="num">
                                      <p:cBhvr>
                                        <p:cTn id="13" dur="1000" fill="hold"/>
                                        <p:tgtEl>
                                          <p:spTgt spid="19"/>
                                        </p:tgtEl>
                                        <p:attrNameLst>
                                          <p:attrName>ppt_h</p:attrName>
                                        </p:attrNameLst>
                                      </p:cBhvr>
                                      <p:tavLst>
                                        <p:tav tm="0">
                                          <p:val>
                                            <p:fltVal val="0"/>
                                          </p:val>
                                        </p:tav>
                                        <p:tav tm="100000">
                                          <p:val>
                                            <p:strVal val="#ppt_h"/>
                                          </p:val>
                                        </p:tav>
                                      </p:tavLst>
                                    </p:anim>
                                    <p:animEffect transition="in" filter="fade">
                                      <p:cBhvr>
                                        <p:cTn id="14" dur="1000"/>
                                        <p:tgtEl>
                                          <p:spTgt spid="19"/>
                                        </p:tgtEl>
                                      </p:cBhvr>
                                    </p:animEffect>
                                  </p:childTnLst>
                                </p:cTn>
                              </p:par>
                              <p:par>
                                <p:cTn id="15" presetID="53" presetClass="entr" presetSubtype="16" fill="hold" grpId="0" nodeType="withEffect">
                                  <p:stCondLst>
                                    <p:cond delay="2500"/>
                                  </p:stCondLst>
                                  <p:childTnLst>
                                    <p:set>
                                      <p:cBhvr>
                                        <p:cTn id="16" dur="1" fill="hold">
                                          <p:stCondLst>
                                            <p:cond delay="0"/>
                                          </p:stCondLst>
                                        </p:cTn>
                                        <p:tgtEl>
                                          <p:spTgt spid="20"/>
                                        </p:tgtEl>
                                        <p:attrNameLst>
                                          <p:attrName>style.visibility</p:attrName>
                                        </p:attrNameLst>
                                      </p:cBhvr>
                                      <p:to>
                                        <p:strVal val="visible"/>
                                      </p:to>
                                    </p:set>
                                    <p:anim calcmode="lin" valueType="num">
                                      <p:cBhvr>
                                        <p:cTn id="17" dur="1000" fill="hold"/>
                                        <p:tgtEl>
                                          <p:spTgt spid="20"/>
                                        </p:tgtEl>
                                        <p:attrNameLst>
                                          <p:attrName>ppt_w</p:attrName>
                                        </p:attrNameLst>
                                      </p:cBhvr>
                                      <p:tavLst>
                                        <p:tav tm="0">
                                          <p:val>
                                            <p:fltVal val="0"/>
                                          </p:val>
                                        </p:tav>
                                        <p:tav tm="100000">
                                          <p:val>
                                            <p:strVal val="#ppt_w"/>
                                          </p:val>
                                        </p:tav>
                                      </p:tavLst>
                                    </p:anim>
                                    <p:anim calcmode="lin" valueType="num">
                                      <p:cBhvr>
                                        <p:cTn id="18" dur="1000" fill="hold"/>
                                        <p:tgtEl>
                                          <p:spTgt spid="20"/>
                                        </p:tgtEl>
                                        <p:attrNameLst>
                                          <p:attrName>ppt_h</p:attrName>
                                        </p:attrNameLst>
                                      </p:cBhvr>
                                      <p:tavLst>
                                        <p:tav tm="0">
                                          <p:val>
                                            <p:fltVal val="0"/>
                                          </p:val>
                                        </p:tav>
                                        <p:tav tm="100000">
                                          <p:val>
                                            <p:strVal val="#ppt_h"/>
                                          </p:val>
                                        </p:tav>
                                      </p:tavLst>
                                    </p:anim>
                                    <p:animEffect transition="in" filter="fade">
                                      <p:cBhvr>
                                        <p:cTn id="19" dur="1000"/>
                                        <p:tgtEl>
                                          <p:spTgt spid="20"/>
                                        </p:tgtEl>
                                      </p:cBhvr>
                                    </p:animEffect>
                                  </p:childTnLst>
                                </p:cTn>
                              </p:par>
                              <p:par>
                                <p:cTn id="20" presetID="53" presetClass="entr" presetSubtype="16" fill="hold" grpId="0" nodeType="withEffect">
                                  <p:stCondLst>
                                    <p:cond delay="2500"/>
                                  </p:stCondLst>
                                  <p:childTnLst>
                                    <p:set>
                                      <p:cBhvr>
                                        <p:cTn id="21" dur="1" fill="hold">
                                          <p:stCondLst>
                                            <p:cond delay="0"/>
                                          </p:stCondLst>
                                        </p:cTn>
                                        <p:tgtEl>
                                          <p:spTgt spid="24"/>
                                        </p:tgtEl>
                                        <p:attrNameLst>
                                          <p:attrName>style.visibility</p:attrName>
                                        </p:attrNameLst>
                                      </p:cBhvr>
                                      <p:to>
                                        <p:strVal val="visible"/>
                                      </p:to>
                                    </p:set>
                                    <p:anim calcmode="lin" valueType="num">
                                      <p:cBhvr>
                                        <p:cTn id="22" dur="1000" fill="hold"/>
                                        <p:tgtEl>
                                          <p:spTgt spid="24"/>
                                        </p:tgtEl>
                                        <p:attrNameLst>
                                          <p:attrName>ppt_w</p:attrName>
                                        </p:attrNameLst>
                                      </p:cBhvr>
                                      <p:tavLst>
                                        <p:tav tm="0">
                                          <p:val>
                                            <p:fltVal val="0"/>
                                          </p:val>
                                        </p:tav>
                                        <p:tav tm="100000">
                                          <p:val>
                                            <p:strVal val="#ppt_w"/>
                                          </p:val>
                                        </p:tav>
                                      </p:tavLst>
                                    </p:anim>
                                    <p:anim calcmode="lin" valueType="num">
                                      <p:cBhvr>
                                        <p:cTn id="23" dur="1000" fill="hold"/>
                                        <p:tgtEl>
                                          <p:spTgt spid="24"/>
                                        </p:tgtEl>
                                        <p:attrNameLst>
                                          <p:attrName>ppt_h</p:attrName>
                                        </p:attrNameLst>
                                      </p:cBhvr>
                                      <p:tavLst>
                                        <p:tav tm="0">
                                          <p:val>
                                            <p:fltVal val="0"/>
                                          </p:val>
                                        </p:tav>
                                        <p:tav tm="100000">
                                          <p:val>
                                            <p:strVal val="#ppt_h"/>
                                          </p:val>
                                        </p:tav>
                                      </p:tavLst>
                                    </p:anim>
                                    <p:animEffect transition="in" filter="fade">
                                      <p:cBhvr>
                                        <p:cTn id="24" dur="1000"/>
                                        <p:tgtEl>
                                          <p:spTgt spid="24"/>
                                        </p:tgtEl>
                                      </p:cBhvr>
                                    </p:animEffect>
                                  </p:childTnLst>
                                </p:cTn>
                              </p:par>
                              <p:par>
                                <p:cTn id="25" presetID="53" presetClass="entr" presetSubtype="16" fill="hold" grpId="0" nodeType="withEffect">
                                  <p:stCondLst>
                                    <p:cond delay="2500"/>
                                  </p:stCondLst>
                                  <p:childTnLst>
                                    <p:set>
                                      <p:cBhvr>
                                        <p:cTn id="26" dur="1" fill="hold">
                                          <p:stCondLst>
                                            <p:cond delay="0"/>
                                          </p:stCondLst>
                                        </p:cTn>
                                        <p:tgtEl>
                                          <p:spTgt spid="21"/>
                                        </p:tgtEl>
                                        <p:attrNameLst>
                                          <p:attrName>style.visibility</p:attrName>
                                        </p:attrNameLst>
                                      </p:cBhvr>
                                      <p:to>
                                        <p:strVal val="visible"/>
                                      </p:to>
                                    </p:set>
                                    <p:anim calcmode="lin" valueType="num">
                                      <p:cBhvr>
                                        <p:cTn id="27" dur="1000" fill="hold"/>
                                        <p:tgtEl>
                                          <p:spTgt spid="21"/>
                                        </p:tgtEl>
                                        <p:attrNameLst>
                                          <p:attrName>ppt_w</p:attrName>
                                        </p:attrNameLst>
                                      </p:cBhvr>
                                      <p:tavLst>
                                        <p:tav tm="0">
                                          <p:val>
                                            <p:fltVal val="0"/>
                                          </p:val>
                                        </p:tav>
                                        <p:tav tm="100000">
                                          <p:val>
                                            <p:strVal val="#ppt_w"/>
                                          </p:val>
                                        </p:tav>
                                      </p:tavLst>
                                    </p:anim>
                                    <p:anim calcmode="lin" valueType="num">
                                      <p:cBhvr>
                                        <p:cTn id="28" dur="1000" fill="hold"/>
                                        <p:tgtEl>
                                          <p:spTgt spid="21"/>
                                        </p:tgtEl>
                                        <p:attrNameLst>
                                          <p:attrName>ppt_h</p:attrName>
                                        </p:attrNameLst>
                                      </p:cBhvr>
                                      <p:tavLst>
                                        <p:tav tm="0">
                                          <p:val>
                                            <p:fltVal val="0"/>
                                          </p:val>
                                        </p:tav>
                                        <p:tav tm="100000">
                                          <p:val>
                                            <p:strVal val="#ppt_h"/>
                                          </p:val>
                                        </p:tav>
                                      </p:tavLst>
                                    </p:anim>
                                    <p:animEffect transition="in" filter="fade">
                                      <p:cBhvr>
                                        <p:cTn id="29" dur="1000"/>
                                        <p:tgtEl>
                                          <p:spTgt spid="21"/>
                                        </p:tgtEl>
                                      </p:cBhvr>
                                    </p:animEffect>
                                  </p:childTnLst>
                                </p:cTn>
                              </p:par>
                              <p:par>
                                <p:cTn id="30" presetID="53" presetClass="entr" presetSubtype="16" fill="hold" grpId="0" nodeType="withEffect">
                                  <p:stCondLst>
                                    <p:cond delay="2500"/>
                                  </p:stCondLst>
                                  <p:childTnLst>
                                    <p:set>
                                      <p:cBhvr>
                                        <p:cTn id="31" dur="1" fill="hold">
                                          <p:stCondLst>
                                            <p:cond delay="0"/>
                                          </p:stCondLst>
                                        </p:cTn>
                                        <p:tgtEl>
                                          <p:spTgt spid="22"/>
                                        </p:tgtEl>
                                        <p:attrNameLst>
                                          <p:attrName>style.visibility</p:attrName>
                                        </p:attrNameLst>
                                      </p:cBhvr>
                                      <p:to>
                                        <p:strVal val="visible"/>
                                      </p:to>
                                    </p:set>
                                    <p:anim calcmode="lin" valueType="num">
                                      <p:cBhvr>
                                        <p:cTn id="32" dur="1000" fill="hold"/>
                                        <p:tgtEl>
                                          <p:spTgt spid="22"/>
                                        </p:tgtEl>
                                        <p:attrNameLst>
                                          <p:attrName>ppt_w</p:attrName>
                                        </p:attrNameLst>
                                      </p:cBhvr>
                                      <p:tavLst>
                                        <p:tav tm="0">
                                          <p:val>
                                            <p:fltVal val="0"/>
                                          </p:val>
                                        </p:tav>
                                        <p:tav tm="100000">
                                          <p:val>
                                            <p:strVal val="#ppt_w"/>
                                          </p:val>
                                        </p:tav>
                                      </p:tavLst>
                                    </p:anim>
                                    <p:anim calcmode="lin" valueType="num">
                                      <p:cBhvr>
                                        <p:cTn id="33" dur="1000" fill="hold"/>
                                        <p:tgtEl>
                                          <p:spTgt spid="22"/>
                                        </p:tgtEl>
                                        <p:attrNameLst>
                                          <p:attrName>ppt_h</p:attrName>
                                        </p:attrNameLst>
                                      </p:cBhvr>
                                      <p:tavLst>
                                        <p:tav tm="0">
                                          <p:val>
                                            <p:fltVal val="0"/>
                                          </p:val>
                                        </p:tav>
                                        <p:tav tm="100000">
                                          <p:val>
                                            <p:strVal val="#ppt_h"/>
                                          </p:val>
                                        </p:tav>
                                      </p:tavLst>
                                    </p:anim>
                                    <p:animEffect transition="in" filter="fade">
                                      <p:cBhvr>
                                        <p:cTn id="34" dur="1000"/>
                                        <p:tgtEl>
                                          <p:spTgt spid="22"/>
                                        </p:tgtEl>
                                      </p:cBhvr>
                                    </p:animEffect>
                                  </p:childTnLst>
                                </p:cTn>
                              </p:par>
                              <p:par>
                                <p:cTn id="35" presetID="53" presetClass="entr" presetSubtype="16" fill="hold" grpId="0" nodeType="withEffect">
                                  <p:stCondLst>
                                    <p:cond delay="2500"/>
                                  </p:stCondLst>
                                  <p:childTnLst>
                                    <p:set>
                                      <p:cBhvr>
                                        <p:cTn id="36" dur="1" fill="hold">
                                          <p:stCondLst>
                                            <p:cond delay="0"/>
                                          </p:stCondLst>
                                        </p:cTn>
                                        <p:tgtEl>
                                          <p:spTgt spid="23"/>
                                        </p:tgtEl>
                                        <p:attrNameLst>
                                          <p:attrName>style.visibility</p:attrName>
                                        </p:attrNameLst>
                                      </p:cBhvr>
                                      <p:to>
                                        <p:strVal val="visible"/>
                                      </p:to>
                                    </p:set>
                                    <p:anim calcmode="lin" valueType="num">
                                      <p:cBhvr>
                                        <p:cTn id="37" dur="1000" fill="hold"/>
                                        <p:tgtEl>
                                          <p:spTgt spid="23"/>
                                        </p:tgtEl>
                                        <p:attrNameLst>
                                          <p:attrName>ppt_w</p:attrName>
                                        </p:attrNameLst>
                                      </p:cBhvr>
                                      <p:tavLst>
                                        <p:tav tm="0">
                                          <p:val>
                                            <p:fltVal val="0"/>
                                          </p:val>
                                        </p:tav>
                                        <p:tav tm="100000">
                                          <p:val>
                                            <p:strVal val="#ppt_w"/>
                                          </p:val>
                                        </p:tav>
                                      </p:tavLst>
                                    </p:anim>
                                    <p:anim calcmode="lin" valueType="num">
                                      <p:cBhvr>
                                        <p:cTn id="38" dur="1000" fill="hold"/>
                                        <p:tgtEl>
                                          <p:spTgt spid="23"/>
                                        </p:tgtEl>
                                        <p:attrNameLst>
                                          <p:attrName>ppt_h</p:attrName>
                                        </p:attrNameLst>
                                      </p:cBhvr>
                                      <p:tavLst>
                                        <p:tav tm="0">
                                          <p:val>
                                            <p:fltVal val="0"/>
                                          </p:val>
                                        </p:tav>
                                        <p:tav tm="100000">
                                          <p:val>
                                            <p:strVal val="#ppt_h"/>
                                          </p:val>
                                        </p:tav>
                                      </p:tavLst>
                                    </p:anim>
                                    <p:animEffect transition="in" filter="fade">
                                      <p:cBhvr>
                                        <p:cTn id="39" dur="1000"/>
                                        <p:tgtEl>
                                          <p:spTgt spid="23"/>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fade">
                                      <p:cBhvr>
                                        <p:cTn id="47" dur="500"/>
                                        <p:tgtEl>
                                          <p:spTgt spid="28"/>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500"/>
                                        <p:tgtEl>
                                          <p:spTgt spid="27"/>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29"/>
                                        </p:tgtEl>
                                        <p:attrNameLst>
                                          <p:attrName>style.visibility</p:attrName>
                                        </p:attrNameLst>
                                      </p:cBhvr>
                                      <p:to>
                                        <p:strVal val="visible"/>
                                      </p:to>
                                    </p:set>
                                    <p:animEffect transition="in" filter="fade">
                                      <p:cBhvr>
                                        <p:cTn id="59" dur="500"/>
                                        <p:tgtEl>
                                          <p:spTgt spid="29"/>
                                        </p:tgtEl>
                                      </p:cBhvr>
                                    </p:animEffect>
                                  </p:childTnLst>
                                </p:cTn>
                              </p:par>
                            </p:childTnLst>
                          </p:cTn>
                        </p:par>
                        <p:par>
                          <p:cTn id="60" fill="hold">
                            <p:stCondLst>
                              <p:cond delay="6000"/>
                            </p:stCondLst>
                            <p:childTnLst>
                              <p:par>
                                <p:cTn id="61" presetID="42" presetClass="entr" presetSubtype="0" fill="hold" grpId="0" nodeType="afterEffect">
                                  <p:stCondLst>
                                    <p:cond delay="0"/>
                                  </p:stCondLst>
                                  <p:childTnLst>
                                    <p:set>
                                      <p:cBhvr>
                                        <p:cTn id="62" dur="1" fill="hold">
                                          <p:stCondLst>
                                            <p:cond delay="0"/>
                                          </p:stCondLst>
                                        </p:cTn>
                                        <p:tgtEl>
                                          <p:spTgt spid="31"/>
                                        </p:tgtEl>
                                        <p:attrNameLst>
                                          <p:attrName>style.visibility</p:attrName>
                                        </p:attrNameLst>
                                      </p:cBhvr>
                                      <p:to>
                                        <p:strVal val="visible"/>
                                      </p:to>
                                    </p:set>
                                    <p:animEffect transition="in" filter="fade">
                                      <p:cBhvr>
                                        <p:cTn id="63" dur="1000"/>
                                        <p:tgtEl>
                                          <p:spTgt spid="31"/>
                                        </p:tgtEl>
                                      </p:cBhvr>
                                    </p:animEffect>
                                    <p:anim calcmode="lin" valueType="num">
                                      <p:cBhvr>
                                        <p:cTn id="64" dur="1000" fill="hold"/>
                                        <p:tgtEl>
                                          <p:spTgt spid="31"/>
                                        </p:tgtEl>
                                        <p:attrNameLst>
                                          <p:attrName>ppt_x</p:attrName>
                                        </p:attrNameLst>
                                      </p:cBhvr>
                                      <p:tavLst>
                                        <p:tav tm="0">
                                          <p:val>
                                            <p:strVal val="#ppt_x"/>
                                          </p:val>
                                        </p:tav>
                                        <p:tav tm="100000">
                                          <p:val>
                                            <p:strVal val="#ppt_x"/>
                                          </p:val>
                                        </p:tav>
                                      </p:tavLst>
                                    </p:anim>
                                    <p:anim calcmode="lin" valueType="num">
                                      <p:cBhvr>
                                        <p:cTn id="65" dur="1000" fill="hold"/>
                                        <p:tgtEl>
                                          <p:spTgt spid="31"/>
                                        </p:tgtEl>
                                        <p:attrNameLst>
                                          <p:attrName>ppt_y</p:attrName>
                                        </p:attrNameLst>
                                      </p:cBhvr>
                                      <p:tavLst>
                                        <p:tav tm="0">
                                          <p:val>
                                            <p:strVal val="#ppt_y+.1"/>
                                          </p:val>
                                        </p:tav>
                                        <p:tav tm="100000">
                                          <p:val>
                                            <p:strVal val="#ppt_y"/>
                                          </p:val>
                                        </p:tav>
                                      </p:tavLst>
                                    </p:anim>
                                  </p:childTnLst>
                                </p:cTn>
                              </p:par>
                            </p:childTnLst>
                          </p:cTn>
                        </p:par>
                        <p:par>
                          <p:cTn id="66" fill="hold">
                            <p:stCondLst>
                              <p:cond delay="7000"/>
                            </p:stCondLst>
                            <p:childTnLst>
                              <p:par>
                                <p:cTn id="67" presetID="16" presetClass="entr" presetSubtype="21" fill="hold" grpId="0" nodeType="afterEffect">
                                  <p:stCondLst>
                                    <p:cond delay="0"/>
                                  </p:stCondLst>
                                  <p:childTnLst>
                                    <p:set>
                                      <p:cBhvr>
                                        <p:cTn id="68" dur="1" fill="hold">
                                          <p:stCondLst>
                                            <p:cond delay="0"/>
                                          </p:stCondLst>
                                        </p:cTn>
                                        <p:tgtEl>
                                          <p:spTgt spid="30"/>
                                        </p:tgtEl>
                                        <p:attrNameLst>
                                          <p:attrName>style.visibility</p:attrName>
                                        </p:attrNameLst>
                                      </p:cBhvr>
                                      <p:to>
                                        <p:strVal val="visible"/>
                                      </p:to>
                                    </p:set>
                                    <p:animEffect transition="in" filter="barn(inVertical)">
                                      <p:cBhvr>
                                        <p:cTn id="69" dur="1000"/>
                                        <p:tgtEl>
                                          <p:spTgt spid="30"/>
                                        </p:tgtEl>
                                      </p:cBhvr>
                                    </p:animEffect>
                                  </p:childTnLst>
                                </p:cTn>
                              </p:par>
                            </p:childTnLst>
                          </p:cTn>
                        </p:par>
                        <p:par>
                          <p:cTn id="70" fill="hold">
                            <p:stCondLst>
                              <p:cond delay="8000"/>
                            </p:stCondLst>
                            <p:childTnLst>
                              <p:par>
                                <p:cTn id="71" presetID="10" presetClass="entr" presetSubtype="0" fill="hold" grpId="0" nodeType="afterEffect">
                                  <p:stCondLst>
                                    <p:cond delay="0"/>
                                  </p:stCondLst>
                                  <p:childTnLst>
                                    <p:set>
                                      <p:cBhvr>
                                        <p:cTn id="72" dur="1" fill="hold">
                                          <p:stCondLst>
                                            <p:cond delay="0"/>
                                          </p:stCondLst>
                                        </p:cTn>
                                        <p:tgtEl>
                                          <p:spTgt spid="32"/>
                                        </p:tgtEl>
                                        <p:attrNameLst>
                                          <p:attrName>style.visibility</p:attrName>
                                        </p:attrNameLst>
                                      </p:cBhvr>
                                      <p:to>
                                        <p:strVal val="visible"/>
                                      </p:to>
                                    </p:set>
                                    <p:animEffect transition="in" filter="fade">
                                      <p:cBhvr>
                                        <p:cTn id="73"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animBg="1"/>
      <p:bldP spid="31" grpId="0"/>
      <p:bldP spid="3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8</a:t>
            </a:fld>
            <a:endParaRPr lang="id-ID" sz="1266" dirty="0">
              <a:solidFill>
                <a:schemeClr val="bg1"/>
              </a:solidFill>
            </a:endParaRPr>
          </a:p>
        </p:txBody>
      </p:sp>
      <p:sp>
        <p:nvSpPr>
          <p:cNvPr id="31" name="Content Placeholder 2"/>
          <p:cNvSpPr txBox="1">
            <a:spLocks/>
          </p:cNvSpPr>
          <p:nvPr/>
        </p:nvSpPr>
        <p:spPr>
          <a:xfrm>
            <a:off x="777593" y="5283295"/>
            <a:ext cx="11255586" cy="1256955"/>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50000"/>
              </a:lnSpc>
            </a:pPr>
            <a:r>
              <a:rPr lang="en-US" sz="1266" dirty="0">
                <a:solidFill>
                  <a:schemeClr val="bg1">
                    <a:lumMod val="65000"/>
                  </a:schemeClr>
                </a:solidFill>
                <a:ea typeface="Roboto" panose="02000000000000000000" pitchFamily="2" charset="0"/>
              </a:rPr>
              <a:t>Lorem Ipsum has been the industry's standard dummy text ever since the 1500s</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266" dirty="0">
              <a:solidFill>
                <a:schemeClr val="bg1">
                  <a:lumMod val="65000"/>
                </a:schemeClr>
              </a:solidFill>
              <a:ea typeface="Roboto" panose="02000000000000000000" pitchFamily="2" charset="0"/>
            </a:endParaRPr>
          </a:p>
          <a:p>
            <a:pPr algn="ctr">
              <a:lnSpc>
                <a:spcPct val="150000"/>
              </a:lnSpc>
            </a:pPr>
            <a:endParaRPr lang="id-ID" sz="1266" dirty="0">
              <a:solidFill>
                <a:schemeClr val="bg1">
                  <a:lumMod val="65000"/>
                </a:schemeClr>
              </a:solidFill>
              <a:ea typeface="Roboto" panose="02000000000000000000" pitchFamily="2" charset="0"/>
            </a:endParaRPr>
          </a:p>
        </p:txBody>
      </p:sp>
      <p:grpSp>
        <p:nvGrpSpPr>
          <p:cNvPr id="2" name="Group 1"/>
          <p:cNvGrpSpPr/>
          <p:nvPr/>
        </p:nvGrpSpPr>
        <p:grpSpPr>
          <a:xfrm>
            <a:off x="828705" y="2437068"/>
            <a:ext cx="10763138" cy="1564782"/>
            <a:chOff x="785443" y="2078815"/>
            <a:chExt cx="10205609" cy="1483727"/>
          </a:xfrm>
        </p:grpSpPr>
        <p:sp>
          <p:nvSpPr>
            <p:cNvPr id="7" name="Freeform 6"/>
            <p:cNvSpPr/>
            <p:nvPr/>
          </p:nvSpPr>
          <p:spPr>
            <a:xfrm rot="1879903">
              <a:off x="1159092" y="2818015"/>
              <a:ext cx="2165988"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adFill flip="none" rotWithShape="1">
              <a:gsLst>
                <a:gs pos="0">
                  <a:schemeClr val="accent1">
                    <a:lumMod val="40000"/>
                    <a:lumOff val="60000"/>
                  </a:schemeClr>
                </a:gs>
                <a:gs pos="46000">
                  <a:schemeClr val="accent1">
                    <a:lumMod val="95000"/>
                    <a:lumOff val="5000"/>
                  </a:schemeClr>
                </a:gs>
                <a:gs pos="100000">
                  <a:schemeClr val="accent1">
                    <a:lumMod val="60000"/>
                  </a:schemeClr>
                </a:gs>
              </a:gsLst>
              <a:lin ang="10800000" scaled="1"/>
              <a:tileRect/>
            </a:gradFill>
          </p:spPr>
          <p:style>
            <a:lnRef idx="2">
              <a:schemeClr val="accent3">
                <a:tint val="40000"/>
                <a:alpha val="90000"/>
                <a:hueOff val="0"/>
                <a:satOff val="0"/>
                <a:lumOff val="0"/>
                <a:alphaOff val="0"/>
              </a:schemeClr>
            </a:lnRef>
            <a:fillRef idx="1">
              <a:schemeClr val="accent3">
                <a:tint val="40000"/>
                <a:alpha val="90000"/>
                <a:hueOff val="0"/>
                <a:satOff val="0"/>
                <a:lumOff val="0"/>
                <a:alphaOff val="0"/>
              </a:schemeClr>
            </a:fillRef>
            <a:effectRef idx="0">
              <a:schemeClr val="accent3">
                <a:tint val="40000"/>
                <a:alpha val="90000"/>
                <a:hueOff val="0"/>
                <a:satOff val="0"/>
                <a:lumOff val="0"/>
                <a:alphaOff val="0"/>
              </a:schemeClr>
            </a:effectRef>
            <a:fontRef idx="minor">
              <a:schemeClr val="dk1">
                <a:hueOff val="0"/>
                <a:satOff val="0"/>
                <a:lumOff val="0"/>
                <a:alphaOff val="0"/>
              </a:schemeClr>
            </a:fontRef>
          </p:style>
          <p:txBody>
            <a:bodyPr spcFirstLastPara="0" vert="horz" wrap="square" lIns="613939" tIns="128495" rIns="296250" bIns="128495" numCol="1" spcCol="1270" anchor="ctr" anchorCtr="0">
              <a:noAutofit/>
            </a:bodyPr>
            <a:lstStyle/>
            <a:p>
              <a:pPr marL="180811" lvl="1" indent="-180811" defTabSz="750032">
                <a:lnSpc>
                  <a:spcPct val="90000"/>
                </a:lnSpc>
                <a:spcAft>
                  <a:spcPct val="15000"/>
                </a:spcAft>
                <a:buChar char="••"/>
              </a:pPr>
              <a:endParaRPr lang="id-ID" sz="1687">
                <a:solidFill>
                  <a:schemeClr val="bg1">
                    <a:lumMod val="65000"/>
                  </a:schemeClr>
                </a:solidFill>
              </a:endParaRPr>
            </a:p>
            <a:p>
              <a:pPr marL="180811" lvl="1" indent="-180811" defTabSz="750032">
                <a:lnSpc>
                  <a:spcPct val="90000"/>
                </a:lnSpc>
                <a:spcAft>
                  <a:spcPct val="15000"/>
                </a:spcAft>
                <a:buChar char="••"/>
              </a:pPr>
              <a:endParaRPr lang="id-ID" sz="1687">
                <a:solidFill>
                  <a:schemeClr val="bg1">
                    <a:lumMod val="65000"/>
                  </a:schemeClr>
                </a:solidFill>
              </a:endParaRPr>
            </a:p>
          </p:txBody>
        </p:sp>
        <p:sp>
          <p:nvSpPr>
            <p:cNvPr id="8" name="Freeform 7"/>
            <p:cNvSpPr/>
            <p:nvPr/>
          </p:nvSpPr>
          <p:spPr>
            <a:xfrm>
              <a:off x="785443" y="2078815"/>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chemeClr val="accent1"/>
            </a:solidFill>
            <a:ln w="38100">
              <a:solidFill>
                <a:schemeClr val="bg1"/>
              </a:solidFill>
            </a:ln>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96005" tIns="196005" rIns="196005" bIns="196005" numCol="1" spcCol="1270" anchor="ctr" anchorCtr="0">
              <a:noAutofit/>
            </a:bodyPr>
            <a:lstStyle/>
            <a:p>
              <a:pPr algn="ctr" defTabSz="1265678">
                <a:lnSpc>
                  <a:spcPct val="90000"/>
                </a:lnSpc>
                <a:spcAft>
                  <a:spcPct val="35000"/>
                </a:spcAft>
              </a:pPr>
              <a:endParaRPr lang="id-ID" sz="2847">
                <a:solidFill>
                  <a:schemeClr val="bg1">
                    <a:lumMod val="65000"/>
                  </a:schemeClr>
                </a:solidFill>
              </a:endParaRPr>
            </a:p>
          </p:txBody>
        </p:sp>
        <p:sp>
          <p:nvSpPr>
            <p:cNvPr id="9" name="Freeform 8"/>
            <p:cNvSpPr/>
            <p:nvPr/>
          </p:nvSpPr>
          <p:spPr>
            <a:xfrm rot="1879903">
              <a:off x="3779816" y="2818015"/>
              <a:ext cx="2165988"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adFill flip="none" rotWithShape="1">
              <a:gsLst>
                <a:gs pos="0">
                  <a:schemeClr val="accent2">
                    <a:lumMod val="40000"/>
                    <a:lumOff val="60000"/>
                  </a:schemeClr>
                </a:gs>
                <a:gs pos="46000">
                  <a:schemeClr val="accent2">
                    <a:lumMod val="95000"/>
                    <a:lumOff val="5000"/>
                  </a:schemeClr>
                </a:gs>
                <a:gs pos="100000">
                  <a:schemeClr val="accent2">
                    <a:lumMod val="60000"/>
                  </a:schemeClr>
                </a:gs>
              </a:gsLst>
              <a:lin ang="10800000" scaled="1"/>
              <a:tileRect/>
            </a:gradFill>
          </p:spPr>
          <p:style>
            <a:lnRef idx="2">
              <a:schemeClr val="accent3">
                <a:tint val="40000"/>
                <a:alpha val="90000"/>
                <a:hueOff val="230682"/>
                <a:satOff val="33626"/>
                <a:lumOff val="2509"/>
                <a:alphaOff val="0"/>
              </a:schemeClr>
            </a:lnRef>
            <a:fillRef idx="1">
              <a:schemeClr val="accent3">
                <a:tint val="40000"/>
                <a:alpha val="90000"/>
                <a:hueOff val="230682"/>
                <a:satOff val="33626"/>
                <a:lumOff val="2509"/>
                <a:alphaOff val="0"/>
              </a:schemeClr>
            </a:fillRef>
            <a:effectRef idx="0">
              <a:schemeClr val="accent3">
                <a:tint val="40000"/>
                <a:alpha val="90000"/>
                <a:hueOff val="230682"/>
                <a:satOff val="33626"/>
                <a:lumOff val="2509"/>
                <a:alphaOff val="0"/>
              </a:schemeClr>
            </a:effectRef>
            <a:fontRef idx="minor">
              <a:schemeClr val="dk1">
                <a:hueOff val="0"/>
                <a:satOff val="0"/>
                <a:lumOff val="0"/>
                <a:alphaOff val="0"/>
              </a:schemeClr>
            </a:fontRef>
          </p:style>
          <p:txBody>
            <a:bodyPr spcFirstLastPara="0" vert="horz" wrap="square" lIns="613939" tIns="128495" rIns="296250" bIns="128495" numCol="1" spcCol="1270" anchor="ctr" anchorCtr="0">
              <a:noAutofit/>
            </a:bodyPr>
            <a:lstStyle/>
            <a:p>
              <a:pPr marL="180811" lvl="1" indent="-180811" defTabSz="750032">
                <a:lnSpc>
                  <a:spcPct val="90000"/>
                </a:lnSpc>
                <a:spcAft>
                  <a:spcPct val="15000"/>
                </a:spcAft>
                <a:buChar char="••"/>
              </a:pPr>
              <a:endParaRPr lang="id-ID" sz="1687" dirty="0">
                <a:solidFill>
                  <a:schemeClr val="bg1">
                    <a:lumMod val="65000"/>
                  </a:schemeClr>
                </a:solidFill>
              </a:endParaRPr>
            </a:p>
            <a:p>
              <a:pPr marL="180811" lvl="1" indent="-180811" defTabSz="750032">
                <a:lnSpc>
                  <a:spcPct val="90000"/>
                </a:lnSpc>
                <a:spcAft>
                  <a:spcPct val="15000"/>
                </a:spcAft>
                <a:buChar char="••"/>
              </a:pPr>
              <a:endParaRPr lang="id-ID" sz="1687">
                <a:solidFill>
                  <a:schemeClr val="bg1">
                    <a:lumMod val="65000"/>
                  </a:schemeClr>
                </a:solidFill>
              </a:endParaRPr>
            </a:p>
          </p:txBody>
        </p:sp>
        <p:sp>
          <p:nvSpPr>
            <p:cNvPr id="10" name="Freeform 9"/>
            <p:cNvSpPr/>
            <p:nvPr/>
          </p:nvSpPr>
          <p:spPr>
            <a:xfrm>
              <a:off x="3406167" y="2078815"/>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chemeClr val="accent2"/>
            </a:solidFill>
            <a:ln w="38100">
              <a:solidFill>
                <a:schemeClr val="bg1"/>
              </a:solidFill>
            </a:ln>
          </p:spPr>
          <p:style>
            <a:lnRef idx="2">
              <a:schemeClr val="lt1">
                <a:hueOff val="0"/>
                <a:satOff val="0"/>
                <a:lumOff val="0"/>
                <a:alphaOff val="0"/>
              </a:schemeClr>
            </a:lnRef>
            <a:fillRef idx="1">
              <a:schemeClr val="accent3">
                <a:hueOff val="337438"/>
                <a:satOff val="17272"/>
                <a:lumOff val="7255"/>
                <a:alphaOff val="0"/>
              </a:schemeClr>
            </a:fillRef>
            <a:effectRef idx="0">
              <a:schemeClr val="accent3">
                <a:hueOff val="337438"/>
                <a:satOff val="17272"/>
                <a:lumOff val="7255"/>
                <a:alphaOff val="0"/>
              </a:schemeClr>
            </a:effectRef>
            <a:fontRef idx="minor">
              <a:schemeClr val="lt1"/>
            </a:fontRef>
          </p:style>
          <p:txBody>
            <a:bodyPr spcFirstLastPara="0" vert="horz" wrap="square" lIns="196005" tIns="196005" rIns="196005" bIns="196005" numCol="1" spcCol="1270" anchor="ctr" anchorCtr="0">
              <a:noAutofit/>
            </a:bodyPr>
            <a:lstStyle/>
            <a:p>
              <a:pPr algn="ctr" defTabSz="1265678">
                <a:lnSpc>
                  <a:spcPct val="90000"/>
                </a:lnSpc>
                <a:spcAft>
                  <a:spcPct val="35000"/>
                </a:spcAft>
              </a:pPr>
              <a:endParaRPr lang="id-ID" sz="2847">
                <a:solidFill>
                  <a:schemeClr val="bg1">
                    <a:lumMod val="65000"/>
                  </a:schemeClr>
                </a:solidFill>
              </a:endParaRPr>
            </a:p>
          </p:txBody>
        </p:sp>
        <p:sp>
          <p:nvSpPr>
            <p:cNvPr id="11" name="Freeform 10"/>
            <p:cNvSpPr/>
            <p:nvPr/>
          </p:nvSpPr>
          <p:spPr>
            <a:xfrm rot="1879903">
              <a:off x="6302441" y="2818015"/>
              <a:ext cx="2165988"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adFill flip="none" rotWithShape="1">
              <a:gsLst>
                <a:gs pos="0">
                  <a:schemeClr val="accent3">
                    <a:lumMod val="40000"/>
                    <a:lumOff val="60000"/>
                  </a:schemeClr>
                </a:gs>
                <a:gs pos="46000">
                  <a:schemeClr val="accent3">
                    <a:lumMod val="95000"/>
                    <a:lumOff val="5000"/>
                  </a:schemeClr>
                </a:gs>
                <a:gs pos="100000">
                  <a:schemeClr val="accent3">
                    <a:lumMod val="60000"/>
                  </a:schemeClr>
                </a:gs>
              </a:gsLst>
              <a:lin ang="10800000" scaled="1"/>
              <a:tileRect/>
            </a:gradFill>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613939" tIns="128495" rIns="296250" bIns="128495" numCol="1" spcCol="1270" anchor="ctr" anchorCtr="0">
              <a:noAutofit/>
            </a:bodyPr>
            <a:lstStyle/>
            <a:p>
              <a:pPr marL="180811" lvl="1" indent="-180811" defTabSz="750032">
                <a:lnSpc>
                  <a:spcPct val="90000"/>
                </a:lnSpc>
                <a:spcAft>
                  <a:spcPct val="15000"/>
                </a:spcAft>
                <a:buChar char="••"/>
              </a:pPr>
              <a:endParaRPr lang="id-ID" sz="1687">
                <a:solidFill>
                  <a:schemeClr val="bg1">
                    <a:lumMod val="65000"/>
                  </a:schemeClr>
                </a:solidFill>
              </a:endParaRPr>
            </a:p>
            <a:p>
              <a:pPr marL="180811" lvl="1" indent="-180811" defTabSz="750032">
                <a:lnSpc>
                  <a:spcPct val="90000"/>
                </a:lnSpc>
                <a:spcAft>
                  <a:spcPct val="15000"/>
                </a:spcAft>
                <a:buChar char="••"/>
              </a:pPr>
              <a:endParaRPr lang="id-ID" sz="1687">
                <a:solidFill>
                  <a:schemeClr val="bg1">
                    <a:lumMod val="65000"/>
                  </a:schemeClr>
                </a:solidFill>
              </a:endParaRPr>
            </a:p>
          </p:txBody>
        </p:sp>
        <p:sp>
          <p:nvSpPr>
            <p:cNvPr id="12" name="Freeform 11"/>
            <p:cNvSpPr/>
            <p:nvPr/>
          </p:nvSpPr>
          <p:spPr>
            <a:xfrm>
              <a:off x="6026892" y="2078815"/>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chemeClr val="accent3"/>
            </a:solidFill>
            <a:ln w="38100">
              <a:solidFill>
                <a:schemeClr val="bg1"/>
              </a:solid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96005" tIns="196005" rIns="196005" bIns="196005" numCol="1" spcCol="1270" anchor="ctr" anchorCtr="0">
              <a:noAutofit/>
            </a:bodyPr>
            <a:lstStyle/>
            <a:p>
              <a:pPr algn="ctr" defTabSz="1265678">
                <a:lnSpc>
                  <a:spcPct val="90000"/>
                </a:lnSpc>
                <a:spcAft>
                  <a:spcPct val="35000"/>
                </a:spcAft>
              </a:pPr>
              <a:endParaRPr lang="id-ID" sz="2847">
                <a:solidFill>
                  <a:schemeClr val="bg1">
                    <a:lumMod val="65000"/>
                  </a:schemeClr>
                </a:solidFill>
              </a:endParaRPr>
            </a:p>
          </p:txBody>
        </p:sp>
        <p:sp>
          <p:nvSpPr>
            <p:cNvPr id="13" name="Freeform 39"/>
            <p:cNvSpPr>
              <a:spLocks noChangeAspect="1" noEditPoints="1"/>
            </p:cNvSpPr>
            <p:nvPr/>
          </p:nvSpPr>
          <p:spPr bwMode="auto">
            <a:xfrm>
              <a:off x="1201950" y="2441790"/>
              <a:ext cx="323026" cy="426051"/>
            </a:xfrm>
            <a:custGeom>
              <a:avLst/>
              <a:gdLst>
                <a:gd name="T0" fmla="*/ 256 w 256"/>
                <a:gd name="T1" fmla="*/ 48 h 336"/>
                <a:gd name="T2" fmla="*/ 208 w 256"/>
                <a:gd name="T3" fmla="*/ 0 h 336"/>
                <a:gd name="T4" fmla="*/ 160 w 256"/>
                <a:gd name="T5" fmla="*/ 48 h 336"/>
                <a:gd name="T6" fmla="*/ 188 w 256"/>
                <a:gd name="T7" fmla="*/ 92 h 336"/>
                <a:gd name="T8" fmla="*/ 122 w 256"/>
                <a:gd name="T9" fmla="*/ 150 h 336"/>
                <a:gd name="T10" fmla="*/ 67 w 256"/>
                <a:gd name="T11" fmla="*/ 174 h 336"/>
                <a:gd name="T12" fmla="*/ 67 w 256"/>
                <a:gd name="T13" fmla="*/ 92 h 336"/>
                <a:gd name="T14" fmla="*/ 96 w 256"/>
                <a:gd name="T15" fmla="*/ 48 h 336"/>
                <a:gd name="T16" fmla="*/ 48 w 256"/>
                <a:gd name="T17" fmla="*/ 0 h 336"/>
                <a:gd name="T18" fmla="*/ 0 w 256"/>
                <a:gd name="T19" fmla="*/ 48 h 336"/>
                <a:gd name="T20" fmla="*/ 29 w 256"/>
                <a:gd name="T21" fmla="*/ 92 h 336"/>
                <a:gd name="T22" fmla="*/ 29 w 256"/>
                <a:gd name="T23" fmla="*/ 244 h 336"/>
                <a:gd name="T24" fmla="*/ 0 w 256"/>
                <a:gd name="T25" fmla="*/ 288 h 336"/>
                <a:gd name="T26" fmla="*/ 48 w 256"/>
                <a:gd name="T27" fmla="*/ 336 h 336"/>
                <a:gd name="T28" fmla="*/ 96 w 256"/>
                <a:gd name="T29" fmla="*/ 288 h 336"/>
                <a:gd name="T30" fmla="*/ 68 w 256"/>
                <a:gd name="T31" fmla="*/ 244 h 336"/>
                <a:gd name="T32" fmla="*/ 133 w 256"/>
                <a:gd name="T33" fmla="*/ 186 h 336"/>
                <a:gd name="T34" fmla="*/ 226 w 256"/>
                <a:gd name="T35" fmla="*/ 92 h 336"/>
                <a:gd name="T36" fmla="*/ 256 w 256"/>
                <a:gd name="T37" fmla="*/ 48 h 336"/>
                <a:gd name="T38" fmla="*/ 20 w 256"/>
                <a:gd name="T39" fmla="*/ 48 h 336"/>
                <a:gd name="T40" fmla="*/ 48 w 256"/>
                <a:gd name="T41" fmla="*/ 20 h 336"/>
                <a:gd name="T42" fmla="*/ 75 w 256"/>
                <a:gd name="T43" fmla="*/ 48 h 336"/>
                <a:gd name="T44" fmla="*/ 48 w 256"/>
                <a:gd name="T45" fmla="*/ 76 h 336"/>
                <a:gd name="T46" fmla="*/ 20 w 256"/>
                <a:gd name="T47" fmla="*/ 48 h 336"/>
                <a:gd name="T48" fmla="*/ 48 w 256"/>
                <a:gd name="T49" fmla="*/ 316 h 336"/>
                <a:gd name="T50" fmla="*/ 20 w 256"/>
                <a:gd name="T51" fmla="*/ 288 h 336"/>
                <a:gd name="T52" fmla="*/ 48 w 256"/>
                <a:gd name="T53" fmla="*/ 260 h 336"/>
                <a:gd name="T54" fmla="*/ 75 w 256"/>
                <a:gd name="T55" fmla="*/ 288 h 336"/>
                <a:gd name="T56" fmla="*/ 48 w 256"/>
                <a:gd name="T57" fmla="*/ 316 h 336"/>
                <a:gd name="T58" fmla="*/ 208 w 256"/>
                <a:gd name="T59" fmla="*/ 76 h 336"/>
                <a:gd name="T60" fmla="*/ 180 w 256"/>
                <a:gd name="T61" fmla="*/ 48 h 336"/>
                <a:gd name="T62" fmla="*/ 208 w 256"/>
                <a:gd name="T63" fmla="*/ 20 h 336"/>
                <a:gd name="T64" fmla="*/ 235 w 256"/>
                <a:gd name="T65" fmla="*/ 48 h 336"/>
                <a:gd name="T66" fmla="*/ 208 w 256"/>
                <a:gd name="T67" fmla="*/ 7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56" h="336">
                  <a:moveTo>
                    <a:pt x="256" y="48"/>
                  </a:moveTo>
                  <a:cubicBezTo>
                    <a:pt x="256" y="21"/>
                    <a:pt x="234" y="0"/>
                    <a:pt x="208" y="0"/>
                  </a:cubicBezTo>
                  <a:cubicBezTo>
                    <a:pt x="181" y="0"/>
                    <a:pt x="160" y="21"/>
                    <a:pt x="160" y="48"/>
                  </a:cubicBezTo>
                  <a:cubicBezTo>
                    <a:pt x="160" y="67"/>
                    <a:pt x="171" y="84"/>
                    <a:pt x="188" y="92"/>
                  </a:cubicBezTo>
                  <a:cubicBezTo>
                    <a:pt x="183" y="131"/>
                    <a:pt x="158" y="138"/>
                    <a:pt x="122" y="150"/>
                  </a:cubicBezTo>
                  <a:cubicBezTo>
                    <a:pt x="105" y="155"/>
                    <a:pt x="84" y="162"/>
                    <a:pt x="67" y="174"/>
                  </a:cubicBezTo>
                  <a:cubicBezTo>
                    <a:pt x="67" y="92"/>
                    <a:pt x="67" y="92"/>
                    <a:pt x="67" y="92"/>
                  </a:cubicBezTo>
                  <a:cubicBezTo>
                    <a:pt x="84" y="85"/>
                    <a:pt x="96" y="68"/>
                    <a:pt x="96" y="48"/>
                  </a:cubicBez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2"/>
                    <a:pt x="68" y="244"/>
                  </a:cubicBezTo>
                  <a:cubicBezTo>
                    <a:pt x="72" y="205"/>
                    <a:pt x="97" y="197"/>
                    <a:pt x="133" y="186"/>
                  </a:cubicBezTo>
                  <a:cubicBezTo>
                    <a:pt x="170" y="175"/>
                    <a:pt x="220" y="159"/>
                    <a:pt x="226" y="92"/>
                  </a:cubicBezTo>
                  <a:cubicBezTo>
                    <a:pt x="244" y="85"/>
                    <a:pt x="256" y="68"/>
                    <a:pt x="256" y="48"/>
                  </a:cubicBezTo>
                  <a:close/>
                  <a:moveTo>
                    <a:pt x="20" y="48"/>
                  </a:moveTo>
                  <a:cubicBezTo>
                    <a:pt x="20" y="33"/>
                    <a:pt x="32" y="20"/>
                    <a:pt x="48" y="20"/>
                  </a:cubicBezTo>
                  <a:cubicBezTo>
                    <a:pt x="63" y="20"/>
                    <a:pt x="75" y="33"/>
                    <a:pt x="75" y="48"/>
                  </a:cubicBezTo>
                  <a:cubicBezTo>
                    <a:pt x="75" y="63"/>
                    <a:pt x="63" y="76"/>
                    <a:pt x="48" y="76"/>
                  </a:cubicBezTo>
                  <a:cubicBezTo>
                    <a:pt x="32" y="76"/>
                    <a:pt x="20" y="63"/>
                    <a:pt x="20" y="48"/>
                  </a:cubicBezTo>
                  <a:close/>
                  <a:moveTo>
                    <a:pt x="48" y="316"/>
                  </a:moveTo>
                  <a:cubicBezTo>
                    <a:pt x="32" y="316"/>
                    <a:pt x="20" y="303"/>
                    <a:pt x="20" y="288"/>
                  </a:cubicBezTo>
                  <a:cubicBezTo>
                    <a:pt x="20" y="273"/>
                    <a:pt x="32" y="260"/>
                    <a:pt x="48" y="260"/>
                  </a:cubicBezTo>
                  <a:cubicBezTo>
                    <a:pt x="63" y="260"/>
                    <a:pt x="75" y="273"/>
                    <a:pt x="75" y="288"/>
                  </a:cubicBezTo>
                  <a:cubicBezTo>
                    <a:pt x="75" y="303"/>
                    <a:pt x="63" y="316"/>
                    <a:pt x="48" y="316"/>
                  </a:cubicBezTo>
                  <a:close/>
                  <a:moveTo>
                    <a:pt x="208" y="76"/>
                  </a:moveTo>
                  <a:cubicBezTo>
                    <a:pt x="192" y="76"/>
                    <a:pt x="180" y="63"/>
                    <a:pt x="180" y="48"/>
                  </a:cubicBezTo>
                  <a:cubicBezTo>
                    <a:pt x="180" y="33"/>
                    <a:pt x="192" y="20"/>
                    <a:pt x="208" y="20"/>
                  </a:cubicBezTo>
                  <a:cubicBezTo>
                    <a:pt x="223" y="20"/>
                    <a:pt x="235" y="33"/>
                    <a:pt x="235" y="48"/>
                  </a:cubicBezTo>
                  <a:cubicBezTo>
                    <a:pt x="235" y="63"/>
                    <a:pt x="223" y="76"/>
                    <a:pt x="208" y="76"/>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solidFill>
                  <a:schemeClr val="bg1">
                    <a:lumMod val="65000"/>
                  </a:schemeClr>
                </a:solidFill>
              </a:endParaRPr>
            </a:p>
          </p:txBody>
        </p:sp>
        <p:sp>
          <p:nvSpPr>
            <p:cNvPr id="14" name="Freeform 13"/>
            <p:cNvSpPr/>
            <p:nvPr/>
          </p:nvSpPr>
          <p:spPr>
            <a:xfrm rot="1879903">
              <a:off x="1910798" y="3109303"/>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8217" tIns="-1" rIns="0" bIns="0" numCol="1" spcCol="1270" anchor="ctr" anchorCtr="0">
              <a:noAutofit/>
            </a:bodyPr>
            <a:lstStyle/>
            <a:p>
              <a:pPr defTabSz="843785">
                <a:lnSpc>
                  <a:spcPct val="90000"/>
                </a:lnSpc>
                <a:spcAft>
                  <a:spcPct val="35000"/>
                </a:spcAft>
              </a:pPr>
              <a:r>
                <a:rPr lang="id-ID" sz="1687" dirty="0">
                  <a:solidFill>
                    <a:schemeClr val="bg1"/>
                  </a:solidFill>
                  <a:latin typeface="Lato" panose="020F0502020204030203" pitchFamily="34" charset="0"/>
                  <a:ea typeface="Roboto" panose="02000000000000000000" pitchFamily="2" charset="0"/>
                </a:rPr>
                <a:t>Share</a:t>
              </a:r>
            </a:p>
          </p:txBody>
        </p:sp>
        <p:sp>
          <p:nvSpPr>
            <p:cNvPr id="15" name="Freeform 29"/>
            <p:cNvSpPr>
              <a:spLocks noChangeAspect="1" noEditPoints="1"/>
            </p:cNvSpPr>
            <p:nvPr/>
          </p:nvSpPr>
          <p:spPr bwMode="auto">
            <a:xfrm>
              <a:off x="3777167" y="2414102"/>
              <a:ext cx="410001" cy="426051"/>
            </a:xfrm>
            <a:custGeom>
              <a:avLst/>
              <a:gdLst>
                <a:gd name="T0" fmla="*/ 320 w 357"/>
                <a:gd name="T1" fmla="*/ 129 h 371"/>
                <a:gd name="T2" fmla="*/ 212 w 357"/>
                <a:gd name="T3" fmla="*/ 10 h 371"/>
                <a:gd name="T4" fmla="*/ 23 w 357"/>
                <a:gd name="T5" fmla="*/ 201 h 371"/>
                <a:gd name="T6" fmla="*/ 7 w 357"/>
                <a:gd name="T7" fmla="*/ 257 h 371"/>
                <a:gd name="T8" fmla="*/ 59 w 357"/>
                <a:gd name="T9" fmla="*/ 285 h 371"/>
                <a:gd name="T10" fmla="*/ 74 w 357"/>
                <a:gd name="T11" fmla="*/ 280 h 371"/>
                <a:gd name="T12" fmla="*/ 106 w 357"/>
                <a:gd name="T13" fmla="*/ 299 h 371"/>
                <a:gd name="T14" fmla="*/ 129 w 357"/>
                <a:gd name="T15" fmla="*/ 352 h 371"/>
                <a:gd name="T16" fmla="*/ 151 w 357"/>
                <a:gd name="T17" fmla="*/ 368 h 371"/>
                <a:gd name="T18" fmla="*/ 192 w 357"/>
                <a:gd name="T19" fmla="*/ 353 h 371"/>
                <a:gd name="T20" fmla="*/ 201 w 357"/>
                <a:gd name="T21" fmla="*/ 334 h 371"/>
                <a:gd name="T22" fmla="*/ 181 w 357"/>
                <a:gd name="T23" fmla="*/ 317 h 371"/>
                <a:gd name="T24" fmla="*/ 162 w 357"/>
                <a:gd name="T25" fmla="*/ 274 h 371"/>
                <a:gd name="T26" fmla="*/ 182 w 357"/>
                <a:gd name="T27" fmla="*/ 252 h 371"/>
                <a:gd name="T28" fmla="*/ 331 w 357"/>
                <a:gd name="T29" fmla="*/ 288 h 371"/>
                <a:gd name="T30" fmla="*/ 320 w 357"/>
                <a:gd name="T31" fmla="*/ 129 h 371"/>
                <a:gd name="T32" fmla="*/ 309 w 357"/>
                <a:gd name="T33" fmla="*/ 249 h 371"/>
                <a:gd name="T34" fmla="*/ 240 w 357"/>
                <a:gd name="T35" fmla="*/ 164 h 371"/>
                <a:gd name="T36" fmla="*/ 225 w 357"/>
                <a:gd name="T37" fmla="*/ 52 h 371"/>
                <a:gd name="T38" fmla="*/ 292 w 357"/>
                <a:gd name="T39" fmla="*/ 143 h 371"/>
                <a:gd name="T40" fmla="*/ 309 w 357"/>
                <a:gd name="T41" fmla="*/ 249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57" h="371">
                  <a:moveTo>
                    <a:pt x="320" y="129"/>
                  </a:moveTo>
                  <a:cubicBezTo>
                    <a:pt x="289" y="56"/>
                    <a:pt x="238" y="0"/>
                    <a:pt x="212" y="10"/>
                  </a:cubicBezTo>
                  <a:cubicBezTo>
                    <a:pt x="168" y="28"/>
                    <a:pt x="238" y="113"/>
                    <a:pt x="23" y="201"/>
                  </a:cubicBezTo>
                  <a:cubicBezTo>
                    <a:pt x="4" y="208"/>
                    <a:pt x="0" y="239"/>
                    <a:pt x="7" y="257"/>
                  </a:cubicBezTo>
                  <a:cubicBezTo>
                    <a:pt x="15" y="275"/>
                    <a:pt x="41" y="293"/>
                    <a:pt x="59" y="285"/>
                  </a:cubicBezTo>
                  <a:cubicBezTo>
                    <a:pt x="62" y="284"/>
                    <a:pt x="74" y="280"/>
                    <a:pt x="74" y="280"/>
                  </a:cubicBezTo>
                  <a:cubicBezTo>
                    <a:pt x="87" y="298"/>
                    <a:pt x="101" y="287"/>
                    <a:pt x="106" y="299"/>
                  </a:cubicBezTo>
                  <a:cubicBezTo>
                    <a:pt x="112" y="312"/>
                    <a:pt x="125" y="342"/>
                    <a:pt x="129" y="352"/>
                  </a:cubicBezTo>
                  <a:cubicBezTo>
                    <a:pt x="134" y="362"/>
                    <a:pt x="144" y="371"/>
                    <a:pt x="151" y="368"/>
                  </a:cubicBezTo>
                  <a:cubicBezTo>
                    <a:pt x="158" y="366"/>
                    <a:pt x="182" y="356"/>
                    <a:pt x="192" y="353"/>
                  </a:cubicBezTo>
                  <a:cubicBezTo>
                    <a:pt x="201" y="349"/>
                    <a:pt x="203" y="341"/>
                    <a:pt x="201" y="334"/>
                  </a:cubicBezTo>
                  <a:cubicBezTo>
                    <a:pt x="197" y="327"/>
                    <a:pt x="185" y="325"/>
                    <a:pt x="181" y="317"/>
                  </a:cubicBezTo>
                  <a:cubicBezTo>
                    <a:pt x="178" y="309"/>
                    <a:pt x="166" y="282"/>
                    <a:pt x="162" y="274"/>
                  </a:cubicBezTo>
                  <a:cubicBezTo>
                    <a:pt x="158" y="262"/>
                    <a:pt x="168" y="253"/>
                    <a:pt x="182" y="252"/>
                  </a:cubicBezTo>
                  <a:cubicBezTo>
                    <a:pt x="280" y="241"/>
                    <a:pt x="298" y="302"/>
                    <a:pt x="331" y="288"/>
                  </a:cubicBezTo>
                  <a:cubicBezTo>
                    <a:pt x="357" y="278"/>
                    <a:pt x="352" y="203"/>
                    <a:pt x="320" y="129"/>
                  </a:cubicBezTo>
                  <a:close/>
                  <a:moveTo>
                    <a:pt x="309" y="249"/>
                  </a:moveTo>
                  <a:cubicBezTo>
                    <a:pt x="303" y="251"/>
                    <a:pt x="265" y="221"/>
                    <a:pt x="240" y="164"/>
                  </a:cubicBezTo>
                  <a:cubicBezTo>
                    <a:pt x="216" y="106"/>
                    <a:pt x="219" y="54"/>
                    <a:pt x="225" y="52"/>
                  </a:cubicBezTo>
                  <a:cubicBezTo>
                    <a:pt x="230" y="49"/>
                    <a:pt x="268" y="86"/>
                    <a:pt x="292" y="143"/>
                  </a:cubicBezTo>
                  <a:cubicBezTo>
                    <a:pt x="317" y="201"/>
                    <a:pt x="315" y="247"/>
                    <a:pt x="309" y="249"/>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solidFill>
                  <a:schemeClr val="bg1">
                    <a:lumMod val="65000"/>
                  </a:schemeClr>
                </a:solidFill>
              </a:endParaRPr>
            </a:p>
          </p:txBody>
        </p:sp>
        <p:sp>
          <p:nvSpPr>
            <p:cNvPr id="16" name="Freeform 15"/>
            <p:cNvSpPr/>
            <p:nvPr/>
          </p:nvSpPr>
          <p:spPr>
            <a:xfrm rot="1879903">
              <a:off x="4578515" y="3112737"/>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8217" tIns="-1" rIns="0" bIns="0" numCol="1" spcCol="1270" anchor="ctr" anchorCtr="0">
              <a:noAutofit/>
            </a:bodyPr>
            <a:lstStyle/>
            <a:p>
              <a:pPr defTabSz="843785">
                <a:lnSpc>
                  <a:spcPct val="90000"/>
                </a:lnSpc>
                <a:spcAft>
                  <a:spcPct val="35000"/>
                </a:spcAft>
              </a:pPr>
              <a:r>
                <a:rPr lang="id-ID" sz="1687" dirty="0">
                  <a:solidFill>
                    <a:schemeClr val="bg1"/>
                  </a:solidFill>
                  <a:latin typeface="Lato" panose="020F0502020204030203" pitchFamily="34" charset="0"/>
                  <a:ea typeface="Roboto" panose="02000000000000000000" pitchFamily="2" charset="0"/>
                </a:rPr>
                <a:t>Contest</a:t>
              </a:r>
            </a:p>
          </p:txBody>
        </p:sp>
        <p:sp>
          <p:nvSpPr>
            <p:cNvPr id="17" name="Freeform 54"/>
            <p:cNvSpPr>
              <a:spLocks noChangeAspect="1" noEditPoints="1"/>
            </p:cNvSpPr>
            <p:nvPr/>
          </p:nvSpPr>
          <p:spPr bwMode="auto">
            <a:xfrm>
              <a:off x="6375898" y="2403319"/>
              <a:ext cx="453989" cy="456378"/>
            </a:xfrm>
            <a:custGeom>
              <a:avLst/>
              <a:gdLst>
                <a:gd name="T0" fmla="*/ 381 w 402"/>
                <a:gd name="T1" fmla="*/ 10 h 404"/>
                <a:gd name="T2" fmla="*/ 365 w 402"/>
                <a:gd name="T3" fmla="*/ 3 h 404"/>
                <a:gd name="T4" fmla="*/ 358 w 402"/>
                <a:gd name="T5" fmla="*/ 18 h 404"/>
                <a:gd name="T6" fmla="*/ 312 w 402"/>
                <a:gd name="T7" fmla="*/ 133 h 404"/>
                <a:gd name="T8" fmla="*/ 301 w 402"/>
                <a:gd name="T9" fmla="*/ 116 h 404"/>
                <a:gd name="T10" fmla="*/ 282 w 402"/>
                <a:gd name="T11" fmla="*/ 106 h 404"/>
                <a:gd name="T12" fmla="*/ 219 w 402"/>
                <a:gd name="T13" fmla="*/ 107 h 404"/>
                <a:gd name="T14" fmla="*/ 197 w 402"/>
                <a:gd name="T15" fmla="*/ 113 h 404"/>
                <a:gd name="T16" fmla="*/ 11 w 402"/>
                <a:gd name="T17" fmla="*/ 245 h 404"/>
                <a:gd name="T18" fmla="*/ 6 w 402"/>
                <a:gd name="T19" fmla="*/ 273 h 404"/>
                <a:gd name="T20" fmla="*/ 91 w 402"/>
                <a:gd name="T21" fmla="*/ 395 h 404"/>
                <a:gd name="T22" fmla="*/ 116 w 402"/>
                <a:gd name="T23" fmla="*/ 397 h 404"/>
                <a:gd name="T24" fmla="*/ 302 w 402"/>
                <a:gd name="T25" fmla="*/ 265 h 404"/>
                <a:gd name="T26" fmla="*/ 316 w 402"/>
                <a:gd name="T27" fmla="*/ 247 h 404"/>
                <a:gd name="T28" fmla="*/ 336 w 402"/>
                <a:gd name="T29" fmla="*/ 184 h 404"/>
                <a:gd name="T30" fmla="*/ 333 w 402"/>
                <a:gd name="T31" fmla="*/ 163 h 404"/>
                <a:gd name="T32" fmla="*/ 326 w 402"/>
                <a:gd name="T33" fmla="*/ 153 h 404"/>
                <a:gd name="T34" fmla="*/ 381 w 402"/>
                <a:gd name="T35" fmla="*/ 10 h 404"/>
                <a:gd name="T36" fmla="*/ 294 w 402"/>
                <a:gd name="T37" fmla="*/ 197 h 404"/>
                <a:gd name="T38" fmla="*/ 250 w 402"/>
                <a:gd name="T39" fmla="*/ 189 h 404"/>
                <a:gd name="T40" fmla="*/ 258 w 402"/>
                <a:gd name="T41" fmla="*/ 144 h 404"/>
                <a:gd name="T42" fmla="*/ 295 w 402"/>
                <a:gd name="T43" fmla="*/ 145 h 404"/>
                <a:gd name="T44" fmla="*/ 285 w 402"/>
                <a:gd name="T45" fmla="*/ 150 h 404"/>
                <a:gd name="T46" fmla="*/ 279 w 402"/>
                <a:gd name="T47" fmla="*/ 166 h 404"/>
                <a:gd name="T48" fmla="*/ 290 w 402"/>
                <a:gd name="T49" fmla="*/ 173 h 404"/>
                <a:gd name="T50" fmla="*/ 295 w 402"/>
                <a:gd name="T51" fmla="*/ 172 h 404"/>
                <a:gd name="T52" fmla="*/ 307 w 402"/>
                <a:gd name="T53" fmla="*/ 165 h 404"/>
                <a:gd name="T54" fmla="*/ 294 w 402"/>
                <a:gd name="T55" fmla="*/ 197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02" h="404">
                  <a:moveTo>
                    <a:pt x="381" y="10"/>
                  </a:moveTo>
                  <a:cubicBezTo>
                    <a:pt x="378" y="4"/>
                    <a:pt x="372" y="0"/>
                    <a:pt x="365" y="3"/>
                  </a:cubicBezTo>
                  <a:cubicBezTo>
                    <a:pt x="359" y="5"/>
                    <a:pt x="356" y="12"/>
                    <a:pt x="358" y="18"/>
                  </a:cubicBezTo>
                  <a:cubicBezTo>
                    <a:pt x="376" y="71"/>
                    <a:pt x="340" y="111"/>
                    <a:pt x="312" y="133"/>
                  </a:cubicBezTo>
                  <a:cubicBezTo>
                    <a:pt x="301" y="116"/>
                    <a:pt x="301" y="116"/>
                    <a:pt x="301" y="116"/>
                  </a:cubicBezTo>
                  <a:cubicBezTo>
                    <a:pt x="297" y="111"/>
                    <a:pt x="289" y="106"/>
                    <a:pt x="282" y="106"/>
                  </a:cubicBezTo>
                  <a:cubicBezTo>
                    <a:pt x="219" y="107"/>
                    <a:pt x="219" y="107"/>
                    <a:pt x="219" y="107"/>
                  </a:cubicBezTo>
                  <a:cubicBezTo>
                    <a:pt x="212" y="106"/>
                    <a:pt x="203" y="109"/>
                    <a:pt x="197" y="113"/>
                  </a:cubicBezTo>
                  <a:cubicBezTo>
                    <a:pt x="11" y="245"/>
                    <a:pt x="11" y="245"/>
                    <a:pt x="11" y="245"/>
                  </a:cubicBezTo>
                  <a:cubicBezTo>
                    <a:pt x="2" y="251"/>
                    <a:pt x="0" y="264"/>
                    <a:pt x="6" y="273"/>
                  </a:cubicBezTo>
                  <a:cubicBezTo>
                    <a:pt x="91" y="395"/>
                    <a:pt x="91" y="395"/>
                    <a:pt x="91" y="395"/>
                  </a:cubicBezTo>
                  <a:cubicBezTo>
                    <a:pt x="97" y="404"/>
                    <a:pt x="107" y="403"/>
                    <a:pt x="116" y="397"/>
                  </a:cubicBezTo>
                  <a:cubicBezTo>
                    <a:pt x="302" y="265"/>
                    <a:pt x="302" y="265"/>
                    <a:pt x="302" y="265"/>
                  </a:cubicBezTo>
                  <a:cubicBezTo>
                    <a:pt x="308" y="261"/>
                    <a:pt x="314" y="253"/>
                    <a:pt x="316" y="247"/>
                  </a:cubicBezTo>
                  <a:cubicBezTo>
                    <a:pt x="336" y="184"/>
                    <a:pt x="336" y="184"/>
                    <a:pt x="336" y="184"/>
                  </a:cubicBezTo>
                  <a:cubicBezTo>
                    <a:pt x="338" y="178"/>
                    <a:pt x="337" y="168"/>
                    <a:pt x="333" y="163"/>
                  </a:cubicBezTo>
                  <a:cubicBezTo>
                    <a:pt x="326" y="153"/>
                    <a:pt x="326" y="153"/>
                    <a:pt x="326" y="153"/>
                  </a:cubicBezTo>
                  <a:cubicBezTo>
                    <a:pt x="363" y="124"/>
                    <a:pt x="402" y="73"/>
                    <a:pt x="381" y="10"/>
                  </a:cubicBezTo>
                  <a:close/>
                  <a:moveTo>
                    <a:pt x="294" y="197"/>
                  </a:moveTo>
                  <a:cubicBezTo>
                    <a:pt x="280" y="207"/>
                    <a:pt x="260" y="204"/>
                    <a:pt x="250" y="189"/>
                  </a:cubicBezTo>
                  <a:cubicBezTo>
                    <a:pt x="240" y="175"/>
                    <a:pt x="243" y="155"/>
                    <a:pt x="258" y="144"/>
                  </a:cubicBezTo>
                  <a:cubicBezTo>
                    <a:pt x="269" y="136"/>
                    <a:pt x="284" y="137"/>
                    <a:pt x="295" y="145"/>
                  </a:cubicBezTo>
                  <a:cubicBezTo>
                    <a:pt x="289" y="148"/>
                    <a:pt x="285" y="150"/>
                    <a:pt x="285" y="150"/>
                  </a:cubicBezTo>
                  <a:cubicBezTo>
                    <a:pt x="279" y="153"/>
                    <a:pt x="276" y="160"/>
                    <a:pt x="279" y="166"/>
                  </a:cubicBezTo>
                  <a:cubicBezTo>
                    <a:pt x="281" y="171"/>
                    <a:pt x="285" y="173"/>
                    <a:pt x="290" y="173"/>
                  </a:cubicBezTo>
                  <a:cubicBezTo>
                    <a:pt x="292" y="173"/>
                    <a:pt x="293" y="173"/>
                    <a:pt x="295" y="172"/>
                  </a:cubicBezTo>
                  <a:cubicBezTo>
                    <a:pt x="299" y="170"/>
                    <a:pt x="303" y="168"/>
                    <a:pt x="307" y="165"/>
                  </a:cubicBezTo>
                  <a:cubicBezTo>
                    <a:pt x="309" y="177"/>
                    <a:pt x="304" y="190"/>
                    <a:pt x="294" y="197"/>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solidFill>
                  <a:schemeClr val="bg1">
                    <a:lumMod val="65000"/>
                  </a:schemeClr>
                </a:solidFill>
              </a:endParaRPr>
            </a:p>
          </p:txBody>
        </p:sp>
        <p:sp>
          <p:nvSpPr>
            <p:cNvPr id="18" name="Freeform 17"/>
            <p:cNvSpPr/>
            <p:nvPr/>
          </p:nvSpPr>
          <p:spPr>
            <a:xfrm rot="1879903">
              <a:off x="7177645" y="3150247"/>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8217" tIns="-1" rIns="0" bIns="0" numCol="1" spcCol="1270" anchor="ctr" anchorCtr="0">
              <a:noAutofit/>
            </a:bodyPr>
            <a:lstStyle/>
            <a:p>
              <a:pPr defTabSz="843785">
                <a:lnSpc>
                  <a:spcPct val="90000"/>
                </a:lnSpc>
                <a:spcAft>
                  <a:spcPct val="35000"/>
                </a:spcAft>
              </a:pPr>
              <a:r>
                <a:rPr lang="id-ID" sz="1687" dirty="0">
                  <a:solidFill>
                    <a:schemeClr val="bg1"/>
                  </a:solidFill>
                  <a:latin typeface="Lato" panose="020F0502020204030203" pitchFamily="34" charset="0"/>
                  <a:ea typeface="Roboto" panose="02000000000000000000" pitchFamily="2" charset="0"/>
                </a:rPr>
                <a:t>On Going</a:t>
              </a:r>
            </a:p>
          </p:txBody>
        </p:sp>
        <p:sp>
          <p:nvSpPr>
            <p:cNvPr id="32" name="Freeform 31"/>
            <p:cNvSpPr/>
            <p:nvPr/>
          </p:nvSpPr>
          <p:spPr>
            <a:xfrm rot="1879903">
              <a:off x="8825064" y="2818015"/>
              <a:ext cx="2165988" cy="744527"/>
            </a:xfrm>
            <a:custGeom>
              <a:avLst/>
              <a:gdLst>
                <a:gd name="connsiteX0" fmla="*/ 3475 w 21600"/>
                <a:gd name="connsiteY0" fmla="*/ 0 h 21600"/>
                <a:gd name="connsiteX1" fmla="*/ 18125 w 21600"/>
                <a:gd name="connsiteY1" fmla="*/ 0 h 21600"/>
                <a:gd name="connsiteX2" fmla="*/ 21600 w 21600"/>
                <a:gd name="connsiteY2" fmla="*/ 10800 h 21600"/>
                <a:gd name="connsiteX3" fmla="*/ 18125 w 21600"/>
                <a:gd name="connsiteY3" fmla="*/ 21600 h 21600"/>
                <a:gd name="connsiteX4" fmla="*/ 3475 w 21600"/>
                <a:gd name="connsiteY4" fmla="*/ 21600 h 21600"/>
                <a:gd name="connsiteX5" fmla="*/ 0 w 21600"/>
                <a:gd name="connsiteY5" fmla="*/ 10800 h 21600"/>
                <a:gd name="connsiteX6" fmla="*/ 3475 w 21600"/>
                <a:gd name="connsiteY6" fmla="*/ 0 h 2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1600" h="21600">
                  <a:moveTo>
                    <a:pt x="3475" y="0"/>
                  </a:moveTo>
                  <a:lnTo>
                    <a:pt x="18125" y="0"/>
                  </a:lnTo>
                  <a:cubicBezTo>
                    <a:pt x="20044" y="0"/>
                    <a:pt x="21600" y="4835"/>
                    <a:pt x="21600" y="10800"/>
                  </a:cubicBezTo>
                  <a:cubicBezTo>
                    <a:pt x="21600" y="16765"/>
                    <a:pt x="20044" y="21600"/>
                    <a:pt x="18125" y="21600"/>
                  </a:cubicBezTo>
                  <a:lnTo>
                    <a:pt x="3475" y="21600"/>
                  </a:lnTo>
                  <a:cubicBezTo>
                    <a:pt x="1556" y="21600"/>
                    <a:pt x="0" y="16765"/>
                    <a:pt x="0" y="10800"/>
                  </a:cubicBezTo>
                  <a:cubicBezTo>
                    <a:pt x="0" y="4835"/>
                    <a:pt x="1556" y="0"/>
                    <a:pt x="3475" y="0"/>
                  </a:cubicBezTo>
                  <a:close/>
                </a:path>
              </a:pathLst>
            </a:custGeom>
            <a:gradFill flip="none" rotWithShape="1">
              <a:gsLst>
                <a:gs pos="0">
                  <a:schemeClr val="accent4">
                    <a:lumMod val="40000"/>
                    <a:lumOff val="60000"/>
                  </a:schemeClr>
                </a:gs>
                <a:gs pos="46000">
                  <a:schemeClr val="accent4">
                    <a:lumMod val="95000"/>
                    <a:lumOff val="5000"/>
                  </a:schemeClr>
                </a:gs>
                <a:gs pos="100000">
                  <a:schemeClr val="accent4">
                    <a:lumMod val="60000"/>
                  </a:schemeClr>
                </a:gs>
              </a:gsLst>
              <a:lin ang="10800000" scaled="1"/>
              <a:tileRect/>
            </a:gradFill>
          </p:spPr>
          <p:style>
            <a:lnRef idx="2">
              <a:schemeClr val="accent3">
                <a:tint val="40000"/>
                <a:alpha val="90000"/>
                <a:hueOff val="461364"/>
                <a:satOff val="67252"/>
                <a:lumOff val="5018"/>
                <a:alphaOff val="0"/>
              </a:schemeClr>
            </a:lnRef>
            <a:fillRef idx="1">
              <a:schemeClr val="accent3">
                <a:tint val="40000"/>
                <a:alpha val="90000"/>
                <a:hueOff val="461364"/>
                <a:satOff val="67252"/>
                <a:lumOff val="5018"/>
                <a:alphaOff val="0"/>
              </a:schemeClr>
            </a:fillRef>
            <a:effectRef idx="0">
              <a:schemeClr val="accent3">
                <a:tint val="40000"/>
                <a:alpha val="90000"/>
                <a:hueOff val="461364"/>
                <a:satOff val="67252"/>
                <a:lumOff val="5018"/>
                <a:alphaOff val="0"/>
              </a:schemeClr>
            </a:effectRef>
            <a:fontRef idx="minor">
              <a:schemeClr val="dk1">
                <a:hueOff val="0"/>
                <a:satOff val="0"/>
                <a:lumOff val="0"/>
                <a:alphaOff val="0"/>
              </a:schemeClr>
            </a:fontRef>
          </p:style>
          <p:txBody>
            <a:bodyPr spcFirstLastPara="0" vert="horz" wrap="square" lIns="613939" tIns="128495" rIns="296250" bIns="128495" numCol="1" spcCol="1270" anchor="ctr" anchorCtr="0">
              <a:noAutofit/>
            </a:bodyPr>
            <a:lstStyle/>
            <a:p>
              <a:pPr marL="180811" lvl="1" indent="-180811" defTabSz="750032">
                <a:lnSpc>
                  <a:spcPct val="90000"/>
                </a:lnSpc>
                <a:spcAft>
                  <a:spcPct val="15000"/>
                </a:spcAft>
                <a:buChar char="••"/>
              </a:pPr>
              <a:endParaRPr lang="id-ID" sz="1687">
                <a:solidFill>
                  <a:schemeClr val="bg1">
                    <a:lumMod val="65000"/>
                  </a:schemeClr>
                </a:solidFill>
              </a:endParaRPr>
            </a:p>
            <a:p>
              <a:pPr marL="180811" lvl="1" indent="-180811" defTabSz="750032">
                <a:lnSpc>
                  <a:spcPct val="90000"/>
                </a:lnSpc>
                <a:spcAft>
                  <a:spcPct val="15000"/>
                </a:spcAft>
                <a:buChar char="••"/>
              </a:pPr>
              <a:endParaRPr lang="id-ID" sz="1687">
                <a:solidFill>
                  <a:schemeClr val="bg1">
                    <a:lumMod val="65000"/>
                  </a:schemeClr>
                </a:solidFill>
              </a:endParaRPr>
            </a:p>
          </p:txBody>
        </p:sp>
        <p:sp>
          <p:nvSpPr>
            <p:cNvPr id="33" name="Freeform 32"/>
            <p:cNvSpPr/>
            <p:nvPr/>
          </p:nvSpPr>
          <p:spPr>
            <a:xfrm>
              <a:off x="8549515" y="2078815"/>
              <a:ext cx="1152002" cy="1152002"/>
            </a:xfrm>
            <a:custGeom>
              <a:avLst/>
              <a:gdLst>
                <a:gd name="connsiteX0" fmla="*/ 0 w 1152002"/>
                <a:gd name="connsiteY0" fmla="*/ 576001 h 1152002"/>
                <a:gd name="connsiteX1" fmla="*/ 576001 w 1152002"/>
                <a:gd name="connsiteY1" fmla="*/ 0 h 1152002"/>
                <a:gd name="connsiteX2" fmla="*/ 1152002 w 1152002"/>
                <a:gd name="connsiteY2" fmla="*/ 576001 h 1152002"/>
                <a:gd name="connsiteX3" fmla="*/ 576001 w 1152002"/>
                <a:gd name="connsiteY3" fmla="*/ 1152002 h 1152002"/>
                <a:gd name="connsiteX4" fmla="*/ 0 w 1152002"/>
                <a:gd name="connsiteY4" fmla="*/ 576001 h 11520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52002" h="1152002">
                  <a:moveTo>
                    <a:pt x="0" y="576001"/>
                  </a:moveTo>
                  <a:cubicBezTo>
                    <a:pt x="0" y="257884"/>
                    <a:pt x="257884" y="0"/>
                    <a:pt x="576001" y="0"/>
                  </a:cubicBezTo>
                  <a:cubicBezTo>
                    <a:pt x="894118" y="0"/>
                    <a:pt x="1152002" y="257884"/>
                    <a:pt x="1152002" y="576001"/>
                  </a:cubicBezTo>
                  <a:cubicBezTo>
                    <a:pt x="1152002" y="894118"/>
                    <a:pt x="894118" y="1152002"/>
                    <a:pt x="576001" y="1152002"/>
                  </a:cubicBezTo>
                  <a:cubicBezTo>
                    <a:pt x="257884" y="1152002"/>
                    <a:pt x="0" y="894118"/>
                    <a:pt x="0" y="576001"/>
                  </a:cubicBezTo>
                  <a:close/>
                </a:path>
              </a:pathLst>
            </a:custGeom>
            <a:solidFill>
              <a:schemeClr val="accent4"/>
            </a:solidFill>
            <a:ln w="38100">
              <a:solidFill>
                <a:schemeClr val="bg1"/>
              </a:solidFill>
            </a:ln>
          </p:spPr>
          <p:style>
            <a:lnRef idx="2">
              <a:schemeClr val="lt1">
                <a:hueOff val="0"/>
                <a:satOff val="0"/>
                <a:lumOff val="0"/>
                <a:alphaOff val="0"/>
              </a:schemeClr>
            </a:lnRef>
            <a:fillRef idx="1">
              <a:schemeClr val="accent3">
                <a:hueOff val="674876"/>
                <a:satOff val="34544"/>
                <a:lumOff val="14510"/>
                <a:alphaOff val="0"/>
              </a:schemeClr>
            </a:fillRef>
            <a:effectRef idx="0">
              <a:schemeClr val="accent3">
                <a:hueOff val="674876"/>
                <a:satOff val="34544"/>
                <a:lumOff val="14510"/>
                <a:alphaOff val="0"/>
              </a:schemeClr>
            </a:effectRef>
            <a:fontRef idx="minor">
              <a:schemeClr val="lt1"/>
            </a:fontRef>
          </p:style>
          <p:txBody>
            <a:bodyPr spcFirstLastPara="0" vert="horz" wrap="square" lIns="196005" tIns="196005" rIns="196005" bIns="196005" numCol="1" spcCol="1270" anchor="ctr" anchorCtr="0">
              <a:noAutofit/>
            </a:bodyPr>
            <a:lstStyle/>
            <a:p>
              <a:pPr algn="ctr" defTabSz="1265678">
                <a:lnSpc>
                  <a:spcPct val="90000"/>
                </a:lnSpc>
                <a:spcAft>
                  <a:spcPct val="35000"/>
                </a:spcAft>
              </a:pPr>
              <a:endParaRPr lang="id-ID" sz="2847">
                <a:solidFill>
                  <a:schemeClr val="bg1">
                    <a:lumMod val="65000"/>
                  </a:schemeClr>
                </a:solidFill>
              </a:endParaRPr>
            </a:p>
          </p:txBody>
        </p:sp>
        <p:sp>
          <p:nvSpPr>
            <p:cNvPr id="35" name="Freeform 34"/>
            <p:cNvSpPr/>
            <p:nvPr/>
          </p:nvSpPr>
          <p:spPr>
            <a:xfrm rot="1879903">
              <a:off x="9700268" y="3150247"/>
              <a:ext cx="982150" cy="380315"/>
            </a:xfrm>
            <a:custGeom>
              <a:avLst/>
              <a:gdLst>
                <a:gd name="connsiteX0" fmla="*/ 0 w 1730742"/>
                <a:gd name="connsiteY0" fmla="*/ 0 h 834084"/>
                <a:gd name="connsiteX1" fmla="*/ 1730742 w 1730742"/>
                <a:gd name="connsiteY1" fmla="*/ 0 h 834084"/>
                <a:gd name="connsiteX2" fmla="*/ 1730742 w 1730742"/>
                <a:gd name="connsiteY2" fmla="*/ 834084 h 834084"/>
                <a:gd name="connsiteX3" fmla="*/ 0 w 1730742"/>
                <a:gd name="connsiteY3" fmla="*/ 834084 h 834084"/>
                <a:gd name="connsiteX4" fmla="*/ 0 w 1730742"/>
                <a:gd name="connsiteY4" fmla="*/ 0 h 8340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0742" h="834084">
                  <a:moveTo>
                    <a:pt x="0" y="0"/>
                  </a:moveTo>
                  <a:lnTo>
                    <a:pt x="1730742" y="0"/>
                  </a:lnTo>
                  <a:lnTo>
                    <a:pt x="1730742" y="834084"/>
                  </a:lnTo>
                  <a:lnTo>
                    <a:pt x="0" y="83408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48217" tIns="-1" rIns="0" bIns="0" numCol="1" spcCol="1270" anchor="ctr" anchorCtr="0">
              <a:noAutofit/>
            </a:bodyPr>
            <a:lstStyle/>
            <a:p>
              <a:pPr defTabSz="843785">
                <a:lnSpc>
                  <a:spcPct val="90000"/>
                </a:lnSpc>
                <a:spcAft>
                  <a:spcPct val="35000"/>
                </a:spcAft>
              </a:pPr>
              <a:r>
                <a:rPr lang="id-ID" sz="1687" dirty="0">
                  <a:solidFill>
                    <a:schemeClr val="bg1"/>
                  </a:solidFill>
                  <a:latin typeface="Lato" panose="020F0502020204030203" pitchFamily="34" charset="0"/>
                  <a:ea typeface="Roboto" panose="02000000000000000000" pitchFamily="2" charset="0"/>
                </a:rPr>
                <a:t>Concept</a:t>
              </a:r>
            </a:p>
          </p:txBody>
        </p:sp>
        <p:sp>
          <p:nvSpPr>
            <p:cNvPr id="36" name="Freeform 11"/>
            <p:cNvSpPr>
              <a:spLocks noChangeAspect="1" noEditPoints="1"/>
            </p:cNvSpPr>
            <p:nvPr/>
          </p:nvSpPr>
          <p:spPr bwMode="auto">
            <a:xfrm>
              <a:off x="8891516" y="2421362"/>
              <a:ext cx="468000" cy="468000"/>
            </a:xfrm>
            <a:custGeom>
              <a:avLst/>
              <a:gdLst>
                <a:gd name="T0" fmla="*/ 360 w 400"/>
                <a:gd name="T1" fmla="*/ 184 h 400"/>
                <a:gd name="T2" fmla="*/ 360 w 400"/>
                <a:gd name="T3" fmla="*/ 216 h 400"/>
                <a:gd name="T4" fmla="*/ 400 w 400"/>
                <a:gd name="T5" fmla="*/ 200 h 400"/>
                <a:gd name="T6" fmla="*/ 200 w 400"/>
                <a:gd name="T7" fmla="*/ 90 h 400"/>
                <a:gd name="T8" fmla="*/ 200 w 400"/>
                <a:gd name="T9" fmla="*/ 310 h 400"/>
                <a:gd name="T10" fmla="*/ 200 w 400"/>
                <a:gd name="T11" fmla="*/ 90 h 400"/>
                <a:gd name="T12" fmla="*/ 120 w 400"/>
                <a:gd name="T13" fmla="*/ 200 h 400"/>
                <a:gd name="T14" fmla="*/ 280 w 400"/>
                <a:gd name="T15" fmla="*/ 200 h 400"/>
                <a:gd name="T16" fmla="*/ 59 w 400"/>
                <a:gd name="T17" fmla="*/ 200 h 400"/>
                <a:gd name="T18" fmla="*/ 20 w 400"/>
                <a:gd name="T19" fmla="*/ 184 h 400"/>
                <a:gd name="T20" fmla="*/ 20 w 400"/>
                <a:gd name="T21" fmla="*/ 216 h 400"/>
                <a:gd name="T22" fmla="*/ 59 w 400"/>
                <a:gd name="T23" fmla="*/ 200 h 400"/>
                <a:gd name="T24" fmla="*/ 216 w 400"/>
                <a:gd name="T25" fmla="*/ 40 h 400"/>
                <a:gd name="T26" fmla="*/ 200 w 400"/>
                <a:gd name="T27" fmla="*/ 0 h 400"/>
                <a:gd name="T28" fmla="*/ 184 w 400"/>
                <a:gd name="T29" fmla="*/ 40 h 400"/>
                <a:gd name="T30" fmla="*/ 200 w 400"/>
                <a:gd name="T31" fmla="*/ 340 h 400"/>
                <a:gd name="T32" fmla="*/ 184 w 400"/>
                <a:gd name="T33" fmla="*/ 380 h 400"/>
                <a:gd name="T34" fmla="*/ 216 w 400"/>
                <a:gd name="T35" fmla="*/ 380 h 400"/>
                <a:gd name="T36" fmla="*/ 200 w 400"/>
                <a:gd name="T37" fmla="*/ 340 h 400"/>
                <a:gd name="T38" fmla="*/ 350 w 400"/>
                <a:gd name="T39" fmla="*/ 50 h 400"/>
                <a:gd name="T40" fmla="*/ 310 w 400"/>
                <a:gd name="T41" fmla="*/ 67 h 400"/>
                <a:gd name="T42" fmla="*/ 333 w 400"/>
                <a:gd name="T43" fmla="*/ 89 h 400"/>
                <a:gd name="T44" fmla="*/ 66 w 400"/>
                <a:gd name="T45" fmla="*/ 311 h 400"/>
                <a:gd name="T46" fmla="*/ 50 w 400"/>
                <a:gd name="T47" fmla="*/ 350 h 400"/>
                <a:gd name="T48" fmla="*/ 89 w 400"/>
                <a:gd name="T49" fmla="*/ 333 h 400"/>
                <a:gd name="T50" fmla="*/ 66 w 400"/>
                <a:gd name="T51" fmla="*/ 311 h 400"/>
                <a:gd name="T52" fmla="*/ 50 w 400"/>
                <a:gd name="T53" fmla="*/ 50 h 400"/>
                <a:gd name="T54" fmla="*/ 66 w 400"/>
                <a:gd name="T55" fmla="*/ 89 h 400"/>
                <a:gd name="T56" fmla="*/ 89 w 400"/>
                <a:gd name="T57" fmla="*/ 67 h 400"/>
                <a:gd name="T58" fmla="*/ 310 w 400"/>
                <a:gd name="T59" fmla="*/ 333 h 400"/>
                <a:gd name="T60" fmla="*/ 350 w 400"/>
                <a:gd name="T61" fmla="*/ 350 h 400"/>
                <a:gd name="T62" fmla="*/ 333 w 400"/>
                <a:gd name="T63" fmla="*/ 311 h 400"/>
                <a:gd name="T64" fmla="*/ 310 w 400"/>
                <a:gd name="T65" fmla="*/ 333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400" h="400">
                  <a:moveTo>
                    <a:pt x="380" y="184"/>
                  </a:moveTo>
                  <a:cubicBezTo>
                    <a:pt x="376" y="184"/>
                    <a:pt x="364" y="184"/>
                    <a:pt x="360" y="184"/>
                  </a:cubicBezTo>
                  <a:cubicBezTo>
                    <a:pt x="349" y="184"/>
                    <a:pt x="340" y="191"/>
                    <a:pt x="340" y="200"/>
                  </a:cubicBezTo>
                  <a:cubicBezTo>
                    <a:pt x="340" y="209"/>
                    <a:pt x="349" y="216"/>
                    <a:pt x="360" y="216"/>
                  </a:cubicBezTo>
                  <a:cubicBezTo>
                    <a:pt x="364" y="216"/>
                    <a:pt x="376" y="216"/>
                    <a:pt x="380" y="216"/>
                  </a:cubicBezTo>
                  <a:cubicBezTo>
                    <a:pt x="391" y="216"/>
                    <a:pt x="400" y="209"/>
                    <a:pt x="400" y="200"/>
                  </a:cubicBezTo>
                  <a:cubicBezTo>
                    <a:pt x="400" y="191"/>
                    <a:pt x="391" y="184"/>
                    <a:pt x="380" y="184"/>
                  </a:cubicBezTo>
                  <a:close/>
                  <a:moveTo>
                    <a:pt x="200" y="90"/>
                  </a:moveTo>
                  <a:cubicBezTo>
                    <a:pt x="139" y="90"/>
                    <a:pt x="90" y="139"/>
                    <a:pt x="90" y="200"/>
                  </a:cubicBezTo>
                  <a:cubicBezTo>
                    <a:pt x="90" y="261"/>
                    <a:pt x="139" y="310"/>
                    <a:pt x="200" y="310"/>
                  </a:cubicBezTo>
                  <a:cubicBezTo>
                    <a:pt x="261" y="310"/>
                    <a:pt x="310" y="261"/>
                    <a:pt x="310" y="200"/>
                  </a:cubicBezTo>
                  <a:cubicBezTo>
                    <a:pt x="310" y="139"/>
                    <a:pt x="261" y="90"/>
                    <a:pt x="200" y="90"/>
                  </a:cubicBezTo>
                  <a:close/>
                  <a:moveTo>
                    <a:pt x="200" y="280"/>
                  </a:moveTo>
                  <a:cubicBezTo>
                    <a:pt x="156" y="280"/>
                    <a:pt x="120" y="244"/>
                    <a:pt x="120" y="200"/>
                  </a:cubicBezTo>
                  <a:cubicBezTo>
                    <a:pt x="120" y="156"/>
                    <a:pt x="156" y="120"/>
                    <a:pt x="200" y="120"/>
                  </a:cubicBezTo>
                  <a:cubicBezTo>
                    <a:pt x="244" y="120"/>
                    <a:pt x="280" y="156"/>
                    <a:pt x="280" y="200"/>
                  </a:cubicBezTo>
                  <a:cubicBezTo>
                    <a:pt x="280" y="244"/>
                    <a:pt x="244" y="280"/>
                    <a:pt x="200" y="280"/>
                  </a:cubicBezTo>
                  <a:close/>
                  <a:moveTo>
                    <a:pt x="59" y="200"/>
                  </a:moveTo>
                  <a:cubicBezTo>
                    <a:pt x="59" y="191"/>
                    <a:pt x="51" y="184"/>
                    <a:pt x="40" y="184"/>
                  </a:cubicBezTo>
                  <a:cubicBezTo>
                    <a:pt x="36" y="184"/>
                    <a:pt x="23" y="184"/>
                    <a:pt x="20" y="184"/>
                  </a:cubicBezTo>
                  <a:cubicBezTo>
                    <a:pt x="9" y="184"/>
                    <a:pt x="0" y="191"/>
                    <a:pt x="0" y="200"/>
                  </a:cubicBezTo>
                  <a:cubicBezTo>
                    <a:pt x="0" y="209"/>
                    <a:pt x="9" y="216"/>
                    <a:pt x="20" y="216"/>
                  </a:cubicBezTo>
                  <a:cubicBezTo>
                    <a:pt x="23" y="216"/>
                    <a:pt x="36" y="216"/>
                    <a:pt x="40" y="216"/>
                  </a:cubicBezTo>
                  <a:cubicBezTo>
                    <a:pt x="51" y="216"/>
                    <a:pt x="59" y="209"/>
                    <a:pt x="59" y="200"/>
                  </a:cubicBezTo>
                  <a:close/>
                  <a:moveTo>
                    <a:pt x="200" y="60"/>
                  </a:moveTo>
                  <a:cubicBezTo>
                    <a:pt x="209" y="60"/>
                    <a:pt x="216" y="51"/>
                    <a:pt x="216" y="40"/>
                  </a:cubicBezTo>
                  <a:cubicBezTo>
                    <a:pt x="216" y="36"/>
                    <a:pt x="216" y="24"/>
                    <a:pt x="216" y="20"/>
                  </a:cubicBezTo>
                  <a:cubicBezTo>
                    <a:pt x="216" y="9"/>
                    <a:pt x="209" y="0"/>
                    <a:pt x="200" y="0"/>
                  </a:cubicBezTo>
                  <a:cubicBezTo>
                    <a:pt x="191" y="0"/>
                    <a:pt x="184" y="9"/>
                    <a:pt x="184" y="20"/>
                  </a:cubicBezTo>
                  <a:cubicBezTo>
                    <a:pt x="184" y="24"/>
                    <a:pt x="184" y="36"/>
                    <a:pt x="184" y="40"/>
                  </a:cubicBezTo>
                  <a:cubicBezTo>
                    <a:pt x="184" y="51"/>
                    <a:pt x="191" y="60"/>
                    <a:pt x="200" y="60"/>
                  </a:cubicBezTo>
                  <a:close/>
                  <a:moveTo>
                    <a:pt x="200" y="340"/>
                  </a:moveTo>
                  <a:cubicBezTo>
                    <a:pt x="191" y="340"/>
                    <a:pt x="184" y="349"/>
                    <a:pt x="184" y="360"/>
                  </a:cubicBezTo>
                  <a:cubicBezTo>
                    <a:pt x="184" y="364"/>
                    <a:pt x="184" y="376"/>
                    <a:pt x="184" y="380"/>
                  </a:cubicBezTo>
                  <a:cubicBezTo>
                    <a:pt x="184" y="391"/>
                    <a:pt x="191" y="400"/>
                    <a:pt x="200" y="400"/>
                  </a:cubicBezTo>
                  <a:cubicBezTo>
                    <a:pt x="209" y="400"/>
                    <a:pt x="216" y="391"/>
                    <a:pt x="216" y="380"/>
                  </a:cubicBezTo>
                  <a:cubicBezTo>
                    <a:pt x="216" y="376"/>
                    <a:pt x="216" y="364"/>
                    <a:pt x="216" y="360"/>
                  </a:cubicBezTo>
                  <a:cubicBezTo>
                    <a:pt x="216" y="349"/>
                    <a:pt x="209" y="340"/>
                    <a:pt x="200" y="340"/>
                  </a:cubicBezTo>
                  <a:close/>
                  <a:moveTo>
                    <a:pt x="347" y="75"/>
                  </a:moveTo>
                  <a:cubicBezTo>
                    <a:pt x="355" y="67"/>
                    <a:pt x="356" y="56"/>
                    <a:pt x="350" y="50"/>
                  </a:cubicBezTo>
                  <a:cubicBezTo>
                    <a:pt x="344" y="44"/>
                    <a:pt x="332" y="45"/>
                    <a:pt x="324" y="53"/>
                  </a:cubicBezTo>
                  <a:cubicBezTo>
                    <a:pt x="322" y="55"/>
                    <a:pt x="313" y="64"/>
                    <a:pt x="310" y="67"/>
                  </a:cubicBezTo>
                  <a:cubicBezTo>
                    <a:pt x="303" y="74"/>
                    <a:pt x="301" y="86"/>
                    <a:pt x="308" y="92"/>
                  </a:cubicBezTo>
                  <a:cubicBezTo>
                    <a:pt x="314" y="98"/>
                    <a:pt x="325" y="97"/>
                    <a:pt x="333" y="89"/>
                  </a:cubicBezTo>
                  <a:cubicBezTo>
                    <a:pt x="335" y="87"/>
                    <a:pt x="345" y="77"/>
                    <a:pt x="347" y="75"/>
                  </a:cubicBezTo>
                  <a:close/>
                  <a:moveTo>
                    <a:pt x="66" y="311"/>
                  </a:moveTo>
                  <a:cubicBezTo>
                    <a:pt x="64" y="313"/>
                    <a:pt x="55" y="322"/>
                    <a:pt x="52" y="325"/>
                  </a:cubicBezTo>
                  <a:cubicBezTo>
                    <a:pt x="45" y="332"/>
                    <a:pt x="43" y="344"/>
                    <a:pt x="50" y="350"/>
                  </a:cubicBezTo>
                  <a:cubicBezTo>
                    <a:pt x="56" y="356"/>
                    <a:pt x="67" y="355"/>
                    <a:pt x="75" y="347"/>
                  </a:cubicBezTo>
                  <a:cubicBezTo>
                    <a:pt x="77" y="345"/>
                    <a:pt x="87" y="335"/>
                    <a:pt x="89" y="333"/>
                  </a:cubicBezTo>
                  <a:cubicBezTo>
                    <a:pt x="97" y="325"/>
                    <a:pt x="98" y="314"/>
                    <a:pt x="92" y="308"/>
                  </a:cubicBezTo>
                  <a:cubicBezTo>
                    <a:pt x="86" y="302"/>
                    <a:pt x="74" y="303"/>
                    <a:pt x="66" y="311"/>
                  </a:cubicBezTo>
                  <a:close/>
                  <a:moveTo>
                    <a:pt x="75" y="53"/>
                  </a:moveTo>
                  <a:cubicBezTo>
                    <a:pt x="67" y="45"/>
                    <a:pt x="56" y="44"/>
                    <a:pt x="50" y="50"/>
                  </a:cubicBezTo>
                  <a:cubicBezTo>
                    <a:pt x="43" y="56"/>
                    <a:pt x="45" y="67"/>
                    <a:pt x="52" y="75"/>
                  </a:cubicBezTo>
                  <a:cubicBezTo>
                    <a:pt x="55" y="77"/>
                    <a:pt x="64" y="87"/>
                    <a:pt x="66" y="89"/>
                  </a:cubicBezTo>
                  <a:cubicBezTo>
                    <a:pt x="74" y="97"/>
                    <a:pt x="86" y="98"/>
                    <a:pt x="92" y="92"/>
                  </a:cubicBezTo>
                  <a:cubicBezTo>
                    <a:pt x="98" y="86"/>
                    <a:pt x="97" y="74"/>
                    <a:pt x="89" y="67"/>
                  </a:cubicBezTo>
                  <a:cubicBezTo>
                    <a:pt x="87" y="64"/>
                    <a:pt x="77" y="55"/>
                    <a:pt x="75" y="53"/>
                  </a:cubicBezTo>
                  <a:close/>
                  <a:moveTo>
                    <a:pt x="310" y="333"/>
                  </a:moveTo>
                  <a:cubicBezTo>
                    <a:pt x="313" y="335"/>
                    <a:pt x="322" y="345"/>
                    <a:pt x="324" y="347"/>
                  </a:cubicBezTo>
                  <a:cubicBezTo>
                    <a:pt x="332" y="355"/>
                    <a:pt x="344" y="356"/>
                    <a:pt x="350" y="350"/>
                  </a:cubicBezTo>
                  <a:cubicBezTo>
                    <a:pt x="356" y="344"/>
                    <a:pt x="355" y="332"/>
                    <a:pt x="347" y="325"/>
                  </a:cubicBezTo>
                  <a:cubicBezTo>
                    <a:pt x="345" y="322"/>
                    <a:pt x="335" y="313"/>
                    <a:pt x="333" y="311"/>
                  </a:cubicBezTo>
                  <a:cubicBezTo>
                    <a:pt x="325" y="303"/>
                    <a:pt x="314" y="302"/>
                    <a:pt x="308" y="308"/>
                  </a:cubicBezTo>
                  <a:cubicBezTo>
                    <a:pt x="301" y="314"/>
                    <a:pt x="303" y="325"/>
                    <a:pt x="310" y="333"/>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grpSp>
      <p:sp>
        <p:nvSpPr>
          <p:cNvPr id="21" name="矩形 20"/>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22" name="矩形 21"/>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23" name="文本框 22"/>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24" name="文本框 23"/>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40616777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42" presetClass="entr" presetSubtype="0" fill="hold" grpId="0" nodeType="afterEffect">
                                  <p:stCondLst>
                                    <p:cond delay="0"/>
                                  </p:stCondLst>
                                  <p:childTnLst>
                                    <p:set>
                                      <p:cBhvr>
                                        <p:cTn id="12" dur="1" fill="hold">
                                          <p:stCondLst>
                                            <p:cond delay="0"/>
                                          </p:stCondLst>
                                        </p:cTn>
                                        <p:tgtEl>
                                          <p:spTgt spid="31"/>
                                        </p:tgtEl>
                                        <p:attrNameLst>
                                          <p:attrName>style.visibility</p:attrName>
                                        </p:attrNameLst>
                                      </p:cBhvr>
                                      <p:to>
                                        <p:strVal val="visible"/>
                                      </p:to>
                                    </p:set>
                                    <p:animEffect transition="in" filter="fade">
                                      <p:cBhvr>
                                        <p:cTn id="13" dur="1000"/>
                                        <p:tgtEl>
                                          <p:spTgt spid="31"/>
                                        </p:tgtEl>
                                      </p:cBhvr>
                                    </p:animEffect>
                                    <p:anim calcmode="lin" valueType="num">
                                      <p:cBhvr>
                                        <p:cTn id="14" dur="1000" fill="hold"/>
                                        <p:tgtEl>
                                          <p:spTgt spid="31"/>
                                        </p:tgtEl>
                                        <p:attrNameLst>
                                          <p:attrName>ppt_x</p:attrName>
                                        </p:attrNameLst>
                                      </p:cBhvr>
                                      <p:tavLst>
                                        <p:tav tm="0">
                                          <p:val>
                                            <p:strVal val="#ppt_x"/>
                                          </p:val>
                                        </p:tav>
                                        <p:tav tm="100000">
                                          <p:val>
                                            <p:strVal val="#ppt_x"/>
                                          </p:val>
                                        </p:tav>
                                      </p:tavLst>
                                    </p:anim>
                                    <p:anim calcmode="lin" valueType="num">
                                      <p:cBhvr>
                                        <p:cTn id="15"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354" y="3899765"/>
            <a:ext cx="9524872" cy="120576"/>
            <a:chOff x="-2370516" y="2370784"/>
            <a:chExt cx="6773985" cy="85752"/>
          </a:xfrm>
          <a:solidFill>
            <a:schemeClr val="accent2"/>
          </a:solidFill>
        </p:grpSpPr>
        <p:sp>
          <p:nvSpPr>
            <p:cNvPr id="13" name="Rectangle 12"/>
            <p:cNvSpPr/>
            <p:nvPr/>
          </p:nvSpPr>
          <p:spPr>
            <a:xfrm flipV="1">
              <a:off x="-2370516" y="2370784"/>
              <a:ext cx="6773985" cy="325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MH_Entry_1"/>
          <p:cNvSpPr/>
          <p:nvPr>
            <p:custDataLst>
              <p:tags r:id="rId1"/>
            </p:custDataLst>
          </p:nvPr>
        </p:nvSpPr>
        <p:spPr>
          <a:xfrm>
            <a:off x="4698996" y="2367396"/>
            <a:ext cx="4794596" cy="129253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6000">
                <a:solidFill>
                  <a:schemeClr val="accent2"/>
                </a:solidFill>
                <a:latin typeface="Arial" panose="020B0604020202020204" pitchFamily="34" charset="0"/>
                <a:ea typeface="微软雅黑" panose="020B0503020204020204" pitchFamily="34" charset="-122"/>
                <a:sym typeface="Arial" panose="020B0604020202020204" pitchFamily="34" charset="0"/>
              </a:rPr>
              <a:t>工作完成情况</a:t>
            </a:r>
            <a:r>
              <a:rPr lang="en-US" altLang="zh-CN" sz="2399">
                <a:solidFill>
                  <a:schemeClr val="accent2"/>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399"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7313148"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873102"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7313148"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873102"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2"/>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559548180"/>
      </p:ext>
    </p:extLst>
  </p:cSld>
  <p:clrMapOvr>
    <a:masterClrMapping/>
  </p:clrMapOvr>
  <p:transition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500" autoRev="1" fill="hold">
                                          <p:stCondLst>
                                            <p:cond delay="0"/>
                                          </p:stCondLst>
                                        </p:cTn>
                                        <p:tgtEl>
                                          <p:spTgt spid="8"/>
                                        </p:tgtEl>
                                        <p:attrNameLst>
                                          <p:attrName>ppt_w</p:attrName>
                                        </p:attrNameLst>
                                      </p:cBhvr>
                                    </p:anim>
                                    <p:anim by="(#ppt_w*0.50)" calcmode="lin" valueType="num">
                                      <p:cBhvr>
                                        <p:cTn id="14" dur="500" decel="50000" autoRev="1" fill="hold">
                                          <p:stCondLst>
                                            <p:cond delay="0"/>
                                          </p:stCondLst>
                                        </p:cTn>
                                        <p:tgtEl>
                                          <p:spTgt spid="8"/>
                                        </p:tgtEl>
                                        <p:attrNameLst>
                                          <p:attrName>ppt_x</p:attrName>
                                        </p:attrNameLst>
                                      </p:cBhvr>
                                    </p:anim>
                                    <p:anim from="(-#ppt_h/2)" to="(#ppt_y)" calcmode="lin" valueType="num">
                                      <p:cBhvr>
                                        <p:cTn id="15" dur="1000" fill="hold">
                                          <p:stCondLst>
                                            <p:cond delay="0"/>
                                          </p:stCondLst>
                                        </p:cTn>
                                        <p:tgtEl>
                                          <p:spTgt spid="8"/>
                                        </p:tgtEl>
                                        <p:attrNameLst>
                                          <p:attrName>ppt_y</p:attrName>
                                        </p:attrNameLst>
                                      </p:cBhvr>
                                    </p:anim>
                                    <p:animRot by="21600000">
                                      <p:cBhvr>
                                        <p:cTn id="16" dur="1000" fill="hold">
                                          <p:stCondLst>
                                            <p:cond delay="0"/>
                                          </p:stCondLst>
                                        </p:cTn>
                                        <p:tgtEl>
                                          <p:spTgt spid="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Rectangle 58"/>
          <p:cNvSpPr/>
          <p:nvPr/>
        </p:nvSpPr>
        <p:spPr>
          <a:xfrm>
            <a:off x="1607874" y="202"/>
            <a:ext cx="9643004" cy="4122376"/>
          </a:xfrm>
          <a:prstGeom prst="rect">
            <a:avLst/>
          </a:prstGeom>
          <a:blipFill dpi="0" rotWithShape="1">
            <a:blip r:embed="rId3">
              <a:extLst>
                <a:ext uri="{28A0092B-C50C-407E-A947-70E740481C1C}">
                  <a14:useLocalDpi xmlns:a14="http://schemas.microsoft.com/office/drawing/2010/main" val="0"/>
                </a:ext>
              </a:extLst>
            </a:blip>
            <a:srcRect/>
            <a:stretch>
              <a:fillRect t="-15106" b="-414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sym typeface="Arial" panose="020B0604020202020204" pitchFamily="34" charset="0"/>
            </a:endParaRPr>
          </a:p>
        </p:txBody>
      </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054629" y="2642527"/>
            <a:ext cx="1965174" cy="4325088"/>
          </a:xfrm>
          <a:prstGeom prst="rect">
            <a:avLst/>
          </a:prstGeom>
        </p:spPr>
      </p:pic>
      <p:sp>
        <p:nvSpPr>
          <p:cNvPr id="56" name="Title 13"/>
          <p:cNvSpPr txBox="1">
            <a:spLocks/>
          </p:cNvSpPr>
          <p:nvPr/>
        </p:nvSpPr>
        <p:spPr>
          <a:xfrm>
            <a:off x="4705598" y="2464636"/>
            <a:ext cx="3262015" cy="430887"/>
          </a:xfrm>
          <a:prstGeom prst="rect">
            <a:avLst/>
          </a:prstGeom>
        </p:spPr>
        <p:txBody>
          <a:bodyPr vert="horz" wrap="square" lIns="0" tIns="0" rIns="0" bIns="0" rtlCol="0" anchor="t" anchorCtr="0">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zh-CN" alt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rPr>
              <a:t>点击此处修改标题</a:t>
            </a:r>
            <a:endParaRPr lang="en-US" sz="2800"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Content Placeholder 2"/>
          <p:cNvSpPr txBox="1">
            <a:spLocks/>
          </p:cNvSpPr>
          <p:nvPr/>
        </p:nvSpPr>
        <p:spPr>
          <a:xfrm>
            <a:off x="4705598" y="3063736"/>
            <a:ext cx="4412644" cy="737894"/>
          </a:xfrm>
          <a:prstGeom prst="rect">
            <a:avLst/>
          </a:prstGeom>
        </p:spPr>
        <p:txBody>
          <a:bodyPr vert="horz" wrap="square" lIns="0" tIns="0" rIns="0" bIns="0" rtlCol="0" anchor="t" anchorCtr="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solidFill>
                  <a:schemeClr val="bg1"/>
                </a:solidFill>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799"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1" name="Group 60"/>
          <p:cNvGrpSpPr/>
          <p:nvPr/>
        </p:nvGrpSpPr>
        <p:grpSpPr>
          <a:xfrm>
            <a:off x="4762590" y="4355361"/>
            <a:ext cx="1181103" cy="1963545"/>
            <a:chOff x="3293349" y="3363389"/>
            <a:chExt cx="1119984" cy="1858679"/>
          </a:xfrm>
        </p:grpSpPr>
        <p:grpSp>
          <p:nvGrpSpPr>
            <p:cNvPr id="48" name="Group 47"/>
            <p:cNvGrpSpPr/>
            <p:nvPr/>
          </p:nvGrpSpPr>
          <p:grpSpPr>
            <a:xfrm>
              <a:off x="3559771" y="3363389"/>
              <a:ext cx="587140" cy="587140"/>
              <a:chOff x="3707904" y="1338582"/>
              <a:chExt cx="587140" cy="587140"/>
            </a:xfrm>
            <a:solidFill>
              <a:schemeClr val="accent2"/>
            </a:solidFill>
          </p:grpSpPr>
          <p:sp>
            <p:nvSpPr>
              <p:cNvPr id="12" name="Freeform 11"/>
              <p:cNvSpPr>
                <a:spLocks noEditPoints="1"/>
              </p:cNvSpPr>
              <p:nvPr/>
            </p:nvSpPr>
            <p:spPr bwMode="auto">
              <a:xfrm>
                <a:off x="3869342" y="1489799"/>
                <a:ext cx="232459" cy="261709"/>
              </a:xfrm>
              <a:custGeom>
                <a:avLst/>
                <a:gdLst>
                  <a:gd name="T0" fmla="*/ 300 w 320"/>
                  <a:gd name="T1" fmla="*/ 0 h 360"/>
                  <a:gd name="T2" fmla="*/ 256 w 320"/>
                  <a:gd name="T3" fmla="*/ 0 h 360"/>
                  <a:gd name="T4" fmla="*/ 240 w 320"/>
                  <a:gd name="T5" fmla="*/ 20 h 360"/>
                  <a:gd name="T6" fmla="*/ 240 w 320"/>
                  <a:gd name="T7" fmla="*/ 360 h 360"/>
                  <a:gd name="T8" fmla="*/ 320 w 320"/>
                  <a:gd name="T9" fmla="*/ 360 h 360"/>
                  <a:gd name="T10" fmla="*/ 320 w 320"/>
                  <a:gd name="T11" fmla="*/ 20 h 360"/>
                  <a:gd name="T12" fmla="*/ 300 w 320"/>
                  <a:gd name="T13" fmla="*/ 0 h 360"/>
                  <a:gd name="T14" fmla="*/ 180 w 320"/>
                  <a:gd name="T15" fmla="*/ 120 h 360"/>
                  <a:gd name="T16" fmla="*/ 136 w 320"/>
                  <a:gd name="T17" fmla="*/ 120 h 360"/>
                  <a:gd name="T18" fmla="*/ 120 w 320"/>
                  <a:gd name="T19" fmla="*/ 140 h 360"/>
                  <a:gd name="T20" fmla="*/ 120 w 320"/>
                  <a:gd name="T21" fmla="*/ 360 h 360"/>
                  <a:gd name="T22" fmla="*/ 200 w 320"/>
                  <a:gd name="T23" fmla="*/ 360 h 360"/>
                  <a:gd name="T24" fmla="*/ 200 w 320"/>
                  <a:gd name="T25" fmla="*/ 140 h 360"/>
                  <a:gd name="T26" fmla="*/ 180 w 320"/>
                  <a:gd name="T27" fmla="*/ 120 h 360"/>
                  <a:gd name="T28" fmla="*/ 60 w 320"/>
                  <a:gd name="T29" fmla="*/ 240 h 360"/>
                  <a:gd name="T30" fmla="*/ 16 w 320"/>
                  <a:gd name="T31" fmla="*/ 240 h 360"/>
                  <a:gd name="T32" fmla="*/ 0 w 320"/>
                  <a:gd name="T33" fmla="*/ 260 h 360"/>
                  <a:gd name="T34" fmla="*/ 0 w 320"/>
                  <a:gd name="T35" fmla="*/ 360 h 360"/>
                  <a:gd name="T36" fmla="*/ 80 w 320"/>
                  <a:gd name="T37" fmla="*/ 360 h 360"/>
                  <a:gd name="T38" fmla="*/ 80 w 320"/>
                  <a:gd name="T39" fmla="*/ 260 h 360"/>
                  <a:gd name="T40" fmla="*/ 60 w 320"/>
                  <a:gd name="T41" fmla="*/ 240 h 3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20" h="360">
                    <a:moveTo>
                      <a:pt x="300" y="0"/>
                    </a:moveTo>
                    <a:cubicBezTo>
                      <a:pt x="256" y="0"/>
                      <a:pt x="256" y="0"/>
                      <a:pt x="256" y="0"/>
                    </a:cubicBezTo>
                    <a:cubicBezTo>
                      <a:pt x="245" y="0"/>
                      <a:pt x="240" y="9"/>
                      <a:pt x="240" y="20"/>
                    </a:cubicBezTo>
                    <a:cubicBezTo>
                      <a:pt x="240" y="360"/>
                      <a:pt x="240" y="360"/>
                      <a:pt x="240" y="360"/>
                    </a:cubicBezTo>
                    <a:cubicBezTo>
                      <a:pt x="320" y="360"/>
                      <a:pt x="320" y="360"/>
                      <a:pt x="320" y="360"/>
                    </a:cubicBezTo>
                    <a:cubicBezTo>
                      <a:pt x="320" y="20"/>
                      <a:pt x="320" y="20"/>
                      <a:pt x="320" y="20"/>
                    </a:cubicBezTo>
                    <a:cubicBezTo>
                      <a:pt x="320" y="9"/>
                      <a:pt x="311" y="0"/>
                      <a:pt x="300" y="0"/>
                    </a:cubicBezTo>
                    <a:close/>
                    <a:moveTo>
                      <a:pt x="180" y="120"/>
                    </a:moveTo>
                    <a:cubicBezTo>
                      <a:pt x="136" y="120"/>
                      <a:pt x="136" y="120"/>
                      <a:pt x="136" y="120"/>
                    </a:cubicBezTo>
                    <a:cubicBezTo>
                      <a:pt x="125" y="120"/>
                      <a:pt x="120" y="129"/>
                      <a:pt x="120" y="140"/>
                    </a:cubicBezTo>
                    <a:cubicBezTo>
                      <a:pt x="120" y="360"/>
                      <a:pt x="120" y="360"/>
                      <a:pt x="120" y="360"/>
                    </a:cubicBezTo>
                    <a:cubicBezTo>
                      <a:pt x="200" y="360"/>
                      <a:pt x="200" y="360"/>
                      <a:pt x="200" y="360"/>
                    </a:cubicBezTo>
                    <a:cubicBezTo>
                      <a:pt x="200" y="140"/>
                      <a:pt x="200" y="140"/>
                      <a:pt x="200" y="140"/>
                    </a:cubicBezTo>
                    <a:cubicBezTo>
                      <a:pt x="200" y="129"/>
                      <a:pt x="191" y="120"/>
                      <a:pt x="180" y="120"/>
                    </a:cubicBezTo>
                    <a:close/>
                    <a:moveTo>
                      <a:pt x="60" y="240"/>
                    </a:moveTo>
                    <a:cubicBezTo>
                      <a:pt x="16" y="240"/>
                      <a:pt x="16" y="240"/>
                      <a:pt x="16" y="240"/>
                    </a:cubicBezTo>
                    <a:cubicBezTo>
                      <a:pt x="5" y="240"/>
                      <a:pt x="0" y="249"/>
                      <a:pt x="0" y="260"/>
                    </a:cubicBezTo>
                    <a:cubicBezTo>
                      <a:pt x="0" y="360"/>
                      <a:pt x="0" y="360"/>
                      <a:pt x="0" y="360"/>
                    </a:cubicBezTo>
                    <a:cubicBezTo>
                      <a:pt x="80" y="360"/>
                      <a:pt x="80" y="360"/>
                      <a:pt x="80" y="360"/>
                    </a:cubicBezTo>
                    <a:cubicBezTo>
                      <a:pt x="80" y="260"/>
                      <a:pt x="80" y="260"/>
                      <a:pt x="80" y="260"/>
                    </a:cubicBezTo>
                    <a:cubicBezTo>
                      <a:pt x="80" y="249"/>
                      <a:pt x="71" y="240"/>
                      <a:pt x="60" y="240"/>
                    </a:cubicBezTo>
                    <a:close/>
                  </a:path>
                </a:pathLst>
              </a:custGeom>
              <a:grp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Freeform 23"/>
              <p:cNvSpPr>
                <a:spLocks noEditPoints="1"/>
              </p:cNvSpPr>
              <p:nvPr/>
            </p:nvSpPr>
            <p:spPr bwMode="auto">
              <a:xfrm>
                <a:off x="3707904" y="1338582"/>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grp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3" name="Content Placeholder 2"/>
            <p:cNvSpPr txBox="1">
              <a:spLocks/>
            </p:cNvSpPr>
            <p:nvPr/>
          </p:nvSpPr>
          <p:spPr>
            <a:xfrm>
              <a:off x="3293349" y="4174339"/>
              <a:ext cx="1119984"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sz="79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0" name="Group 59"/>
          <p:cNvGrpSpPr/>
          <p:nvPr/>
        </p:nvGrpSpPr>
        <p:grpSpPr>
          <a:xfrm>
            <a:off x="6366510" y="4366822"/>
            <a:ext cx="1120148" cy="1971354"/>
            <a:chOff x="4766526" y="3372697"/>
            <a:chExt cx="1062183" cy="1866072"/>
          </a:xfrm>
        </p:grpSpPr>
        <p:grpSp>
          <p:nvGrpSpPr>
            <p:cNvPr id="49" name="Group 48"/>
            <p:cNvGrpSpPr/>
            <p:nvPr/>
          </p:nvGrpSpPr>
          <p:grpSpPr>
            <a:xfrm>
              <a:off x="5004048" y="3372697"/>
              <a:ext cx="587140" cy="587140"/>
              <a:chOff x="5607375" y="3562825"/>
              <a:chExt cx="587140" cy="587140"/>
            </a:xfrm>
          </p:grpSpPr>
          <p:sp>
            <p:nvSpPr>
              <p:cNvPr id="15" name="Freeform 15"/>
              <p:cNvSpPr>
                <a:spLocks noEditPoints="1"/>
              </p:cNvSpPr>
              <p:nvPr/>
            </p:nvSpPr>
            <p:spPr bwMode="auto">
              <a:xfrm>
                <a:off x="5746497" y="3702123"/>
                <a:ext cx="308897" cy="308544"/>
              </a:xfrm>
              <a:custGeom>
                <a:avLst/>
                <a:gdLst>
                  <a:gd name="T0" fmla="*/ 183 w 371"/>
                  <a:gd name="T1" fmla="*/ 1 h 370"/>
                  <a:gd name="T2" fmla="*/ 2 w 371"/>
                  <a:gd name="T3" fmla="*/ 187 h 370"/>
                  <a:gd name="T4" fmla="*/ 188 w 371"/>
                  <a:gd name="T5" fmla="*/ 369 h 370"/>
                  <a:gd name="T6" fmla="*/ 370 w 371"/>
                  <a:gd name="T7" fmla="*/ 182 h 370"/>
                  <a:gd name="T8" fmla="*/ 183 w 371"/>
                  <a:gd name="T9" fmla="*/ 1 h 370"/>
                  <a:gd name="T10" fmla="*/ 184 w 371"/>
                  <a:gd name="T11" fmla="*/ 25 h 370"/>
                  <a:gd name="T12" fmla="*/ 260 w 371"/>
                  <a:gd name="T13" fmla="*/ 43 h 370"/>
                  <a:gd name="T14" fmla="*/ 235 w 371"/>
                  <a:gd name="T15" fmla="*/ 84 h 370"/>
                  <a:gd name="T16" fmla="*/ 186 w 371"/>
                  <a:gd name="T17" fmla="*/ 73 h 370"/>
                  <a:gd name="T18" fmla="*/ 137 w 371"/>
                  <a:gd name="T19" fmla="*/ 84 h 370"/>
                  <a:gd name="T20" fmla="*/ 112 w 371"/>
                  <a:gd name="T21" fmla="*/ 43 h 370"/>
                  <a:gd name="T22" fmla="*/ 184 w 371"/>
                  <a:gd name="T23" fmla="*/ 25 h 370"/>
                  <a:gd name="T24" fmla="*/ 85 w 371"/>
                  <a:gd name="T25" fmla="*/ 234 h 370"/>
                  <a:gd name="T26" fmla="*/ 44 w 371"/>
                  <a:gd name="T27" fmla="*/ 259 h 370"/>
                  <a:gd name="T28" fmla="*/ 26 w 371"/>
                  <a:gd name="T29" fmla="*/ 187 h 370"/>
                  <a:gd name="T30" fmla="*/ 44 w 371"/>
                  <a:gd name="T31" fmla="*/ 111 h 370"/>
                  <a:gd name="T32" fmla="*/ 85 w 371"/>
                  <a:gd name="T33" fmla="*/ 136 h 370"/>
                  <a:gd name="T34" fmla="*/ 74 w 371"/>
                  <a:gd name="T35" fmla="*/ 185 h 370"/>
                  <a:gd name="T36" fmla="*/ 85 w 371"/>
                  <a:gd name="T37" fmla="*/ 234 h 370"/>
                  <a:gd name="T38" fmla="*/ 188 w 371"/>
                  <a:gd name="T39" fmla="*/ 345 h 370"/>
                  <a:gd name="T40" fmla="*/ 112 w 371"/>
                  <a:gd name="T41" fmla="*/ 327 h 370"/>
                  <a:gd name="T42" fmla="*/ 137 w 371"/>
                  <a:gd name="T43" fmla="*/ 286 h 370"/>
                  <a:gd name="T44" fmla="*/ 186 w 371"/>
                  <a:gd name="T45" fmla="*/ 297 h 370"/>
                  <a:gd name="T46" fmla="*/ 235 w 371"/>
                  <a:gd name="T47" fmla="*/ 286 h 370"/>
                  <a:gd name="T48" fmla="*/ 260 w 371"/>
                  <a:gd name="T49" fmla="*/ 327 h 370"/>
                  <a:gd name="T50" fmla="*/ 188 w 371"/>
                  <a:gd name="T51" fmla="*/ 345 h 370"/>
                  <a:gd name="T52" fmla="*/ 186 w 371"/>
                  <a:gd name="T53" fmla="*/ 273 h 370"/>
                  <a:gd name="T54" fmla="*/ 98 w 371"/>
                  <a:gd name="T55" fmla="*/ 185 h 370"/>
                  <a:gd name="T56" fmla="*/ 186 w 371"/>
                  <a:gd name="T57" fmla="*/ 97 h 370"/>
                  <a:gd name="T58" fmla="*/ 274 w 371"/>
                  <a:gd name="T59" fmla="*/ 185 h 370"/>
                  <a:gd name="T60" fmla="*/ 186 w 371"/>
                  <a:gd name="T61" fmla="*/ 273 h 370"/>
                  <a:gd name="T62" fmla="*/ 286 w 371"/>
                  <a:gd name="T63" fmla="*/ 234 h 370"/>
                  <a:gd name="T64" fmla="*/ 298 w 371"/>
                  <a:gd name="T65" fmla="*/ 185 h 370"/>
                  <a:gd name="T66" fmla="*/ 286 w 371"/>
                  <a:gd name="T67" fmla="*/ 136 h 370"/>
                  <a:gd name="T68" fmla="*/ 328 w 371"/>
                  <a:gd name="T69" fmla="*/ 111 h 370"/>
                  <a:gd name="T70" fmla="*/ 346 w 371"/>
                  <a:gd name="T71" fmla="*/ 183 h 370"/>
                  <a:gd name="T72" fmla="*/ 328 w 371"/>
                  <a:gd name="T73" fmla="*/ 259 h 370"/>
                  <a:gd name="T74" fmla="*/ 286 w 371"/>
                  <a:gd name="T75" fmla="*/ 234 h 3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71" h="370">
                    <a:moveTo>
                      <a:pt x="183" y="1"/>
                    </a:moveTo>
                    <a:cubicBezTo>
                      <a:pt x="82" y="2"/>
                      <a:pt x="0" y="86"/>
                      <a:pt x="2" y="187"/>
                    </a:cubicBezTo>
                    <a:cubicBezTo>
                      <a:pt x="3" y="289"/>
                      <a:pt x="87" y="370"/>
                      <a:pt x="188" y="369"/>
                    </a:cubicBezTo>
                    <a:cubicBezTo>
                      <a:pt x="290" y="368"/>
                      <a:pt x="371" y="284"/>
                      <a:pt x="370" y="182"/>
                    </a:cubicBezTo>
                    <a:cubicBezTo>
                      <a:pt x="368" y="81"/>
                      <a:pt x="285" y="0"/>
                      <a:pt x="183" y="1"/>
                    </a:cubicBezTo>
                    <a:close/>
                    <a:moveTo>
                      <a:pt x="184" y="25"/>
                    </a:moveTo>
                    <a:cubicBezTo>
                      <a:pt x="211" y="25"/>
                      <a:pt x="237" y="31"/>
                      <a:pt x="260" y="43"/>
                    </a:cubicBezTo>
                    <a:cubicBezTo>
                      <a:pt x="235" y="84"/>
                      <a:pt x="235" y="84"/>
                      <a:pt x="235" y="84"/>
                    </a:cubicBezTo>
                    <a:cubicBezTo>
                      <a:pt x="220" y="77"/>
                      <a:pt x="203" y="73"/>
                      <a:pt x="186" y="73"/>
                    </a:cubicBezTo>
                    <a:cubicBezTo>
                      <a:pt x="168" y="73"/>
                      <a:pt x="151" y="77"/>
                      <a:pt x="137" y="84"/>
                    </a:cubicBezTo>
                    <a:cubicBezTo>
                      <a:pt x="112" y="43"/>
                      <a:pt x="112" y="43"/>
                      <a:pt x="112" y="43"/>
                    </a:cubicBezTo>
                    <a:cubicBezTo>
                      <a:pt x="133" y="32"/>
                      <a:pt x="158" y="25"/>
                      <a:pt x="184" y="25"/>
                    </a:cubicBezTo>
                    <a:close/>
                    <a:moveTo>
                      <a:pt x="85" y="234"/>
                    </a:moveTo>
                    <a:cubicBezTo>
                      <a:pt x="44" y="259"/>
                      <a:pt x="44" y="259"/>
                      <a:pt x="44" y="259"/>
                    </a:cubicBezTo>
                    <a:cubicBezTo>
                      <a:pt x="33" y="237"/>
                      <a:pt x="26" y="213"/>
                      <a:pt x="26" y="187"/>
                    </a:cubicBezTo>
                    <a:cubicBezTo>
                      <a:pt x="25" y="160"/>
                      <a:pt x="32" y="134"/>
                      <a:pt x="44" y="111"/>
                    </a:cubicBezTo>
                    <a:cubicBezTo>
                      <a:pt x="85" y="136"/>
                      <a:pt x="85" y="136"/>
                      <a:pt x="85" y="136"/>
                    </a:cubicBezTo>
                    <a:cubicBezTo>
                      <a:pt x="78" y="151"/>
                      <a:pt x="74" y="167"/>
                      <a:pt x="74" y="185"/>
                    </a:cubicBezTo>
                    <a:cubicBezTo>
                      <a:pt x="74" y="203"/>
                      <a:pt x="78" y="219"/>
                      <a:pt x="85" y="234"/>
                    </a:cubicBezTo>
                    <a:close/>
                    <a:moveTo>
                      <a:pt x="188" y="345"/>
                    </a:moveTo>
                    <a:cubicBezTo>
                      <a:pt x="161" y="345"/>
                      <a:pt x="135" y="339"/>
                      <a:pt x="112" y="327"/>
                    </a:cubicBezTo>
                    <a:cubicBezTo>
                      <a:pt x="137" y="286"/>
                      <a:pt x="137" y="286"/>
                      <a:pt x="137" y="286"/>
                    </a:cubicBezTo>
                    <a:cubicBezTo>
                      <a:pt x="151" y="293"/>
                      <a:pt x="168" y="297"/>
                      <a:pt x="186" y="297"/>
                    </a:cubicBezTo>
                    <a:cubicBezTo>
                      <a:pt x="203" y="297"/>
                      <a:pt x="220" y="293"/>
                      <a:pt x="235" y="286"/>
                    </a:cubicBezTo>
                    <a:cubicBezTo>
                      <a:pt x="260" y="327"/>
                      <a:pt x="260" y="327"/>
                      <a:pt x="260" y="327"/>
                    </a:cubicBezTo>
                    <a:cubicBezTo>
                      <a:pt x="238" y="338"/>
                      <a:pt x="214" y="345"/>
                      <a:pt x="188" y="345"/>
                    </a:cubicBezTo>
                    <a:close/>
                    <a:moveTo>
                      <a:pt x="186" y="273"/>
                    </a:moveTo>
                    <a:cubicBezTo>
                      <a:pt x="137" y="273"/>
                      <a:pt x="98" y="233"/>
                      <a:pt x="98" y="185"/>
                    </a:cubicBezTo>
                    <a:cubicBezTo>
                      <a:pt x="98" y="136"/>
                      <a:pt x="137" y="97"/>
                      <a:pt x="186" y="97"/>
                    </a:cubicBezTo>
                    <a:cubicBezTo>
                      <a:pt x="234" y="97"/>
                      <a:pt x="274" y="136"/>
                      <a:pt x="274" y="185"/>
                    </a:cubicBezTo>
                    <a:cubicBezTo>
                      <a:pt x="274" y="233"/>
                      <a:pt x="234" y="273"/>
                      <a:pt x="186" y="273"/>
                    </a:cubicBezTo>
                    <a:close/>
                    <a:moveTo>
                      <a:pt x="286" y="234"/>
                    </a:moveTo>
                    <a:cubicBezTo>
                      <a:pt x="294" y="219"/>
                      <a:pt x="298" y="203"/>
                      <a:pt x="298" y="185"/>
                    </a:cubicBezTo>
                    <a:cubicBezTo>
                      <a:pt x="298" y="167"/>
                      <a:pt x="294" y="151"/>
                      <a:pt x="286" y="136"/>
                    </a:cubicBezTo>
                    <a:cubicBezTo>
                      <a:pt x="328" y="111"/>
                      <a:pt x="328" y="111"/>
                      <a:pt x="328" y="111"/>
                    </a:cubicBezTo>
                    <a:cubicBezTo>
                      <a:pt x="339" y="133"/>
                      <a:pt x="345" y="157"/>
                      <a:pt x="346" y="183"/>
                    </a:cubicBezTo>
                    <a:cubicBezTo>
                      <a:pt x="346" y="210"/>
                      <a:pt x="340" y="236"/>
                      <a:pt x="328" y="259"/>
                    </a:cubicBezTo>
                    <a:lnTo>
                      <a:pt x="286" y="234"/>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53" name="Freeform 23"/>
              <p:cNvSpPr>
                <a:spLocks noEditPoints="1"/>
              </p:cNvSpPr>
              <p:nvPr/>
            </p:nvSpPr>
            <p:spPr bwMode="auto">
              <a:xfrm>
                <a:off x="5607375"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5" name="Content Placeholder 2"/>
            <p:cNvSpPr txBox="1">
              <a:spLocks/>
            </p:cNvSpPr>
            <p:nvPr/>
          </p:nvSpPr>
          <p:spPr>
            <a:xfrm>
              <a:off x="4766526" y="4191040"/>
              <a:ext cx="1062183"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79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8" name="Group 57"/>
          <p:cNvGrpSpPr/>
          <p:nvPr/>
        </p:nvGrpSpPr>
        <p:grpSpPr>
          <a:xfrm>
            <a:off x="7909475" y="4366825"/>
            <a:ext cx="1211587" cy="1948146"/>
            <a:chOff x="6152258" y="3372697"/>
            <a:chExt cx="1148889" cy="1844102"/>
          </a:xfrm>
        </p:grpSpPr>
        <p:grpSp>
          <p:nvGrpSpPr>
            <p:cNvPr id="50" name="Group 49"/>
            <p:cNvGrpSpPr/>
            <p:nvPr/>
          </p:nvGrpSpPr>
          <p:grpSpPr>
            <a:xfrm>
              <a:off x="6433132" y="3372697"/>
              <a:ext cx="587140" cy="587140"/>
              <a:chOff x="6665323" y="3562825"/>
              <a:chExt cx="587140" cy="587140"/>
            </a:xfrm>
          </p:grpSpPr>
          <p:sp>
            <p:nvSpPr>
              <p:cNvPr id="18" name="Freeform 19"/>
              <p:cNvSpPr>
                <a:spLocks noEditPoints="1"/>
              </p:cNvSpPr>
              <p:nvPr/>
            </p:nvSpPr>
            <p:spPr bwMode="auto">
              <a:xfrm>
                <a:off x="6808144" y="3735126"/>
                <a:ext cx="301499" cy="242538"/>
              </a:xfrm>
              <a:custGeom>
                <a:avLst/>
                <a:gdLst>
                  <a:gd name="T0" fmla="*/ 393 w 400"/>
                  <a:gd name="T1" fmla="*/ 61 h 322"/>
                  <a:gd name="T2" fmla="*/ 300 w 400"/>
                  <a:gd name="T3" fmla="*/ 3 h 322"/>
                  <a:gd name="T4" fmla="*/ 286 w 400"/>
                  <a:gd name="T5" fmla="*/ 3 h 322"/>
                  <a:gd name="T6" fmla="*/ 200 w 400"/>
                  <a:gd name="T7" fmla="*/ 57 h 322"/>
                  <a:gd name="T8" fmla="*/ 113 w 400"/>
                  <a:gd name="T9" fmla="*/ 3 h 322"/>
                  <a:gd name="T10" fmla="*/ 100 w 400"/>
                  <a:gd name="T11" fmla="*/ 3 h 322"/>
                  <a:gd name="T12" fmla="*/ 6 w 400"/>
                  <a:gd name="T13" fmla="*/ 61 h 322"/>
                  <a:gd name="T14" fmla="*/ 0 w 400"/>
                  <a:gd name="T15" fmla="*/ 73 h 322"/>
                  <a:gd name="T16" fmla="*/ 0 w 400"/>
                  <a:gd name="T17" fmla="*/ 307 h 322"/>
                  <a:gd name="T18" fmla="*/ 6 w 400"/>
                  <a:gd name="T19" fmla="*/ 319 h 322"/>
                  <a:gd name="T20" fmla="*/ 20 w 400"/>
                  <a:gd name="T21" fmla="*/ 319 h 322"/>
                  <a:gd name="T22" fmla="*/ 106 w 400"/>
                  <a:gd name="T23" fmla="*/ 265 h 322"/>
                  <a:gd name="T24" fmla="*/ 193 w 400"/>
                  <a:gd name="T25" fmla="*/ 319 h 322"/>
                  <a:gd name="T26" fmla="*/ 207 w 400"/>
                  <a:gd name="T27" fmla="*/ 319 h 322"/>
                  <a:gd name="T28" fmla="*/ 293 w 400"/>
                  <a:gd name="T29" fmla="*/ 265 h 322"/>
                  <a:gd name="T30" fmla="*/ 380 w 400"/>
                  <a:gd name="T31" fmla="*/ 319 h 322"/>
                  <a:gd name="T32" fmla="*/ 387 w 400"/>
                  <a:gd name="T33" fmla="*/ 321 h 322"/>
                  <a:gd name="T34" fmla="*/ 393 w 400"/>
                  <a:gd name="T35" fmla="*/ 319 h 322"/>
                  <a:gd name="T36" fmla="*/ 400 w 400"/>
                  <a:gd name="T37" fmla="*/ 307 h 322"/>
                  <a:gd name="T38" fmla="*/ 400 w 400"/>
                  <a:gd name="T39" fmla="*/ 73 h 322"/>
                  <a:gd name="T40" fmla="*/ 393 w 400"/>
                  <a:gd name="T41" fmla="*/ 61 h 322"/>
                  <a:gd name="T42" fmla="*/ 93 w 400"/>
                  <a:gd name="T43" fmla="*/ 241 h 322"/>
                  <a:gd name="T44" fmla="*/ 26 w 400"/>
                  <a:gd name="T45" fmla="*/ 283 h 322"/>
                  <a:gd name="T46" fmla="*/ 26 w 400"/>
                  <a:gd name="T47" fmla="*/ 81 h 322"/>
                  <a:gd name="T48" fmla="*/ 93 w 400"/>
                  <a:gd name="T49" fmla="*/ 39 h 322"/>
                  <a:gd name="T50" fmla="*/ 93 w 400"/>
                  <a:gd name="T51" fmla="*/ 241 h 322"/>
                  <a:gd name="T52" fmla="*/ 187 w 400"/>
                  <a:gd name="T53" fmla="*/ 283 h 322"/>
                  <a:gd name="T54" fmla="*/ 119 w 400"/>
                  <a:gd name="T55" fmla="*/ 241 h 322"/>
                  <a:gd name="T56" fmla="*/ 119 w 400"/>
                  <a:gd name="T57" fmla="*/ 39 h 322"/>
                  <a:gd name="T58" fmla="*/ 187 w 400"/>
                  <a:gd name="T59" fmla="*/ 81 h 322"/>
                  <a:gd name="T60" fmla="*/ 187 w 400"/>
                  <a:gd name="T61" fmla="*/ 283 h 322"/>
                  <a:gd name="T62" fmla="*/ 280 w 400"/>
                  <a:gd name="T63" fmla="*/ 241 h 322"/>
                  <a:gd name="T64" fmla="*/ 213 w 400"/>
                  <a:gd name="T65" fmla="*/ 283 h 322"/>
                  <a:gd name="T66" fmla="*/ 213 w 400"/>
                  <a:gd name="T67" fmla="*/ 81 h 322"/>
                  <a:gd name="T68" fmla="*/ 280 w 400"/>
                  <a:gd name="T69" fmla="*/ 39 h 322"/>
                  <a:gd name="T70" fmla="*/ 280 w 400"/>
                  <a:gd name="T71" fmla="*/ 241 h 322"/>
                  <a:gd name="T72" fmla="*/ 374 w 400"/>
                  <a:gd name="T73" fmla="*/ 283 h 322"/>
                  <a:gd name="T74" fmla="*/ 306 w 400"/>
                  <a:gd name="T75" fmla="*/ 241 h 322"/>
                  <a:gd name="T76" fmla="*/ 306 w 400"/>
                  <a:gd name="T77" fmla="*/ 39 h 322"/>
                  <a:gd name="T78" fmla="*/ 374 w 400"/>
                  <a:gd name="T79" fmla="*/ 81 h 322"/>
                  <a:gd name="T80" fmla="*/ 374 w 400"/>
                  <a:gd name="T81" fmla="*/ 283 h 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400" h="322">
                    <a:moveTo>
                      <a:pt x="393" y="61"/>
                    </a:moveTo>
                    <a:cubicBezTo>
                      <a:pt x="300" y="3"/>
                      <a:pt x="300" y="3"/>
                      <a:pt x="300" y="3"/>
                    </a:cubicBezTo>
                    <a:cubicBezTo>
                      <a:pt x="296" y="0"/>
                      <a:pt x="291" y="0"/>
                      <a:pt x="286" y="3"/>
                    </a:cubicBezTo>
                    <a:cubicBezTo>
                      <a:pt x="200" y="57"/>
                      <a:pt x="200" y="57"/>
                      <a:pt x="200" y="57"/>
                    </a:cubicBezTo>
                    <a:cubicBezTo>
                      <a:pt x="113" y="3"/>
                      <a:pt x="113" y="3"/>
                      <a:pt x="113" y="3"/>
                    </a:cubicBezTo>
                    <a:cubicBezTo>
                      <a:pt x="109" y="0"/>
                      <a:pt x="104" y="0"/>
                      <a:pt x="100" y="3"/>
                    </a:cubicBezTo>
                    <a:cubicBezTo>
                      <a:pt x="6" y="61"/>
                      <a:pt x="6" y="61"/>
                      <a:pt x="6" y="61"/>
                    </a:cubicBezTo>
                    <a:cubicBezTo>
                      <a:pt x="2" y="64"/>
                      <a:pt x="0" y="68"/>
                      <a:pt x="0" y="73"/>
                    </a:cubicBezTo>
                    <a:cubicBezTo>
                      <a:pt x="0" y="307"/>
                      <a:pt x="0" y="307"/>
                      <a:pt x="0" y="307"/>
                    </a:cubicBezTo>
                    <a:cubicBezTo>
                      <a:pt x="0" y="312"/>
                      <a:pt x="2" y="317"/>
                      <a:pt x="6" y="319"/>
                    </a:cubicBezTo>
                    <a:cubicBezTo>
                      <a:pt x="11" y="322"/>
                      <a:pt x="16" y="321"/>
                      <a:pt x="20" y="319"/>
                    </a:cubicBezTo>
                    <a:cubicBezTo>
                      <a:pt x="106" y="265"/>
                      <a:pt x="106" y="265"/>
                      <a:pt x="106" y="265"/>
                    </a:cubicBezTo>
                    <a:cubicBezTo>
                      <a:pt x="193" y="319"/>
                      <a:pt x="193" y="319"/>
                      <a:pt x="193" y="319"/>
                    </a:cubicBezTo>
                    <a:cubicBezTo>
                      <a:pt x="197" y="322"/>
                      <a:pt x="202" y="322"/>
                      <a:pt x="207" y="319"/>
                    </a:cubicBezTo>
                    <a:cubicBezTo>
                      <a:pt x="293" y="265"/>
                      <a:pt x="293" y="265"/>
                      <a:pt x="293" y="265"/>
                    </a:cubicBezTo>
                    <a:cubicBezTo>
                      <a:pt x="380" y="319"/>
                      <a:pt x="380" y="319"/>
                      <a:pt x="380" y="319"/>
                    </a:cubicBezTo>
                    <a:cubicBezTo>
                      <a:pt x="382" y="320"/>
                      <a:pt x="384" y="321"/>
                      <a:pt x="387" y="321"/>
                    </a:cubicBezTo>
                    <a:cubicBezTo>
                      <a:pt x="389" y="321"/>
                      <a:pt x="391" y="320"/>
                      <a:pt x="393" y="319"/>
                    </a:cubicBezTo>
                    <a:cubicBezTo>
                      <a:pt x="397" y="317"/>
                      <a:pt x="400" y="312"/>
                      <a:pt x="400" y="307"/>
                    </a:cubicBezTo>
                    <a:cubicBezTo>
                      <a:pt x="400" y="73"/>
                      <a:pt x="400" y="73"/>
                      <a:pt x="400" y="73"/>
                    </a:cubicBezTo>
                    <a:cubicBezTo>
                      <a:pt x="400" y="68"/>
                      <a:pt x="397" y="64"/>
                      <a:pt x="393" y="61"/>
                    </a:cubicBezTo>
                    <a:close/>
                    <a:moveTo>
                      <a:pt x="93" y="241"/>
                    </a:moveTo>
                    <a:cubicBezTo>
                      <a:pt x="26" y="283"/>
                      <a:pt x="26" y="283"/>
                      <a:pt x="26" y="283"/>
                    </a:cubicBezTo>
                    <a:cubicBezTo>
                      <a:pt x="26" y="81"/>
                      <a:pt x="26" y="81"/>
                      <a:pt x="26" y="81"/>
                    </a:cubicBezTo>
                    <a:cubicBezTo>
                      <a:pt x="93" y="39"/>
                      <a:pt x="93" y="39"/>
                      <a:pt x="93" y="39"/>
                    </a:cubicBezTo>
                    <a:lnTo>
                      <a:pt x="93" y="241"/>
                    </a:lnTo>
                    <a:close/>
                    <a:moveTo>
                      <a:pt x="187" y="283"/>
                    </a:moveTo>
                    <a:cubicBezTo>
                      <a:pt x="119" y="241"/>
                      <a:pt x="119" y="241"/>
                      <a:pt x="119" y="241"/>
                    </a:cubicBezTo>
                    <a:cubicBezTo>
                      <a:pt x="119" y="39"/>
                      <a:pt x="119" y="39"/>
                      <a:pt x="119" y="39"/>
                    </a:cubicBezTo>
                    <a:cubicBezTo>
                      <a:pt x="187" y="81"/>
                      <a:pt x="187" y="81"/>
                      <a:pt x="187" y="81"/>
                    </a:cubicBezTo>
                    <a:lnTo>
                      <a:pt x="187" y="283"/>
                    </a:lnTo>
                    <a:close/>
                    <a:moveTo>
                      <a:pt x="280" y="241"/>
                    </a:moveTo>
                    <a:cubicBezTo>
                      <a:pt x="213" y="283"/>
                      <a:pt x="213" y="283"/>
                      <a:pt x="213" y="283"/>
                    </a:cubicBezTo>
                    <a:cubicBezTo>
                      <a:pt x="213" y="81"/>
                      <a:pt x="213" y="81"/>
                      <a:pt x="213" y="81"/>
                    </a:cubicBezTo>
                    <a:cubicBezTo>
                      <a:pt x="280" y="39"/>
                      <a:pt x="280" y="39"/>
                      <a:pt x="280" y="39"/>
                    </a:cubicBezTo>
                    <a:lnTo>
                      <a:pt x="280" y="241"/>
                    </a:lnTo>
                    <a:close/>
                    <a:moveTo>
                      <a:pt x="374" y="283"/>
                    </a:moveTo>
                    <a:cubicBezTo>
                      <a:pt x="306" y="241"/>
                      <a:pt x="306" y="241"/>
                      <a:pt x="306" y="241"/>
                    </a:cubicBezTo>
                    <a:cubicBezTo>
                      <a:pt x="306" y="39"/>
                      <a:pt x="306" y="39"/>
                      <a:pt x="306" y="39"/>
                    </a:cubicBezTo>
                    <a:cubicBezTo>
                      <a:pt x="374" y="81"/>
                      <a:pt x="374" y="81"/>
                      <a:pt x="374" y="81"/>
                    </a:cubicBezTo>
                    <a:lnTo>
                      <a:pt x="374" y="283"/>
                    </a:ln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52" name="Freeform 23"/>
              <p:cNvSpPr>
                <a:spLocks noEditPoints="1"/>
              </p:cNvSpPr>
              <p:nvPr/>
            </p:nvSpPr>
            <p:spPr bwMode="auto">
              <a:xfrm>
                <a:off x="6665323"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7" name="Content Placeholder 2"/>
            <p:cNvSpPr txBox="1">
              <a:spLocks/>
            </p:cNvSpPr>
            <p:nvPr/>
          </p:nvSpPr>
          <p:spPr>
            <a:xfrm>
              <a:off x="6152258" y="4169071"/>
              <a:ext cx="1148889" cy="1047728"/>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799"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5" name="Group 54"/>
          <p:cNvGrpSpPr/>
          <p:nvPr/>
        </p:nvGrpSpPr>
        <p:grpSpPr>
          <a:xfrm>
            <a:off x="9543880" y="4370703"/>
            <a:ext cx="1150628" cy="1944267"/>
            <a:chOff x="7560390" y="3375849"/>
            <a:chExt cx="1091087" cy="1840431"/>
          </a:xfrm>
        </p:grpSpPr>
        <p:grpSp>
          <p:nvGrpSpPr>
            <p:cNvPr id="51" name="Group 50"/>
            <p:cNvGrpSpPr/>
            <p:nvPr/>
          </p:nvGrpSpPr>
          <p:grpSpPr>
            <a:xfrm>
              <a:off x="7812360" y="3375849"/>
              <a:ext cx="587140" cy="587140"/>
              <a:chOff x="7740352" y="3562825"/>
              <a:chExt cx="587140" cy="587140"/>
            </a:xfrm>
          </p:grpSpPr>
          <p:sp>
            <p:nvSpPr>
              <p:cNvPr id="42" name="Freeform 23"/>
              <p:cNvSpPr>
                <a:spLocks noEditPoints="1"/>
              </p:cNvSpPr>
              <p:nvPr/>
            </p:nvSpPr>
            <p:spPr bwMode="auto">
              <a:xfrm>
                <a:off x="7740352" y="3562825"/>
                <a:ext cx="587140" cy="587140"/>
              </a:xfrm>
              <a:custGeom>
                <a:avLst/>
                <a:gdLst>
                  <a:gd name="T0" fmla="*/ 192 w 384"/>
                  <a:gd name="T1" fmla="*/ 0 h 384"/>
                  <a:gd name="T2" fmla="*/ 0 w 384"/>
                  <a:gd name="T3" fmla="*/ 192 h 384"/>
                  <a:gd name="T4" fmla="*/ 192 w 384"/>
                  <a:gd name="T5" fmla="*/ 384 h 384"/>
                  <a:gd name="T6" fmla="*/ 384 w 384"/>
                  <a:gd name="T7" fmla="*/ 192 h 384"/>
                  <a:gd name="T8" fmla="*/ 192 w 384"/>
                  <a:gd name="T9" fmla="*/ 0 h 384"/>
                  <a:gd name="T10" fmla="*/ 192 w 384"/>
                  <a:gd name="T11" fmla="*/ 349 h 384"/>
                  <a:gd name="T12" fmla="*/ 35 w 384"/>
                  <a:gd name="T13" fmla="*/ 192 h 384"/>
                  <a:gd name="T14" fmla="*/ 192 w 384"/>
                  <a:gd name="T15" fmla="*/ 35 h 384"/>
                  <a:gd name="T16" fmla="*/ 349 w 384"/>
                  <a:gd name="T17" fmla="*/ 192 h 384"/>
                  <a:gd name="T18" fmla="*/ 192 w 384"/>
                  <a:gd name="T19" fmla="*/ 349 h 3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4" h="384">
                    <a:moveTo>
                      <a:pt x="192" y="0"/>
                    </a:moveTo>
                    <a:cubicBezTo>
                      <a:pt x="86" y="0"/>
                      <a:pt x="0" y="86"/>
                      <a:pt x="0" y="192"/>
                    </a:cubicBezTo>
                    <a:cubicBezTo>
                      <a:pt x="0" y="298"/>
                      <a:pt x="86" y="384"/>
                      <a:pt x="192" y="384"/>
                    </a:cubicBezTo>
                    <a:cubicBezTo>
                      <a:pt x="298" y="384"/>
                      <a:pt x="384" y="298"/>
                      <a:pt x="384" y="192"/>
                    </a:cubicBezTo>
                    <a:cubicBezTo>
                      <a:pt x="384" y="86"/>
                      <a:pt x="298" y="0"/>
                      <a:pt x="192" y="0"/>
                    </a:cubicBezTo>
                    <a:close/>
                    <a:moveTo>
                      <a:pt x="192" y="349"/>
                    </a:moveTo>
                    <a:cubicBezTo>
                      <a:pt x="105" y="349"/>
                      <a:pt x="35" y="278"/>
                      <a:pt x="35" y="192"/>
                    </a:cubicBezTo>
                    <a:cubicBezTo>
                      <a:pt x="35" y="105"/>
                      <a:pt x="105" y="35"/>
                      <a:pt x="192" y="35"/>
                    </a:cubicBezTo>
                    <a:cubicBezTo>
                      <a:pt x="278" y="35"/>
                      <a:pt x="349" y="105"/>
                      <a:pt x="349" y="192"/>
                    </a:cubicBezTo>
                    <a:cubicBezTo>
                      <a:pt x="349" y="278"/>
                      <a:pt x="278" y="349"/>
                      <a:pt x="192" y="349"/>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Freeform 27"/>
              <p:cNvSpPr>
                <a:spLocks noEditPoints="1"/>
              </p:cNvSpPr>
              <p:nvPr/>
            </p:nvSpPr>
            <p:spPr bwMode="auto">
              <a:xfrm>
                <a:off x="7931746" y="3722078"/>
                <a:ext cx="204352" cy="268635"/>
              </a:xfrm>
              <a:custGeom>
                <a:avLst/>
                <a:gdLst>
                  <a:gd name="T0" fmla="*/ 96 w 256"/>
                  <a:gd name="T1" fmla="*/ 48 h 336"/>
                  <a:gd name="T2" fmla="*/ 48 w 256"/>
                  <a:gd name="T3" fmla="*/ 0 h 336"/>
                  <a:gd name="T4" fmla="*/ 0 w 256"/>
                  <a:gd name="T5" fmla="*/ 48 h 336"/>
                  <a:gd name="T6" fmla="*/ 29 w 256"/>
                  <a:gd name="T7" fmla="*/ 92 h 336"/>
                  <a:gd name="T8" fmla="*/ 29 w 256"/>
                  <a:gd name="T9" fmla="*/ 244 h 336"/>
                  <a:gd name="T10" fmla="*/ 0 w 256"/>
                  <a:gd name="T11" fmla="*/ 288 h 336"/>
                  <a:gd name="T12" fmla="*/ 48 w 256"/>
                  <a:gd name="T13" fmla="*/ 336 h 336"/>
                  <a:gd name="T14" fmla="*/ 96 w 256"/>
                  <a:gd name="T15" fmla="*/ 288 h 336"/>
                  <a:gd name="T16" fmla="*/ 67 w 256"/>
                  <a:gd name="T17" fmla="*/ 244 h 336"/>
                  <a:gd name="T18" fmla="*/ 67 w 256"/>
                  <a:gd name="T19" fmla="*/ 92 h 336"/>
                  <a:gd name="T20" fmla="*/ 96 w 256"/>
                  <a:gd name="T21" fmla="*/ 48 h 336"/>
                  <a:gd name="T22" fmla="*/ 75 w 256"/>
                  <a:gd name="T23" fmla="*/ 288 h 336"/>
                  <a:gd name="T24" fmla="*/ 48 w 256"/>
                  <a:gd name="T25" fmla="*/ 316 h 336"/>
                  <a:gd name="T26" fmla="*/ 20 w 256"/>
                  <a:gd name="T27" fmla="*/ 288 h 336"/>
                  <a:gd name="T28" fmla="*/ 48 w 256"/>
                  <a:gd name="T29" fmla="*/ 260 h 336"/>
                  <a:gd name="T30" fmla="*/ 75 w 256"/>
                  <a:gd name="T31" fmla="*/ 288 h 336"/>
                  <a:gd name="T32" fmla="*/ 48 w 256"/>
                  <a:gd name="T33" fmla="*/ 76 h 336"/>
                  <a:gd name="T34" fmla="*/ 20 w 256"/>
                  <a:gd name="T35" fmla="*/ 48 h 336"/>
                  <a:gd name="T36" fmla="*/ 48 w 256"/>
                  <a:gd name="T37" fmla="*/ 20 h 336"/>
                  <a:gd name="T38" fmla="*/ 75 w 256"/>
                  <a:gd name="T39" fmla="*/ 48 h 336"/>
                  <a:gd name="T40" fmla="*/ 48 w 256"/>
                  <a:gd name="T41" fmla="*/ 76 h 336"/>
                  <a:gd name="T42" fmla="*/ 227 w 256"/>
                  <a:gd name="T43" fmla="*/ 244 h 336"/>
                  <a:gd name="T44" fmla="*/ 227 w 256"/>
                  <a:gd name="T45" fmla="*/ 92 h 336"/>
                  <a:gd name="T46" fmla="*/ 256 w 256"/>
                  <a:gd name="T47" fmla="*/ 48 h 336"/>
                  <a:gd name="T48" fmla="*/ 208 w 256"/>
                  <a:gd name="T49" fmla="*/ 0 h 336"/>
                  <a:gd name="T50" fmla="*/ 160 w 256"/>
                  <a:gd name="T51" fmla="*/ 48 h 336"/>
                  <a:gd name="T52" fmla="*/ 189 w 256"/>
                  <a:gd name="T53" fmla="*/ 92 h 336"/>
                  <a:gd name="T54" fmla="*/ 189 w 256"/>
                  <a:gd name="T55" fmla="*/ 244 h 336"/>
                  <a:gd name="T56" fmla="*/ 160 w 256"/>
                  <a:gd name="T57" fmla="*/ 288 h 336"/>
                  <a:gd name="T58" fmla="*/ 208 w 256"/>
                  <a:gd name="T59" fmla="*/ 336 h 336"/>
                  <a:gd name="T60" fmla="*/ 256 w 256"/>
                  <a:gd name="T61" fmla="*/ 288 h 336"/>
                  <a:gd name="T62" fmla="*/ 227 w 256"/>
                  <a:gd name="T63" fmla="*/ 244 h 336"/>
                  <a:gd name="T64" fmla="*/ 180 w 256"/>
                  <a:gd name="T65" fmla="*/ 48 h 336"/>
                  <a:gd name="T66" fmla="*/ 208 w 256"/>
                  <a:gd name="T67" fmla="*/ 20 h 336"/>
                  <a:gd name="T68" fmla="*/ 235 w 256"/>
                  <a:gd name="T69" fmla="*/ 48 h 336"/>
                  <a:gd name="T70" fmla="*/ 208 w 256"/>
                  <a:gd name="T71" fmla="*/ 76 h 336"/>
                  <a:gd name="T72" fmla="*/ 180 w 256"/>
                  <a:gd name="T73" fmla="*/ 48 h 336"/>
                  <a:gd name="T74" fmla="*/ 208 w 256"/>
                  <a:gd name="T75" fmla="*/ 316 h 336"/>
                  <a:gd name="T76" fmla="*/ 180 w 256"/>
                  <a:gd name="T77" fmla="*/ 288 h 336"/>
                  <a:gd name="T78" fmla="*/ 208 w 256"/>
                  <a:gd name="T79" fmla="*/ 260 h 336"/>
                  <a:gd name="T80" fmla="*/ 235 w 256"/>
                  <a:gd name="T81" fmla="*/ 288 h 336"/>
                  <a:gd name="T82" fmla="*/ 208 w 256"/>
                  <a:gd name="T83" fmla="*/ 316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6" h="336">
                    <a:moveTo>
                      <a:pt x="96" y="48"/>
                    </a:moveTo>
                    <a:cubicBezTo>
                      <a:pt x="96" y="21"/>
                      <a:pt x="74" y="0"/>
                      <a:pt x="48" y="0"/>
                    </a:cubicBezTo>
                    <a:cubicBezTo>
                      <a:pt x="21" y="0"/>
                      <a:pt x="0" y="21"/>
                      <a:pt x="0" y="48"/>
                    </a:cubicBezTo>
                    <a:cubicBezTo>
                      <a:pt x="0" y="68"/>
                      <a:pt x="12" y="85"/>
                      <a:pt x="29" y="92"/>
                    </a:cubicBezTo>
                    <a:cubicBezTo>
                      <a:pt x="29" y="244"/>
                      <a:pt x="29" y="244"/>
                      <a:pt x="29" y="244"/>
                    </a:cubicBezTo>
                    <a:cubicBezTo>
                      <a:pt x="12" y="251"/>
                      <a:pt x="0" y="268"/>
                      <a:pt x="0" y="288"/>
                    </a:cubicBezTo>
                    <a:cubicBezTo>
                      <a:pt x="0" y="314"/>
                      <a:pt x="21" y="336"/>
                      <a:pt x="48" y="336"/>
                    </a:cubicBezTo>
                    <a:cubicBezTo>
                      <a:pt x="74" y="336"/>
                      <a:pt x="96" y="314"/>
                      <a:pt x="96" y="288"/>
                    </a:cubicBezTo>
                    <a:cubicBezTo>
                      <a:pt x="96" y="268"/>
                      <a:pt x="84" y="251"/>
                      <a:pt x="67" y="244"/>
                    </a:cubicBezTo>
                    <a:cubicBezTo>
                      <a:pt x="67" y="92"/>
                      <a:pt x="67" y="92"/>
                      <a:pt x="67" y="92"/>
                    </a:cubicBezTo>
                    <a:cubicBezTo>
                      <a:pt x="84" y="85"/>
                      <a:pt x="96" y="68"/>
                      <a:pt x="96" y="48"/>
                    </a:cubicBezTo>
                    <a:close/>
                    <a:moveTo>
                      <a:pt x="75" y="288"/>
                    </a:moveTo>
                    <a:cubicBezTo>
                      <a:pt x="75" y="303"/>
                      <a:pt x="63" y="316"/>
                      <a:pt x="48" y="316"/>
                    </a:cubicBezTo>
                    <a:cubicBezTo>
                      <a:pt x="32" y="316"/>
                      <a:pt x="20" y="303"/>
                      <a:pt x="20" y="288"/>
                    </a:cubicBezTo>
                    <a:cubicBezTo>
                      <a:pt x="20" y="273"/>
                      <a:pt x="32" y="260"/>
                      <a:pt x="48" y="260"/>
                    </a:cubicBezTo>
                    <a:cubicBezTo>
                      <a:pt x="63" y="260"/>
                      <a:pt x="75" y="273"/>
                      <a:pt x="75" y="288"/>
                    </a:cubicBezTo>
                    <a:close/>
                    <a:moveTo>
                      <a:pt x="48" y="76"/>
                    </a:moveTo>
                    <a:cubicBezTo>
                      <a:pt x="32" y="76"/>
                      <a:pt x="20" y="63"/>
                      <a:pt x="20" y="48"/>
                    </a:cubicBezTo>
                    <a:cubicBezTo>
                      <a:pt x="20" y="33"/>
                      <a:pt x="32" y="20"/>
                      <a:pt x="48" y="20"/>
                    </a:cubicBezTo>
                    <a:cubicBezTo>
                      <a:pt x="63" y="20"/>
                      <a:pt x="75" y="33"/>
                      <a:pt x="75" y="48"/>
                    </a:cubicBezTo>
                    <a:cubicBezTo>
                      <a:pt x="75" y="63"/>
                      <a:pt x="63" y="76"/>
                      <a:pt x="48" y="76"/>
                    </a:cubicBezTo>
                    <a:close/>
                    <a:moveTo>
                      <a:pt x="227" y="244"/>
                    </a:moveTo>
                    <a:cubicBezTo>
                      <a:pt x="227" y="92"/>
                      <a:pt x="227" y="92"/>
                      <a:pt x="227" y="92"/>
                    </a:cubicBezTo>
                    <a:cubicBezTo>
                      <a:pt x="244" y="85"/>
                      <a:pt x="256" y="68"/>
                      <a:pt x="256" y="48"/>
                    </a:cubicBezTo>
                    <a:cubicBezTo>
                      <a:pt x="256" y="21"/>
                      <a:pt x="234" y="0"/>
                      <a:pt x="208" y="0"/>
                    </a:cubicBezTo>
                    <a:cubicBezTo>
                      <a:pt x="181" y="0"/>
                      <a:pt x="160" y="21"/>
                      <a:pt x="160" y="48"/>
                    </a:cubicBezTo>
                    <a:cubicBezTo>
                      <a:pt x="160" y="68"/>
                      <a:pt x="172" y="85"/>
                      <a:pt x="189" y="92"/>
                    </a:cubicBezTo>
                    <a:cubicBezTo>
                      <a:pt x="189" y="244"/>
                      <a:pt x="189" y="244"/>
                      <a:pt x="189" y="244"/>
                    </a:cubicBezTo>
                    <a:cubicBezTo>
                      <a:pt x="172" y="251"/>
                      <a:pt x="160" y="268"/>
                      <a:pt x="160" y="288"/>
                    </a:cubicBezTo>
                    <a:cubicBezTo>
                      <a:pt x="160" y="314"/>
                      <a:pt x="181" y="336"/>
                      <a:pt x="208" y="336"/>
                    </a:cubicBezTo>
                    <a:cubicBezTo>
                      <a:pt x="234" y="336"/>
                      <a:pt x="256" y="314"/>
                      <a:pt x="256" y="288"/>
                    </a:cubicBezTo>
                    <a:cubicBezTo>
                      <a:pt x="256" y="268"/>
                      <a:pt x="244" y="251"/>
                      <a:pt x="227" y="244"/>
                    </a:cubicBezTo>
                    <a:close/>
                    <a:moveTo>
                      <a:pt x="180" y="48"/>
                    </a:moveTo>
                    <a:cubicBezTo>
                      <a:pt x="180" y="33"/>
                      <a:pt x="192" y="20"/>
                      <a:pt x="208" y="20"/>
                    </a:cubicBezTo>
                    <a:cubicBezTo>
                      <a:pt x="223" y="20"/>
                      <a:pt x="235" y="33"/>
                      <a:pt x="235" y="48"/>
                    </a:cubicBezTo>
                    <a:cubicBezTo>
                      <a:pt x="235" y="63"/>
                      <a:pt x="223" y="76"/>
                      <a:pt x="208" y="76"/>
                    </a:cubicBezTo>
                    <a:cubicBezTo>
                      <a:pt x="192" y="76"/>
                      <a:pt x="180" y="63"/>
                      <a:pt x="180" y="48"/>
                    </a:cubicBezTo>
                    <a:close/>
                    <a:moveTo>
                      <a:pt x="208" y="316"/>
                    </a:moveTo>
                    <a:cubicBezTo>
                      <a:pt x="192" y="316"/>
                      <a:pt x="180" y="303"/>
                      <a:pt x="180" y="288"/>
                    </a:cubicBezTo>
                    <a:cubicBezTo>
                      <a:pt x="180" y="273"/>
                      <a:pt x="192" y="260"/>
                      <a:pt x="208" y="260"/>
                    </a:cubicBezTo>
                    <a:cubicBezTo>
                      <a:pt x="223" y="260"/>
                      <a:pt x="235" y="273"/>
                      <a:pt x="235" y="288"/>
                    </a:cubicBezTo>
                    <a:cubicBezTo>
                      <a:pt x="235" y="303"/>
                      <a:pt x="223" y="316"/>
                      <a:pt x="208" y="316"/>
                    </a:cubicBezTo>
                    <a:close/>
                  </a:path>
                </a:pathLst>
              </a:custGeom>
              <a:solidFill>
                <a:schemeClr val="accent2"/>
              </a:solidFill>
              <a:ln>
                <a:noFill/>
              </a:ln>
            </p:spPr>
            <p:txBody>
              <a:bodyPr vert="horz" wrap="square" lIns="96430" tIns="48216" rIns="96430" bIns="48216" numCol="1" anchor="t" anchorCtr="0" compatLnSpc="1">
                <a:prstTxWarp prst="textNoShape">
                  <a:avLst/>
                </a:prstTxWarp>
              </a:bodyPr>
              <a:lstStyle/>
              <a:p>
                <a:pPr>
                  <a:lnSpc>
                    <a:spcPct val="150000"/>
                  </a:lnSpc>
                </a:pPr>
                <a:endParaRPr lang="en-US" sz="1600"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69" name="Content Placeholder 2"/>
            <p:cNvSpPr txBox="1">
              <a:spLocks/>
            </p:cNvSpPr>
            <p:nvPr/>
          </p:nvSpPr>
          <p:spPr>
            <a:xfrm>
              <a:off x="7560390" y="4168551"/>
              <a:ext cx="1091087" cy="1047729"/>
            </a:xfrm>
            <a:prstGeom prst="rect">
              <a:avLst/>
            </a:prstGeom>
          </p:spPr>
          <p:txBody>
            <a:bodyPr vert="horz" wrap="square" lIns="0" tIns="0" rIns="0" bIns="0" rtlCol="0">
              <a:sp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a:lnSpc>
                  <a:spcPct val="150000"/>
                </a:lnSpc>
                <a:buNone/>
              </a:pPr>
              <a:r>
                <a:rPr lang="zh-CN" altLang="en-US" sz="799" dirty="0">
                  <a:latin typeface="Arial" panose="020B0604020202020204" pitchFamily="34" charset="0"/>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a:t>
              </a:r>
              <a:endParaRPr lang="en-US" altLang="zh-CN" sz="799"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4478038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14:presetBounceEnd="40000">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14:bounceEnd="40000">
                                          <p:cBhvr additive="base">
                                            <p:cTn id="7" dur="1000" fill="hold"/>
                                            <p:tgtEl>
                                              <p:spTgt spid="59"/>
                                            </p:tgtEl>
                                            <p:attrNameLst>
                                              <p:attrName>ppt_x</p:attrName>
                                            </p:attrNameLst>
                                          </p:cBhvr>
                                          <p:tavLst>
                                            <p:tav tm="0">
                                              <p:val>
                                                <p:strVal val="#ppt_x"/>
                                              </p:val>
                                            </p:tav>
                                            <p:tav tm="100000">
                                              <p:val>
                                                <p:strVal val="#ppt_x"/>
                                              </p:val>
                                            </p:tav>
                                          </p:tavLst>
                                        </p:anim>
                                        <p:anim calcmode="lin" valueType="num" p14:bounceEnd="40000">
                                          <p:cBhvr additive="base">
                                            <p:cTn id="8" dur="1000" fill="hold"/>
                                            <p:tgtEl>
                                              <p:spTgt spid="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0"/>
                                            <p:tgtEl>
                                              <p:spTgt spid="46"/>
                                            </p:tgtEl>
                                          </p:cBhvr>
                                        </p:animEffect>
                                        <p:anim calcmode="lin" valueType="num">
                                          <p:cBhvr>
                                            <p:cTn id="14" dur="1000" fill="hold"/>
                                            <p:tgtEl>
                                              <p:spTgt spid="46"/>
                                            </p:tgtEl>
                                            <p:attrNameLst>
                                              <p:attrName>ppt_x</p:attrName>
                                            </p:attrNameLst>
                                          </p:cBhvr>
                                          <p:tavLst>
                                            <p:tav tm="0">
                                              <p:val>
                                                <p:strVal val="#ppt_x"/>
                                              </p:val>
                                            </p:tav>
                                            <p:tav tm="100000">
                                              <p:val>
                                                <p:strVal val="#ppt_x"/>
                                              </p:val>
                                            </p:tav>
                                          </p:tavLst>
                                        </p:anim>
                                        <p:anim calcmode="lin" valueType="num">
                                          <p:cBhvr>
                                            <p:cTn id="15" dur="1000" fill="hold"/>
                                            <p:tgtEl>
                                              <p:spTgt spid="4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arn(inVertical)">
                                          <p:cBhvr>
                                            <p:cTn id="19" dur="500"/>
                                            <p:tgtEl>
                                              <p:spTgt spid="5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7">
                                                <p:txEl>
                                                  <p:pRg st="0" end="0"/>
                                                </p:txEl>
                                              </p:spTgt>
                                            </p:tgtEl>
                                            <p:attrNameLst>
                                              <p:attrName>style.visibility</p:attrName>
                                            </p:attrNameLst>
                                          </p:cBhvr>
                                          <p:to>
                                            <p:strVal val="visible"/>
                                          </p:to>
                                        </p:set>
                                        <p:animEffect transition="in" filter="fade">
                                          <p:cBhvr>
                                            <p:cTn id="23" dur="500"/>
                                            <p:tgtEl>
                                              <p:spTgt spid="57">
                                                <p:txEl>
                                                  <p:pRg st="0" end="0"/>
                                                </p:txEl>
                                              </p:spTgt>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6" grpId="0"/>
          <p:bldP spid="57" grpId="0" build="p"/>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1" accel="40000" fill="hold" grpId="0" nodeType="click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1000" fill="hold"/>
                                            <p:tgtEl>
                                              <p:spTgt spid="59"/>
                                            </p:tgtEl>
                                            <p:attrNameLst>
                                              <p:attrName>ppt_x</p:attrName>
                                            </p:attrNameLst>
                                          </p:cBhvr>
                                          <p:tavLst>
                                            <p:tav tm="0">
                                              <p:val>
                                                <p:strVal val="#ppt_x"/>
                                              </p:val>
                                            </p:tav>
                                            <p:tav tm="100000">
                                              <p:val>
                                                <p:strVal val="#ppt_x"/>
                                              </p:val>
                                            </p:tav>
                                          </p:tavLst>
                                        </p:anim>
                                        <p:anim calcmode="lin" valueType="num">
                                          <p:cBhvr additive="base">
                                            <p:cTn id="8" dur="1000" fill="hold"/>
                                            <p:tgtEl>
                                              <p:spTgt spid="59"/>
                                            </p:tgtEl>
                                            <p:attrNameLst>
                                              <p:attrName>ppt_y</p:attrName>
                                            </p:attrNameLst>
                                          </p:cBhvr>
                                          <p:tavLst>
                                            <p:tav tm="0">
                                              <p:val>
                                                <p:strVal val="0-#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46"/>
                                            </p:tgtEl>
                                            <p:attrNameLst>
                                              <p:attrName>style.visibility</p:attrName>
                                            </p:attrNameLst>
                                          </p:cBhvr>
                                          <p:to>
                                            <p:strVal val="visible"/>
                                          </p:to>
                                        </p:set>
                                        <p:animEffect transition="in" filter="fade">
                                          <p:cBhvr>
                                            <p:cTn id="13" dur="1000"/>
                                            <p:tgtEl>
                                              <p:spTgt spid="46"/>
                                            </p:tgtEl>
                                          </p:cBhvr>
                                        </p:animEffect>
                                        <p:anim calcmode="lin" valueType="num">
                                          <p:cBhvr>
                                            <p:cTn id="14" dur="1000" fill="hold"/>
                                            <p:tgtEl>
                                              <p:spTgt spid="46"/>
                                            </p:tgtEl>
                                            <p:attrNameLst>
                                              <p:attrName>ppt_x</p:attrName>
                                            </p:attrNameLst>
                                          </p:cBhvr>
                                          <p:tavLst>
                                            <p:tav tm="0">
                                              <p:val>
                                                <p:strVal val="#ppt_x"/>
                                              </p:val>
                                            </p:tav>
                                            <p:tav tm="100000">
                                              <p:val>
                                                <p:strVal val="#ppt_x"/>
                                              </p:val>
                                            </p:tav>
                                          </p:tavLst>
                                        </p:anim>
                                        <p:anim calcmode="lin" valueType="num">
                                          <p:cBhvr>
                                            <p:cTn id="15" dur="1000" fill="hold"/>
                                            <p:tgtEl>
                                              <p:spTgt spid="46"/>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16" presetClass="entr" presetSubtype="21" fill="hold" grpId="0" nodeType="afterEffect">
                                      <p:stCondLst>
                                        <p:cond delay="0"/>
                                      </p:stCondLst>
                                      <p:childTnLst>
                                        <p:set>
                                          <p:cBhvr>
                                            <p:cTn id="18" dur="1" fill="hold">
                                              <p:stCondLst>
                                                <p:cond delay="0"/>
                                              </p:stCondLst>
                                            </p:cTn>
                                            <p:tgtEl>
                                              <p:spTgt spid="56"/>
                                            </p:tgtEl>
                                            <p:attrNameLst>
                                              <p:attrName>style.visibility</p:attrName>
                                            </p:attrNameLst>
                                          </p:cBhvr>
                                          <p:to>
                                            <p:strVal val="visible"/>
                                          </p:to>
                                        </p:set>
                                        <p:animEffect transition="in" filter="barn(inVertical)">
                                          <p:cBhvr>
                                            <p:cTn id="19" dur="500"/>
                                            <p:tgtEl>
                                              <p:spTgt spid="5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57">
                                                <p:txEl>
                                                  <p:pRg st="0" end="0"/>
                                                </p:txEl>
                                              </p:spTgt>
                                            </p:tgtEl>
                                            <p:attrNameLst>
                                              <p:attrName>style.visibility</p:attrName>
                                            </p:attrNameLst>
                                          </p:cBhvr>
                                          <p:to>
                                            <p:strVal val="visible"/>
                                          </p:to>
                                        </p:set>
                                        <p:animEffect transition="in" filter="fade">
                                          <p:cBhvr>
                                            <p:cTn id="23" dur="500"/>
                                            <p:tgtEl>
                                              <p:spTgt spid="57">
                                                <p:txEl>
                                                  <p:pRg st="0" end="0"/>
                                                </p:txEl>
                                              </p:spTgt>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p:cTn id="27" dur="500" fill="hold"/>
                                            <p:tgtEl>
                                              <p:spTgt spid="61"/>
                                            </p:tgtEl>
                                            <p:attrNameLst>
                                              <p:attrName>ppt_w</p:attrName>
                                            </p:attrNameLst>
                                          </p:cBhvr>
                                          <p:tavLst>
                                            <p:tav tm="0">
                                              <p:val>
                                                <p:fltVal val="0"/>
                                              </p:val>
                                            </p:tav>
                                            <p:tav tm="100000">
                                              <p:val>
                                                <p:strVal val="#ppt_w"/>
                                              </p:val>
                                            </p:tav>
                                          </p:tavLst>
                                        </p:anim>
                                        <p:anim calcmode="lin" valueType="num">
                                          <p:cBhvr>
                                            <p:cTn id="28" dur="500" fill="hold"/>
                                            <p:tgtEl>
                                              <p:spTgt spid="61"/>
                                            </p:tgtEl>
                                            <p:attrNameLst>
                                              <p:attrName>ppt_h</p:attrName>
                                            </p:attrNameLst>
                                          </p:cBhvr>
                                          <p:tavLst>
                                            <p:tav tm="0">
                                              <p:val>
                                                <p:fltVal val="0"/>
                                              </p:val>
                                            </p:tav>
                                            <p:tav tm="100000">
                                              <p:val>
                                                <p:strVal val="#ppt_h"/>
                                              </p:val>
                                            </p:tav>
                                          </p:tavLst>
                                        </p:anim>
                                        <p:animEffect transition="in" filter="fade">
                                          <p:cBhvr>
                                            <p:cTn id="29" dur="500"/>
                                            <p:tgtEl>
                                              <p:spTgt spid="61"/>
                                            </p:tgtEl>
                                          </p:cBhvr>
                                        </p:animEffect>
                                      </p:childTnLst>
                                    </p:cTn>
                                  </p:par>
                                </p:childTnLst>
                              </p:cTn>
                            </p:par>
                            <p:par>
                              <p:cTn id="30" fill="hold">
                                <p:stCondLst>
                                  <p:cond delay="2500"/>
                                </p:stCondLst>
                                <p:childTnLst>
                                  <p:par>
                                    <p:cTn id="31" presetID="53" presetClass="entr" presetSubtype="16" fill="hold" nodeType="afterEffect">
                                      <p:stCondLst>
                                        <p:cond delay="0"/>
                                      </p:stCondLst>
                                      <p:childTnLst>
                                        <p:set>
                                          <p:cBhvr>
                                            <p:cTn id="32" dur="1" fill="hold">
                                              <p:stCondLst>
                                                <p:cond delay="0"/>
                                              </p:stCondLst>
                                            </p:cTn>
                                            <p:tgtEl>
                                              <p:spTgt spid="60"/>
                                            </p:tgtEl>
                                            <p:attrNameLst>
                                              <p:attrName>style.visibility</p:attrName>
                                            </p:attrNameLst>
                                          </p:cBhvr>
                                          <p:to>
                                            <p:strVal val="visible"/>
                                          </p:to>
                                        </p:set>
                                        <p:anim calcmode="lin" valueType="num">
                                          <p:cBhvr>
                                            <p:cTn id="33" dur="500" fill="hold"/>
                                            <p:tgtEl>
                                              <p:spTgt spid="60"/>
                                            </p:tgtEl>
                                            <p:attrNameLst>
                                              <p:attrName>ppt_w</p:attrName>
                                            </p:attrNameLst>
                                          </p:cBhvr>
                                          <p:tavLst>
                                            <p:tav tm="0">
                                              <p:val>
                                                <p:fltVal val="0"/>
                                              </p:val>
                                            </p:tav>
                                            <p:tav tm="100000">
                                              <p:val>
                                                <p:strVal val="#ppt_w"/>
                                              </p:val>
                                            </p:tav>
                                          </p:tavLst>
                                        </p:anim>
                                        <p:anim calcmode="lin" valueType="num">
                                          <p:cBhvr>
                                            <p:cTn id="34" dur="500" fill="hold"/>
                                            <p:tgtEl>
                                              <p:spTgt spid="60"/>
                                            </p:tgtEl>
                                            <p:attrNameLst>
                                              <p:attrName>ppt_h</p:attrName>
                                            </p:attrNameLst>
                                          </p:cBhvr>
                                          <p:tavLst>
                                            <p:tav tm="0">
                                              <p:val>
                                                <p:fltVal val="0"/>
                                              </p:val>
                                            </p:tav>
                                            <p:tav tm="100000">
                                              <p:val>
                                                <p:strVal val="#ppt_h"/>
                                              </p:val>
                                            </p:tav>
                                          </p:tavLst>
                                        </p:anim>
                                        <p:animEffect transition="in" filter="fade">
                                          <p:cBhvr>
                                            <p:cTn id="35" dur="500"/>
                                            <p:tgtEl>
                                              <p:spTgt spid="60"/>
                                            </p:tgtEl>
                                          </p:cBhvr>
                                        </p:animEffect>
                                      </p:childTnLst>
                                    </p:cTn>
                                  </p:par>
                                </p:childTnLst>
                              </p:cTn>
                            </p:par>
                            <p:par>
                              <p:cTn id="36" fill="hold">
                                <p:stCondLst>
                                  <p:cond delay="3000"/>
                                </p:stCondLst>
                                <p:childTnLst>
                                  <p:par>
                                    <p:cTn id="37" presetID="53" presetClass="entr" presetSubtype="16" fill="hold" nodeType="afterEffect">
                                      <p:stCondLst>
                                        <p:cond delay="0"/>
                                      </p:stCondLst>
                                      <p:childTnLst>
                                        <p:set>
                                          <p:cBhvr>
                                            <p:cTn id="38" dur="1" fill="hold">
                                              <p:stCondLst>
                                                <p:cond delay="0"/>
                                              </p:stCondLst>
                                            </p:cTn>
                                            <p:tgtEl>
                                              <p:spTgt spid="58"/>
                                            </p:tgtEl>
                                            <p:attrNameLst>
                                              <p:attrName>style.visibility</p:attrName>
                                            </p:attrNameLst>
                                          </p:cBhvr>
                                          <p:to>
                                            <p:strVal val="visible"/>
                                          </p:to>
                                        </p:set>
                                        <p:anim calcmode="lin" valueType="num">
                                          <p:cBhvr>
                                            <p:cTn id="39" dur="500" fill="hold"/>
                                            <p:tgtEl>
                                              <p:spTgt spid="58"/>
                                            </p:tgtEl>
                                            <p:attrNameLst>
                                              <p:attrName>ppt_w</p:attrName>
                                            </p:attrNameLst>
                                          </p:cBhvr>
                                          <p:tavLst>
                                            <p:tav tm="0">
                                              <p:val>
                                                <p:fltVal val="0"/>
                                              </p:val>
                                            </p:tav>
                                            <p:tav tm="100000">
                                              <p:val>
                                                <p:strVal val="#ppt_w"/>
                                              </p:val>
                                            </p:tav>
                                          </p:tavLst>
                                        </p:anim>
                                        <p:anim calcmode="lin" valueType="num">
                                          <p:cBhvr>
                                            <p:cTn id="40" dur="500" fill="hold"/>
                                            <p:tgtEl>
                                              <p:spTgt spid="58"/>
                                            </p:tgtEl>
                                            <p:attrNameLst>
                                              <p:attrName>ppt_h</p:attrName>
                                            </p:attrNameLst>
                                          </p:cBhvr>
                                          <p:tavLst>
                                            <p:tav tm="0">
                                              <p:val>
                                                <p:fltVal val="0"/>
                                              </p:val>
                                            </p:tav>
                                            <p:tav tm="100000">
                                              <p:val>
                                                <p:strVal val="#ppt_h"/>
                                              </p:val>
                                            </p:tav>
                                          </p:tavLst>
                                        </p:anim>
                                        <p:animEffect transition="in" filter="fade">
                                          <p:cBhvr>
                                            <p:cTn id="41" dur="500"/>
                                            <p:tgtEl>
                                              <p:spTgt spid="58"/>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55"/>
                                            </p:tgtEl>
                                            <p:attrNameLst>
                                              <p:attrName>style.visibility</p:attrName>
                                            </p:attrNameLst>
                                          </p:cBhvr>
                                          <p:to>
                                            <p:strVal val="visible"/>
                                          </p:to>
                                        </p:set>
                                        <p:anim calcmode="lin" valueType="num">
                                          <p:cBhvr>
                                            <p:cTn id="45" dur="500" fill="hold"/>
                                            <p:tgtEl>
                                              <p:spTgt spid="55"/>
                                            </p:tgtEl>
                                            <p:attrNameLst>
                                              <p:attrName>ppt_w</p:attrName>
                                            </p:attrNameLst>
                                          </p:cBhvr>
                                          <p:tavLst>
                                            <p:tav tm="0">
                                              <p:val>
                                                <p:fltVal val="0"/>
                                              </p:val>
                                            </p:tav>
                                            <p:tav tm="100000">
                                              <p:val>
                                                <p:strVal val="#ppt_w"/>
                                              </p:val>
                                            </p:tav>
                                          </p:tavLst>
                                        </p:anim>
                                        <p:anim calcmode="lin" valueType="num">
                                          <p:cBhvr>
                                            <p:cTn id="46" dur="500" fill="hold"/>
                                            <p:tgtEl>
                                              <p:spTgt spid="55"/>
                                            </p:tgtEl>
                                            <p:attrNameLst>
                                              <p:attrName>ppt_h</p:attrName>
                                            </p:attrNameLst>
                                          </p:cBhvr>
                                          <p:tavLst>
                                            <p:tav tm="0">
                                              <p:val>
                                                <p:fltVal val="0"/>
                                              </p:val>
                                            </p:tav>
                                            <p:tav tm="100000">
                                              <p:val>
                                                <p:strVal val="#ppt_h"/>
                                              </p:val>
                                            </p:tav>
                                          </p:tavLst>
                                        </p:anim>
                                        <p:animEffect transition="in" filter="fade">
                                          <p:cBhvr>
                                            <p:cTn id="47" dur="50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56" grpId="0"/>
          <p:bldP spid="57" grpId="0" build="p"/>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11</a:t>
            </a:fld>
            <a:endParaRPr lang="id-ID" sz="1266" dirty="0">
              <a:solidFill>
                <a:schemeClr val="bg1"/>
              </a:solidFill>
            </a:endParaRPr>
          </a:p>
        </p:txBody>
      </p:sp>
      <p:grpSp>
        <p:nvGrpSpPr>
          <p:cNvPr id="6" name="Group 5"/>
          <p:cNvGrpSpPr/>
          <p:nvPr/>
        </p:nvGrpSpPr>
        <p:grpSpPr>
          <a:xfrm>
            <a:off x="2409254" y="1973832"/>
            <a:ext cx="1542965" cy="489595"/>
            <a:chOff x="8117060" y="5226144"/>
            <a:chExt cx="1463040" cy="464234"/>
          </a:xfrm>
        </p:grpSpPr>
        <p:sp>
          <p:nvSpPr>
            <p:cNvPr id="7" name="Flowchart: Terminator 6"/>
            <p:cNvSpPr/>
            <p:nvPr/>
          </p:nvSpPr>
          <p:spPr>
            <a:xfrm>
              <a:off x="8117060" y="5226144"/>
              <a:ext cx="1463040" cy="464234"/>
            </a:xfrm>
            <a:prstGeom prst="flowChartTerminator">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TextBox 7"/>
            <p:cNvSpPr txBox="1"/>
            <p:nvPr/>
          </p:nvSpPr>
          <p:spPr>
            <a:xfrm>
              <a:off x="8418084" y="5258807"/>
              <a:ext cx="860991" cy="395313"/>
            </a:xfrm>
            <a:prstGeom prst="rect">
              <a:avLst/>
            </a:prstGeom>
            <a:noFill/>
          </p:spPr>
          <p:txBody>
            <a:bodyPr wrap="square" rtlCol="0">
              <a:spAutoFit/>
            </a:bodyPr>
            <a:lstStyle/>
            <a:p>
              <a:pPr algn="ctr"/>
              <a:r>
                <a:rPr lang="id-ID" sz="2109" dirty="0">
                  <a:solidFill>
                    <a:schemeClr val="accent1"/>
                  </a:solidFill>
                </a:rPr>
                <a:t>$200</a:t>
              </a:r>
              <a:endParaRPr lang="en-US" sz="2109" dirty="0">
                <a:solidFill>
                  <a:schemeClr val="accent1"/>
                </a:solidFill>
              </a:endParaRPr>
            </a:p>
          </p:txBody>
        </p:sp>
      </p:grpSp>
      <p:grpSp>
        <p:nvGrpSpPr>
          <p:cNvPr id="9" name="Group 8"/>
          <p:cNvGrpSpPr>
            <a:grpSpLocks noChangeAspect="1"/>
          </p:cNvGrpSpPr>
          <p:nvPr/>
        </p:nvGrpSpPr>
        <p:grpSpPr>
          <a:xfrm>
            <a:off x="5436927" y="1908840"/>
            <a:ext cx="1645223" cy="522041"/>
            <a:chOff x="8117060" y="5226144"/>
            <a:chExt cx="1463040" cy="464234"/>
          </a:xfrm>
        </p:grpSpPr>
        <p:sp>
          <p:nvSpPr>
            <p:cNvPr id="10" name="Flowchart: Terminator 9"/>
            <p:cNvSpPr/>
            <p:nvPr/>
          </p:nvSpPr>
          <p:spPr>
            <a:xfrm>
              <a:off x="8117060" y="5226144"/>
              <a:ext cx="1463040" cy="464234"/>
            </a:xfrm>
            <a:prstGeom prst="flowChartTerminator">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109"/>
            </a:p>
          </p:txBody>
        </p:sp>
        <p:sp>
          <p:nvSpPr>
            <p:cNvPr id="11" name="TextBox 10"/>
            <p:cNvSpPr txBox="1"/>
            <p:nvPr/>
          </p:nvSpPr>
          <p:spPr>
            <a:xfrm>
              <a:off x="8418084" y="5258807"/>
              <a:ext cx="860991" cy="428448"/>
            </a:xfrm>
            <a:prstGeom prst="rect">
              <a:avLst/>
            </a:prstGeom>
            <a:noFill/>
          </p:spPr>
          <p:txBody>
            <a:bodyPr wrap="square" rtlCol="0">
              <a:spAutoFit/>
            </a:bodyPr>
            <a:lstStyle/>
            <a:p>
              <a:pPr algn="ctr"/>
              <a:r>
                <a:rPr lang="id-ID" sz="2531" dirty="0">
                  <a:solidFill>
                    <a:schemeClr val="accent2"/>
                  </a:solidFill>
                </a:rPr>
                <a:t>$300</a:t>
              </a:r>
              <a:endParaRPr lang="en-US" sz="2531" dirty="0">
                <a:solidFill>
                  <a:schemeClr val="accent2"/>
                </a:solidFill>
              </a:endParaRPr>
            </a:p>
          </p:txBody>
        </p:sp>
      </p:grpSp>
      <p:grpSp>
        <p:nvGrpSpPr>
          <p:cNvPr id="12" name="Group 11"/>
          <p:cNvGrpSpPr>
            <a:grpSpLocks noChangeAspect="1"/>
          </p:cNvGrpSpPr>
          <p:nvPr/>
        </p:nvGrpSpPr>
        <p:grpSpPr>
          <a:xfrm>
            <a:off x="8639085" y="1793483"/>
            <a:ext cx="1790390" cy="586724"/>
            <a:chOff x="8117060" y="5226144"/>
            <a:chExt cx="1463040" cy="479450"/>
          </a:xfrm>
        </p:grpSpPr>
        <p:sp>
          <p:nvSpPr>
            <p:cNvPr id="13" name="Flowchart: Terminator 12"/>
            <p:cNvSpPr/>
            <p:nvPr/>
          </p:nvSpPr>
          <p:spPr>
            <a:xfrm>
              <a:off x="8117060" y="5226144"/>
              <a:ext cx="1463040" cy="464234"/>
            </a:xfrm>
            <a:prstGeom prst="flowChartTerminator">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p>
          </p:txBody>
        </p:sp>
        <p:sp>
          <p:nvSpPr>
            <p:cNvPr id="14" name="TextBox 13"/>
            <p:cNvSpPr txBox="1"/>
            <p:nvPr/>
          </p:nvSpPr>
          <p:spPr>
            <a:xfrm>
              <a:off x="8405960" y="5258807"/>
              <a:ext cx="887266" cy="446787"/>
            </a:xfrm>
            <a:prstGeom prst="rect">
              <a:avLst/>
            </a:prstGeom>
            <a:noFill/>
          </p:spPr>
          <p:txBody>
            <a:bodyPr wrap="square" rtlCol="0">
              <a:spAutoFit/>
            </a:bodyPr>
            <a:lstStyle/>
            <a:p>
              <a:pPr algn="ctr"/>
              <a:r>
                <a:rPr lang="id-ID" sz="2953" dirty="0">
                  <a:solidFill>
                    <a:schemeClr val="accent3"/>
                  </a:solidFill>
                </a:rPr>
                <a:t>$400</a:t>
              </a:r>
              <a:endParaRPr lang="en-US" sz="2953" dirty="0">
                <a:solidFill>
                  <a:schemeClr val="accent3"/>
                </a:solidFill>
              </a:endParaRPr>
            </a:p>
          </p:txBody>
        </p:sp>
      </p:grpSp>
      <p:grpSp>
        <p:nvGrpSpPr>
          <p:cNvPr id="15" name="Group 14"/>
          <p:cNvGrpSpPr/>
          <p:nvPr/>
        </p:nvGrpSpPr>
        <p:grpSpPr>
          <a:xfrm>
            <a:off x="2126770" y="2758085"/>
            <a:ext cx="2091906" cy="3026585"/>
            <a:chOff x="2032359" y="2542685"/>
            <a:chExt cx="1983546" cy="2869808"/>
          </a:xfrm>
        </p:grpSpPr>
        <p:grpSp>
          <p:nvGrpSpPr>
            <p:cNvPr id="16" name="Group 15"/>
            <p:cNvGrpSpPr/>
            <p:nvPr/>
          </p:nvGrpSpPr>
          <p:grpSpPr>
            <a:xfrm>
              <a:off x="2032360" y="2542685"/>
              <a:ext cx="1983545" cy="2869808"/>
              <a:chOff x="7765366" y="2504049"/>
              <a:chExt cx="1983545" cy="2869808"/>
            </a:xfrm>
          </p:grpSpPr>
          <p:sp>
            <p:nvSpPr>
              <p:cNvPr id="18" name="Flowchart: Process 17"/>
              <p:cNvSpPr/>
              <p:nvPr/>
            </p:nvSpPr>
            <p:spPr>
              <a:xfrm>
                <a:off x="7765366" y="3052686"/>
                <a:ext cx="1983545" cy="2321171"/>
              </a:xfrm>
              <a:prstGeom prst="flowChartProcess">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9" name="TextBox 18"/>
              <p:cNvSpPr txBox="1"/>
              <p:nvPr/>
            </p:nvSpPr>
            <p:spPr>
              <a:xfrm>
                <a:off x="7945926" y="3203299"/>
                <a:ext cx="1634174" cy="256813"/>
              </a:xfrm>
              <a:prstGeom prst="rect">
                <a:avLst/>
              </a:prstGeom>
              <a:noFill/>
            </p:spPr>
            <p:txBody>
              <a:bodyPr wrap="square" rtlCol="0">
                <a:spAutoFit/>
              </a:bodyPr>
              <a:lstStyle/>
              <a:p>
                <a:pPr algn="ctr"/>
                <a:r>
                  <a:rPr lang="en-US" sz="1160" dirty="0">
                    <a:solidFill>
                      <a:schemeClr val="bg1">
                        <a:lumMod val="65000"/>
                      </a:schemeClr>
                    </a:solidFill>
                  </a:rPr>
                  <a:t>1</a:t>
                </a:r>
                <a:r>
                  <a:rPr lang="id-ID" sz="1160" dirty="0">
                    <a:solidFill>
                      <a:schemeClr val="bg1">
                        <a:lumMod val="65000"/>
                      </a:schemeClr>
                    </a:solidFill>
                  </a:rPr>
                  <a:t>GB Storage</a:t>
                </a:r>
                <a:endParaRPr lang="en-US" sz="1160" dirty="0">
                  <a:solidFill>
                    <a:schemeClr val="bg1">
                      <a:lumMod val="65000"/>
                    </a:schemeClr>
                  </a:solidFill>
                </a:endParaRPr>
              </a:p>
            </p:txBody>
          </p:sp>
          <p:sp>
            <p:nvSpPr>
              <p:cNvPr id="20" name="TextBox 19"/>
              <p:cNvSpPr txBox="1"/>
              <p:nvPr/>
            </p:nvSpPr>
            <p:spPr>
              <a:xfrm>
                <a:off x="7945926" y="3553996"/>
                <a:ext cx="1634174" cy="256813"/>
              </a:xfrm>
              <a:prstGeom prst="rect">
                <a:avLst/>
              </a:prstGeom>
              <a:noFill/>
            </p:spPr>
            <p:txBody>
              <a:bodyPr wrap="square" rtlCol="0">
                <a:spAutoFit/>
              </a:bodyPr>
              <a:lstStyle/>
              <a:p>
                <a:pPr algn="ctr"/>
                <a:r>
                  <a:rPr lang="en-US" sz="1160" dirty="0">
                    <a:solidFill>
                      <a:schemeClr val="bg1">
                        <a:lumMod val="65000"/>
                      </a:schemeClr>
                    </a:solidFill>
                  </a:rPr>
                  <a:t>2</a:t>
                </a:r>
                <a:r>
                  <a:rPr lang="id-ID" sz="1160" dirty="0">
                    <a:solidFill>
                      <a:schemeClr val="bg1">
                        <a:lumMod val="65000"/>
                      </a:schemeClr>
                    </a:solidFill>
                  </a:rPr>
                  <a:t> Clients</a:t>
                </a:r>
                <a:endParaRPr lang="en-US" sz="1160" dirty="0">
                  <a:solidFill>
                    <a:schemeClr val="bg1">
                      <a:lumMod val="65000"/>
                    </a:schemeClr>
                  </a:solidFill>
                </a:endParaRPr>
              </a:p>
            </p:txBody>
          </p:sp>
          <p:sp>
            <p:nvSpPr>
              <p:cNvPr id="21" name="TextBox 20"/>
              <p:cNvSpPr txBox="1"/>
              <p:nvPr/>
            </p:nvSpPr>
            <p:spPr>
              <a:xfrm>
                <a:off x="7945926" y="3927238"/>
                <a:ext cx="1634174" cy="256813"/>
              </a:xfrm>
              <a:prstGeom prst="rect">
                <a:avLst/>
              </a:prstGeom>
              <a:noFill/>
            </p:spPr>
            <p:txBody>
              <a:bodyPr wrap="square" rtlCol="0">
                <a:spAutoFit/>
              </a:bodyPr>
              <a:lstStyle/>
              <a:p>
                <a:pPr algn="ctr"/>
                <a:r>
                  <a:rPr lang="en-US" sz="1160" dirty="0">
                    <a:solidFill>
                      <a:schemeClr val="bg1">
                        <a:lumMod val="65000"/>
                      </a:schemeClr>
                    </a:solidFill>
                  </a:rPr>
                  <a:t>2</a:t>
                </a:r>
                <a:r>
                  <a:rPr lang="id-ID" sz="1160" dirty="0">
                    <a:solidFill>
                      <a:schemeClr val="bg1">
                        <a:lumMod val="65000"/>
                      </a:schemeClr>
                    </a:solidFill>
                  </a:rPr>
                  <a:t>50GB Bandwidth</a:t>
                </a:r>
                <a:endParaRPr lang="en-US" sz="1160" dirty="0">
                  <a:solidFill>
                    <a:schemeClr val="bg1">
                      <a:lumMod val="65000"/>
                    </a:schemeClr>
                  </a:solidFill>
                </a:endParaRPr>
              </a:p>
            </p:txBody>
          </p:sp>
          <p:sp>
            <p:nvSpPr>
              <p:cNvPr id="22" name="TextBox 21"/>
              <p:cNvSpPr txBox="1"/>
              <p:nvPr/>
            </p:nvSpPr>
            <p:spPr>
              <a:xfrm>
                <a:off x="7945926" y="4283424"/>
                <a:ext cx="1634174" cy="256813"/>
              </a:xfrm>
              <a:prstGeom prst="rect">
                <a:avLst/>
              </a:prstGeom>
              <a:noFill/>
            </p:spPr>
            <p:txBody>
              <a:bodyPr wrap="square" rtlCol="0">
                <a:spAutoFit/>
              </a:bodyPr>
              <a:lstStyle/>
              <a:p>
                <a:pPr algn="ctr"/>
                <a:r>
                  <a:rPr lang="en-US" sz="1160" dirty="0">
                    <a:solidFill>
                      <a:schemeClr val="bg1">
                        <a:lumMod val="65000"/>
                      </a:schemeClr>
                    </a:solidFill>
                  </a:rPr>
                  <a:t>2</a:t>
                </a:r>
                <a:r>
                  <a:rPr lang="id-ID" sz="1160" dirty="0">
                    <a:solidFill>
                      <a:schemeClr val="bg1">
                        <a:lumMod val="65000"/>
                      </a:schemeClr>
                    </a:solidFill>
                  </a:rPr>
                  <a:t>0 Email Accounts</a:t>
                </a:r>
                <a:endParaRPr lang="en-US" sz="1160" dirty="0">
                  <a:solidFill>
                    <a:schemeClr val="bg1">
                      <a:lumMod val="65000"/>
                    </a:schemeClr>
                  </a:solidFill>
                </a:endParaRPr>
              </a:p>
            </p:txBody>
          </p:sp>
          <p:sp>
            <p:nvSpPr>
              <p:cNvPr id="23" name="TextBox 22"/>
              <p:cNvSpPr txBox="1"/>
              <p:nvPr/>
            </p:nvSpPr>
            <p:spPr>
              <a:xfrm>
                <a:off x="7945926" y="4612685"/>
                <a:ext cx="1634174" cy="256813"/>
              </a:xfrm>
              <a:prstGeom prst="rect">
                <a:avLst/>
              </a:prstGeom>
              <a:noFill/>
            </p:spPr>
            <p:txBody>
              <a:bodyPr wrap="square" rtlCol="0">
                <a:spAutoFit/>
              </a:bodyPr>
              <a:lstStyle/>
              <a:p>
                <a:pPr algn="ctr"/>
                <a:r>
                  <a:rPr lang="en-US" sz="1160" dirty="0">
                    <a:solidFill>
                      <a:schemeClr val="bg1">
                        <a:lumMod val="65000"/>
                      </a:schemeClr>
                    </a:solidFill>
                  </a:rPr>
                  <a:t>2</a:t>
                </a:r>
                <a:r>
                  <a:rPr lang="id-ID" sz="1160" dirty="0">
                    <a:solidFill>
                      <a:schemeClr val="bg1">
                        <a:lumMod val="65000"/>
                      </a:schemeClr>
                    </a:solidFill>
                  </a:rPr>
                  <a:t>4/7 Email Support</a:t>
                </a:r>
                <a:endParaRPr lang="en-US" sz="1160" dirty="0">
                  <a:solidFill>
                    <a:schemeClr val="bg1">
                      <a:lumMod val="65000"/>
                    </a:schemeClr>
                  </a:solidFill>
                </a:endParaRPr>
              </a:p>
            </p:txBody>
          </p:sp>
          <p:sp>
            <p:nvSpPr>
              <p:cNvPr id="24" name="Flowchart: Process 23"/>
              <p:cNvSpPr/>
              <p:nvPr/>
            </p:nvSpPr>
            <p:spPr>
              <a:xfrm>
                <a:off x="7765366" y="2504049"/>
                <a:ext cx="1983545" cy="548638"/>
              </a:xfrm>
              <a:prstGeom prst="flowChartProcess">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5" name="TextBox 24"/>
              <p:cNvSpPr txBox="1"/>
              <p:nvPr/>
            </p:nvSpPr>
            <p:spPr>
              <a:xfrm>
                <a:off x="8033216" y="2574281"/>
                <a:ext cx="1447844" cy="395313"/>
              </a:xfrm>
              <a:prstGeom prst="rect">
                <a:avLst/>
              </a:prstGeom>
              <a:noFill/>
            </p:spPr>
            <p:txBody>
              <a:bodyPr wrap="square" rtlCol="0">
                <a:spAutoFit/>
              </a:bodyPr>
              <a:lstStyle/>
              <a:p>
                <a:pPr algn="ctr"/>
                <a:r>
                  <a:rPr lang="id-ID" sz="2109" dirty="0">
                    <a:solidFill>
                      <a:schemeClr val="bg1"/>
                    </a:solidFill>
                  </a:rPr>
                  <a:t>Basic</a:t>
                </a:r>
                <a:endParaRPr lang="en-US" sz="2109" dirty="0">
                  <a:solidFill>
                    <a:schemeClr val="bg1"/>
                  </a:solidFill>
                </a:endParaRPr>
              </a:p>
            </p:txBody>
          </p:sp>
        </p:grpSp>
        <p:sp>
          <p:nvSpPr>
            <p:cNvPr id="17" name="Flowchart: Process 16"/>
            <p:cNvSpPr/>
            <p:nvPr/>
          </p:nvSpPr>
          <p:spPr>
            <a:xfrm>
              <a:off x="2032359" y="3041163"/>
              <a:ext cx="1983545" cy="47614"/>
            </a:xfrm>
            <a:prstGeom prst="flowChartProcess">
              <a:avLst/>
            </a:prstGeom>
            <a:solidFill>
              <a:schemeClr val="accent1">
                <a:lumMod val="75000"/>
              </a:schemeClr>
            </a:solid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grpSp>
        <p:nvGrpSpPr>
          <p:cNvPr id="26" name="Group 25"/>
          <p:cNvGrpSpPr/>
          <p:nvPr/>
        </p:nvGrpSpPr>
        <p:grpSpPr>
          <a:xfrm>
            <a:off x="5154442" y="2693100"/>
            <a:ext cx="2230545" cy="3227167"/>
            <a:chOff x="4919183" y="2533037"/>
            <a:chExt cx="2115003" cy="3060000"/>
          </a:xfrm>
        </p:grpSpPr>
        <p:grpSp>
          <p:nvGrpSpPr>
            <p:cNvPr id="27" name="Group 26"/>
            <p:cNvGrpSpPr>
              <a:grpSpLocks noChangeAspect="1"/>
            </p:cNvGrpSpPr>
            <p:nvPr/>
          </p:nvGrpSpPr>
          <p:grpSpPr>
            <a:xfrm>
              <a:off x="4919185" y="2533037"/>
              <a:ext cx="2115001" cy="3060000"/>
              <a:chOff x="7765366" y="2504049"/>
              <a:chExt cx="1983545" cy="2869808"/>
            </a:xfrm>
          </p:grpSpPr>
          <p:sp>
            <p:nvSpPr>
              <p:cNvPr id="29" name="Flowchart: Process 28"/>
              <p:cNvSpPr/>
              <p:nvPr/>
            </p:nvSpPr>
            <p:spPr>
              <a:xfrm>
                <a:off x="7765366" y="3052686"/>
                <a:ext cx="1983545" cy="2321171"/>
              </a:xfrm>
              <a:prstGeom prst="flowChartProcess">
                <a:avLst/>
              </a:prstGeom>
              <a:solidFill>
                <a:schemeClr val="bg1"/>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109"/>
              </a:p>
            </p:txBody>
          </p:sp>
          <p:sp>
            <p:nvSpPr>
              <p:cNvPr id="30" name="TextBox 29"/>
              <p:cNvSpPr txBox="1"/>
              <p:nvPr/>
            </p:nvSpPr>
            <p:spPr>
              <a:xfrm>
                <a:off x="7945926" y="3205922"/>
                <a:ext cx="1634174" cy="255335"/>
              </a:xfrm>
              <a:prstGeom prst="rect">
                <a:avLst/>
              </a:prstGeom>
              <a:noFill/>
            </p:spPr>
            <p:txBody>
              <a:bodyPr wrap="square" rtlCol="0">
                <a:spAutoFit/>
              </a:bodyPr>
              <a:lstStyle/>
              <a:p>
                <a:pPr algn="ctr"/>
                <a:r>
                  <a:rPr lang="id-ID" sz="1266" dirty="0">
                    <a:solidFill>
                      <a:schemeClr val="bg1">
                        <a:lumMod val="65000"/>
                      </a:schemeClr>
                    </a:solidFill>
                  </a:rPr>
                  <a:t>2GB Storage</a:t>
                </a:r>
                <a:endParaRPr lang="en-US" sz="1266" dirty="0">
                  <a:solidFill>
                    <a:schemeClr val="bg1">
                      <a:lumMod val="65000"/>
                    </a:schemeClr>
                  </a:solidFill>
                </a:endParaRPr>
              </a:p>
            </p:txBody>
          </p:sp>
          <p:sp>
            <p:nvSpPr>
              <p:cNvPr id="31" name="TextBox 30"/>
              <p:cNvSpPr txBox="1"/>
              <p:nvPr/>
            </p:nvSpPr>
            <p:spPr>
              <a:xfrm>
                <a:off x="7945926" y="3560117"/>
                <a:ext cx="1634174" cy="255335"/>
              </a:xfrm>
              <a:prstGeom prst="rect">
                <a:avLst/>
              </a:prstGeom>
              <a:noFill/>
            </p:spPr>
            <p:txBody>
              <a:bodyPr wrap="square" rtlCol="0">
                <a:spAutoFit/>
              </a:bodyPr>
              <a:lstStyle/>
              <a:p>
                <a:pPr algn="ctr"/>
                <a:r>
                  <a:rPr lang="en-US" sz="1266" dirty="0">
                    <a:solidFill>
                      <a:schemeClr val="bg1">
                        <a:lumMod val="65000"/>
                      </a:schemeClr>
                    </a:solidFill>
                  </a:rPr>
                  <a:t>2</a:t>
                </a:r>
                <a:r>
                  <a:rPr lang="id-ID" sz="1266" dirty="0">
                    <a:solidFill>
                      <a:schemeClr val="bg1">
                        <a:lumMod val="65000"/>
                      </a:schemeClr>
                    </a:solidFill>
                  </a:rPr>
                  <a:t> Clients</a:t>
                </a:r>
                <a:endParaRPr lang="en-US" sz="1266" dirty="0">
                  <a:solidFill>
                    <a:schemeClr val="bg1">
                      <a:lumMod val="65000"/>
                    </a:schemeClr>
                  </a:solidFill>
                </a:endParaRPr>
              </a:p>
            </p:txBody>
          </p:sp>
          <p:sp>
            <p:nvSpPr>
              <p:cNvPr id="32" name="TextBox 31"/>
              <p:cNvSpPr txBox="1"/>
              <p:nvPr/>
            </p:nvSpPr>
            <p:spPr>
              <a:xfrm>
                <a:off x="7945926" y="3936858"/>
                <a:ext cx="1634174" cy="255335"/>
              </a:xfrm>
              <a:prstGeom prst="rect">
                <a:avLst/>
              </a:prstGeom>
              <a:noFill/>
            </p:spPr>
            <p:txBody>
              <a:bodyPr wrap="square" rtlCol="0">
                <a:spAutoFit/>
              </a:bodyPr>
              <a:lstStyle/>
              <a:p>
                <a:pPr algn="ctr"/>
                <a:r>
                  <a:rPr lang="en-US" sz="1266" dirty="0">
                    <a:solidFill>
                      <a:schemeClr val="bg1">
                        <a:lumMod val="65000"/>
                      </a:schemeClr>
                    </a:solidFill>
                  </a:rPr>
                  <a:t>2</a:t>
                </a:r>
                <a:r>
                  <a:rPr lang="id-ID" sz="1266" dirty="0">
                    <a:solidFill>
                      <a:schemeClr val="bg1">
                        <a:lumMod val="65000"/>
                      </a:schemeClr>
                    </a:solidFill>
                  </a:rPr>
                  <a:t>50GB Bandwidth</a:t>
                </a:r>
                <a:endParaRPr lang="en-US" sz="1266" dirty="0">
                  <a:solidFill>
                    <a:schemeClr val="bg1">
                      <a:lumMod val="65000"/>
                    </a:schemeClr>
                  </a:solidFill>
                </a:endParaRPr>
              </a:p>
            </p:txBody>
          </p:sp>
          <p:sp>
            <p:nvSpPr>
              <p:cNvPr id="33" name="TextBox 32"/>
              <p:cNvSpPr txBox="1"/>
              <p:nvPr/>
            </p:nvSpPr>
            <p:spPr>
              <a:xfrm>
                <a:off x="7945926" y="4296537"/>
                <a:ext cx="1634174" cy="255335"/>
              </a:xfrm>
              <a:prstGeom prst="rect">
                <a:avLst/>
              </a:prstGeom>
              <a:noFill/>
            </p:spPr>
            <p:txBody>
              <a:bodyPr wrap="square" rtlCol="0">
                <a:spAutoFit/>
              </a:bodyPr>
              <a:lstStyle/>
              <a:p>
                <a:pPr algn="ctr"/>
                <a:r>
                  <a:rPr lang="en-US" sz="1266" dirty="0">
                    <a:solidFill>
                      <a:schemeClr val="bg1">
                        <a:lumMod val="65000"/>
                      </a:schemeClr>
                    </a:solidFill>
                  </a:rPr>
                  <a:t>2</a:t>
                </a:r>
                <a:r>
                  <a:rPr lang="id-ID" sz="1266" dirty="0">
                    <a:solidFill>
                      <a:schemeClr val="bg1">
                        <a:lumMod val="65000"/>
                      </a:schemeClr>
                    </a:solidFill>
                  </a:rPr>
                  <a:t>0 Email Accounts</a:t>
                </a:r>
                <a:endParaRPr lang="en-US" sz="1266" dirty="0">
                  <a:solidFill>
                    <a:schemeClr val="bg1">
                      <a:lumMod val="65000"/>
                    </a:schemeClr>
                  </a:solidFill>
                </a:endParaRPr>
              </a:p>
            </p:txBody>
          </p:sp>
          <p:sp>
            <p:nvSpPr>
              <p:cNvPr id="34" name="TextBox 33"/>
              <p:cNvSpPr txBox="1"/>
              <p:nvPr/>
            </p:nvSpPr>
            <p:spPr>
              <a:xfrm>
                <a:off x="7945926" y="4643363"/>
                <a:ext cx="1634174" cy="255335"/>
              </a:xfrm>
              <a:prstGeom prst="rect">
                <a:avLst/>
              </a:prstGeom>
              <a:noFill/>
            </p:spPr>
            <p:txBody>
              <a:bodyPr wrap="square" rtlCol="0">
                <a:spAutoFit/>
              </a:bodyPr>
              <a:lstStyle/>
              <a:p>
                <a:pPr algn="ctr"/>
                <a:r>
                  <a:rPr lang="en-US" sz="1266" dirty="0">
                    <a:solidFill>
                      <a:schemeClr val="bg1">
                        <a:lumMod val="65000"/>
                      </a:schemeClr>
                    </a:solidFill>
                  </a:rPr>
                  <a:t>2</a:t>
                </a:r>
                <a:r>
                  <a:rPr lang="id-ID" sz="1266" dirty="0">
                    <a:solidFill>
                      <a:schemeClr val="bg1">
                        <a:lumMod val="65000"/>
                      </a:schemeClr>
                    </a:solidFill>
                  </a:rPr>
                  <a:t>4/7 Email Support</a:t>
                </a:r>
                <a:endParaRPr lang="en-US" sz="1266" dirty="0">
                  <a:solidFill>
                    <a:schemeClr val="bg1">
                      <a:lumMod val="65000"/>
                    </a:schemeClr>
                  </a:solidFill>
                </a:endParaRPr>
              </a:p>
            </p:txBody>
          </p:sp>
          <p:sp>
            <p:nvSpPr>
              <p:cNvPr id="35" name="Flowchart: Process 34"/>
              <p:cNvSpPr/>
              <p:nvPr/>
            </p:nvSpPr>
            <p:spPr>
              <a:xfrm>
                <a:off x="7765366" y="2504049"/>
                <a:ext cx="1983545" cy="548638"/>
              </a:xfrm>
              <a:prstGeom prst="flowChartProcess">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109"/>
              </a:p>
            </p:txBody>
          </p:sp>
          <p:sp>
            <p:nvSpPr>
              <p:cNvPr id="36" name="TextBox 35"/>
              <p:cNvSpPr txBox="1"/>
              <p:nvPr/>
            </p:nvSpPr>
            <p:spPr>
              <a:xfrm>
                <a:off x="8033216" y="2549642"/>
                <a:ext cx="1447844" cy="428447"/>
              </a:xfrm>
              <a:prstGeom prst="rect">
                <a:avLst/>
              </a:prstGeom>
              <a:noFill/>
            </p:spPr>
            <p:txBody>
              <a:bodyPr wrap="square" rtlCol="0">
                <a:spAutoFit/>
              </a:bodyPr>
              <a:lstStyle/>
              <a:p>
                <a:pPr algn="ctr"/>
                <a:r>
                  <a:rPr lang="id-ID" sz="2531" dirty="0">
                    <a:solidFill>
                      <a:schemeClr val="bg1"/>
                    </a:solidFill>
                  </a:rPr>
                  <a:t>Pro</a:t>
                </a:r>
                <a:endParaRPr lang="en-US" sz="2531" dirty="0">
                  <a:solidFill>
                    <a:schemeClr val="bg1"/>
                  </a:solidFill>
                </a:endParaRPr>
              </a:p>
            </p:txBody>
          </p:sp>
        </p:grpSp>
        <p:sp>
          <p:nvSpPr>
            <p:cNvPr id="28" name="Flowchart: Process 27"/>
            <p:cNvSpPr/>
            <p:nvPr/>
          </p:nvSpPr>
          <p:spPr>
            <a:xfrm>
              <a:off x="4919183" y="3041162"/>
              <a:ext cx="2115001" cy="85943"/>
            </a:xfrm>
            <a:prstGeom prst="flowChartProcess">
              <a:avLst/>
            </a:prstGeom>
            <a:solidFill>
              <a:schemeClr val="accent2">
                <a:lumMod val="75000"/>
              </a:schemeClr>
            </a:solid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109"/>
            </a:p>
          </p:txBody>
        </p:sp>
      </p:grpSp>
      <p:grpSp>
        <p:nvGrpSpPr>
          <p:cNvPr id="37" name="Group 36"/>
          <p:cNvGrpSpPr/>
          <p:nvPr/>
        </p:nvGrpSpPr>
        <p:grpSpPr>
          <a:xfrm>
            <a:off x="8352323" y="2577735"/>
            <a:ext cx="2431636" cy="3511917"/>
            <a:chOff x="7933407" y="2514549"/>
            <a:chExt cx="2305678" cy="3330000"/>
          </a:xfrm>
        </p:grpSpPr>
        <p:grpSp>
          <p:nvGrpSpPr>
            <p:cNvPr id="38" name="Group 37"/>
            <p:cNvGrpSpPr>
              <a:grpSpLocks noChangeAspect="1"/>
            </p:cNvGrpSpPr>
            <p:nvPr/>
          </p:nvGrpSpPr>
          <p:grpSpPr>
            <a:xfrm>
              <a:off x="7937466" y="2514549"/>
              <a:ext cx="2301619" cy="3330000"/>
              <a:chOff x="7765366" y="2504049"/>
              <a:chExt cx="1983545" cy="2869808"/>
            </a:xfrm>
          </p:grpSpPr>
          <p:sp>
            <p:nvSpPr>
              <p:cNvPr id="40" name="Flowchart: Process 39"/>
              <p:cNvSpPr/>
              <p:nvPr/>
            </p:nvSpPr>
            <p:spPr>
              <a:xfrm>
                <a:off x="7765366" y="3052686"/>
                <a:ext cx="1983545" cy="2321171"/>
              </a:xfrm>
              <a:prstGeom prst="flowChartProcess">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p>
            </p:txBody>
          </p:sp>
          <p:sp>
            <p:nvSpPr>
              <p:cNvPr id="41" name="TextBox 40"/>
              <p:cNvSpPr txBox="1"/>
              <p:nvPr/>
            </p:nvSpPr>
            <p:spPr>
              <a:xfrm>
                <a:off x="7945926" y="3209132"/>
                <a:ext cx="1634174" cy="261039"/>
              </a:xfrm>
              <a:prstGeom prst="rect">
                <a:avLst/>
              </a:prstGeom>
              <a:noFill/>
            </p:spPr>
            <p:txBody>
              <a:bodyPr wrap="square" rtlCol="0">
                <a:spAutoFit/>
              </a:bodyPr>
              <a:lstStyle/>
              <a:p>
                <a:pPr algn="ctr"/>
                <a:r>
                  <a:rPr lang="id-ID" sz="1476" dirty="0">
                    <a:solidFill>
                      <a:schemeClr val="bg1">
                        <a:lumMod val="65000"/>
                      </a:schemeClr>
                    </a:solidFill>
                  </a:rPr>
                  <a:t>4GB Storage</a:t>
                </a:r>
                <a:endParaRPr lang="en-US" sz="1476" dirty="0">
                  <a:solidFill>
                    <a:schemeClr val="bg1">
                      <a:lumMod val="65000"/>
                    </a:schemeClr>
                  </a:solidFill>
                </a:endParaRPr>
              </a:p>
            </p:txBody>
          </p:sp>
          <p:sp>
            <p:nvSpPr>
              <p:cNvPr id="42" name="TextBox 41"/>
              <p:cNvSpPr txBox="1"/>
              <p:nvPr/>
            </p:nvSpPr>
            <p:spPr>
              <a:xfrm>
                <a:off x="7945926" y="3567604"/>
                <a:ext cx="1634174" cy="261039"/>
              </a:xfrm>
              <a:prstGeom prst="rect">
                <a:avLst/>
              </a:prstGeom>
              <a:noFill/>
            </p:spPr>
            <p:txBody>
              <a:bodyPr wrap="square" rtlCol="0">
                <a:spAutoFit/>
              </a:bodyPr>
              <a:lstStyle/>
              <a:p>
                <a:pPr algn="ctr"/>
                <a:r>
                  <a:rPr lang="en-US" sz="1476" dirty="0">
                    <a:solidFill>
                      <a:schemeClr val="bg1">
                        <a:lumMod val="65000"/>
                      </a:schemeClr>
                    </a:solidFill>
                  </a:rPr>
                  <a:t>2</a:t>
                </a:r>
                <a:r>
                  <a:rPr lang="id-ID" sz="1476" dirty="0">
                    <a:solidFill>
                      <a:schemeClr val="bg1">
                        <a:lumMod val="65000"/>
                      </a:schemeClr>
                    </a:solidFill>
                  </a:rPr>
                  <a:t> Clients</a:t>
                </a:r>
                <a:endParaRPr lang="en-US" sz="1476" dirty="0">
                  <a:solidFill>
                    <a:schemeClr val="bg1">
                      <a:lumMod val="65000"/>
                    </a:schemeClr>
                  </a:solidFill>
                </a:endParaRPr>
              </a:p>
            </p:txBody>
          </p:sp>
          <p:sp>
            <p:nvSpPr>
              <p:cNvPr id="43" name="TextBox 42"/>
              <p:cNvSpPr txBox="1"/>
              <p:nvPr/>
            </p:nvSpPr>
            <p:spPr>
              <a:xfrm>
                <a:off x="7945926" y="3948622"/>
                <a:ext cx="1634174" cy="261039"/>
              </a:xfrm>
              <a:prstGeom prst="rect">
                <a:avLst/>
              </a:prstGeom>
              <a:noFill/>
            </p:spPr>
            <p:txBody>
              <a:bodyPr wrap="square" rtlCol="0">
                <a:spAutoFit/>
              </a:bodyPr>
              <a:lstStyle/>
              <a:p>
                <a:pPr algn="ctr"/>
                <a:r>
                  <a:rPr lang="en-US" sz="1476" dirty="0">
                    <a:solidFill>
                      <a:schemeClr val="bg1">
                        <a:lumMod val="65000"/>
                      </a:schemeClr>
                    </a:solidFill>
                  </a:rPr>
                  <a:t>2</a:t>
                </a:r>
                <a:r>
                  <a:rPr lang="id-ID" sz="1476" dirty="0">
                    <a:solidFill>
                      <a:schemeClr val="bg1">
                        <a:lumMod val="65000"/>
                      </a:schemeClr>
                    </a:solidFill>
                  </a:rPr>
                  <a:t>50GB Bandwidth</a:t>
                </a:r>
                <a:endParaRPr lang="en-US" sz="1476" dirty="0">
                  <a:solidFill>
                    <a:schemeClr val="bg1">
                      <a:lumMod val="65000"/>
                    </a:schemeClr>
                  </a:solidFill>
                </a:endParaRPr>
              </a:p>
            </p:txBody>
          </p:sp>
          <p:sp>
            <p:nvSpPr>
              <p:cNvPr id="44" name="TextBox 43"/>
              <p:cNvSpPr txBox="1"/>
              <p:nvPr/>
            </p:nvSpPr>
            <p:spPr>
              <a:xfrm>
                <a:off x="7945926" y="4312599"/>
                <a:ext cx="1634174" cy="261039"/>
              </a:xfrm>
              <a:prstGeom prst="rect">
                <a:avLst/>
              </a:prstGeom>
              <a:noFill/>
            </p:spPr>
            <p:txBody>
              <a:bodyPr wrap="square" rtlCol="0">
                <a:spAutoFit/>
              </a:bodyPr>
              <a:lstStyle/>
              <a:p>
                <a:pPr algn="ctr"/>
                <a:r>
                  <a:rPr lang="en-US" sz="1476" dirty="0">
                    <a:solidFill>
                      <a:schemeClr val="bg1">
                        <a:lumMod val="65000"/>
                      </a:schemeClr>
                    </a:solidFill>
                  </a:rPr>
                  <a:t>2</a:t>
                </a:r>
                <a:r>
                  <a:rPr lang="id-ID" sz="1476" dirty="0">
                    <a:solidFill>
                      <a:schemeClr val="bg1">
                        <a:lumMod val="65000"/>
                      </a:schemeClr>
                    </a:solidFill>
                  </a:rPr>
                  <a:t>0 Email Accounts</a:t>
                </a:r>
                <a:endParaRPr lang="en-US" sz="1476" dirty="0">
                  <a:solidFill>
                    <a:schemeClr val="bg1">
                      <a:lumMod val="65000"/>
                    </a:schemeClr>
                  </a:solidFill>
                </a:endParaRPr>
              </a:p>
            </p:txBody>
          </p:sp>
          <p:sp>
            <p:nvSpPr>
              <p:cNvPr id="45" name="TextBox 44"/>
              <p:cNvSpPr txBox="1"/>
              <p:nvPr/>
            </p:nvSpPr>
            <p:spPr>
              <a:xfrm>
                <a:off x="7945926" y="4663692"/>
                <a:ext cx="1634174" cy="261039"/>
              </a:xfrm>
              <a:prstGeom prst="rect">
                <a:avLst/>
              </a:prstGeom>
              <a:noFill/>
            </p:spPr>
            <p:txBody>
              <a:bodyPr wrap="square" rtlCol="0">
                <a:spAutoFit/>
              </a:bodyPr>
              <a:lstStyle/>
              <a:p>
                <a:pPr algn="ctr"/>
                <a:r>
                  <a:rPr lang="en-US" sz="1476" dirty="0">
                    <a:solidFill>
                      <a:schemeClr val="bg1">
                        <a:lumMod val="65000"/>
                      </a:schemeClr>
                    </a:solidFill>
                  </a:rPr>
                  <a:t>2</a:t>
                </a:r>
                <a:r>
                  <a:rPr lang="id-ID" sz="1476" dirty="0">
                    <a:solidFill>
                      <a:schemeClr val="bg1">
                        <a:lumMod val="65000"/>
                      </a:schemeClr>
                    </a:solidFill>
                  </a:rPr>
                  <a:t>4/7 Email Support</a:t>
                </a:r>
                <a:endParaRPr lang="en-US" sz="1476" dirty="0">
                  <a:solidFill>
                    <a:schemeClr val="bg1">
                      <a:lumMod val="65000"/>
                    </a:schemeClr>
                  </a:solidFill>
                </a:endParaRPr>
              </a:p>
            </p:txBody>
          </p:sp>
          <p:sp>
            <p:nvSpPr>
              <p:cNvPr id="46" name="Flowchart: Process 45"/>
              <p:cNvSpPr/>
              <p:nvPr/>
            </p:nvSpPr>
            <p:spPr>
              <a:xfrm>
                <a:off x="7765366" y="2504049"/>
                <a:ext cx="1983545" cy="548638"/>
              </a:xfrm>
              <a:prstGeom prst="flowChartProcess">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p>
            </p:txBody>
          </p:sp>
          <p:sp>
            <p:nvSpPr>
              <p:cNvPr id="47" name="TextBox 46"/>
              <p:cNvSpPr txBox="1"/>
              <p:nvPr/>
            </p:nvSpPr>
            <p:spPr>
              <a:xfrm>
                <a:off x="8033216" y="2529673"/>
                <a:ext cx="1447844" cy="446786"/>
              </a:xfrm>
              <a:prstGeom prst="rect">
                <a:avLst/>
              </a:prstGeom>
              <a:noFill/>
            </p:spPr>
            <p:txBody>
              <a:bodyPr wrap="square" rtlCol="0">
                <a:spAutoFit/>
              </a:bodyPr>
              <a:lstStyle/>
              <a:p>
                <a:pPr algn="ctr"/>
                <a:r>
                  <a:rPr lang="id-ID" sz="2953" dirty="0">
                    <a:solidFill>
                      <a:schemeClr val="bg1"/>
                    </a:solidFill>
                  </a:rPr>
                  <a:t>Ultimate</a:t>
                </a:r>
                <a:endParaRPr lang="en-US" sz="2953" dirty="0">
                  <a:solidFill>
                    <a:schemeClr val="bg1"/>
                  </a:solidFill>
                </a:endParaRPr>
              </a:p>
            </p:txBody>
          </p:sp>
        </p:grpSp>
        <p:sp>
          <p:nvSpPr>
            <p:cNvPr id="39" name="Flowchart: Process 38"/>
            <p:cNvSpPr/>
            <p:nvPr/>
          </p:nvSpPr>
          <p:spPr>
            <a:xfrm>
              <a:off x="7933407" y="3069298"/>
              <a:ext cx="2301619" cy="79200"/>
            </a:xfrm>
            <a:prstGeom prst="flowChartProcess">
              <a:avLst/>
            </a:prstGeom>
            <a:solidFill>
              <a:schemeClr val="accent3">
                <a:lumMod val="75000"/>
              </a:schemeClr>
            </a:solidFill>
            <a:ln>
              <a:solidFill>
                <a:schemeClr val="accent3">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2531"/>
            </a:p>
          </p:txBody>
        </p:sp>
      </p:grpSp>
      <p:sp>
        <p:nvSpPr>
          <p:cNvPr id="48" name="Rectangle 47"/>
          <p:cNvSpPr/>
          <p:nvPr/>
        </p:nvSpPr>
        <p:spPr>
          <a:xfrm rot="16200000">
            <a:off x="2982356" y="5320624"/>
            <a:ext cx="450331" cy="477760"/>
          </a:xfrm>
          <a:prstGeom prst="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1" name="Freeform 5"/>
          <p:cNvSpPr>
            <a:spLocks/>
          </p:cNvSpPr>
          <p:nvPr/>
        </p:nvSpPr>
        <p:spPr bwMode="auto">
          <a:xfrm>
            <a:off x="3108261" y="5460322"/>
            <a:ext cx="192770" cy="182865"/>
          </a:xfrm>
          <a:custGeom>
            <a:avLst/>
            <a:gdLst>
              <a:gd name="T0" fmla="*/ 207 w 211"/>
              <a:gd name="T1" fmla="*/ 85 h 200"/>
              <a:gd name="T2" fmla="*/ 153 w 211"/>
              <a:gd name="T3" fmla="*/ 124 h 200"/>
              <a:gd name="T4" fmla="*/ 173 w 211"/>
              <a:gd name="T5" fmla="*/ 189 h 200"/>
              <a:gd name="T6" fmla="*/ 170 w 211"/>
              <a:gd name="T7" fmla="*/ 198 h 200"/>
              <a:gd name="T8" fmla="*/ 165 w 211"/>
              <a:gd name="T9" fmla="*/ 200 h 200"/>
              <a:gd name="T10" fmla="*/ 160 w 211"/>
              <a:gd name="T11" fmla="*/ 198 h 200"/>
              <a:gd name="T12" fmla="*/ 106 w 211"/>
              <a:gd name="T13" fmla="*/ 158 h 200"/>
              <a:gd name="T14" fmla="*/ 51 w 211"/>
              <a:gd name="T15" fmla="*/ 198 h 200"/>
              <a:gd name="T16" fmla="*/ 41 w 211"/>
              <a:gd name="T17" fmla="*/ 198 h 200"/>
              <a:gd name="T18" fmla="*/ 38 w 211"/>
              <a:gd name="T19" fmla="*/ 189 h 200"/>
              <a:gd name="T20" fmla="*/ 59 w 211"/>
              <a:gd name="T21" fmla="*/ 124 h 200"/>
              <a:gd name="T22" fmla="*/ 5 w 211"/>
              <a:gd name="T23" fmla="*/ 85 h 200"/>
              <a:gd name="T24" fmla="*/ 2 w 211"/>
              <a:gd name="T25" fmla="*/ 75 h 200"/>
              <a:gd name="T26" fmla="*/ 10 w 211"/>
              <a:gd name="T27" fmla="*/ 70 h 200"/>
              <a:gd name="T28" fmla="*/ 77 w 211"/>
              <a:gd name="T29" fmla="*/ 70 h 200"/>
              <a:gd name="T30" fmla="*/ 98 w 211"/>
              <a:gd name="T31" fmla="*/ 5 h 200"/>
              <a:gd name="T32" fmla="*/ 106 w 211"/>
              <a:gd name="T33" fmla="*/ 0 h 200"/>
              <a:gd name="T34" fmla="*/ 114 w 211"/>
              <a:gd name="T35" fmla="*/ 5 h 200"/>
              <a:gd name="T36" fmla="*/ 135 w 211"/>
              <a:gd name="T37" fmla="*/ 70 h 200"/>
              <a:gd name="T38" fmla="*/ 202 w 211"/>
              <a:gd name="T39" fmla="*/ 70 h 200"/>
              <a:gd name="T40" fmla="*/ 210 w 211"/>
              <a:gd name="T41" fmla="*/ 75 h 200"/>
              <a:gd name="T42" fmla="*/ 207 w 211"/>
              <a:gd name="T43" fmla="*/ 8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11" h="200">
                <a:moveTo>
                  <a:pt x="207" y="85"/>
                </a:moveTo>
                <a:cubicBezTo>
                  <a:pt x="153" y="124"/>
                  <a:pt x="153" y="124"/>
                  <a:pt x="153" y="124"/>
                </a:cubicBezTo>
                <a:cubicBezTo>
                  <a:pt x="173" y="189"/>
                  <a:pt x="173" y="189"/>
                  <a:pt x="173" y="189"/>
                </a:cubicBezTo>
                <a:cubicBezTo>
                  <a:pt x="175" y="192"/>
                  <a:pt x="173" y="196"/>
                  <a:pt x="170" y="198"/>
                </a:cubicBezTo>
                <a:cubicBezTo>
                  <a:pt x="169" y="199"/>
                  <a:pt x="167" y="200"/>
                  <a:pt x="165" y="200"/>
                </a:cubicBezTo>
                <a:cubicBezTo>
                  <a:pt x="164" y="200"/>
                  <a:pt x="162" y="199"/>
                  <a:pt x="160" y="198"/>
                </a:cubicBezTo>
                <a:cubicBezTo>
                  <a:pt x="106" y="158"/>
                  <a:pt x="106" y="158"/>
                  <a:pt x="106" y="158"/>
                </a:cubicBezTo>
                <a:cubicBezTo>
                  <a:pt x="51" y="198"/>
                  <a:pt x="51" y="198"/>
                  <a:pt x="51" y="198"/>
                </a:cubicBezTo>
                <a:cubicBezTo>
                  <a:pt x="48" y="200"/>
                  <a:pt x="44" y="200"/>
                  <a:pt x="41" y="198"/>
                </a:cubicBezTo>
                <a:cubicBezTo>
                  <a:pt x="38" y="196"/>
                  <a:pt x="37" y="192"/>
                  <a:pt x="38" y="189"/>
                </a:cubicBezTo>
                <a:cubicBezTo>
                  <a:pt x="59" y="124"/>
                  <a:pt x="59" y="124"/>
                  <a:pt x="59" y="124"/>
                </a:cubicBezTo>
                <a:cubicBezTo>
                  <a:pt x="5" y="85"/>
                  <a:pt x="5" y="85"/>
                  <a:pt x="5" y="85"/>
                </a:cubicBezTo>
                <a:cubicBezTo>
                  <a:pt x="2" y="83"/>
                  <a:pt x="0" y="79"/>
                  <a:pt x="2" y="75"/>
                </a:cubicBezTo>
                <a:cubicBezTo>
                  <a:pt x="3" y="72"/>
                  <a:pt x="6" y="70"/>
                  <a:pt x="10" y="70"/>
                </a:cubicBezTo>
                <a:cubicBezTo>
                  <a:pt x="77" y="70"/>
                  <a:pt x="77" y="70"/>
                  <a:pt x="77" y="70"/>
                </a:cubicBezTo>
                <a:cubicBezTo>
                  <a:pt x="98" y="5"/>
                  <a:pt x="98" y="5"/>
                  <a:pt x="98" y="5"/>
                </a:cubicBezTo>
                <a:cubicBezTo>
                  <a:pt x="99" y="2"/>
                  <a:pt x="102" y="0"/>
                  <a:pt x="106" y="0"/>
                </a:cubicBezTo>
                <a:cubicBezTo>
                  <a:pt x="110" y="0"/>
                  <a:pt x="113" y="2"/>
                  <a:pt x="114" y="5"/>
                </a:cubicBezTo>
                <a:cubicBezTo>
                  <a:pt x="135" y="70"/>
                  <a:pt x="135" y="70"/>
                  <a:pt x="135" y="70"/>
                </a:cubicBezTo>
                <a:cubicBezTo>
                  <a:pt x="202" y="70"/>
                  <a:pt x="202" y="70"/>
                  <a:pt x="202" y="70"/>
                </a:cubicBezTo>
                <a:cubicBezTo>
                  <a:pt x="206" y="70"/>
                  <a:pt x="209" y="72"/>
                  <a:pt x="210" y="75"/>
                </a:cubicBezTo>
                <a:cubicBezTo>
                  <a:pt x="211" y="79"/>
                  <a:pt x="210" y="83"/>
                  <a:pt x="207" y="85"/>
                </a:cubicBezTo>
              </a:path>
            </a:pathLst>
          </a:custGeom>
          <a:solidFill>
            <a:schemeClr val="accent1"/>
          </a:solidFill>
          <a:ln>
            <a:noFill/>
          </a:ln>
        </p:spPr>
        <p:txBody>
          <a:bodyPr vert="horz" wrap="square" lIns="128580" tIns="64290" rIns="128580" bIns="64290" numCol="1" anchor="t" anchorCtr="0" compatLnSpc="1">
            <a:prstTxWarp prst="textNoShape">
              <a:avLst/>
            </a:prstTxWarp>
          </a:bodyPr>
          <a:lstStyle/>
          <a:p>
            <a:endParaRPr lang="id-ID" sz="2531"/>
          </a:p>
        </p:txBody>
      </p:sp>
      <p:sp>
        <p:nvSpPr>
          <p:cNvPr id="52" name="Freeform 9"/>
          <p:cNvSpPr>
            <a:spLocks noEditPoints="1"/>
          </p:cNvSpPr>
          <p:nvPr/>
        </p:nvSpPr>
        <p:spPr bwMode="auto">
          <a:xfrm>
            <a:off x="6156388" y="5596774"/>
            <a:ext cx="226649" cy="187896"/>
          </a:xfrm>
          <a:custGeom>
            <a:avLst/>
            <a:gdLst>
              <a:gd name="T0" fmla="*/ 221 w 242"/>
              <a:gd name="T1" fmla="*/ 0 h 200"/>
              <a:gd name="T2" fmla="*/ 171 w 242"/>
              <a:gd name="T3" fmla="*/ 0 h 200"/>
              <a:gd name="T4" fmla="*/ 135 w 242"/>
              <a:gd name="T5" fmla="*/ 15 h 200"/>
              <a:gd name="T6" fmla="*/ 51 w 242"/>
              <a:gd name="T7" fmla="*/ 99 h 200"/>
              <a:gd name="T8" fmla="*/ 51 w 242"/>
              <a:gd name="T9" fmla="*/ 129 h 200"/>
              <a:gd name="T10" fmla="*/ 113 w 242"/>
              <a:gd name="T11" fmla="*/ 192 h 200"/>
              <a:gd name="T12" fmla="*/ 143 w 242"/>
              <a:gd name="T13" fmla="*/ 192 h 200"/>
              <a:gd name="T14" fmla="*/ 227 w 242"/>
              <a:gd name="T15" fmla="*/ 108 h 200"/>
              <a:gd name="T16" fmla="*/ 242 w 242"/>
              <a:gd name="T17" fmla="*/ 71 h 200"/>
              <a:gd name="T18" fmla="*/ 242 w 242"/>
              <a:gd name="T19" fmla="*/ 22 h 200"/>
              <a:gd name="T20" fmla="*/ 221 w 242"/>
              <a:gd name="T21" fmla="*/ 0 h 200"/>
              <a:gd name="T22" fmla="*/ 192 w 242"/>
              <a:gd name="T23" fmla="*/ 71 h 200"/>
              <a:gd name="T24" fmla="*/ 171 w 242"/>
              <a:gd name="T25" fmla="*/ 50 h 200"/>
              <a:gd name="T26" fmla="*/ 192 w 242"/>
              <a:gd name="T27" fmla="*/ 29 h 200"/>
              <a:gd name="T28" fmla="*/ 214 w 242"/>
              <a:gd name="T29" fmla="*/ 50 h 200"/>
              <a:gd name="T30" fmla="*/ 192 w 242"/>
              <a:gd name="T31" fmla="*/ 71 h 200"/>
              <a:gd name="T32" fmla="*/ 19 w 242"/>
              <a:gd name="T33" fmla="*/ 119 h 200"/>
              <a:gd name="T34" fmla="*/ 95 w 242"/>
              <a:gd name="T35" fmla="*/ 196 h 200"/>
              <a:gd name="T36" fmla="*/ 70 w 242"/>
              <a:gd name="T37" fmla="*/ 192 h 200"/>
              <a:gd name="T38" fmla="*/ 8 w 242"/>
              <a:gd name="T39" fmla="*/ 129 h 200"/>
              <a:gd name="T40" fmla="*/ 8 w 242"/>
              <a:gd name="T41" fmla="*/ 99 h 200"/>
              <a:gd name="T42" fmla="*/ 92 w 242"/>
              <a:gd name="T43" fmla="*/ 15 h 200"/>
              <a:gd name="T44" fmla="*/ 128 w 242"/>
              <a:gd name="T45" fmla="*/ 0 h 200"/>
              <a:gd name="T46" fmla="*/ 19 w 242"/>
              <a:gd name="T47" fmla="*/ 109 h 200"/>
              <a:gd name="T48" fmla="*/ 19 w 242"/>
              <a:gd name="T49" fmla="*/ 119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42" h="200">
                <a:moveTo>
                  <a:pt x="221" y="0"/>
                </a:moveTo>
                <a:cubicBezTo>
                  <a:pt x="171" y="0"/>
                  <a:pt x="171" y="0"/>
                  <a:pt x="171" y="0"/>
                </a:cubicBezTo>
                <a:cubicBezTo>
                  <a:pt x="159" y="0"/>
                  <a:pt x="143" y="7"/>
                  <a:pt x="135" y="15"/>
                </a:cubicBezTo>
                <a:cubicBezTo>
                  <a:pt x="51" y="99"/>
                  <a:pt x="51" y="99"/>
                  <a:pt x="51" y="99"/>
                </a:cubicBezTo>
                <a:cubicBezTo>
                  <a:pt x="42" y="107"/>
                  <a:pt x="42" y="121"/>
                  <a:pt x="51" y="129"/>
                </a:cubicBezTo>
                <a:cubicBezTo>
                  <a:pt x="113" y="192"/>
                  <a:pt x="113" y="192"/>
                  <a:pt x="113" y="192"/>
                </a:cubicBezTo>
                <a:cubicBezTo>
                  <a:pt x="121" y="200"/>
                  <a:pt x="135" y="200"/>
                  <a:pt x="143" y="192"/>
                </a:cubicBezTo>
                <a:cubicBezTo>
                  <a:pt x="227" y="108"/>
                  <a:pt x="227" y="108"/>
                  <a:pt x="227" y="108"/>
                </a:cubicBezTo>
                <a:cubicBezTo>
                  <a:pt x="236" y="100"/>
                  <a:pt x="242" y="83"/>
                  <a:pt x="242" y="71"/>
                </a:cubicBezTo>
                <a:cubicBezTo>
                  <a:pt x="242" y="22"/>
                  <a:pt x="242" y="22"/>
                  <a:pt x="242" y="22"/>
                </a:cubicBezTo>
                <a:cubicBezTo>
                  <a:pt x="242" y="10"/>
                  <a:pt x="233" y="0"/>
                  <a:pt x="221" y="0"/>
                </a:cubicBezTo>
                <a:moveTo>
                  <a:pt x="192" y="71"/>
                </a:moveTo>
                <a:cubicBezTo>
                  <a:pt x="181" y="71"/>
                  <a:pt x="171" y="62"/>
                  <a:pt x="171" y="50"/>
                </a:cubicBezTo>
                <a:cubicBezTo>
                  <a:pt x="171" y="38"/>
                  <a:pt x="181" y="29"/>
                  <a:pt x="192" y="29"/>
                </a:cubicBezTo>
                <a:cubicBezTo>
                  <a:pt x="204" y="29"/>
                  <a:pt x="214" y="38"/>
                  <a:pt x="214" y="50"/>
                </a:cubicBezTo>
                <a:cubicBezTo>
                  <a:pt x="214" y="62"/>
                  <a:pt x="204" y="71"/>
                  <a:pt x="192" y="71"/>
                </a:cubicBezTo>
                <a:moveTo>
                  <a:pt x="19" y="119"/>
                </a:moveTo>
                <a:cubicBezTo>
                  <a:pt x="95" y="196"/>
                  <a:pt x="95" y="196"/>
                  <a:pt x="95" y="196"/>
                </a:cubicBezTo>
                <a:cubicBezTo>
                  <a:pt x="87" y="200"/>
                  <a:pt x="77" y="199"/>
                  <a:pt x="70" y="192"/>
                </a:cubicBezTo>
                <a:cubicBezTo>
                  <a:pt x="8" y="129"/>
                  <a:pt x="8" y="129"/>
                  <a:pt x="8" y="129"/>
                </a:cubicBezTo>
                <a:cubicBezTo>
                  <a:pt x="0" y="121"/>
                  <a:pt x="0" y="107"/>
                  <a:pt x="8" y="99"/>
                </a:cubicBezTo>
                <a:cubicBezTo>
                  <a:pt x="92" y="15"/>
                  <a:pt x="92" y="15"/>
                  <a:pt x="92" y="15"/>
                </a:cubicBezTo>
                <a:cubicBezTo>
                  <a:pt x="100" y="7"/>
                  <a:pt x="116" y="0"/>
                  <a:pt x="128" y="0"/>
                </a:cubicBezTo>
                <a:cubicBezTo>
                  <a:pt x="19" y="109"/>
                  <a:pt x="19" y="109"/>
                  <a:pt x="19" y="109"/>
                </a:cubicBezTo>
                <a:cubicBezTo>
                  <a:pt x="16" y="112"/>
                  <a:pt x="16" y="117"/>
                  <a:pt x="19" y="119"/>
                </a:cubicBezTo>
              </a:path>
            </a:pathLst>
          </a:custGeom>
          <a:solidFill>
            <a:schemeClr val="accent2"/>
          </a:solidFill>
          <a:ln>
            <a:noFill/>
          </a:ln>
        </p:spPr>
        <p:txBody>
          <a:bodyPr vert="horz" wrap="square" lIns="128580" tIns="64290" rIns="128580" bIns="64290" numCol="1" anchor="t" anchorCtr="0" compatLnSpc="1">
            <a:prstTxWarp prst="textNoShape">
              <a:avLst/>
            </a:prstTxWarp>
          </a:bodyPr>
          <a:lstStyle/>
          <a:p>
            <a:endParaRPr lang="id-ID" sz="2531"/>
          </a:p>
        </p:txBody>
      </p:sp>
      <p:sp>
        <p:nvSpPr>
          <p:cNvPr id="53" name="Freeform 13"/>
          <p:cNvSpPr>
            <a:spLocks noEditPoints="1"/>
          </p:cNvSpPr>
          <p:nvPr/>
        </p:nvSpPr>
        <p:spPr bwMode="auto">
          <a:xfrm>
            <a:off x="9467130" y="5764709"/>
            <a:ext cx="220679" cy="216257"/>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5 h 204"/>
              <a:gd name="T34" fmla="*/ 34 w 208"/>
              <a:gd name="T35" fmla="*/ 138 h 204"/>
              <a:gd name="T36" fmla="*/ 22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0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5"/>
                  <a:pt x="28" y="125"/>
                </a:cubicBezTo>
                <a:cubicBezTo>
                  <a:pt x="34" y="138"/>
                  <a:pt x="34" y="138"/>
                  <a:pt x="34" y="138"/>
                </a:cubicBezTo>
                <a:cubicBezTo>
                  <a:pt x="34" y="138"/>
                  <a:pt x="21" y="166"/>
                  <a:pt x="22" y="167"/>
                </a:cubicBezTo>
                <a:cubicBezTo>
                  <a:pt x="39" y="182"/>
                  <a:pt x="39" y="182"/>
                  <a:pt x="39" y="182"/>
                </a:cubicBezTo>
                <a:cubicBezTo>
                  <a:pt x="40" y="183"/>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moveTo>
                  <a:pt x="137" y="102"/>
                </a:moveTo>
                <a:cubicBezTo>
                  <a:pt x="137" y="120"/>
                  <a:pt x="122" y="135"/>
                  <a:pt x="104" y="135"/>
                </a:cubicBezTo>
                <a:cubicBezTo>
                  <a:pt x="85" y="135"/>
                  <a:pt x="70" y="120"/>
                  <a:pt x="70" y="102"/>
                </a:cubicBezTo>
                <a:cubicBezTo>
                  <a:pt x="70" y="84"/>
                  <a:pt x="85" y="69"/>
                  <a:pt x="104" y="69"/>
                </a:cubicBezTo>
                <a:cubicBezTo>
                  <a:pt x="122" y="69"/>
                  <a:pt x="137" y="84"/>
                  <a:pt x="137" y="102"/>
                </a:cubicBezTo>
              </a:path>
            </a:pathLst>
          </a:custGeom>
          <a:solidFill>
            <a:schemeClr val="accent3"/>
          </a:solidFill>
          <a:ln>
            <a:noFill/>
          </a:ln>
        </p:spPr>
        <p:txBody>
          <a:bodyPr vert="horz" wrap="square" lIns="128580" tIns="64290" rIns="128580" bIns="64290" numCol="1" anchor="t" anchorCtr="0" compatLnSpc="1">
            <a:prstTxWarp prst="textNoShape">
              <a:avLst/>
            </a:prstTxWarp>
          </a:bodyPr>
          <a:lstStyle/>
          <a:p>
            <a:endParaRPr lang="id-ID" sz="2531"/>
          </a:p>
        </p:txBody>
      </p:sp>
      <p:sp>
        <p:nvSpPr>
          <p:cNvPr id="54" name="Title 1"/>
          <p:cNvSpPr txBox="1">
            <a:spLocks/>
          </p:cNvSpPr>
          <p:nvPr/>
        </p:nvSpPr>
        <p:spPr>
          <a:xfrm>
            <a:off x="5681215" y="5938962"/>
            <a:ext cx="1268052" cy="383419"/>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accent2"/>
                </a:solidFill>
                <a:latin typeface="+mn-lt"/>
                <a:ea typeface="Roboto Light" panose="02000000000000000000" pitchFamily="2" charset="0"/>
              </a:rPr>
              <a:t>Get</a:t>
            </a:r>
            <a:r>
              <a:rPr lang="id-ID" sz="1266" dirty="0">
                <a:solidFill>
                  <a:schemeClr val="bg1">
                    <a:lumMod val="65000"/>
                  </a:schemeClr>
                </a:solidFill>
                <a:latin typeface="+mn-lt"/>
                <a:ea typeface="Roboto Light" panose="02000000000000000000" pitchFamily="2" charset="0"/>
              </a:rPr>
              <a:t> Packaged</a:t>
            </a:r>
            <a:endParaRPr lang="en-US" sz="1266" dirty="0">
              <a:solidFill>
                <a:schemeClr val="accent2"/>
              </a:solidFill>
              <a:latin typeface="+mn-lt"/>
              <a:ea typeface="Roboto Light" panose="02000000000000000000" pitchFamily="2" charset="0"/>
            </a:endParaRPr>
          </a:p>
        </p:txBody>
      </p:sp>
      <p:sp>
        <p:nvSpPr>
          <p:cNvPr id="55" name="Title 1"/>
          <p:cNvSpPr txBox="1">
            <a:spLocks/>
          </p:cNvSpPr>
          <p:nvPr/>
        </p:nvSpPr>
        <p:spPr>
          <a:xfrm>
            <a:off x="8992256" y="6103905"/>
            <a:ext cx="1268052" cy="383419"/>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accent3"/>
                </a:solidFill>
                <a:latin typeface="+mn-lt"/>
                <a:ea typeface="Roboto Light" panose="02000000000000000000" pitchFamily="2" charset="0"/>
              </a:rPr>
              <a:t>Get</a:t>
            </a:r>
            <a:r>
              <a:rPr lang="id-ID" sz="1266" dirty="0">
                <a:solidFill>
                  <a:schemeClr val="bg1">
                    <a:lumMod val="65000"/>
                  </a:schemeClr>
                </a:solidFill>
                <a:latin typeface="+mn-lt"/>
                <a:ea typeface="Roboto Light" panose="02000000000000000000" pitchFamily="2" charset="0"/>
              </a:rPr>
              <a:t> Packaged</a:t>
            </a:r>
            <a:endParaRPr lang="en-US" sz="1266" dirty="0">
              <a:solidFill>
                <a:schemeClr val="accent2"/>
              </a:solidFill>
              <a:latin typeface="+mn-lt"/>
              <a:ea typeface="Roboto Light" panose="02000000000000000000" pitchFamily="2" charset="0"/>
            </a:endParaRPr>
          </a:p>
        </p:txBody>
      </p:sp>
      <p:sp>
        <p:nvSpPr>
          <p:cNvPr id="56" name="Title 1"/>
          <p:cNvSpPr txBox="1">
            <a:spLocks/>
          </p:cNvSpPr>
          <p:nvPr/>
        </p:nvSpPr>
        <p:spPr>
          <a:xfrm>
            <a:off x="2550351" y="5798915"/>
            <a:ext cx="1268052" cy="383419"/>
          </a:xfrm>
          <a:prstGeom prst="rect">
            <a:avLst/>
          </a:prstGeom>
        </p:spPr>
        <p:txBody>
          <a:bodyPr vert="horz" lIns="96435" tIns="48218" rIns="96435" bIns="48218"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id-ID" sz="1266" dirty="0">
                <a:solidFill>
                  <a:schemeClr val="accent1"/>
                </a:solidFill>
                <a:latin typeface="+mn-lt"/>
                <a:ea typeface="Roboto Light" panose="02000000000000000000" pitchFamily="2" charset="0"/>
              </a:rPr>
              <a:t>Get</a:t>
            </a:r>
            <a:r>
              <a:rPr lang="id-ID" sz="1266" dirty="0">
                <a:solidFill>
                  <a:schemeClr val="bg1">
                    <a:lumMod val="65000"/>
                  </a:schemeClr>
                </a:solidFill>
                <a:latin typeface="+mn-lt"/>
                <a:ea typeface="Roboto Light" panose="02000000000000000000" pitchFamily="2" charset="0"/>
              </a:rPr>
              <a:t> Packaged</a:t>
            </a:r>
            <a:endParaRPr lang="en-US" sz="1266" dirty="0">
              <a:solidFill>
                <a:schemeClr val="accent2"/>
              </a:solidFill>
              <a:latin typeface="+mn-lt"/>
              <a:ea typeface="Roboto Light" panose="02000000000000000000" pitchFamily="2" charset="0"/>
            </a:endParaRPr>
          </a:p>
        </p:txBody>
      </p:sp>
      <p:sp>
        <p:nvSpPr>
          <p:cNvPr id="57" name="Rectangle 56"/>
          <p:cNvSpPr/>
          <p:nvPr/>
        </p:nvSpPr>
        <p:spPr>
          <a:xfrm rot="16200000">
            <a:off x="6044547" y="5456221"/>
            <a:ext cx="450331" cy="477760"/>
          </a:xfrm>
          <a:prstGeom prst="rect">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8" name="Rectangle 57"/>
          <p:cNvSpPr/>
          <p:nvPr/>
        </p:nvSpPr>
        <p:spPr>
          <a:xfrm rot="16200000">
            <a:off x="9340834" y="5624491"/>
            <a:ext cx="450331" cy="477760"/>
          </a:xfrm>
          <a:prstGeom prst="rect">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9" name="矩形 58"/>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0" name="矩形 59"/>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61" name="文本框 6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2" name="文本框 6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67783145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150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150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nodeType="withEffect">
                                  <p:stCondLst>
                                    <p:cond delay="1500"/>
                                  </p:stCondLst>
                                  <p:childTnLst>
                                    <p:set>
                                      <p:cBhvr>
                                        <p:cTn id="12" dur="1" fill="hold">
                                          <p:stCondLst>
                                            <p:cond delay="0"/>
                                          </p:stCondLst>
                                        </p:cTn>
                                        <p:tgtEl>
                                          <p:spTgt spid="37"/>
                                        </p:tgtEl>
                                        <p:attrNameLst>
                                          <p:attrName>style.visibility</p:attrName>
                                        </p:attrNameLst>
                                      </p:cBhvr>
                                      <p:to>
                                        <p:strVal val="visible"/>
                                      </p:to>
                                    </p:set>
                                    <p:animEffect transition="in" filter="fade">
                                      <p:cBhvr>
                                        <p:cTn id="13" dur="500"/>
                                        <p:tgtEl>
                                          <p:spTgt spid="37"/>
                                        </p:tgtEl>
                                      </p:cBhvr>
                                    </p:animEffect>
                                  </p:childTnLst>
                                </p:cTn>
                              </p:par>
                              <p:par>
                                <p:cTn id="14" presetID="53" presetClass="entr" presetSubtype="16" fill="hold" nodeType="withEffect">
                                  <p:stCondLst>
                                    <p:cond delay="2000"/>
                                  </p:stCondLst>
                                  <p:childTnLst>
                                    <p:set>
                                      <p:cBhvr>
                                        <p:cTn id="15" dur="1" fill="hold">
                                          <p:stCondLst>
                                            <p:cond delay="0"/>
                                          </p:stCondLst>
                                        </p:cTn>
                                        <p:tgtEl>
                                          <p:spTgt spid="6"/>
                                        </p:tgtEl>
                                        <p:attrNameLst>
                                          <p:attrName>style.visibility</p:attrName>
                                        </p:attrNameLst>
                                      </p:cBhvr>
                                      <p:to>
                                        <p:strVal val="visible"/>
                                      </p:to>
                                    </p:set>
                                    <p:anim calcmode="lin" valueType="num">
                                      <p:cBhvr>
                                        <p:cTn id="16" dur="500" fill="hold"/>
                                        <p:tgtEl>
                                          <p:spTgt spid="6"/>
                                        </p:tgtEl>
                                        <p:attrNameLst>
                                          <p:attrName>ppt_w</p:attrName>
                                        </p:attrNameLst>
                                      </p:cBhvr>
                                      <p:tavLst>
                                        <p:tav tm="0">
                                          <p:val>
                                            <p:fltVal val="0"/>
                                          </p:val>
                                        </p:tav>
                                        <p:tav tm="100000">
                                          <p:val>
                                            <p:strVal val="#ppt_w"/>
                                          </p:val>
                                        </p:tav>
                                      </p:tavLst>
                                    </p:anim>
                                    <p:anim calcmode="lin" valueType="num">
                                      <p:cBhvr>
                                        <p:cTn id="17" dur="500" fill="hold"/>
                                        <p:tgtEl>
                                          <p:spTgt spid="6"/>
                                        </p:tgtEl>
                                        <p:attrNameLst>
                                          <p:attrName>ppt_h</p:attrName>
                                        </p:attrNameLst>
                                      </p:cBhvr>
                                      <p:tavLst>
                                        <p:tav tm="0">
                                          <p:val>
                                            <p:fltVal val="0"/>
                                          </p:val>
                                        </p:tav>
                                        <p:tav tm="100000">
                                          <p:val>
                                            <p:strVal val="#ppt_h"/>
                                          </p:val>
                                        </p:tav>
                                      </p:tavLst>
                                    </p:anim>
                                    <p:animEffect transition="in" filter="fade">
                                      <p:cBhvr>
                                        <p:cTn id="18" dur="500"/>
                                        <p:tgtEl>
                                          <p:spTgt spid="6"/>
                                        </p:tgtEl>
                                      </p:cBhvr>
                                    </p:animEffect>
                                  </p:childTnLst>
                                </p:cTn>
                              </p:par>
                              <p:par>
                                <p:cTn id="19" presetID="53" presetClass="entr" presetSubtype="16" fill="hold" nodeType="withEffect">
                                  <p:stCondLst>
                                    <p:cond delay="2000"/>
                                  </p:stCondLst>
                                  <p:childTnLst>
                                    <p:set>
                                      <p:cBhvr>
                                        <p:cTn id="20" dur="1" fill="hold">
                                          <p:stCondLst>
                                            <p:cond delay="0"/>
                                          </p:stCondLst>
                                        </p:cTn>
                                        <p:tgtEl>
                                          <p:spTgt spid="9"/>
                                        </p:tgtEl>
                                        <p:attrNameLst>
                                          <p:attrName>style.visibility</p:attrName>
                                        </p:attrNameLst>
                                      </p:cBhvr>
                                      <p:to>
                                        <p:strVal val="visible"/>
                                      </p:to>
                                    </p:set>
                                    <p:anim calcmode="lin" valueType="num">
                                      <p:cBhvr>
                                        <p:cTn id="21" dur="500" fill="hold"/>
                                        <p:tgtEl>
                                          <p:spTgt spid="9"/>
                                        </p:tgtEl>
                                        <p:attrNameLst>
                                          <p:attrName>ppt_w</p:attrName>
                                        </p:attrNameLst>
                                      </p:cBhvr>
                                      <p:tavLst>
                                        <p:tav tm="0">
                                          <p:val>
                                            <p:fltVal val="0"/>
                                          </p:val>
                                        </p:tav>
                                        <p:tav tm="100000">
                                          <p:val>
                                            <p:strVal val="#ppt_w"/>
                                          </p:val>
                                        </p:tav>
                                      </p:tavLst>
                                    </p:anim>
                                    <p:anim calcmode="lin" valueType="num">
                                      <p:cBhvr>
                                        <p:cTn id="22" dur="500" fill="hold"/>
                                        <p:tgtEl>
                                          <p:spTgt spid="9"/>
                                        </p:tgtEl>
                                        <p:attrNameLst>
                                          <p:attrName>ppt_h</p:attrName>
                                        </p:attrNameLst>
                                      </p:cBhvr>
                                      <p:tavLst>
                                        <p:tav tm="0">
                                          <p:val>
                                            <p:fltVal val="0"/>
                                          </p:val>
                                        </p:tav>
                                        <p:tav tm="100000">
                                          <p:val>
                                            <p:strVal val="#ppt_h"/>
                                          </p:val>
                                        </p:tav>
                                      </p:tavLst>
                                    </p:anim>
                                    <p:animEffect transition="in" filter="fade">
                                      <p:cBhvr>
                                        <p:cTn id="23" dur="500"/>
                                        <p:tgtEl>
                                          <p:spTgt spid="9"/>
                                        </p:tgtEl>
                                      </p:cBhvr>
                                    </p:animEffect>
                                  </p:childTnLst>
                                </p:cTn>
                              </p:par>
                              <p:par>
                                <p:cTn id="24" presetID="53" presetClass="entr" presetSubtype="16" fill="hold" nodeType="withEffect">
                                  <p:stCondLst>
                                    <p:cond delay="200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500"/>
                            </p:stCondLst>
                            <p:childTnLst>
                              <p:par>
                                <p:cTn id="30" presetID="37" presetClass="entr" presetSubtype="0" fill="hold" grpId="0"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fade">
                                      <p:cBhvr>
                                        <p:cTn id="32" dur="1000"/>
                                        <p:tgtEl>
                                          <p:spTgt spid="48"/>
                                        </p:tgtEl>
                                      </p:cBhvr>
                                    </p:animEffect>
                                    <p:anim calcmode="lin" valueType="num">
                                      <p:cBhvr>
                                        <p:cTn id="33" dur="1000" fill="hold"/>
                                        <p:tgtEl>
                                          <p:spTgt spid="48"/>
                                        </p:tgtEl>
                                        <p:attrNameLst>
                                          <p:attrName>ppt_x</p:attrName>
                                        </p:attrNameLst>
                                      </p:cBhvr>
                                      <p:tavLst>
                                        <p:tav tm="0">
                                          <p:val>
                                            <p:strVal val="#ppt_x"/>
                                          </p:val>
                                        </p:tav>
                                        <p:tav tm="100000">
                                          <p:val>
                                            <p:strVal val="#ppt_x"/>
                                          </p:val>
                                        </p:tav>
                                      </p:tavLst>
                                    </p:anim>
                                    <p:anim calcmode="lin" valueType="num">
                                      <p:cBhvr>
                                        <p:cTn id="34" dur="900" decel="100000" fill="hold"/>
                                        <p:tgtEl>
                                          <p:spTgt spid="48"/>
                                        </p:tgtEl>
                                        <p:attrNameLst>
                                          <p:attrName>ppt_y</p:attrName>
                                        </p:attrNameLst>
                                      </p:cBhvr>
                                      <p:tavLst>
                                        <p:tav tm="0">
                                          <p:val>
                                            <p:strVal val="#ppt_y+1"/>
                                          </p:val>
                                        </p:tav>
                                        <p:tav tm="100000">
                                          <p:val>
                                            <p:strVal val="#ppt_y-.03"/>
                                          </p:val>
                                        </p:tav>
                                      </p:tavLst>
                                    </p:anim>
                                    <p:anim calcmode="lin" valueType="num">
                                      <p:cBhvr>
                                        <p:cTn id="35" dur="100" accel="100000" fill="hold">
                                          <p:stCondLst>
                                            <p:cond delay="900"/>
                                          </p:stCondLst>
                                        </p:cTn>
                                        <p:tgtEl>
                                          <p:spTgt spid="48"/>
                                        </p:tgtEl>
                                        <p:attrNameLst>
                                          <p:attrName>ppt_y</p:attrName>
                                        </p:attrNameLst>
                                      </p:cBhvr>
                                      <p:tavLst>
                                        <p:tav tm="0">
                                          <p:val>
                                            <p:strVal val="#ppt_y-.03"/>
                                          </p:val>
                                        </p:tav>
                                        <p:tav tm="100000">
                                          <p:val>
                                            <p:strVal val="#ppt_y"/>
                                          </p:val>
                                        </p:tav>
                                      </p:tavLst>
                                    </p:anim>
                                  </p:childTnLst>
                                </p:cTn>
                              </p:par>
                            </p:childTnLst>
                          </p:cTn>
                        </p:par>
                        <p:par>
                          <p:cTn id="36" fill="hold">
                            <p:stCondLst>
                              <p:cond delay="3500"/>
                            </p:stCondLst>
                            <p:childTnLst>
                              <p:par>
                                <p:cTn id="37" presetID="37" presetClass="entr" presetSubtype="0" fill="hold" grpId="0" nodeType="afterEffect">
                                  <p:stCondLst>
                                    <p:cond delay="0"/>
                                  </p:stCondLst>
                                  <p:childTnLst>
                                    <p:set>
                                      <p:cBhvr>
                                        <p:cTn id="38" dur="1" fill="hold">
                                          <p:stCondLst>
                                            <p:cond delay="0"/>
                                          </p:stCondLst>
                                        </p:cTn>
                                        <p:tgtEl>
                                          <p:spTgt spid="57"/>
                                        </p:tgtEl>
                                        <p:attrNameLst>
                                          <p:attrName>style.visibility</p:attrName>
                                        </p:attrNameLst>
                                      </p:cBhvr>
                                      <p:to>
                                        <p:strVal val="visible"/>
                                      </p:to>
                                    </p:set>
                                    <p:animEffect transition="in" filter="fade">
                                      <p:cBhvr>
                                        <p:cTn id="39" dur="1000"/>
                                        <p:tgtEl>
                                          <p:spTgt spid="57"/>
                                        </p:tgtEl>
                                      </p:cBhvr>
                                    </p:animEffect>
                                    <p:anim calcmode="lin" valueType="num">
                                      <p:cBhvr>
                                        <p:cTn id="40" dur="1000" fill="hold"/>
                                        <p:tgtEl>
                                          <p:spTgt spid="57"/>
                                        </p:tgtEl>
                                        <p:attrNameLst>
                                          <p:attrName>ppt_x</p:attrName>
                                        </p:attrNameLst>
                                      </p:cBhvr>
                                      <p:tavLst>
                                        <p:tav tm="0">
                                          <p:val>
                                            <p:strVal val="#ppt_x"/>
                                          </p:val>
                                        </p:tav>
                                        <p:tav tm="100000">
                                          <p:val>
                                            <p:strVal val="#ppt_x"/>
                                          </p:val>
                                        </p:tav>
                                      </p:tavLst>
                                    </p:anim>
                                    <p:anim calcmode="lin" valueType="num">
                                      <p:cBhvr>
                                        <p:cTn id="41" dur="900" decel="100000" fill="hold"/>
                                        <p:tgtEl>
                                          <p:spTgt spid="57"/>
                                        </p:tgtEl>
                                        <p:attrNameLst>
                                          <p:attrName>ppt_y</p:attrName>
                                        </p:attrNameLst>
                                      </p:cBhvr>
                                      <p:tavLst>
                                        <p:tav tm="0">
                                          <p:val>
                                            <p:strVal val="#ppt_y+1"/>
                                          </p:val>
                                        </p:tav>
                                        <p:tav tm="100000">
                                          <p:val>
                                            <p:strVal val="#ppt_y-.03"/>
                                          </p:val>
                                        </p:tav>
                                      </p:tavLst>
                                    </p:anim>
                                    <p:anim calcmode="lin" valueType="num">
                                      <p:cBhvr>
                                        <p:cTn id="42" dur="100" accel="100000" fill="hold">
                                          <p:stCondLst>
                                            <p:cond delay="900"/>
                                          </p:stCondLst>
                                        </p:cTn>
                                        <p:tgtEl>
                                          <p:spTgt spid="57"/>
                                        </p:tgtEl>
                                        <p:attrNameLst>
                                          <p:attrName>ppt_y</p:attrName>
                                        </p:attrNameLst>
                                      </p:cBhvr>
                                      <p:tavLst>
                                        <p:tav tm="0">
                                          <p:val>
                                            <p:strVal val="#ppt_y-.03"/>
                                          </p:val>
                                        </p:tav>
                                        <p:tav tm="100000">
                                          <p:val>
                                            <p:strVal val="#ppt_y"/>
                                          </p:val>
                                        </p:tav>
                                      </p:tavLst>
                                    </p:anim>
                                  </p:childTnLst>
                                </p:cTn>
                              </p:par>
                            </p:childTnLst>
                          </p:cTn>
                        </p:par>
                        <p:par>
                          <p:cTn id="43" fill="hold">
                            <p:stCondLst>
                              <p:cond delay="4500"/>
                            </p:stCondLst>
                            <p:childTnLst>
                              <p:par>
                                <p:cTn id="44" presetID="37" presetClass="entr" presetSubtype="0" fill="hold" grpId="0" nodeType="afterEffect">
                                  <p:stCondLst>
                                    <p:cond delay="0"/>
                                  </p:stCondLst>
                                  <p:childTnLst>
                                    <p:set>
                                      <p:cBhvr>
                                        <p:cTn id="45" dur="1" fill="hold">
                                          <p:stCondLst>
                                            <p:cond delay="0"/>
                                          </p:stCondLst>
                                        </p:cTn>
                                        <p:tgtEl>
                                          <p:spTgt spid="58"/>
                                        </p:tgtEl>
                                        <p:attrNameLst>
                                          <p:attrName>style.visibility</p:attrName>
                                        </p:attrNameLst>
                                      </p:cBhvr>
                                      <p:to>
                                        <p:strVal val="visible"/>
                                      </p:to>
                                    </p:set>
                                    <p:animEffect transition="in" filter="fade">
                                      <p:cBhvr>
                                        <p:cTn id="46" dur="1000"/>
                                        <p:tgtEl>
                                          <p:spTgt spid="58"/>
                                        </p:tgtEl>
                                      </p:cBhvr>
                                    </p:animEffect>
                                    <p:anim calcmode="lin" valueType="num">
                                      <p:cBhvr>
                                        <p:cTn id="47" dur="1000" fill="hold"/>
                                        <p:tgtEl>
                                          <p:spTgt spid="58"/>
                                        </p:tgtEl>
                                        <p:attrNameLst>
                                          <p:attrName>ppt_x</p:attrName>
                                        </p:attrNameLst>
                                      </p:cBhvr>
                                      <p:tavLst>
                                        <p:tav tm="0">
                                          <p:val>
                                            <p:strVal val="#ppt_x"/>
                                          </p:val>
                                        </p:tav>
                                        <p:tav tm="100000">
                                          <p:val>
                                            <p:strVal val="#ppt_x"/>
                                          </p:val>
                                        </p:tav>
                                      </p:tavLst>
                                    </p:anim>
                                    <p:anim calcmode="lin" valueType="num">
                                      <p:cBhvr>
                                        <p:cTn id="48" dur="900" decel="100000" fill="hold"/>
                                        <p:tgtEl>
                                          <p:spTgt spid="58"/>
                                        </p:tgtEl>
                                        <p:attrNameLst>
                                          <p:attrName>ppt_y</p:attrName>
                                        </p:attrNameLst>
                                      </p:cBhvr>
                                      <p:tavLst>
                                        <p:tav tm="0">
                                          <p:val>
                                            <p:strVal val="#ppt_y+1"/>
                                          </p:val>
                                        </p:tav>
                                        <p:tav tm="100000">
                                          <p:val>
                                            <p:strVal val="#ppt_y-.03"/>
                                          </p:val>
                                        </p:tav>
                                      </p:tavLst>
                                    </p:anim>
                                    <p:anim calcmode="lin" valueType="num">
                                      <p:cBhvr>
                                        <p:cTn id="49" dur="100" accel="100000" fill="hold">
                                          <p:stCondLst>
                                            <p:cond delay="900"/>
                                          </p:stCondLst>
                                        </p:cTn>
                                        <p:tgtEl>
                                          <p:spTgt spid="58"/>
                                        </p:tgtEl>
                                        <p:attrNameLst>
                                          <p:attrName>ppt_y</p:attrName>
                                        </p:attrNameLst>
                                      </p:cBhvr>
                                      <p:tavLst>
                                        <p:tav tm="0">
                                          <p:val>
                                            <p:strVal val="#ppt_y-.03"/>
                                          </p:val>
                                        </p:tav>
                                        <p:tav tm="100000">
                                          <p:val>
                                            <p:strVal val="#ppt_y"/>
                                          </p:val>
                                        </p:tav>
                                      </p:tavLst>
                                    </p:anim>
                                  </p:childTnLst>
                                </p:cTn>
                              </p:par>
                              <p:par>
                                <p:cTn id="50" presetID="53" presetClass="entr" presetSubtype="16" fill="hold" grpId="0" nodeType="withEffect">
                                  <p:stCondLst>
                                    <p:cond delay="1000"/>
                                  </p:stCondLst>
                                  <p:childTnLst>
                                    <p:set>
                                      <p:cBhvr>
                                        <p:cTn id="51" dur="1" fill="hold">
                                          <p:stCondLst>
                                            <p:cond delay="0"/>
                                          </p:stCondLst>
                                        </p:cTn>
                                        <p:tgtEl>
                                          <p:spTgt spid="51"/>
                                        </p:tgtEl>
                                        <p:attrNameLst>
                                          <p:attrName>style.visibility</p:attrName>
                                        </p:attrNameLst>
                                      </p:cBhvr>
                                      <p:to>
                                        <p:strVal val="visible"/>
                                      </p:to>
                                    </p:set>
                                    <p:anim calcmode="lin" valueType="num">
                                      <p:cBhvr>
                                        <p:cTn id="52" dur="500" fill="hold"/>
                                        <p:tgtEl>
                                          <p:spTgt spid="51"/>
                                        </p:tgtEl>
                                        <p:attrNameLst>
                                          <p:attrName>ppt_w</p:attrName>
                                        </p:attrNameLst>
                                      </p:cBhvr>
                                      <p:tavLst>
                                        <p:tav tm="0">
                                          <p:val>
                                            <p:fltVal val="0"/>
                                          </p:val>
                                        </p:tav>
                                        <p:tav tm="100000">
                                          <p:val>
                                            <p:strVal val="#ppt_w"/>
                                          </p:val>
                                        </p:tav>
                                      </p:tavLst>
                                    </p:anim>
                                    <p:anim calcmode="lin" valueType="num">
                                      <p:cBhvr>
                                        <p:cTn id="53" dur="500" fill="hold"/>
                                        <p:tgtEl>
                                          <p:spTgt spid="51"/>
                                        </p:tgtEl>
                                        <p:attrNameLst>
                                          <p:attrName>ppt_h</p:attrName>
                                        </p:attrNameLst>
                                      </p:cBhvr>
                                      <p:tavLst>
                                        <p:tav tm="0">
                                          <p:val>
                                            <p:fltVal val="0"/>
                                          </p:val>
                                        </p:tav>
                                        <p:tav tm="100000">
                                          <p:val>
                                            <p:strVal val="#ppt_h"/>
                                          </p:val>
                                        </p:tav>
                                      </p:tavLst>
                                    </p:anim>
                                    <p:animEffect transition="in" filter="fade">
                                      <p:cBhvr>
                                        <p:cTn id="54" dur="500"/>
                                        <p:tgtEl>
                                          <p:spTgt spid="51"/>
                                        </p:tgtEl>
                                      </p:cBhvr>
                                    </p:animEffect>
                                  </p:childTnLst>
                                </p:cTn>
                              </p:par>
                              <p:par>
                                <p:cTn id="55" presetID="53" presetClass="entr" presetSubtype="16" fill="hold" grpId="0" nodeType="withEffect">
                                  <p:stCondLst>
                                    <p:cond delay="1500"/>
                                  </p:stCondLst>
                                  <p:childTnLst>
                                    <p:set>
                                      <p:cBhvr>
                                        <p:cTn id="56" dur="1" fill="hold">
                                          <p:stCondLst>
                                            <p:cond delay="0"/>
                                          </p:stCondLst>
                                        </p:cTn>
                                        <p:tgtEl>
                                          <p:spTgt spid="52"/>
                                        </p:tgtEl>
                                        <p:attrNameLst>
                                          <p:attrName>style.visibility</p:attrName>
                                        </p:attrNameLst>
                                      </p:cBhvr>
                                      <p:to>
                                        <p:strVal val="visible"/>
                                      </p:to>
                                    </p:set>
                                    <p:anim calcmode="lin" valueType="num">
                                      <p:cBhvr>
                                        <p:cTn id="57" dur="500" fill="hold"/>
                                        <p:tgtEl>
                                          <p:spTgt spid="52"/>
                                        </p:tgtEl>
                                        <p:attrNameLst>
                                          <p:attrName>ppt_w</p:attrName>
                                        </p:attrNameLst>
                                      </p:cBhvr>
                                      <p:tavLst>
                                        <p:tav tm="0">
                                          <p:val>
                                            <p:fltVal val="0"/>
                                          </p:val>
                                        </p:tav>
                                        <p:tav tm="100000">
                                          <p:val>
                                            <p:strVal val="#ppt_w"/>
                                          </p:val>
                                        </p:tav>
                                      </p:tavLst>
                                    </p:anim>
                                    <p:anim calcmode="lin" valueType="num">
                                      <p:cBhvr>
                                        <p:cTn id="58" dur="500" fill="hold"/>
                                        <p:tgtEl>
                                          <p:spTgt spid="52"/>
                                        </p:tgtEl>
                                        <p:attrNameLst>
                                          <p:attrName>ppt_h</p:attrName>
                                        </p:attrNameLst>
                                      </p:cBhvr>
                                      <p:tavLst>
                                        <p:tav tm="0">
                                          <p:val>
                                            <p:fltVal val="0"/>
                                          </p:val>
                                        </p:tav>
                                        <p:tav tm="100000">
                                          <p:val>
                                            <p:strVal val="#ppt_h"/>
                                          </p:val>
                                        </p:tav>
                                      </p:tavLst>
                                    </p:anim>
                                    <p:animEffect transition="in" filter="fade">
                                      <p:cBhvr>
                                        <p:cTn id="59" dur="500"/>
                                        <p:tgtEl>
                                          <p:spTgt spid="52"/>
                                        </p:tgtEl>
                                      </p:cBhvr>
                                    </p:animEffect>
                                  </p:childTnLst>
                                </p:cTn>
                              </p:par>
                              <p:par>
                                <p:cTn id="60" presetID="53" presetClass="entr" presetSubtype="16" fill="hold" grpId="0" nodeType="withEffect">
                                  <p:stCondLst>
                                    <p:cond delay="2000"/>
                                  </p:stCondLst>
                                  <p:childTnLst>
                                    <p:set>
                                      <p:cBhvr>
                                        <p:cTn id="61" dur="1" fill="hold">
                                          <p:stCondLst>
                                            <p:cond delay="0"/>
                                          </p:stCondLst>
                                        </p:cTn>
                                        <p:tgtEl>
                                          <p:spTgt spid="53"/>
                                        </p:tgtEl>
                                        <p:attrNameLst>
                                          <p:attrName>style.visibility</p:attrName>
                                        </p:attrNameLst>
                                      </p:cBhvr>
                                      <p:to>
                                        <p:strVal val="visible"/>
                                      </p:to>
                                    </p:set>
                                    <p:anim calcmode="lin" valueType="num">
                                      <p:cBhvr>
                                        <p:cTn id="62" dur="500" fill="hold"/>
                                        <p:tgtEl>
                                          <p:spTgt spid="53"/>
                                        </p:tgtEl>
                                        <p:attrNameLst>
                                          <p:attrName>ppt_w</p:attrName>
                                        </p:attrNameLst>
                                      </p:cBhvr>
                                      <p:tavLst>
                                        <p:tav tm="0">
                                          <p:val>
                                            <p:fltVal val="0"/>
                                          </p:val>
                                        </p:tav>
                                        <p:tav tm="100000">
                                          <p:val>
                                            <p:strVal val="#ppt_w"/>
                                          </p:val>
                                        </p:tav>
                                      </p:tavLst>
                                    </p:anim>
                                    <p:anim calcmode="lin" valueType="num">
                                      <p:cBhvr>
                                        <p:cTn id="63" dur="500" fill="hold"/>
                                        <p:tgtEl>
                                          <p:spTgt spid="53"/>
                                        </p:tgtEl>
                                        <p:attrNameLst>
                                          <p:attrName>ppt_h</p:attrName>
                                        </p:attrNameLst>
                                      </p:cBhvr>
                                      <p:tavLst>
                                        <p:tav tm="0">
                                          <p:val>
                                            <p:fltVal val="0"/>
                                          </p:val>
                                        </p:tav>
                                        <p:tav tm="100000">
                                          <p:val>
                                            <p:strVal val="#ppt_h"/>
                                          </p:val>
                                        </p:tav>
                                      </p:tavLst>
                                    </p:anim>
                                    <p:animEffect transition="in" filter="fade">
                                      <p:cBhvr>
                                        <p:cTn id="64" dur="500"/>
                                        <p:tgtEl>
                                          <p:spTgt spid="53"/>
                                        </p:tgtEl>
                                      </p:cBhvr>
                                    </p:animEffect>
                                  </p:childTnLst>
                                </p:cTn>
                              </p:par>
                              <p:par>
                                <p:cTn id="65" presetID="22" presetClass="entr" presetSubtype="4" fill="hold" grpId="0" nodeType="withEffect">
                                  <p:stCondLst>
                                    <p:cond delay="500"/>
                                  </p:stCondLst>
                                  <p:childTnLst>
                                    <p:set>
                                      <p:cBhvr>
                                        <p:cTn id="66" dur="1" fill="hold">
                                          <p:stCondLst>
                                            <p:cond delay="0"/>
                                          </p:stCondLst>
                                        </p:cTn>
                                        <p:tgtEl>
                                          <p:spTgt spid="54"/>
                                        </p:tgtEl>
                                        <p:attrNameLst>
                                          <p:attrName>style.visibility</p:attrName>
                                        </p:attrNameLst>
                                      </p:cBhvr>
                                      <p:to>
                                        <p:strVal val="visible"/>
                                      </p:to>
                                    </p:set>
                                    <p:animEffect transition="in" filter="wipe(down)">
                                      <p:cBhvr>
                                        <p:cTn id="67" dur="1000"/>
                                        <p:tgtEl>
                                          <p:spTgt spid="54"/>
                                        </p:tgtEl>
                                      </p:cBhvr>
                                    </p:animEffect>
                                  </p:childTnLst>
                                </p:cTn>
                              </p:par>
                              <p:par>
                                <p:cTn id="68" presetID="22" presetClass="entr" presetSubtype="4" fill="hold" grpId="0" nodeType="withEffect">
                                  <p:stCondLst>
                                    <p:cond delay="500"/>
                                  </p:stCondLst>
                                  <p:childTnLst>
                                    <p:set>
                                      <p:cBhvr>
                                        <p:cTn id="69" dur="1" fill="hold">
                                          <p:stCondLst>
                                            <p:cond delay="0"/>
                                          </p:stCondLst>
                                        </p:cTn>
                                        <p:tgtEl>
                                          <p:spTgt spid="55"/>
                                        </p:tgtEl>
                                        <p:attrNameLst>
                                          <p:attrName>style.visibility</p:attrName>
                                        </p:attrNameLst>
                                      </p:cBhvr>
                                      <p:to>
                                        <p:strVal val="visible"/>
                                      </p:to>
                                    </p:set>
                                    <p:animEffect transition="in" filter="wipe(down)">
                                      <p:cBhvr>
                                        <p:cTn id="70" dur="1000"/>
                                        <p:tgtEl>
                                          <p:spTgt spid="55"/>
                                        </p:tgtEl>
                                      </p:cBhvr>
                                    </p:animEffect>
                                  </p:childTnLst>
                                </p:cTn>
                              </p:par>
                              <p:par>
                                <p:cTn id="71" presetID="22" presetClass="entr" presetSubtype="4" fill="hold" grpId="0" nodeType="withEffect">
                                  <p:stCondLst>
                                    <p:cond delay="500"/>
                                  </p:stCondLst>
                                  <p:childTnLst>
                                    <p:set>
                                      <p:cBhvr>
                                        <p:cTn id="72" dur="1" fill="hold">
                                          <p:stCondLst>
                                            <p:cond delay="0"/>
                                          </p:stCondLst>
                                        </p:cTn>
                                        <p:tgtEl>
                                          <p:spTgt spid="56"/>
                                        </p:tgtEl>
                                        <p:attrNameLst>
                                          <p:attrName>style.visibility</p:attrName>
                                        </p:attrNameLst>
                                      </p:cBhvr>
                                      <p:to>
                                        <p:strVal val="visible"/>
                                      </p:to>
                                    </p:set>
                                    <p:animEffect transition="in" filter="wipe(down)">
                                      <p:cBhvr>
                                        <p:cTn id="73" dur="10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animBg="1"/>
      <p:bldP spid="51" grpId="0" animBg="1"/>
      <p:bldP spid="52" grpId="0" animBg="1"/>
      <p:bldP spid="53" grpId="0" animBg="1"/>
      <p:bldP spid="54" grpId="0"/>
      <p:bldP spid="55" grpId="0"/>
      <p:bldP spid="56" grpId="0"/>
      <p:bldP spid="57" grpId="0" animBg="1"/>
      <p:bldP spid="5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12</a:t>
            </a:fld>
            <a:endParaRPr lang="id-ID" sz="1266" dirty="0">
              <a:solidFill>
                <a:schemeClr val="bg1"/>
              </a:solidFill>
            </a:endParaRPr>
          </a:p>
        </p:txBody>
      </p:sp>
      <p:grpSp>
        <p:nvGrpSpPr>
          <p:cNvPr id="6" name="Group 5"/>
          <p:cNvGrpSpPr>
            <a:grpSpLocks noChangeAspect="1"/>
          </p:cNvGrpSpPr>
          <p:nvPr/>
        </p:nvGrpSpPr>
        <p:grpSpPr>
          <a:xfrm>
            <a:off x="1041241" y="2778355"/>
            <a:ext cx="1518667" cy="1518667"/>
            <a:chOff x="5385173" y="1917525"/>
            <a:chExt cx="1440000" cy="1440000"/>
          </a:xfrm>
        </p:grpSpPr>
        <p:sp>
          <p:nvSpPr>
            <p:cNvPr id="7" name="Oval 6"/>
            <p:cNvSpPr>
              <a:spLocks noChangeAspect="1"/>
            </p:cNvSpPr>
            <p:nvPr/>
          </p:nvSpPr>
          <p:spPr>
            <a:xfrm>
              <a:off x="5385173" y="1917525"/>
              <a:ext cx="1440000" cy="1440000"/>
            </a:xfrm>
            <a:prstGeom prst="ellipse">
              <a:avLst/>
            </a:prstGeom>
            <a:solidFill>
              <a:schemeClr val="accent1">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p:cNvSpPr/>
            <p:nvPr/>
          </p:nvSpPr>
          <p:spPr>
            <a:xfrm>
              <a:off x="5475173" y="2007525"/>
              <a:ext cx="1260000" cy="1260000"/>
            </a:xfrm>
            <a:prstGeom prst="ellipse">
              <a:avLst/>
            </a:prstGeom>
            <a:solidFill>
              <a:schemeClr val="tx1">
                <a:lumMod val="40000"/>
                <a:lumOff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9" name="Straight Connector 8"/>
          <p:cNvCxnSpPr/>
          <p:nvPr/>
        </p:nvCxnSpPr>
        <p:spPr>
          <a:xfrm rot="5400000">
            <a:off x="3328989" y="2823024"/>
            <a:ext cx="0" cy="1394225"/>
          </a:xfrm>
          <a:prstGeom prst="line">
            <a:avLst/>
          </a:prstGeom>
          <a:ln w="19050">
            <a:solidFill>
              <a:schemeClr val="accent1"/>
            </a:solidFill>
            <a:prstDash val="sysDash"/>
            <a:headEnd type="triangl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Group 9"/>
          <p:cNvGrpSpPr>
            <a:grpSpLocks noChangeAspect="1"/>
          </p:cNvGrpSpPr>
          <p:nvPr/>
        </p:nvGrpSpPr>
        <p:grpSpPr>
          <a:xfrm>
            <a:off x="4127594" y="2870114"/>
            <a:ext cx="1328833" cy="1328833"/>
            <a:chOff x="5385173" y="1917525"/>
            <a:chExt cx="1440000" cy="1440000"/>
          </a:xfrm>
        </p:grpSpPr>
        <p:sp>
          <p:nvSpPr>
            <p:cNvPr id="11" name="Oval 10"/>
            <p:cNvSpPr>
              <a:spLocks noChangeAspect="1"/>
            </p:cNvSpPr>
            <p:nvPr/>
          </p:nvSpPr>
          <p:spPr>
            <a:xfrm>
              <a:off x="5385173" y="1917525"/>
              <a:ext cx="1440000" cy="1440000"/>
            </a:xfrm>
            <a:prstGeom prst="ellipse">
              <a:avLst/>
            </a:prstGeom>
            <a:solidFill>
              <a:schemeClr val="accent2">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11"/>
            <p:cNvSpPr/>
            <p:nvPr/>
          </p:nvSpPr>
          <p:spPr>
            <a:xfrm>
              <a:off x="5475173" y="2007525"/>
              <a:ext cx="1260000" cy="1260000"/>
            </a:xfrm>
            <a:prstGeom prst="ellipse">
              <a:avLst/>
            </a:prstGeom>
            <a:solidFill>
              <a:schemeClr val="tx1">
                <a:lumMod val="40000"/>
                <a:lumOff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13" name="Straight Connector 12"/>
          <p:cNvCxnSpPr/>
          <p:nvPr/>
        </p:nvCxnSpPr>
        <p:spPr>
          <a:xfrm rot="5400000">
            <a:off x="6304611" y="2741820"/>
            <a:ext cx="0" cy="1556633"/>
          </a:xfrm>
          <a:prstGeom prst="line">
            <a:avLst/>
          </a:prstGeom>
          <a:ln w="19050">
            <a:solidFill>
              <a:schemeClr val="accent2"/>
            </a:solidFill>
            <a:prstDash val="sysDash"/>
            <a:headEnd type="triangl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4" name="Group 13"/>
          <p:cNvGrpSpPr>
            <a:grpSpLocks noChangeAspect="1"/>
          </p:cNvGrpSpPr>
          <p:nvPr/>
        </p:nvGrpSpPr>
        <p:grpSpPr>
          <a:xfrm>
            <a:off x="7167189" y="2976895"/>
            <a:ext cx="1139000" cy="1139000"/>
            <a:chOff x="5385173" y="1917525"/>
            <a:chExt cx="1440000" cy="1440000"/>
          </a:xfrm>
        </p:grpSpPr>
        <p:sp>
          <p:nvSpPr>
            <p:cNvPr id="15" name="Oval 14"/>
            <p:cNvSpPr>
              <a:spLocks noChangeAspect="1"/>
            </p:cNvSpPr>
            <p:nvPr/>
          </p:nvSpPr>
          <p:spPr>
            <a:xfrm>
              <a:off x="5385173" y="1917525"/>
              <a:ext cx="1440000" cy="1440000"/>
            </a:xfrm>
            <a:prstGeom prst="ellipse">
              <a:avLst/>
            </a:prstGeom>
            <a:solidFill>
              <a:schemeClr val="accent3">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6" name="Oval 15"/>
            <p:cNvSpPr/>
            <p:nvPr/>
          </p:nvSpPr>
          <p:spPr>
            <a:xfrm>
              <a:off x="5475173" y="2007525"/>
              <a:ext cx="1260000" cy="1260000"/>
            </a:xfrm>
            <a:prstGeom prst="ellipse">
              <a:avLst/>
            </a:prstGeom>
            <a:solidFill>
              <a:schemeClr val="tx1">
                <a:lumMod val="40000"/>
                <a:lumOff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17" name="Straight Connector 16"/>
          <p:cNvCxnSpPr/>
          <p:nvPr/>
        </p:nvCxnSpPr>
        <p:spPr>
          <a:xfrm rot="5400000">
            <a:off x="9239204" y="2646903"/>
            <a:ext cx="0" cy="1746467"/>
          </a:xfrm>
          <a:prstGeom prst="line">
            <a:avLst/>
          </a:prstGeom>
          <a:ln w="19050">
            <a:solidFill>
              <a:schemeClr val="accent3"/>
            </a:solidFill>
            <a:prstDash val="sysDash"/>
            <a:headEnd type="triangl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8" name="Group 17"/>
          <p:cNvGrpSpPr>
            <a:grpSpLocks noChangeAspect="1"/>
          </p:cNvGrpSpPr>
          <p:nvPr/>
        </p:nvGrpSpPr>
        <p:grpSpPr>
          <a:xfrm>
            <a:off x="10201006" y="3045553"/>
            <a:ext cx="949167" cy="949167"/>
            <a:chOff x="5385173" y="1917525"/>
            <a:chExt cx="1440000" cy="1440000"/>
          </a:xfrm>
        </p:grpSpPr>
        <p:sp>
          <p:nvSpPr>
            <p:cNvPr id="19" name="Oval 18"/>
            <p:cNvSpPr>
              <a:spLocks noChangeAspect="1"/>
            </p:cNvSpPr>
            <p:nvPr/>
          </p:nvSpPr>
          <p:spPr>
            <a:xfrm>
              <a:off x="5385173" y="1917525"/>
              <a:ext cx="1440000" cy="1440000"/>
            </a:xfrm>
            <a:prstGeom prst="ellipse">
              <a:avLst/>
            </a:prstGeom>
            <a:solidFill>
              <a:schemeClr val="accent4">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Oval 19"/>
            <p:cNvSpPr/>
            <p:nvPr/>
          </p:nvSpPr>
          <p:spPr>
            <a:xfrm>
              <a:off x="5475173" y="2007525"/>
              <a:ext cx="1260000" cy="1260000"/>
            </a:xfrm>
            <a:prstGeom prst="ellipse">
              <a:avLst/>
            </a:prstGeom>
            <a:solidFill>
              <a:schemeClr val="tx1">
                <a:lumMod val="40000"/>
                <a:lumOff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21" name="Straight Connector 20"/>
          <p:cNvCxnSpPr/>
          <p:nvPr/>
        </p:nvCxnSpPr>
        <p:spPr>
          <a:xfrm rot="5400000">
            <a:off x="12100298" y="2646903"/>
            <a:ext cx="0" cy="1746467"/>
          </a:xfrm>
          <a:prstGeom prst="line">
            <a:avLst/>
          </a:prstGeom>
          <a:ln w="19050">
            <a:solidFill>
              <a:schemeClr val="accent4"/>
            </a:solidFill>
            <a:prstDash val="sysDash"/>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22" name="Content Placeholder 7"/>
          <p:cNvSpPr txBox="1">
            <a:spLocks noChangeAspect="1"/>
          </p:cNvSpPr>
          <p:nvPr/>
        </p:nvSpPr>
        <p:spPr>
          <a:xfrm>
            <a:off x="1161009" y="4391939"/>
            <a:ext cx="1279131" cy="525957"/>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266" b="1" dirty="0">
                <a:solidFill>
                  <a:schemeClr val="accent1"/>
                </a:solidFill>
                <a:latin typeface="Lato" panose="020F0502020204030203" pitchFamily="34" charset="0"/>
                <a:ea typeface="Roboto" panose="02000000000000000000" pitchFamily="2" charset="0"/>
              </a:rPr>
              <a:t>Jhony S. Mayo</a:t>
            </a:r>
          </a:p>
          <a:p>
            <a:pPr marL="0" indent="0" algn="ctr">
              <a:buNone/>
            </a:pPr>
            <a:r>
              <a:rPr lang="id-ID" sz="1266" b="1" dirty="0">
                <a:solidFill>
                  <a:schemeClr val="bg1">
                    <a:lumMod val="65000"/>
                  </a:schemeClr>
                </a:solidFill>
                <a:latin typeface="Lato" panose="020F0502020204030203" pitchFamily="34" charset="0"/>
                <a:ea typeface="Roboto" panose="02000000000000000000" pitchFamily="2" charset="0"/>
              </a:rPr>
              <a:t>MANAGER</a:t>
            </a:r>
            <a:endParaRPr lang="en-US" sz="1266" b="1" dirty="0">
              <a:solidFill>
                <a:schemeClr val="bg1">
                  <a:lumMod val="65000"/>
                </a:schemeClr>
              </a:solidFill>
              <a:latin typeface="Lato" panose="020F0502020204030203" pitchFamily="34" charset="0"/>
              <a:ea typeface="Roboto" panose="02000000000000000000" pitchFamily="2" charset="0"/>
            </a:endParaRPr>
          </a:p>
        </p:txBody>
      </p:sp>
      <p:sp>
        <p:nvSpPr>
          <p:cNvPr id="23" name="Content Placeholder 7"/>
          <p:cNvSpPr txBox="1">
            <a:spLocks noChangeAspect="1"/>
          </p:cNvSpPr>
          <p:nvPr/>
        </p:nvSpPr>
        <p:spPr>
          <a:xfrm>
            <a:off x="4152445" y="4391939"/>
            <a:ext cx="1279131" cy="525957"/>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266" b="1" dirty="0">
                <a:solidFill>
                  <a:schemeClr val="accent2"/>
                </a:solidFill>
                <a:latin typeface="Lato" panose="020F0502020204030203" pitchFamily="34" charset="0"/>
                <a:ea typeface="Roboto" panose="02000000000000000000" pitchFamily="2" charset="0"/>
              </a:rPr>
              <a:t>Leontin Carso</a:t>
            </a:r>
          </a:p>
          <a:p>
            <a:pPr marL="0" indent="0" algn="ctr">
              <a:buNone/>
            </a:pPr>
            <a:r>
              <a:rPr lang="id-ID" sz="1266" b="1" dirty="0">
                <a:solidFill>
                  <a:schemeClr val="bg1">
                    <a:lumMod val="65000"/>
                  </a:schemeClr>
                </a:solidFill>
                <a:latin typeface="Lato" panose="020F0502020204030203" pitchFamily="34" charset="0"/>
                <a:ea typeface="Roboto" panose="02000000000000000000" pitchFamily="2" charset="0"/>
              </a:rPr>
              <a:t>MARKETING</a:t>
            </a:r>
            <a:endParaRPr lang="en-US" sz="1266" b="1" dirty="0">
              <a:solidFill>
                <a:schemeClr val="bg1">
                  <a:lumMod val="65000"/>
                </a:schemeClr>
              </a:solidFill>
              <a:latin typeface="Lato" panose="020F0502020204030203" pitchFamily="34" charset="0"/>
              <a:ea typeface="Roboto" panose="02000000000000000000" pitchFamily="2" charset="0"/>
            </a:endParaRPr>
          </a:p>
        </p:txBody>
      </p:sp>
      <p:sp>
        <p:nvSpPr>
          <p:cNvPr id="24" name="Content Placeholder 7"/>
          <p:cNvSpPr txBox="1">
            <a:spLocks noChangeAspect="1"/>
          </p:cNvSpPr>
          <p:nvPr/>
        </p:nvSpPr>
        <p:spPr>
          <a:xfrm>
            <a:off x="7046237" y="4391939"/>
            <a:ext cx="1380903" cy="525957"/>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266" b="1" dirty="0">
                <a:solidFill>
                  <a:schemeClr val="accent3"/>
                </a:solidFill>
                <a:latin typeface="Lato" panose="020F0502020204030203" pitchFamily="34" charset="0"/>
                <a:ea typeface="Roboto" panose="02000000000000000000" pitchFamily="2" charset="0"/>
              </a:rPr>
              <a:t>Thomas A. Esso</a:t>
            </a:r>
          </a:p>
          <a:p>
            <a:pPr marL="0" indent="0" algn="ctr">
              <a:buNone/>
            </a:pPr>
            <a:r>
              <a:rPr lang="id-ID" sz="1266" b="1" dirty="0">
                <a:solidFill>
                  <a:schemeClr val="bg1">
                    <a:lumMod val="65000"/>
                  </a:schemeClr>
                </a:solidFill>
                <a:latin typeface="Lato" panose="020F0502020204030203" pitchFamily="34" charset="0"/>
                <a:ea typeface="Roboto" panose="02000000000000000000" pitchFamily="2" charset="0"/>
              </a:rPr>
              <a:t>SALESMAN</a:t>
            </a:r>
            <a:endParaRPr lang="en-US" sz="1266" b="1" dirty="0">
              <a:solidFill>
                <a:schemeClr val="bg1">
                  <a:lumMod val="65000"/>
                </a:schemeClr>
              </a:solidFill>
              <a:latin typeface="Lato" panose="020F0502020204030203" pitchFamily="34" charset="0"/>
              <a:ea typeface="Roboto" panose="02000000000000000000" pitchFamily="2" charset="0"/>
            </a:endParaRPr>
          </a:p>
        </p:txBody>
      </p:sp>
      <p:sp>
        <p:nvSpPr>
          <p:cNvPr id="25" name="Content Placeholder 7"/>
          <p:cNvSpPr txBox="1">
            <a:spLocks noChangeAspect="1"/>
          </p:cNvSpPr>
          <p:nvPr/>
        </p:nvSpPr>
        <p:spPr>
          <a:xfrm>
            <a:off x="10036024" y="4391939"/>
            <a:ext cx="1279131" cy="525957"/>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266" b="1" dirty="0">
                <a:solidFill>
                  <a:schemeClr val="accent4"/>
                </a:solidFill>
                <a:latin typeface="Lato" panose="020F0502020204030203" pitchFamily="34" charset="0"/>
                <a:ea typeface="Roboto" panose="02000000000000000000" pitchFamily="2" charset="0"/>
              </a:rPr>
              <a:t>Shardan Soller</a:t>
            </a:r>
          </a:p>
          <a:p>
            <a:pPr marL="0" indent="0" algn="ctr">
              <a:buNone/>
            </a:pPr>
            <a:r>
              <a:rPr lang="id-ID" sz="1266" b="1" dirty="0">
                <a:solidFill>
                  <a:schemeClr val="bg1">
                    <a:lumMod val="65000"/>
                  </a:schemeClr>
                </a:solidFill>
                <a:latin typeface="Lato" panose="020F0502020204030203" pitchFamily="34" charset="0"/>
                <a:ea typeface="Roboto" panose="02000000000000000000" pitchFamily="2" charset="0"/>
              </a:rPr>
              <a:t>DELIVERY</a:t>
            </a:r>
            <a:endParaRPr lang="en-US" sz="1266" b="1" dirty="0">
              <a:solidFill>
                <a:schemeClr val="bg1">
                  <a:lumMod val="65000"/>
                </a:schemeClr>
              </a:solidFill>
              <a:latin typeface="Lato" panose="020F0502020204030203" pitchFamily="34" charset="0"/>
              <a:ea typeface="Roboto" panose="02000000000000000000" pitchFamily="2" charset="0"/>
            </a:endParaRPr>
          </a:p>
        </p:txBody>
      </p:sp>
      <p:grpSp>
        <p:nvGrpSpPr>
          <p:cNvPr id="26" name="Group 25"/>
          <p:cNvGrpSpPr>
            <a:grpSpLocks noChangeAspect="1"/>
          </p:cNvGrpSpPr>
          <p:nvPr/>
        </p:nvGrpSpPr>
        <p:grpSpPr>
          <a:xfrm>
            <a:off x="1136159" y="5012708"/>
            <a:ext cx="1276767" cy="251477"/>
            <a:chOff x="5516605" y="5734353"/>
            <a:chExt cx="1395170" cy="274797"/>
          </a:xfrm>
        </p:grpSpPr>
        <p:sp>
          <p:nvSpPr>
            <p:cNvPr id="27" name="Oval 26"/>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8" name="Oval 27"/>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9" name="Oval 28"/>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0" name="Oval 29"/>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1" name="Oval 30"/>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2" name="TextBox 31"/>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33" name="TextBox 32"/>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34" name="TextBox 33"/>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35" name="TextBox 34"/>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36" name="TextBox 35"/>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grpSp>
        <p:nvGrpSpPr>
          <p:cNvPr id="37" name="Group 36"/>
          <p:cNvGrpSpPr>
            <a:grpSpLocks noChangeAspect="1"/>
          </p:cNvGrpSpPr>
          <p:nvPr/>
        </p:nvGrpSpPr>
        <p:grpSpPr>
          <a:xfrm>
            <a:off x="4154810" y="5012911"/>
            <a:ext cx="1276767" cy="251477"/>
            <a:chOff x="5516605" y="5734353"/>
            <a:chExt cx="1395170" cy="274797"/>
          </a:xfrm>
        </p:grpSpPr>
        <p:sp>
          <p:nvSpPr>
            <p:cNvPr id="38" name="Oval 37"/>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9" name="Oval 38"/>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0" name="Oval 39"/>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1" name="Oval 40"/>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2" name="Oval 41"/>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3" name="TextBox 42"/>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44" name="TextBox 43"/>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45" name="TextBox 44"/>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46" name="TextBox 45"/>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47" name="TextBox 46"/>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grpSp>
        <p:nvGrpSpPr>
          <p:cNvPr id="48" name="Group 47"/>
          <p:cNvGrpSpPr>
            <a:grpSpLocks noChangeAspect="1"/>
          </p:cNvGrpSpPr>
          <p:nvPr/>
        </p:nvGrpSpPr>
        <p:grpSpPr>
          <a:xfrm>
            <a:off x="7098305" y="5015201"/>
            <a:ext cx="1276767" cy="251477"/>
            <a:chOff x="5516605" y="5734353"/>
            <a:chExt cx="1395170" cy="274797"/>
          </a:xfrm>
        </p:grpSpPr>
        <p:sp>
          <p:nvSpPr>
            <p:cNvPr id="49" name="Oval 48"/>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0" name="Oval 49"/>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1" name="Oval 50"/>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2" name="Oval 51"/>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3" name="Oval 52"/>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4" name="TextBox 53"/>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55" name="TextBox 54"/>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56" name="TextBox 55"/>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57" name="TextBox 56"/>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58" name="TextBox 57"/>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grpSp>
        <p:nvGrpSpPr>
          <p:cNvPr id="59" name="Group 58"/>
          <p:cNvGrpSpPr>
            <a:grpSpLocks noChangeAspect="1"/>
          </p:cNvGrpSpPr>
          <p:nvPr/>
        </p:nvGrpSpPr>
        <p:grpSpPr>
          <a:xfrm>
            <a:off x="10046416" y="5012911"/>
            <a:ext cx="1276767" cy="251477"/>
            <a:chOff x="5516605" y="5734353"/>
            <a:chExt cx="1395170" cy="274797"/>
          </a:xfrm>
        </p:grpSpPr>
        <p:sp>
          <p:nvSpPr>
            <p:cNvPr id="60" name="Oval 59"/>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1" name="Oval 60"/>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2" name="Oval 61"/>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3" name="Oval 62"/>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4" name="Oval 63"/>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5" name="TextBox 64"/>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66" name="TextBox 65"/>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67" name="TextBox 66"/>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68" name="TextBox 67"/>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69" name="TextBox 68"/>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70" name="矩形 69"/>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71" name="矩形 70"/>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72" name="文本框 71"/>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73" name="文本框 7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44040524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1000"/>
                                        <p:tgtEl>
                                          <p:spTgt spid="6"/>
                                        </p:tgtEl>
                                      </p:cBhvr>
                                    </p:animEffect>
                                  </p:childTnLst>
                                </p:cTn>
                              </p:par>
                            </p:childTnLst>
                          </p:cTn>
                        </p:par>
                        <p:par>
                          <p:cTn id="8" fill="hold">
                            <p:stCondLst>
                              <p:cond delay="1000"/>
                            </p:stCondLst>
                            <p:childTnLst>
                              <p:par>
                                <p:cTn id="9" presetID="10" presetClass="entr" presetSubtype="0" fill="hold" grpId="0" nodeType="afterEffect">
                                  <p:stCondLst>
                                    <p:cond delay="0"/>
                                  </p:stCondLst>
                                  <p:childTnLst>
                                    <p:set>
                                      <p:cBhvr>
                                        <p:cTn id="10" dur="1" fill="hold">
                                          <p:stCondLst>
                                            <p:cond delay="0"/>
                                          </p:stCondLst>
                                        </p:cTn>
                                        <p:tgtEl>
                                          <p:spTgt spid="22"/>
                                        </p:tgtEl>
                                        <p:attrNameLst>
                                          <p:attrName>style.visibility</p:attrName>
                                        </p:attrNameLst>
                                      </p:cBhvr>
                                      <p:to>
                                        <p:strVal val="visible"/>
                                      </p:to>
                                    </p:set>
                                    <p:animEffect transition="in" filter="fade">
                                      <p:cBhvr>
                                        <p:cTn id="11" dur="750"/>
                                        <p:tgtEl>
                                          <p:spTgt spid="22"/>
                                        </p:tgtEl>
                                      </p:cBhvr>
                                    </p:animEffect>
                                  </p:childTnLst>
                                </p:cTn>
                              </p:par>
                            </p:childTnLst>
                          </p:cTn>
                        </p:par>
                        <p:par>
                          <p:cTn id="12" fill="hold">
                            <p:stCondLst>
                              <p:cond delay="1750"/>
                            </p:stCondLst>
                            <p:childTnLst>
                              <p:par>
                                <p:cTn id="13" presetID="53" presetClass="entr" presetSubtype="16" fill="hold" nodeType="afterEffect">
                                  <p:stCondLst>
                                    <p:cond delay="0"/>
                                  </p:stCondLst>
                                  <p:childTnLst>
                                    <p:set>
                                      <p:cBhvr>
                                        <p:cTn id="14" dur="1" fill="hold">
                                          <p:stCondLst>
                                            <p:cond delay="0"/>
                                          </p:stCondLst>
                                        </p:cTn>
                                        <p:tgtEl>
                                          <p:spTgt spid="26"/>
                                        </p:tgtEl>
                                        <p:attrNameLst>
                                          <p:attrName>style.visibility</p:attrName>
                                        </p:attrNameLst>
                                      </p:cBhvr>
                                      <p:to>
                                        <p:strVal val="visible"/>
                                      </p:to>
                                    </p:set>
                                    <p:anim calcmode="lin" valueType="num">
                                      <p:cBhvr>
                                        <p:cTn id="15" dur="500" fill="hold"/>
                                        <p:tgtEl>
                                          <p:spTgt spid="26"/>
                                        </p:tgtEl>
                                        <p:attrNameLst>
                                          <p:attrName>ppt_w</p:attrName>
                                        </p:attrNameLst>
                                      </p:cBhvr>
                                      <p:tavLst>
                                        <p:tav tm="0">
                                          <p:val>
                                            <p:fltVal val="0"/>
                                          </p:val>
                                        </p:tav>
                                        <p:tav tm="100000">
                                          <p:val>
                                            <p:strVal val="#ppt_w"/>
                                          </p:val>
                                        </p:tav>
                                      </p:tavLst>
                                    </p:anim>
                                    <p:anim calcmode="lin" valueType="num">
                                      <p:cBhvr>
                                        <p:cTn id="16" dur="500" fill="hold"/>
                                        <p:tgtEl>
                                          <p:spTgt spid="26"/>
                                        </p:tgtEl>
                                        <p:attrNameLst>
                                          <p:attrName>ppt_h</p:attrName>
                                        </p:attrNameLst>
                                      </p:cBhvr>
                                      <p:tavLst>
                                        <p:tav tm="0">
                                          <p:val>
                                            <p:fltVal val="0"/>
                                          </p:val>
                                        </p:tav>
                                        <p:tav tm="100000">
                                          <p:val>
                                            <p:strVal val="#ppt_h"/>
                                          </p:val>
                                        </p:tav>
                                      </p:tavLst>
                                    </p:anim>
                                    <p:animEffect transition="in" filter="fade">
                                      <p:cBhvr>
                                        <p:cTn id="17" dur="500"/>
                                        <p:tgtEl>
                                          <p:spTgt spid="26"/>
                                        </p:tgtEl>
                                      </p:cBhvr>
                                    </p:animEffect>
                                  </p:childTnLst>
                                </p:cTn>
                              </p:par>
                            </p:childTnLst>
                          </p:cTn>
                        </p:par>
                        <p:par>
                          <p:cTn id="18" fill="hold">
                            <p:stCondLst>
                              <p:cond delay="2250"/>
                            </p:stCondLst>
                            <p:childTnLst>
                              <p:par>
                                <p:cTn id="19" presetID="22" presetClass="entr" presetSubtype="8" fill="hold"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1000"/>
                                        <p:tgtEl>
                                          <p:spTgt spid="9"/>
                                        </p:tgtEl>
                                      </p:cBhvr>
                                    </p:animEffect>
                                  </p:childTnLst>
                                </p:cTn>
                              </p:par>
                            </p:childTnLst>
                          </p:cTn>
                        </p:par>
                        <p:par>
                          <p:cTn id="22" fill="hold">
                            <p:stCondLst>
                              <p:cond delay="3250"/>
                            </p:stCondLst>
                            <p:childTnLst>
                              <p:par>
                                <p:cTn id="23" presetID="16" presetClass="entr" presetSubtype="37"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barn(outVertical)">
                                      <p:cBhvr>
                                        <p:cTn id="25" dur="1000"/>
                                        <p:tgtEl>
                                          <p:spTgt spid="10"/>
                                        </p:tgtEl>
                                      </p:cBhvr>
                                    </p:animEffect>
                                  </p:childTnLst>
                                </p:cTn>
                              </p:par>
                            </p:childTnLst>
                          </p:cTn>
                        </p:par>
                        <p:par>
                          <p:cTn id="26" fill="hold">
                            <p:stCondLst>
                              <p:cond delay="4250"/>
                            </p:stCondLst>
                            <p:childTnLst>
                              <p:par>
                                <p:cTn id="27" presetID="10"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750"/>
                                        <p:tgtEl>
                                          <p:spTgt spid="23"/>
                                        </p:tgtEl>
                                      </p:cBhvr>
                                    </p:animEffect>
                                  </p:childTnLst>
                                </p:cTn>
                              </p:par>
                            </p:childTnLst>
                          </p:cTn>
                        </p:par>
                        <p:par>
                          <p:cTn id="30" fill="hold">
                            <p:stCondLst>
                              <p:cond delay="5000"/>
                            </p:stCondLst>
                            <p:childTnLst>
                              <p:par>
                                <p:cTn id="31" presetID="53" presetClass="entr" presetSubtype="16" fill="hold" nodeType="after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p:cTn id="33" dur="500" fill="hold"/>
                                        <p:tgtEl>
                                          <p:spTgt spid="37"/>
                                        </p:tgtEl>
                                        <p:attrNameLst>
                                          <p:attrName>ppt_w</p:attrName>
                                        </p:attrNameLst>
                                      </p:cBhvr>
                                      <p:tavLst>
                                        <p:tav tm="0">
                                          <p:val>
                                            <p:fltVal val="0"/>
                                          </p:val>
                                        </p:tav>
                                        <p:tav tm="100000">
                                          <p:val>
                                            <p:strVal val="#ppt_w"/>
                                          </p:val>
                                        </p:tav>
                                      </p:tavLst>
                                    </p:anim>
                                    <p:anim calcmode="lin" valueType="num">
                                      <p:cBhvr>
                                        <p:cTn id="34" dur="500" fill="hold"/>
                                        <p:tgtEl>
                                          <p:spTgt spid="37"/>
                                        </p:tgtEl>
                                        <p:attrNameLst>
                                          <p:attrName>ppt_h</p:attrName>
                                        </p:attrNameLst>
                                      </p:cBhvr>
                                      <p:tavLst>
                                        <p:tav tm="0">
                                          <p:val>
                                            <p:fltVal val="0"/>
                                          </p:val>
                                        </p:tav>
                                        <p:tav tm="100000">
                                          <p:val>
                                            <p:strVal val="#ppt_h"/>
                                          </p:val>
                                        </p:tav>
                                      </p:tavLst>
                                    </p:anim>
                                    <p:animEffect transition="in" filter="fade">
                                      <p:cBhvr>
                                        <p:cTn id="35" dur="500"/>
                                        <p:tgtEl>
                                          <p:spTgt spid="37"/>
                                        </p:tgtEl>
                                      </p:cBhvr>
                                    </p:animEffect>
                                  </p:childTnLst>
                                </p:cTn>
                              </p:par>
                            </p:childTnLst>
                          </p:cTn>
                        </p:par>
                        <p:par>
                          <p:cTn id="36" fill="hold">
                            <p:stCondLst>
                              <p:cond delay="5500"/>
                            </p:stCondLst>
                            <p:childTnLst>
                              <p:par>
                                <p:cTn id="37" presetID="22" presetClass="entr" presetSubtype="8" fill="hold" nodeType="afterEffect">
                                  <p:stCondLst>
                                    <p:cond delay="0"/>
                                  </p:stCondLst>
                                  <p:childTnLst>
                                    <p:set>
                                      <p:cBhvr>
                                        <p:cTn id="38" dur="1" fill="hold">
                                          <p:stCondLst>
                                            <p:cond delay="0"/>
                                          </p:stCondLst>
                                        </p:cTn>
                                        <p:tgtEl>
                                          <p:spTgt spid="13"/>
                                        </p:tgtEl>
                                        <p:attrNameLst>
                                          <p:attrName>style.visibility</p:attrName>
                                        </p:attrNameLst>
                                      </p:cBhvr>
                                      <p:to>
                                        <p:strVal val="visible"/>
                                      </p:to>
                                    </p:set>
                                    <p:animEffect transition="in" filter="wipe(left)">
                                      <p:cBhvr>
                                        <p:cTn id="39" dur="1000"/>
                                        <p:tgtEl>
                                          <p:spTgt spid="13"/>
                                        </p:tgtEl>
                                      </p:cBhvr>
                                    </p:animEffect>
                                  </p:childTnLst>
                                </p:cTn>
                              </p:par>
                            </p:childTnLst>
                          </p:cTn>
                        </p:par>
                        <p:par>
                          <p:cTn id="40" fill="hold">
                            <p:stCondLst>
                              <p:cond delay="6500"/>
                            </p:stCondLst>
                            <p:childTnLst>
                              <p:par>
                                <p:cTn id="41" presetID="16" presetClass="entr" presetSubtype="37"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barn(outVertical)">
                                      <p:cBhvr>
                                        <p:cTn id="43" dur="1000"/>
                                        <p:tgtEl>
                                          <p:spTgt spid="14"/>
                                        </p:tgtEl>
                                      </p:cBhvr>
                                    </p:animEffect>
                                  </p:childTnLst>
                                </p:cTn>
                              </p:par>
                            </p:childTnLst>
                          </p:cTn>
                        </p:par>
                        <p:par>
                          <p:cTn id="44" fill="hold">
                            <p:stCondLst>
                              <p:cond delay="7500"/>
                            </p:stCondLst>
                            <p:childTnLst>
                              <p:par>
                                <p:cTn id="45" presetID="10" presetClass="entr" presetSubtype="0" fill="hold" grpId="0"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fade">
                                      <p:cBhvr>
                                        <p:cTn id="47" dur="750"/>
                                        <p:tgtEl>
                                          <p:spTgt spid="24"/>
                                        </p:tgtEl>
                                      </p:cBhvr>
                                    </p:animEffect>
                                  </p:childTnLst>
                                </p:cTn>
                              </p:par>
                            </p:childTnLst>
                          </p:cTn>
                        </p:par>
                        <p:par>
                          <p:cTn id="48" fill="hold">
                            <p:stCondLst>
                              <p:cond delay="8250"/>
                            </p:stCondLst>
                            <p:childTnLst>
                              <p:par>
                                <p:cTn id="49" presetID="53" presetClass="entr" presetSubtype="16"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p:cTn id="51" dur="500" fill="hold"/>
                                        <p:tgtEl>
                                          <p:spTgt spid="48"/>
                                        </p:tgtEl>
                                        <p:attrNameLst>
                                          <p:attrName>ppt_w</p:attrName>
                                        </p:attrNameLst>
                                      </p:cBhvr>
                                      <p:tavLst>
                                        <p:tav tm="0">
                                          <p:val>
                                            <p:fltVal val="0"/>
                                          </p:val>
                                        </p:tav>
                                        <p:tav tm="100000">
                                          <p:val>
                                            <p:strVal val="#ppt_w"/>
                                          </p:val>
                                        </p:tav>
                                      </p:tavLst>
                                    </p:anim>
                                    <p:anim calcmode="lin" valueType="num">
                                      <p:cBhvr>
                                        <p:cTn id="52" dur="500" fill="hold"/>
                                        <p:tgtEl>
                                          <p:spTgt spid="48"/>
                                        </p:tgtEl>
                                        <p:attrNameLst>
                                          <p:attrName>ppt_h</p:attrName>
                                        </p:attrNameLst>
                                      </p:cBhvr>
                                      <p:tavLst>
                                        <p:tav tm="0">
                                          <p:val>
                                            <p:fltVal val="0"/>
                                          </p:val>
                                        </p:tav>
                                        <p:tav tm="100000">
                                          <p:val>
                                            <p:strVal val="#ppt_h"/>
                                          </p:val>
                                        </p:tav>
                                      </p:tavLst>
                                    </p:anim>
                                    <p:animEffect transition="in" filter="fade">
                                      <p:cBhvr>
                                        <p:cTn id="53" dur="500"/>
                                        <p:tgtEl>
                                          <p:spTgt spid="48"/>
                                        </p:tgtEl>
                                      </p:cBhvr>
                                    </p:animEffect>
                                  </p:childTnLst>
                                </p:cTn>
                              </p:par>
                            </p:childTnLst>
                          </p:cTn>
                        </p:par>
                        <p:par>
                          <p:cTn id="54" fill="hold">
                            <p:stCondLst>
                              <p:cond delay="8750"/>
                            </p:stCondLst>
                            <p:childTnLst>
                              <p:par>
                                <p:cTn id="55" presetID="22" presetClass="entr" presetSubtype="8" fill="hold"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wipe(left)">
                                      <p:cBhvr>
                                        <p:cTn id="57" dur="1000"/>
                                        <p:tgtEl>
                                          <p:spTgt spid="17"/>
                                        </p:tgtEl>
                                      </p:cBhvr>
                                    </p:animEffect>
                                  </p:childTnLst>
                                </p:cTn>
                              </p:par>
                            </p:childTnLst>
                          </p:cTn>
                        </p:par>
                        <p:par>
                          <p:cTn id="58" fill="hold">
                            <p:stCondLst>
                              <p:cond delay="9750"/>
                            </p:stCondLst>
                            <p:childTnLst>
                              <p:par>
                                <p:cTn id="59" presetID="16" presetClass="entr" presetSubtype="37" fill="hold" nodeType="afterEffect">
                                  <p:stCondLst>
                                    <p:cond delay="0"/>
                                  </p:stCondLst>
                                  <p:childTnLst>
                                    <p:set>
                                      <p:cBhvr>
                                        <p:cTn id="60" dur="1" fill="hold">
                                          <p:stCondLst>
                                            <p:cond delay="0"/>
                                          </p:stCondLst>
                                        </p:cTn>
                                        <p:tgtEl>
                                          <p:spTgt spid="18"/>
                                        </p:tgtEl>
                                        <p:attrNameLst>
                                          <p:attrName>style.visibility</p:attrName>
                                        </p:attrNameLst>
                                      </p:cBhvr>
                                      <p:to>
                                        <p:strVal val="visible"/>
                                      </p:to>
                                    </p:set>
                                    <p:animEffect transition="in" filter="barn(outVertical)">
                                      <p:cBhvr>
                                        <p:cTn id="61" dur="1000"/>
                                        <p:tgtEl>
                                          <p:spTgt spid="18"/>
                                        </p:tgtEl>
                                      </p:cBhvr>
                                    </p:animEffect>
                                  </p:childTnLst>
                                </p:cTn>
                              </p:par>
                            </p:childTnLst>
                          </p:cTn>
                        </p:par>
                        <p:par>
                          <p:cTn id="62" fill="hold">
                            <p:stCondLst>
                              <p:cond delay="10750"/>
                            </p:stCondLst>
                            <p:childTnLst>
                              <p:par>
                                <p:cTn id="63" presetID="10" presetClass="entr" presetSubtype="0" fill="hold" grpId="0" nodeType="afterEffect">
                                  <p:stCondLst>
                                    <p:cond delay="0"/>
                                  </p:stCondLst>
                                  <p:childTnLst>
                                    <p:set>
                                      <p:cBhvr>
                                        <p:cTn id="64" dur="1" fill="hold">
                                          <p:stCondLst>
                                            <p:cond delay="0"/>
                                          </p:stCondLst>
                                        </p:cTn>
                                        <p:tgtEl>
                                          <p:spTgt spid="25"/>
                                        </p:tgtEl>
                                        <p:attrNameLst>
                                          <p:attrName>style.visibility</p:attrName>
                                        </p:attrNameLst>
                                      </p:cBhvr>
                                      <p:to>
                                        <p:strVal val="visible"/>
                                      </p:to>
                                    </p:set>
                                    <p:animEffect transition="in" filter="fade">
                                      <p:cBhvr>
                                        <p:cTn id="65" dur="750"/>
                                        <p:tgtEl>
                                          <p:spTgt spid="25"/>
                                        </p:tgtEl>
                                      </p:cBhvr>
                                    </p:animEffect>
                                  </p:childTnLst>
                                </p:cTn>
                              </p:par>
                            </p:childTnLst>
                          </p:cTn>
                        </p:par>
                        <p:par>
                          <p:cTn id="66" fill="hold">
                            <p:stCondLst>
                              <p:cond delay="11500"/>
                            </p:stCondLst>
                            <p:childTnLst>
                              <p:par>
                                <p:cTn id="67" presetID="53" presetClass="entr" presetSubtype="16" fill="hold" nodeType="afterEffect">
                                  <p:stCondLst>
                                    <p:cond delay="0"/>
                                  </p:stCondLst>
                                  <p:childTnLst>
                                    <p:set>
                                      <p:cBhvr>
                                        <p:cTn id="68" dur="1" fill="hold">
                                          <p:stCondLst>
                                            <p:cond delay="0"/>
                                          </p:stCondLst>
                                        </p:cTn>
                                        <p:tgtEl>
                                          <p:spTgt spid="59"/>
                                        </p:tgtEl>
                                        <p:attrNameLst>
                                          <p:attrName>style.visibility</p:attrName>
                                        </p:attrNameLst>
                                      </p:cBhvr>
                                      <p:to>
                                        <p:strVal val="visible"/>
                                      </p:to>
                                    </p:set>
                                    <p:anim calcmode="lin" valueType="num">
                                      <p:cBhvr>
                                        <p:cTn id="69" dur="500" fill="hold"/>
                                        <p:tgtEl>
                                          <p:spTgt spid="59"/>
                                        </p:tgtEl>
                                        <p:attrNameLst>
                                          <p:attrName>ppt_w</p:attrName>
                                        </p:attrNameLst>
                                      </p:cBhvr>
                                      <p:tavLst>
                                        <p:tav tm="0">
                                          <p:val>
                                            <p:fltVal val="0"/>
                                          </p:val>
                                        </p:tav>
                                        <p:tav tm="100000">
                                          <p:val>
                                            <p:strVal val="#ppt_w"/>
                                          </p:val>
                                        </p:tav>
                                      </p:tavLst>
                                    </p:anim>
                                    <p:anim calcmode="lin" valueType="num">
                                      <p:cBhvr>
                                        <p:cTn id="70" dur="500" fill="hold"/>
                                        <p:tgtEl>
                                          <p:spTgt spid="59"/>
                                        </p:tgtEl>
                                        <p:attrNameLst>
                                          <p:attrName>ppt_h</p:attrName>
                                        </p:attrNameLst>
                                      </p:cBhvr>
                                      <p:tavLst>
                                        <p:tav tm="0">
                                          <p:val>
                                            <p:fltVal val="0"/>
                                          </p:val>
                                        </p:tav>
                                        <p:tav tm="100000">
                                          <p:val>
                                            <p:strVal val="#ppt_h"/>
                                          </p:val>
                                        </p:tav>
                                      </p:tavLst>
                                    </p:anim>
                                    <p:animEffect transition="in" filter="fade">
                                      <p:cBhvr>
                                        <p:cTn id="71" dur="500"/>
                                        <p:tgtEl>
                                          <p:spTgt spid="59"/>
                                        </p:tgtEl>
                                      </p:cBhvr>
                                    </p:animEffect>
                                  </p:childTnLst>
                                </p:cTn>
                              </p:par>
                            </p:childTnLst>
                          </p:cTn>
                        </p:par>
                        <p:par>
                          <p:cTn id="72" fill="hold">
                            <p:stCondLst>
                              <p:cond delay="12000"/>
                            </p:stCondLst>
                            <p:childTnLst>
                              <p:par>
                                <p:cTn id="73" presetID="22" presetClass="entr" presetSubtype="8" fill="hold" nodeType="after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wipe(left)">
                                      <p:cBhvr>
                                        <p:cTn id="75" dur="10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24" grpId="0"/>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13</a:t>
            </a:fld>
            <a:endParaRPr lang="id-ID" sz="1266" dirty="0">
              <a:solidFill>
                <a:schemeClr val="bg1"/>
              </a:solidFill>
            </a:endParaRPr>
          </a:p>
        </p:txBody>
      </p:sp>
      <p:grpSp>
        <p:nvGrpSpPr>
          <p:cNvPr id="6" name="Group 5"/>
          <p:cNvGrpSpPr>
            <a:grpSpLocks noChangeAspect="1"/>
          </p:cNvGrpSpPr>
          <p:nvPr/>
        </p:nvGrpSpPr>
        <p:grpSpPr>
          <a:xfrm>
            <a:off x="1703524" y="2965030"/>
            <a:ext cx="1139000" cy="1139000"/>
            <a:chOff x="5385173" y="1917525"/>
            <a:chExt cx="1440000" cy="1440000"/>
          </a:xfrm>
        </p:grpSpPr>
        <p:sp>
          <p:nvSpPr>
            <p:cNvPr id="7" name="Oval 6"/>
            <p:cNvSpPr>
              <a:spLocks noChangeAspect="1"/>
            </p:cNvSpPr>
            <p:nvPr/>
          </p:nvSpPr>
          <p:spPr>
            <a:xfrm>
              <a:off x="5385173" y="1917525"/>
              <a:ext cx="1440000" cy="1440000"/>
            </a:xfrm>
            <a:prstGeom prst="ellipse">
              <a:avLst/>
            </a:prstGeom>
            <a:solidFill>
              <a:schemeClr val="accent5">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Oval 7"/>
            <p:cNvSpPr/>
            <p:nvPr/>
          </p:nvSpPr>
          <p:spPr>
            <a:xfrm>
              <a:off x="5456976" y="2007525"/>
              <a:ext cx="1260000" cy="1260000"/>
            </a:xfrm>
            <a:prstGeom prst="ellipse">
              <a:avLst/>
            </a:prstGeom>
            <a:solidFill>
              <a:schemeClr val="tx1">
                <a:lumMod val="40000"/>
                <a:lumOff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9" name="Straight Connector 8"/>
          <p:cNvCxnSpPr/>
          <p:nvPr/>
        </p:nvCxnSpPr>
        <p:spPr>
          <a:xfrm rot="5400000">
            <a:off x="772716" y="2646903"/>
            <a:ext cx="0" cy="1746467"/>
          </a:xfrm>
          <a:prstGeom prst="line">
            <a:avLst/>
          </a:prstGeom>
          <a:ln w="19050">
            <a:solidFill>
              <a:schemeClr val="accent4"/>
            </a:solidFill>
            <a:prstDash val="sysDash"/>
            <a:headEnd type="triangle" w="med" len="med"/>
            <a:tailEnd type="oval" w="med" len="med"/>
          </a:ln>
        </p:spPr>
        <p:style>
          <a:lnRef idx="1">
            <a:schemeClr val="accent1"/>
          </a:lnRef>
          <a:fillRef idx="0">
            <a:schemeClr val="accent1"/>
          </a:fillRef>
          <a:effectRef idx="0">
            <a:schemeClr val="accent1"/>
          </a:effectRef>
          <a:fontRef idx="minor">
            <a:schemeClr val="tx1"/>
          </a:fontRef>
        </p:style>
      </p:cxnSp>
      <p:grpSp>
        <p:nvGrpSpPr>
          <p:cNvPr id="10" name="Group 9"/>
          <p:cNvGrpSpPr>
            <a:grpSpLocks noChangeAspect="1"/>
          </p:cNvGrpSpPr>
          <p:nvPr/>
        </p:nvGrpSpPr>
        <p:grpSpPr>
          <a:xfrm>
            <a:off x="4908516" y="2855720"/>
            <a:ext cx="1328833" cy="1328833"/>
            <a:chOff x="5385173" y="1917525"/>
            <a:chExt cx="1440000" cy="1440000"/>
          </a:xfrm>
        </p:grpSpPr>
        <p:sp>
          <p:nvSpPr>
            <p:cNvPr id="11" name="Oval 10"/>
            <p:cNvSpPr>
              <a:spLocks noChangeAspect="1"/>
            </p:cNvSpPr>
            <p:nvPr/>
          </p:nvSpPr>
          <p:spPr>
            <a:xfrm>
              <a:off x="5385173" y="1917525"/>
              <a:ext cx="1440000" cy="1440000"/>
            </a:xfrm>
            <a:prstGeom prst="ellipse">
              <a:avLst/>
            </a:prstGeom>
            <a:solidFill>
              <a:schemeClr val="accent6">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Oval 11"/>
            <p:cNvSpPr/>
            <p:nvPr/>
          </p:nvSpPr>
          <p:spPr>
            <a:xfrm>
              <a:off x="5475173" y="2007525"/>
              <a:ext cx="1260000" cy="1260000"/>
            </a:xfrm>
            <a:prstGeom prst="ellipse">
              <a:avLst/>
            </a:prstGeom>
            <a:solidFill>
              <a:schemeClr val="tx1">
                <a:lumMod val="40000"/>
                <a:lumOff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grpSp>
      <p:cxnSp>
        <p:nvCxnSpPr>
          <p:cNvPr id="13" name="Straight Connector 12"/>
          <p:cNvCxnSpPr/>
          <p:nvPr/>
        </p:nvCxnSpPr>
        <p:spPr>
          <a:xfrm rot="5400000">
            <a:off x="3875520" y="2551986"/>
            <a:ext cx="0" cy="1936300"/>
          </a:xfrm>
          <a:prstGeom prst="line">
            <a:avLst/>
          </a:prstGeom>
          <a:ln w="19050">
            <a:solidFill>
              <a:schemeClr val="accent5"/>
            </a:solidFill>
            <a:prstDash val="sysDash"/>
            <a:headEnd type="triangle" w="med" len="med"/>
            <a:tailEnd type="oval" w="med" len="med"/>
          </a:ln>
        </p:spPr>
        <p:style>
          <a:lnRef idx="1">
            <a:schemeClr val="accent1"/>
          </a:lnRef>
          <a:fillRef idx="0">
            <a:schemeClr val="accent1"/>
          </a:fillRef>
          <a:effectRef idx="0">
            <a:schemeClr val="accent1"/>
          </a:effectRef>
          <a:fontRef idx="minor">
            <a:schemeClr val="tx1"/>
          </a:fontRef>
        </p:style>
      </p:cxnSp>
      <p:sp>
        <p:nvSpPr>
          <p:cNvPr id="14" name="Content Placeholder 2"/>
          <p:cNvSpPr txBox="1">
            <a:spLocks/>
          </p:cNvSpPr>
          <p:nvPr/>
        </p:nvSpPr>
        <p:spPr>
          <a:xfrm>
            <a:off x="7548246" y="2515259"/>
            <a:ext cx="4366379" cy="3112537"/>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70000"/>
              </a:lnSpc>
            </a:pPr>
            <a:r>
              <a:rPr lang="id-ID" sz="2531" dirty="0">
                <a:solidFill>
                  <a:schemeClr val="bg1">
                    <a:lumMod val="50000"/>
                  </a:schemeClr>
                </a:solidFill>
                <a:latin typeface="Lato" panose="020F0502020204030203" pitchFamily="34" charset="0"/>
              </a:rPr>
              <a:t>K</a:t>
            </a:r>
            <a:r>
              <a:rPr lang="en-US" sz="2531" dirty="0" err="1">
                <a:solidFill>
                  <a:schemeClr val="bg1">
                    <a:lumMod val="50000"/>
                  </a:schemeClr>
                </a:solidFill>
                <a:latin typeface="Lato" panose="020F0502020204030203" pitchFamily="34" charset="0"/>
              </a:rPr>
              <a:t>ey</a:t>
            </a:r>
            <a:r>
              <a:rPr lang="en-US" sz="2531" dirty="0">
                <a:solidFill>
                  <a:schemeClr val="bg1">
                    <a:lumMod val="50000"/>
                  </a:schemeClr>
                </a:solidFill>
                <a:latin typeface="Lato" panose="020F0502020204030203" pitchFamily="34" charset="0"/>
              </a:rPr>
              <a:t> to success is</a:t>
            </a:r>
            <a:r>
              <a:rPr lang="en-US" sz="2953" dirty="0">
                <a:solidFill>
                  <a:schemeClr val="bg1">
                    <a:lumMod val="50000"/>
                  </a:schemeClr>
                </a:solidFill>
                <a:latin typeface="Lato" panose="020F0502020204030203" pitchFamily="34" charset="0"/>
              </a:rPr>
              <a:t> </a:t>
            </a:r>
            <a:r>
              <a:rPr lang="en-US" sz="4218" b="1" dirty="0">
                <a:solidFill>
                  <a:schemeClr val="bg1">
                    <a:lumMod val="50000"/>
                  </a:schemeClr>
                </a:solidFill>
                <a:latin typeface="Lato" panose="020F0502020204030203" pitchFamily="34" charset="0"/>
              </a:rPr>
              <a:t>cooperation</a:t>
            </a:r>
            <a:endParaRPr lang="id-ID" sz="2953" b="1" dirty="0">
              <a:solidFill>
                <a:schemeClr val="bg1">
                  <a:lumMod val="50000"/>
                </a:schemeClr>
              </a:solidFill>
              <a:latin typeface="Lato" panose="020F0502020204030203" pitchFamily="34" charset="0"/>
              <a:ea typeface="Roboto" panose="02000000000000000000" pitchFamily="2" charset="0"/>
              <a:cs typeface="Arial" panose="020B0604020202020204" pitchFamily="34" charset="0"/>
            </a:endParaRPr>
          </a:p>
          <a:p>
            <a:pPr algn="l"/>
            <a:r>
              <a:rPr lang="en-US" sz="1266"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cs typeface="Arial" panose="020B0604020202020204" pitchFamily="34" charset="0"/>
              </a:rPr>
              <a:t> </a:t>
            </a:r>
            <a:r>
              <a:rPr lang="en-US" sz="1266" dirty="0">
                <a:solidFill>
                  <a:schemeClr val="bg1">
                    <a:lumMod val="65000"/>
                  </a:schemeClr>
                </a:solidFill>
                <a:ea typeface="Roboto" panose="02000000000000000000" pitchFamily="2" charset="0"/>
                <a:cs typeface="Arial" panose="020B0604020202020204" pitchFamily="34" charset="0"/>
              </a:rPr>
              <a:t>It was </a:t>
            </a:r>
            <a:r>
              <a:rPr lang="en-US" sz="1266" dirty="0" err="1">
                <a:solidFill>
                  <a:schemeClr val="bg1">
                    <a:lumMod val="65000"/>
                  </a:schemeClr>
                </a:solidFill>
                <a:ea typeface="Roboto" panose="02000000000000000000" pitchFamily="2" charset="0"/>
                <a:cs typeface="Arial" panose="020B0604020202020204" pitchFamily="34" charset="0"/>
              </a:rPr>
              <a:t>popularised</a:t>
            </a:r>
            <a:r>
              <a:rPr lang="en-US" sz="1266" dirty="0">
                <a:solidFill>
                  <a:schemeClr val="bg1">
                    <a:lumMod val="65000"/>
                  </a:schemeClr>
                </a:solidFill>
                <a:ea typeface="Roboto" panose="02000000000000000000" pitchFamily="2" charset="0"/>
                <a:cs typeface="Arial" panose="020B0604020202020204" pitchFamily="34" charset="0"/>
              </a:rPr>
              <a:t> in the 1960s with the release of </a:t>
            </a:r>
            <a:r>
              <a:rPr lang="en-US" sz="1266" dirty="0" err="1">
                <a:solidFill>
                  <a:schemeClr val="bg1">
                    <a:lumMod val="65000"/>
                  </a:schemeClr>
                </a:solidFill>
                <a:ea typeface="Roboto" panose="02000000000000000000" pitchFamily="2" charset="0"/>
                <a:cs typeface="Arial" panose="020B0604020202020204" pitchFamily="34" charset="0"/>
              </a:rPr>
              <a:t>Letraset</a:t>
            </a:r>
            <a:r>
              <a:rPr lang="en-US" sz="1266" dirty="0">
                <a:solidFill>
                  <a:schemeClr val="bg1">
                    <a:lumMod val="65000"/>
                  </a:schemeClr>
                </a:solidFill>
                <a:ea typeface="Roboto" panose="02000000000000000000" pitchFamily="2" charset="0"/>
                <a:cs typeface="Arial" panose="020B0604020202020204" pitchFamily="34" charset="0"/>
              </a:rPr>
              <a:t> sheets containing Lorem </a:t>
            </a:r>
            <a:r>
              <a:rPr lang="en-US" sz="1266" dirty="0" err="1">
                <a:solidFill>
                  <a:schemeClr val="bg1">
                    <a:lumMod val="65000"/>
                  </a:schemeClr>
                </a:solidFill>
                <a:ea typeface="Roboto" panose="02000000000000000000" pitchFamily="2" charset="0"/>
                <a:cs typeface="Arial" panose="020B0604020202020204" pitchFamily="34" charset="0"/>
              </a:rPr>
              <a:t>Ipsum</a:t>
            </a:r>
            <a:r>
              <a:rPr lang="en-US" sz="1266" dirty="0">
                <a:solidFill>
                  <a:schemeClr val="bg1">
                    <a:lumMod val="65000"/>
                  </a:schemeClr>
                </a:solidFill>
                <a:ea typeface="Roboto" panose="02000000000000000000" pitchFamily="2" charset="0"/>
                <a:cs typeface="Arial" panose="020B0604020202020204" pitchFamily="34" charset="0"/>
              </a:rPr>
              <a:t> passages</a:t>
            </a:r>
            <a:r>
              <a:rPr lang="id-ID" sz="1266" dirty="0">
                <a:solidFill>
                  <a:schemeClr val="bg1">
                    <a:lumMod val="65000"/>
                  </a:schemeClr>
                </a:solidFill>
                <a:ea typeface="Roboto" panose="02000000000000000000" pitchFamily="2" charset="0"/>
                <a:cs typeface="Arial" panose="020B0604020202020204" pitchFamily="34" charset="0"/>
              </a:rPr>
              <a:t>.</a:t>
            </a:r>
          </a:p>
          <a:p>
            <a:pPr algn="l"/>
            <a:endParaRPr lang="id-ID" sz="1266" dirty="0">
              <a:solidFill>
                <a:schemeClr val="bg1">
                  <a:lumMod val="50000"/>
                </a:schemeClr>
              </a:solidFill>
              <a:ea typeface="Roboto" panose="02000000000000000000" pitchFamily="2" charset="0"/>
              <a:cs typeface="Arial" panose="020B0604020202020204" pitchFamily="34" charset="0"/>
            </a:endParaRPr>
          </a:p>
          <a:p>
            <a:pPr algn="l">
              <a:lnSpc>
                <a:spcPct val="60000"/>
              </a:lnSpc>
            </a:pPr>
            <a:r>
              <a:rPr lang="id-ID" sz="1266" dirty="0">
                <a:solidFill>
                  <a:schemeClr val="bg1">
                    <a:lumMod val="50000"/>
                  </a:schemeClr>
                </a:solidFill>
                <a:ea typeface="Roboto" panose="02000000000000000000" pitchFamily="2" charset="0"/>
                <a:cs typeface="Arial" panose="020B0604020202020204" pitchFamily="34" charset="0"/>
              </a:rPr>
              <a:t>Jhony S. Mayo</a:t>
            </a:r>
          </a:p>
          <a:p>
            <a:pPr algn="l">
              <a:lnSpc>
                <a:spcPct val="60000"/>
              </a:lnSpc>
            </a:pPr>
            <a:r>
              <a:rPr lang="id-ID" sz="1160" i="1" dirty="0">
                <a:solidFill>
                  <a:schemeClr val="bg1">
                    <a:lumMod val="75000"/>
                  </a:schemeClr>
                </a:solidFill>
                <a:ea typeface="Roboto" panose="02000000000000000000" pitchFamily="2" charset="0"/>
                <a:cs typeface="Arial" panose="020B0604020202020204" pitchFamily="34" charset="0"/>
              </a:rPr>
              <a:t>Manager</a:t>
            </a:r>
            <a:endParaRPr lang="en-US" sz="1266" i="1" dirty="0">
              <a:solidFill>
                <a:schemeClr val="bg1">
                  <a:lumMod val="75000"/>
                </a:schemeClr>
              </a:solidFill>
              <a:ea typeface="Roboto" panose="02000000000000000000" pitchFamily="2" charset="0"/>
              <a:cs typeface="Arial" panose="020B0604020202020204" pitchFamily="34" charset="0"/>
            </a:endParaRPr>
          </a:p>
        </p:txBody>
      </p:sp>
      <p:sp>
        <p:nvSpPr>
          <p:cNvPr id="15" name="Content Placeholder 7"/>
          <p:cNvSpPr txBox="1">
            <a:spLocks noChangeAspect="1"/>
          </p:cNvSpPr>
          <p:nvPr/>
        </p:nvSpPr>
        <p:spPr>
          <a:xfrm>
            <a:off x="1563883" y="4363152"/>
            <a:ext cx="1389495" cy="525957"/>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266" b="1" dirty="0">
                <a:solidFill>
                  <a:schemeClr val="accent5"/>
                </a:solidFill>
                <a:latin typeface="Lato" panose="020F0502020204030203" pitchFamily="34" charset="0"/>
                <a:ea typeface="Roboto" panose="02000000000000000000" pitchFamily="2" charset="0"/>
              </a:rPr>
              <a:t>Poulo Di Canopy</a:t>
            </a:r>
          </a:p>
          <a:p>
            <a:pPr marL="0" indent="0" algn="ctr">
              <a:buNone/>
            </a:pPr>
            <a:r>
              <a:rPr lang="id-ID" sz="1266" b="1" dirty="0">
                <a:solidFill>
                  <a:schemeClr val="bg1">
                    <a:lumMod val="65000"/>
                  </a:schemeClr>
                </a:solidFill>
                <a:latin typeface="Lato" panose="020F0502020204030203" pitchFamily="34" charset="0"/>
                <a:ea typeface="Roboto" panose="02000000000000000000" pitchFamily="2" charset="0"/>
              </a:rPr>
              <a:t>ADMIN</a:t>
            </a:r>
            <a:endParaRPr lang="en-US" sz="1266" b="1" dirty="0">
              <a:solidFill>
                <a:schemeClr val="bg1">
                  <a:lumMod val="65000"/>
                </a:schemeClr>
              </a:solidFill>
              <a:latin typeface="Lato" panose="020F0502020204030203" pitchFamily="34" charset="0"/>
              <a:ea typeface="Roboto" panose="02000000000000000000" pitchFamily="2" charset="0"/>
            </a:endParaRPr>
          </a:p>
        </p:txBody>
      </p:sp>
      <p:sp>
        <p:nvSpPr>
          <p:cNvPr id="16" name="Content Placeholder 7"/>
          <p:cNvSpPr txBox="1">
            <a:spLocks noChangeAspect="1"/>
          </p:cNvSpPr>
          <p:nvPr/>
        </p:nvSpPr>
        <p:spPr>
          <a:xfrm>
            <a:off x="4865709" y="4363152"/>
            <a:ext cx="1414446" cy="525957"/>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266" b="1" dirty="0">
                <a:solidFill>
                  <a:schemeClr val="accent6"/>
                </a:solidFill>
                <a:latin typeface="Lato" panose="020F0502020204030203" pitchFamily="34" charset="0"/>
                <a:ea typeface="Roboto" panose="02000000000000000000" pitchFamily="2" charset="0"/>
              </a:rPr>
              <a:t>Boy Jati Askribo</a:t>
            </a:r>
          </a:p>
          <a:p>
            <a:pPr marL="0" indent="0" algn="ctr">
              <a:buNone/>
            </a:pPr>
            <a:r>
              <a:rPr lang="id-ID" sz="1266" b="1" dirty="0">
                <a:solidFill>
                  <a:schemeClr val="bg1">
                    <a:lumMod val="65000"/>
                  </a:schemeClr>
                </a:solidFill>
                <a:latin typeface="Lato" panose="020F0502020204030203" pitchFamily="34" charset="0"/>
                <a:ea typeface="Roboto" panose="02000000000000000000" pitchFamily="2" charset="0"/>
              </a:rPr>
              <a:t>KULI</a:t>
            </a:r>
            <a:endParaRPr lang="en-US" sz="1266" b="1" dirty="0">
              <a:solidFill>
                <a:schemeClr val="bg1">
                  <a:lumMod val="65000"/>
                </a:schemeClr>
              </a:solidFill>
              <a:latin typeface="Lato" panose="020F0502020204030203" pitchFamily="34" charset="0"/>
              <a:ea typeface="Roboto" panose="02000000000000000000" pitchFamily="2" charset="0"/>
            </a:endParaRPr>
          </a:p>
        </p:txBody>
      </p:sp>
      <p:grpSp>
        <p:nvGrpSpPr>
          <p:cNvPr id="17" name="Group 16"/>
          <p:cNvGrpSpPr>
            <a:grpSpLocks noChangeAspect="1"/>
          </p:cNvGrpSpPr>
          <p:nvPr/>
        </p:nvGrpSpPr>
        <p:grpSpPr>
          <a:xfrm>
            <a:off x="1620246" y="4947060"/>
            <a:ext cx="1276767" cy="251477"/>
            <a:chOff x="5516605" y="5734353"/>
            <a:chExt cx="1395170" cy="274797"/>
          </a:xfrm>
        </p:grpSpPr>
        <p:sp>
          <p:nvSpPr>
            <p:cNvPr id="18" name="Oval 17"/>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19" name="Oval 18"/>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0" name="Oval 19"/>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1" name="Oval 20"/>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2" name="Oval 21"/>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3" name="TextBox 22"/>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24" name="TextBox 23"/>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25" name="TextBox 24"/>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26" name="TextBox 25"/>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27" name="TextBox 26"/>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grpSp>
        <p:nvGrpSpPr>
          <p:cNvPr id="28" name="Group 27"/>
          <p:cNvGrpSpPr>
            <a:grpSpLocks noChangeAspect="1"/>
          </p:cNvGrpSpPr>
          <p:nvPr/>
        </p:nvGrpSpPr>
        <p:grpSpPr>
          <a:xfrm>
            <a:off x="4934549" y="4940630"/>
            <a:ext cx="1276767" cy="251477"/>
            <a:chOff x="5516605" y="5734353"/>
            <a:chExt cx="1395170" cy="274797"/>
          </a:xfrm>
        </p:grpSpPr>
        <p:sp>
          <p:nvSpPr>
            <p:cNvPr id="29" name="Oval 28"/>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0" name="Oval 29"/>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1" name="Oval 30"/>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2" name="Oval 31"/>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3" name="Oval 32"/>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4" name="TextBox 33"/>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35" name="TextBox 34"/>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36" name="TextBox 35"/>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37" name="TextBox 36"/>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38" name="TextBox 37"/>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39" name="矩形 38"/>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40" name="矩形 39"/>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41" name="文本框 4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42" name="文本框 4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57268574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000"/>
                                        <p:tgtEl>
                                          <p:spTgt spid="9"/>
                                        </p:tgtEl>
                                      </p:cBhvr>
                                    </p:animEffect>
                                  </p:childTnLst>
                                </p:cTn>
                              </p:par>
                            </p:childTnLst>
                          </p:cTn>
                        </p:par>
                        <p:par>
                          <p:cTn id="8" fill="hold">
                            <p:stCondLst>
                              <p:cond delay="1000"/>
                            </p:stCondLst>
                            <p:childTnLst>
                              <p:par>
                                <p:cTn id="9" presetID="16" presetClass="entr" presetSubtype="37"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barn(outVertical)">
                                      <p:cBhvr>
                                        <p:cTn id="11" dur="1000"/>
                                        <p:tgtEl>
                                          <p:spTgt spid="6"/>
                                        </p:tgtEl>
                                      </p:cBhvr>
                                    </p:animEffect>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fade">
                                      <p:cBhvr>
                                        <p:cTn id="15" dur="750"/>
                                        <p:tgtEl>
                                          <p:spTgt spid="15"/>
                                        </p:tgtEl>
                                      </p:cBhvr>
                                    </p:animEffect>
                                  </p:childTnLst>
                                </p:cTn>
                              </p:par>
                            </p:childTnLst>
                          </p:cTn>
                        </p:par>
                        <p:par>
                          <p:cTn id="16" fill="hold">
                            <p:stCondLst>
                              <p:cond delay="2750"/>
                            </p:stCondLst>
                            <p:childTnLst>
                              <p:par>
                                <p:cTn id="17" presetID="53" presetClass="entr" presetSubtype="16" fill="hold" nodeType="afterEffect">
                                  <p:stCondLst>
                                    <p:cond delay="0"/>
                                  </p:stCondLst>
                                  <p:childTnLst>
                                    <p:set>
                                      <p:cBhvr>
                                        <p:cTn id="18" dur="1" fill="hold">
                                          <p:stCondLst>
                                            <p:cond delay="0"/>
                                          </p:stCondLst>
                                        </p:cTn>
                                        <p:tgtEl>
                                          <p:spTgt spid="17"/>
                                        </p:tgtEl>
                                        <p:attrNameLst>
                                          <p:attrName>style.visibility</p:attrName>
                                        </p:attrNameLst>
                                      </p:cBhvr>
                                      <p:to>
                                        <p:strVal val="visible"/>
                                      </p:to>
                                    </p:set>
                                    <p:anim calcmode="lin" valueType="num">
                                      <p:cBhvr>
                                        <p:cTn id="19" dur="500" fill="hold"/>
                                        <p:tgtEl>
                                          <p:spTgt spid="17"/>
                                        </p:tgtEl>
                                        <p:attrNameLst>
                                          <p:attrName>ppt_w</p:attrName>
                                        </p:attrNameLst>
                                      </p:cBhvr>
                                      <p:tavLst>
                                        <p:tav tm="0">
                                          <p:val>
                                            <p:fltVal val="0"/>
                                          </p:val>
                                        </p:tav>
                                        <p:tav tm="100000">
                                          <p:val>
                                            <p:strVal val="#ppt_w"/>
                                          </p:val>
                                        </p:tav>
                                      </p:tavLst>
                                    </p:anim>
                                    <p:anim calcmode="lin" valueType="num">
                                      <p:cBhvr>
                                        <p:cTn id="20" dur="500" fill="hold"/>
                                        <p:tgtEl>
                                          <p:spTgt spid="17"/>
                                        </p:tgtEl>
                                        <p:attrNameLst>
                                          <p:attrName>ppt_h</p:attrName>
                                        </p:attrNameLst>
                                      </p:cBhvr>
                                      <p:tavLst>
                                        <p:tav tm="0">
                                          <p:val>
                                            <p:fltVal val="0"/>
                                          </p:val>
                                        </p:tav>
                                        <p:tav tm="100000">
                                          <p:val>
                                            <p:strVal val="#ppt_h"/>
                                          </p:val>
                                        </p:tav>
                                      </p:tavLst>
                                    </p:anim>
                                    <p:animEffect transition="in" filter="fade">
                                      <p:cBhvr>
                                        <p:cTn id="21" dur="500"/>
                                        <p:tgtEl>
                                          <p:spTgt spid="17"/>
                                        </p:tgtEl>
                                      </p:cBhvr>
                                    </p:animEffect>
                                  </p:childTnLst>
                                </p:cTn>
                              </p:par>
                            </p:childTnLst>
                          </p:cTn>
                        </p:par>
                        <p:par>
                          <p:cTn id="22" fill="hold">
                            <p:stCondLst>
                              <p:cond delay="3250"/>
                            </p:stCondLst>
                            <p:childTnLst>
                              <p:par>
                                <p:cTn id="23" presetID="22" presetClass="entr" presetSubtype="8" fill="hold" nodeType="after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wipe(left)">
                                      <p:cBhvr>
                                        <p:cTn id="25" dur="1000"/>
                                        <p:tgtEl>
                                          <p:spTgt spid="13"/>
                                        </p:tgtEl>
                                      </p:cBhvr>
                                    </p:animEffect>
                                  </p:childTnLst>
                                </p:cTn>
                              </p:par>
                            </p:childTnLst>
                          </p:cTn>
                        </p:par>
                        <p:par>
                          <p:cTn id="26" fill="hold">
                            <p:stCondLst>
                              <p:cond delay="4250"/>
                            </p:stCondLst>
                            <p:childTnLst>
                              <p:par>
                                <p:cTn id="27" presetID="16" presetClass="entr" presetSubtype="37" fill="hold"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barn(outVertical)">
                                      <p:cBhvr>
                                        <p:cTn id="29" dur="1000"/>
                                        <p:tgtEl>
                                          <p:spTgt spid="10"/>
                                        </p:tgtEl>
                                      </p:cBhvr>
                                    </p:animEffect>
                                  </p:childTnLst>
                                </p:cTn>
                              </p:par>
                            </p:childTnLst>
                          </p:cTn>
                        </p:par>
                        <p:par>
                          <p:cTn id="30" fill="hold">
                            <p:stCondLst>
                              <p:cond delay="5250"/>
                            </p:stCondLst>
                            <p:childTnLst>
                              <p:par>
                                <p:cTn id="31" presetID="10"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750"/>
                                        <p:tgtEl>
                                          <p:spTgt spid="16"/>
                                        </p:tgtEl>
                                      </p:cBhvr>
                                    </p:animEffect>
                                  </p:childTnLst>
                                </p:cTn>
                              </p:par>
                            </p:childTnLst>
                          </p:cTn>
                        </p:par>
                        <p:par>
                          <p:cTn id="34" fill="hold">
                            <p:stCondLst>
                              <p:cond delay="6000"/>
                            </p:stCondLst>
                            <p:childTnLst>
                              <p:par>
                                <p:cTn id="35" presetID="53" presetClass="entr" presetSubtype="16"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childTnLst>
                          </p:cTn>
                        </p:par>
                        <p:par>
                          <p:cTn id="40" fill="hold">
                            <p:stCondLst>
                              <p:cond delay="6500"/>
                            </p:stCondLst>
                            <p:childTnLst>
                              <p:par>
                                <p:cTn id="41" presetID="22" presetClass="entr" presetSubtype="8"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75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14</a:t>
            </a:fld>
            <a:endParaRPr lang="id-ID" sz="1266" dirty="0">
              <a:solidFill>
                <a:schemeClr val="bg1"/>
              </a:solidFill>
            </a:endParaRPr>
          </a:p>
        </p:txBody>
      </p:sp>
      <p:grpSp>
        <p:nvGrpSpPr>
          <p:cNvPr id="10" name="Group 330"/>
          <p:cNvGrpSpPr>
            <a:grpSpLocks noChangeAspect="1"/>
          </p:cNvGrpSpPr>
          <p:nvPr/>
        </p:nvGrpSpPr>
        <p:grpSpPr bwMode="auto">
          <a:xfrm>
            <a:off x="4219873" y="1906118"/>
            <a:ext cx="4388360" cy="4555999"/>
            <a:chOff x="4569" y="2024"/>
            <a:chExt cx="1911" cy="1984"/>
          </a:xfrm>
        </p:grpSpPr>
        <p:sp>
          <p:nvSpPr>
            <p:cNvPr id="11" name="Freeform 331"/>
            <p:cNvSpPr>
              <a:spLocks/>
            </p:cNvSpPr>
            <p:nvPr/>
          </p:nvSpPr>
          <p:spPr bwMode="auto">
            <a:xfrm>
              <a:off x="4849" y="2624"/>
              <a:ext cx="301" cy="427"/>
            </a:xfrm>
            <a:custGeom>
              <a:avLst/>
              <a:gdLst>
                <a:gd name="T0" fmla="*/ 127 w 127"/>
                <a:gd name="T1" fmla="*/ 54 h 180"/>
                <a:gd name="T2" fmla="*/ 73 w 127"/>
                <a:gd name="T3" fmla="*/ 0 h 180"/>
                <a:gd name="T4" fmla="*/ 0 w 127"/>
                <a:gd name="T5" fmla="*/ 180 h 180"/>
                <a:gd name="T6" fmla="*/ 76 w 127"/>
                <a:gd name="T7" fmla="*/ 180 h 180"/>
                <a:gd name="T8" fmla="*/ 127 w 127"/>
                <a:gd name="T9" fmla="*/ 54 h 180"/>
              </a:gdLst>
              <a:ahLst/>
              <a:cxnLst>
                <a:cxn ang="0">
                  <a:pos x="T0" y="T1"/>
                </a:cxn>
                <a:cxn ang="0">
                  <a:pos x="T2" y="T3"/>
                </a:cxn>
                <a:cxn ang="0">
                  <a:pos x="T4" y="T5"/>
                </a:cxn>
                <a:cxn ang="0">
                  <a:pos x="T6" y="T7"/>
                </a:cxn>
                <a:cxn ang="0">
                  <a:pos x="T8" y="T9"/>
                </a:cxn>
              </a:cxnLst>
              <a:rect l="0" t="0" r="r" b="b"/>
              <a:pathLst>
                <a:path w="127" h="180">
                  <a:moveTo>
                    <a:pt x="127" y="54"/>
                  </a:moveTo>
                  <a:cubicBezTo>
                    <a:pt x="73" y="0"/>
                    <a:pt x="73" y="0"/>
                    <a:pt x="73" y="0"/>
                  </a:cubicBezTo>
                  <a:cubicBezTo>
                    <a:pt x="28" y="46"/>
                    <a:pt x="0" y="110"/>
                    <a:pt x="0" y="180"/>
                  </a:cubicBezTo>
                  <a:cubicBezTo>
                    <a:pt x="76" y="180"/>
                    <a:pt x="76" y="180"/>
                    <a:pt x="76" y="180"/>
                  </a:cubicBezTo>
                  <a:cubicBezTo>
                    <a:pt x="76" y="131"/>
                    <a:pt x="96" y="87"/>
                    <a:pt x="127" y="54"/>
                  </a:cubicBezTo>
                  <a:close/>
                </a:path>
              </a:pathLst>
            </a:cu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2" name="Freeform 332"/>
            <p:cNvSpPr>
              <a:spLocks/>
            </p:cNvSpPr>
            <p:nvPr/>
          </p:nvSpPr>
          <p:spPr bwMode="auto">
            <a:xfrm>
              <a:off x="4847" y="3048"/>
              <a:ext cx="1031" cy="607"/>
            </a:xfrm>
            <a:custGeom>
              <a:avLst/>
              <a:gdLst>
                <a:gd name="T0" fmla="*/ 381 w 435"/>
                <a:gd name="T1" fmla="*/ 129 h 256"/>
                <a:gd name="T2" fmla="*/ 256 w 435"/>
                <a:gd name="T3" fmla="*/ 179 h 256"/>
                <a:gd name="T4" fmla="*/ 256 w 435"/>
                <a:gd name="T5" fmla="*/ 179 h 256"/>
                <a:gd name="T6" fmla="*/ 130 w 435"/>
                <a:gd name="T7" fmla="*/ 127 h 256"/>
                <a:gd name="T8" fmla="*/ 130 w 435"/>
                <a:gd name="T9" fmla="*/ 127 h 256"/>
                <a:gd name="T10" fmla="*/ 77 w 435"/>
                <a:gd name="T11" fmla="*/ 0 h 256"/>
                <a:gd name="T12" fmla="*/ 0 w 435"/>
                <a:gd name="T13" fmla="*/ 0 h 256"/>
                <a:gd name="T14" fmla="*/ 75 w 435"/>
                <a:gd name="T15" fmla="*/ 181 h 256"/>
                <a:gd name="T16" fmla="*/ 75 w 435"/>
                <a:gd name="T17" fmla="*/ 181 h 256"/>
                <a:gd name="T18" fmla="*/ 256 w 435"/>
                <a:gd name="T19" fmla="*/ 256 h 256"/>
                <a:gd name="T20" fmla="*/ 256 w 435"/>
                <a:gd name="T21" fmla="*/ 256 h 256"/>
                <a:gd name="T22" fmla="*/ 435 w 435"/>
                <a:gd name="T23" fmla="*/ 183 h 256"/>
                <a:gd name="T24" fmla="*/ 381 w 435"/>
                <a:gd name="T25" fmla="*/ 129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35" h="256">
                  <a:moveTo>
                    <a:pt x="381" y="129"/>
                  </a:moveTo>
                  <a:cubicBezTo>
                    <a:pt x="348" y="160"/>
                    <a:pt x="304" y="179"/>
                    <a:pt x="256" y="179"/>
                  </a:cubicBezTo>
                  <a:cubicBezTo>
                    <a:pt x="256" y="179"/>
                    <a:pt x="256" y="179"/>
                    <a:pt x="256" y="179"/>
                  </a:cubicBezTo>
                  <a:cubicBezTo>
                    <a:pt x="207" y="179"/>
                    <a:pt x="162" y="159"/>
                    <a:pt x="130" y="127"/>
                  </a:cubicBezTo>
                  <a:cubicBezTo>
                    <a:pt x="130" y="127"/>
                    <a:pt x="130" y="127"/>
                    <a:pt x="130" y="127"/>
                  </a:cubicBezTo>
                  <a:cubicBezTo>
                    <a:pt x="97" y="95"/>
                    <a:pt x="77" y="50"/>
                    <a:pt x="77" y="0"/>
                  </a:cubicBezTo>
                  <a:cubicBezTo>
                    <a:pt x="0" y="0"/>
                    <a:pt x="0" y="0"/>
                    <a:pt x="0" y="0"/>
                  </a:cubicBezTo>
                  <a:cubicBezTo>
                    <a:pt x="0" y="70"/>
                    <a:pt x="29" y="135"/>
                    <a:pt x="75" y="181"/>
                  </a:cubicBezTo>
                  <a:cubicBezTo>
                    <a:pt x="75" y="181"/>
                    <a:pt x="75" y="181"/>
                    <a:pt x="75" y="181"/>
                  </a:cubicBezTo>
                  <a:cubicBezTo>
                    <a:pt x="121" y="227"/>
                    <a:pt x="185" y="256"/>
                    <a:pt x="256" y="256"/>
                  </a:cubicBezTo>
                  <a:cubicBezTo>
                    <a:pt x="256" y="256"/>
                    <a:pt x="256" y="256"/>
                    <a:pt x="256" y="256"/>
                  </a:cubicBezTo>
                  <a:cubicBezTo>
                    <a:pt x="326" y="256"/>
                    <a:pt x="389" y="228"/>
                    <a:pt x="435" y="183"/>
                  </a:cubicBezTo>
                  <a:lnTo>
                    <a:pt x="381" y="129"/>
                  </a:lnTo>
                  <a:close/>
                </a:path>
              </a:pathLst>
            </a:cu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3" name="Freeform 333"/>
            <p:cNvSpPr>
              <a:spLocks/>
            </p:cNvSpPr>
            <p:nvPr/>
          </p:nvSpPr>
          <p:spPr bwMode="auto">
            <a:xfrm>
              <a:off x="5747" y="2622"/>
              <a:ext cx="311" cy="860"/>
            </a:xfrm>
            <a:custGeom>
              <a:avLst/>
              <a:gdLst>
                <a:gd name="T0" fmla="*/ 131 w 131"/>
                <a:gd name="T1" fmla="*/ 181 h 363"/>
                <a:gd name="T2" fmla="*/ 131 w 131"/>
                <a:gd name="T3" fmla="*/ 181 h 363"/>
                <a:gd name="T4" fmla="*/ 131 w 131"/>
                <a:gd name="T5" fmla="*/ 181 h 363"/>
                <a:gd name="T6" fmla="*/ 57 w 131"/>
                <a:gd name="T7" fmla="*/ 0 h 363"/>
                <a:gd name="T8" fmla="*/ 2 w 131"/>
                <a:gd name="T9" fmla="*/ 54 h 363"/>
                <a:gd name="T10" fmla="*/ 55 w 131"/>
                <a:gd name="T11" fmla="*/ 181 h 363"/>
                <a:gd name="T12" fmla="*/ 55 w 131"/>
                <a:gd name="T13" fmla="*/ 181 h 363"/>
                <a:gd name="T14" fmla="*/ 0 w 131"/>
                <a:gd name="T15" fmla="*/ 309 h 363"/>
                <a:gd name="T16" fmla="*/ 54 w 131"/>
                <a:gd name="T17" fmla="*/ 363 h 363"/>
                <a:gd name="T18" fmla="*/ 131 w 131"/>
                <a:gd name="T19" fmla="*/ 181 h 363"/>
                <a:gd name="T20" fmla="*/ 131 w 131"/>
                <a:gd name="T21" fmla="*/ 181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1" h="363">
                  <a:moveTo>
                    <a:pt x="131" y="181"/>
                  </a:moveTo>
                  <a:cubicBezTo>
                    <a:pt x="131" y="181"/>
                    <a:pt x="131" y="181"/>
                    <a:pt x="131" y="181"/>
                  </a:cubicBezTo>
                  <a:cubicBezTo>
                    <a:pt x="131" y="181"/>
                    <a:pt x="131" y="181"/>
                    <a:pt x="131" y="181"/>
                  </a:cubicBezTo>
                  <a:cubicBezTo>
                    <a:pt x="131" y="110"/>
                    <a:pt x="103" y="46"/>
                    <a:pt x="57" y="0"/>
                  </a:cubicBezTo>
                  <a:cubicBezTo>
                    <a:pt x="2" y="54"/>
                    <a:pt x="2" y="54"/>
                    <a:pt x="2" y="54"/>
                  </a:cubicBezTo>
                  <a:cubicBezTo>
                    <a:pt x="35" y="87"/>
                    <a:pt x="55" y="131"/>
                    <a:pt x="55" y="181"/>
                  </a:cubicBezTo>
                  <a:cubicBezTo>
                    <a:pt x="55" y="181"/>
                    <a:pt x="55" y="181"/>
                    <a:pt x="55" y="181"/>
                  </a:cubicBezTo>
                  <a:cubicBezTo>
                    <a:pt x="55" y="231"/>
                    <a:pt x="33" y="277"/>
                    <a:pt x="0" y="309"/>
                  </a:cubicBezTo>
                  <a:cubicBezTo>
                    <a:pt x="54" y="363"/>
                    <a:pt x="54" y="363"/>
                    <a:pt x="54" y="363"/>
                  </a:cubicBezTo>
                  <a:cubicBezTo>
                    <a:pt x="101" y="317"/>
                    <a:pt x="131" y="252"/>
                    <a:pt x="131" y="181"/>
                  </a:cubicBezTo>
                  <a:cubicBezTo>
                    <a:pt x="131" y="181"/>
                    <a:pt x="131" y="181"/>
                    <a:pt x="131" y="18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4" name="Freeform 334"/>
            <p:cNvSpPr>
              <a:spLocks/>
            </p:cNvSpPr>
            <p:nvPr/>
          </p:nvSpPr>
          <p:spPr bwMode="auto">
            <a:xfrm>
              <a:off x="5022" y="2444"/>
              <a:ext cx="861" cy="310"/>
            </a:xfrm>
            <a:custGeom>
              <a:avLst/>
              <a:gdLst>
                <a:gd name="T0" fmla="*/ 182 w 363"/>
                <a:gd name="T1" fmla="*/ 0 h 131"/>
                <a:gd name="T2" fmla="*/ 0 w 363"/>
                <a:gd name="T3" fmla="*/ 77 h 131"/>
                <a:gd name="T4" fmla="*/ 54 w 363"/>
                <a:gd name="T5" fmla="*/ 131 h 131"/>
                <a:gd name="T6" fmla="*/ 182 w 363"/>
                <a:gd name="T7" fmla="*/ 77 h 131"/>
                <a:gd name="T8" fmla="*/ 308 w 363"/>
                <a:gd name="T9" fmla="*/ 129 h 131"/>
                <a:gd name="T10" fmla="*/ 363 w 363"/>
                <a:gd name="T11" fmla="*/ 75 h 131"/>
                <a:gd name="T12" fmla="*/ 182 w 363"/>
                <a:gd name="T13" fmla="*/ 0 h 131"/>
              </a:gdLst>
              <a:ahLst/>
              <a:cxnLst>
                <a:cxn ang="0">
                  <a:pos x="T0" y="T1"/>
                </a:cxn>
                <a:cxn ang="0">
                  <a:pos x="T2" y="T3"/>
                </a:cxn>
                <a:cxn ang="0">
                  <a:pos x="T4" y="T5"/>
                </a:cxn>
                <a:cxn ang="0">
                  <a:pos x="T6" y="T7"/>
                </a:cxn>
                <a:cxn ang="0">
                  <a:pos x="T8" y="T9"/>
                </a:cxn>
                <a:cxn ang="0">
                  <a:pos x="T10" y="T11"/>
                </a:cxn>
                <a:cxn ang="0">
                  <a:pos x="T12" y="T13"/>
                </a:cxn>
              </a:cxnLst>
              <a:rect l="0" t="0" r="r" b="b"/>
              <a:pathLst>
                <a:path w="363" h="131">
                  <a:moveTo>
                    <a:pt x="182" y="0"/>
                  </a:moveTo>
                  <a:cubicBezTo>
                    <a:pt x="110" y="0"/>
                    <a:pt x="46" y="30"/>
                    <a:pt x="0" y="77"/>
                  </a:cubicBezTo>
                  <a:cubicBezTo>
                    <a:pt x="54" y="131"/>
                    <a:pt x="54" y="131"/>
                    <a:pt x="54" y="131"/>
                  </a:cubicBezTo>
                  <a:cubicBezTo>
                    <a:pt x="86" y="98"/>
                    <a:pt x="132" y="77"/>
                    <a:pt x="182" y="77"/>
                  </a:cubicBezTo>
                  <a:cubicBezTo>
                    <a:pt x="231" y="77"/>
                    <a:pt x="276" y="97"/>
                    <a:pt x="308" y="129"/>
                  </a:cubicBezTo>
                  <a:cubicBezTo>
                    <a:pt x="363" y="75"/>
                    <a:pt x="363" y="75"/>
                    <a:pt x="363" y="75"/>
                  </a:cubicBezTo>
                  <a:cubicBezTo>
                    <a:pt x="316" y="29"/>
                    <a:pt x="252" y="0"/>
                    <a:pt x="182" y="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5" name="Oval 335"/>
            <p:cNvSpPr>
              <a:spLocks noChangeArrowheads="1"/>
            </p:cNvSpPr>
            <p:nvPr/>
          </p:nvSpPr>
          <p:spPr bwMode="auto">
            <a:xfrm>
              <a:off x="6288" y="3001"/>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6" name="Oval 336"/>
            <p:cNvSpPr>
              <a:spLocks noChangeArrowheads="1"/>
            </p:cNvSpPr>
            <p:nvPr/>
          </p:nvSpPr>
          <p:spPr bwMode="auto">
            <a:xfrm>
              <a:off x="6283" y="2949"/>
              <a:ext cx="24" cy="2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7" name="Oval 337"/>
            <p:cNvSpPr>
              <a:spLocks noChangeArrowheads="1"/>
            </p:cNvSpPr>
            <p:nvPr/>
          </p:nvSpPr>
          <p:spPr bwMode="auto">
            <a:xfrm>
              <a:off x="6269" y="2885"/>
              <a:ext cx="33"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8" name="Oval 338"/>
            <p:cNvSpPr>
              <a:spLocks noChangeArrowheads="1"/>
            </p:cNvSpPr>
            <p:nvPr/>
          </p:nvSpPr>
          <p:spPr bwMode="auto">
            <a:xfrm>
              <a:off x="6264" y="2830"/>
              <a:ext cx="24" cy="22"/>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9" name="Oval 339"/>
            <p:cNvSpPr>
              <a:spLocks noChangeArrowheads="1"/>
            </p:cNvSpPr>
            <p:nvPr/>
          </p:nvSpPr>
          <p:spPr bwMode="auto">
            <a:xfrm>
              <a:off x="6252" y="2769"/>
              <a:ext cx="29"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0" name="Oval 340"/>
            <p:cNvSpPr>
              <a:spLocks noChangeArrowheads="1"/>
            </p:cNvSpPr>
            <p:nvPr/>
          </p:nvSpPr>
          <p:spPr bwMode="auto">
            <a:xfrm>
              <a:off x="6229" y="2716"/>
              <a:ext cx="23"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1" name="Oval 341"/>
            <p:cNvSpPr>
              <a:spLocks noChangeArrowheads="1"/>
            </p:cNvSpPr>
            <p:nvPr/>
          </p:nvSpPr>
          <p:spPr bwMode="auto">
            <a:xfrm>
              <a:off x="6198" y="2660"/>
              <a:ext cx="28" cy="30"/>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2" name="Oval 342"/>
            <p:cNvSpPr>
              <a:spLocks noChangeArrowheads="1"/>
            </p:cNvSpPr>
            <p:nvPr/>
          </p:nvSpPr>
          <p:spPr bwMode="auto">
            <a:xfrm>
              <a:off x="6174" y="2610"/>
              <a:ext cx="22"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3" name="Oval 343"/>
            <p:cNvSpPr>
              <a:spLocks noChangeArrowheads="1"/>
            </p:cNvSpPr>
            <p:nvPr/>
          </p:nvSpPr>
          <p:spPr bwMode="auto">
            <a:xfrm>
              <a:off x="6141" y="2553"/>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4" name="Oval 344"/>
            <p:cNvSpPr>
              <a:spLocks noChangeArrowheads="1"/>
            </p:cNvSpPr>
            <p:nvPr/>
          </p:nvSpPr>
          <p:spPr bwMode="auto">
            <a:xfrm>
              <a:off x="6103" y="2503"/>
              <a:ext cx="38"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5" name="Oval 345"/>
            <p:cNvSpPr>
              <a:spLocks noChangeArrowheads="1"/>
            </p:cNvSpPr>
            <p:nvPr/>
          </p:nvSpPr>
          <p:spPr bwMode="auto">
            <a:xfrm>
              <a:off x="6068" y="2468"/>
              <a:ext cx="23" cy="2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6" name="Oval 346"/>
            <p:cNvSpPr>
              <a:spLocks noChangeArrowheads="1"/>
            </p:cNvSpPr>
            <p:nvPr/>
          </p:nvSpPr>
          <p:spPr bwMode="auto">
            <a:xfrm>
              <a:off x="6018" y="2418"/>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7" name="Oval 347"/>
            <p:cNvSpPr>
              <a:spLocks noChangeArrowheads="1"/>
            </p:cNvSpPr>
            <p:nvPr/>
          </p:nvSpPr>
          <p:spPr bwMode="auto">
            <a:xfrm>
              <a:off x="5980" y="2377"/>
              <a:ext cx="31"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8" name="Oval 348"/>
            <p:cNvSpPr>
              <a:spLocks noChangeArrowheads="1"/>
            </p:cNvSpPr>
            <p:nvPr/>
          </p:nvSpPr>
          <p:spPr bwMode="auto">
            <a:xfrm>
              <a:off x="5937" y="2340"/>
              <a:ext cx="29"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29" name="Oval 349"/>
            <p:cNvSpPr>
              <a:spLocks noChangeArrowheads="1"/>
            </p:cNvSpPr>
            <p:nvPr/>
          </p:nvSpPr>
          <p:spPr bwMode="auto">
            <a:xfrm>
              <a:off x="5880" y="2311"/>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0" name="Oval 350"/>
            <p:cNvSpPr>
              <a:spLocks noChangeArrowheads="1"/>
            </p:cNvSpPr>
            <p:nvPr/>
          </p:nvSpPr>
          <p:spPr bwMode="auto">
            <a:xfrm>
              <a:off x="5830" y="2285"/>
              <a:ext cx="29"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1" name="Oval 351"/>
            <p:cNvSpPr>
              <a:spLocks noChangeArrowheads="1"/>
            </p:cNvSpPr>
            <p:nvPr/>
          </p:nvSpPr>
          <p:spPr bwMode="auto">
            <a:xfrm>
              <a:off x="5776" y="2257"/>
              <a:ext cx="31" cy="30"/>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2" name="Oval 352"/>
            <p:cNvSpPr>
              <a:spLocks noChangeArrowheads="1"/>
            </p:cNvSpPr>
            <p:nvPr/>
          </p:nvSpPr>
          <p:spPr bwMode="auto">
            <a:xfrm>
              <a:off x="5724" y="2231"/>
              <a:ext cx="28"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3" name="Oval 353"/>
            <p:cNvSpPr>
              <a:spLocks noChangeArrowheads="1"/>
            </p:cNvSpPr>
            <p:nvPr/>
          </p:nvSpPr>
          <p:spPr bwMode="auto">
            <a:xfrm>
              <a:off x="5665" y="2214"/>
              <a:ext cx="30"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4" name="Oval 354"/>
            <p:cNvSpPr>
              <a:spLocks noChangeArrowheads="1"/>
            </p:cNvSpPr>
            <p:nvPr/>
          </p:nvSpPr>
          <p:spPr bwMode="auto">
            <a:xfrm>
              <a:off x="5603" y="2202"/>
              <a:ext cx="35"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5" name="Oval 355"/>
            <p:cNvSpPr>
              <a:spLocks noChangeArrowheads="1"/>
            </p:cNvSpPr>
            <p:nvPr/>
          </p:nvSpPr>
          <p:spPr bwMode="auto">
            <a:xfrm>
              <a:off x="5551" y="2200"/>
              <a:ext cx="23" cy="2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6" name="Oval 356"/>
            <p:cNvSpPr>
              <a:spLocks noChangeArrowheads="1"/>
            </p:cNvSpPr>
            <p:nvPr/>
          </p:nvSpPr>
          <p:spPr bwMode="auto">
            <a:xfrm>
              <a:off x="5487" y="2185"/>
              <a:ext cx="33"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7" name="Oval 357"/>
            <p:cNvSpPr>
              <a:spLocks noChangeArrowheads="1"/>
            </p:cNvSpPr>
            <p:nvPr/>
          </p:nvSpPr>
          <p:spPr bwMode="auto">
            <a:xfrm>
              <a:off x="5432" y="2183"/>
              <a:ext cx="24"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8" name="Oval 358"/>
            <p:cNvSpPr>
              <a:spLocks noChangeArrowheads="1"/>
            </p:cNvSpPr>
            <p:nvPr/>
          </p:nvSpPr>
          <p:spPr bwMode="auto">
            <a:xfrm>
              <a:off x="5373" y="2193"/>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39" name="Oval 359"/>
            <p:cNvSpPr>
              <a:spLocks noChangeArrowheads="1"/>
            </p:cNvSpPr>
            <p:nvPr/>
          </p:nvSpPr>
          <p:spPr bwMode="auto">
            <a:xfrm>
              <a:off x="5307" y="2195"/>
              <a:ext cx="37"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0" name="Oval 360"/>
            <p:cNvSpPr>
              <a:spLocks noChangeArrowheads="1"/>
            </p:cNvSpPr>
            <p:nvPr/>
          </p:nvSpPr>
          <p:spPr bwMode="auto">
            <a:xfrm>
              <a:off x="5247" y="2204"/>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1" name="Oval 361"/>
            <p:cNvSpPr>
              <a:spLocks noChangeArrowheads="1"/>
            </p:cNvSpPr>
            <p:nvPr/>
          </p:nvSpPr>
          <p:spPr bwMode="auto">
            <a:xfrm>
              <a:off x="5195" y="2221"/>
              <a:ext cx="26"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2" name="Oval 362"/>
            <p:cNvSpPr>
              <a:spLocks noChangeArrowheads="1"/>
            </p:cNvSpPr>
            <p:nvPr/>
          </p:nvSpPr>
          <p:spPr bwMode="auto">
            <a:xfrm>
              <a:off x="5136" y="2238"/>
              <a:ext cx="33" cy="30"/>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3" name="Oval 363"/>
            <p:cNvSpPr>
              <a:spLocks noChangeArrowheads="1"/>
            </p:cNvSpPr>
            <p:nvPr/>
          </p:nvSpPr>
          <p:spPr bwMode="auto">
            <a:xfrm>
              <a:off x="5084" y="2264"/>
              <a:ext cx="31"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4" name="Oval 364"/>
            <p:cNvSpPr>
              <a:spLocks noChangeArrowheads="1"/>
            </p:cNvSpPr>
            <p:nvPr/>
          </p:nvSpPr>
          <p:spPr bwMode="auto">
            <a:xfrm>
              <a:off x="5027" y="2290"/>
              <a:ext cx="38"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5" name="Oval 365"/>
            <p:cNvSpPr>
              <a:spLocks noChangeArrowheads="1"/>
            </p:cNvSpPr>
            <p:nvPr/>
          </p:nvSpPr>
          <p:spPr bwMode="auto">
            <a:xfrm>
              <a:off x="4979" y="2323"/>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6" name="Oval 366"/>
            <p:cNvSpPr>
              <a:spLocks noChangeArrowheads="1"/>
            </p:cNvSpPr>
            <p:nvPr/>
          </p:nvSpPr>
          <p:spPr bwMode="auto">
            <a:xfrm>
              <a:off x="4925" y="2351"/>
              <a:ext cx="31" cy="29"/>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7" name="Oval 367"/>
            <p:cNvSpPr>
              <a:spLocks noChangeArrowheads="1"/>
            </p:cNvSpPr>
            <p:nvPr/>
          </p:nvSpPr>
          <p:spPr bwMode="auto">
            <a:xfrm>
              <a:off x="4880" y="2389"/>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8" name="Oval 368"/>
            <p:cNvSpPr>
              <a:spLocks noChangeArrowheads="1"/>
            </p:cNvSpPr>
            <p:nvPr/>
          </p:nvSpPr>
          <p:spPr bwMode="auto">
            <a:xfrm>
              <a:off x="4844" y="2437"/>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49" name="Oval 369"/>
            <p:cNvSpPr>
              <a:spLocks noChangeArrowheads="1"/>
            </p:cNvSpPr>
            <p:nvPr/>
          </p:nvSpPr>
          <p:spPr bwMode="auto">
            <a:xfrm>
              <a:off x="4797" y="2475"/>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0" name="Oval 370"/>
            <p:cNvSpPr>
              <a:spLocks noChangeArrowheads="1"/>
            </p:cNvSpPr>
            <p:nvPr/>
          </p:nvSpPr>
          <p:spPr bwMode="auto">
            <a:xfrm>
              <a:off x="4754" y="2517"/>
              <a:ext cx="33"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1" name="Oval 371"/>
            <p:cNvSpPr>
              <a:spLocks noChangeArrowheads="1"/>
            </p:cNvSpPr>
            <p:nvPr/>
          </p:nvSpPr>
          <p:spPr bwMode="auto">
            <a:xfrm>
              <a:off x="4723" y="2567"/>
              <a:ext cx="36"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2" name="Oval 372"/>
            <p:cNvSpPr>
              <a:spLocks noChangeArrowheads="1"/>
            </p:cNvSpPr>
            <p:nvPr/>
          </p:nvSpPr>
          <p:spPr bwMode="auto">
            <a:xfrm>
              <a:off x="4695" y="2619"/>
              <a:ext cx="35"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3" name="Oval 373"/>
            <p:cNvSpPr>
              <a:spLocks noChangeArrowheads="1"/>
            </p:cNvSpPr>
            <p:nvPr/>
          </p:nvSpPr>
          <p:spPr bwMode="auto">
            <a:xfrm>
              <a:off x="4671" y="2676"/>
              <a:ext cx="29"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4" name="Oval 374"/>
            <p:cNvSpPr>
              <a:spLocks noChangeArrowheads="1"/>
            </p:cNvSpPr>
            <p:nvPr/>
          </p:nvSpPr>
          <p:spPr bwMode="auto">
            <a:xfrm>
              <a:off x="4643" y="2728"/>
              <a:ext cx="31"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5" name="Oval 375"/>
            <p:cNvSpPr>
              <a:spLocks noChangeArrowheads="1"/>
            </p:cNvSpPr>
            <p:nvPr/>
          </p:nvSpPr>
          <p:spPr bwMode="auto">
            <a:xfrm>
              <a:off x="4624" y="2788"/>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6" name="Oval 376"/>
            <p:cNvSpPr>
              <a:spLocks noChangeArrowheads="1"/>
            </p:cNvSpPr>
            <p:nvPr/>
          </p:nvSpPr>
          <p:spPr bwMode="auto">
            <a:xfrm>
              <a:off x="4610" y="2842"/>
              <a:ext cx="35"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7" name="Oval 377"/>
            <p:cNvSpPr>
              <a:spLocks noChangeArrowheads="1"/>
            </p:cNvSpPr>
            <p:nvPr/>
          </p:nvSpPr>
          <p:spPr bwMode="auto">
            <a:xfrm>
              <a:off x="4605" y="2904"/>
              <a:ext cx="26"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8" name="Oval 378"/>
            <p:cNvSpPr>
              <a:spLocks noChangeArrowheads="1"/>
            </p:cNvSpPr>
            <p:nvPr/>
          </p:nvSpPr>
          <p:spPr bwMode="auto">
            <a:xfrm>
              <a:off x="4595" y="2965"/>
              <a:ext cx="26"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59" name="Oval 379"/>
            <p:cNvSpPr>
              <a:spLocks noChangeArrowheads="1"/>
            </p:cNvSpPr>
            <p:nvPr/>
          </p:nvSpPr>
          <p:spPr bwMode="auto">
            <a:xfrm>
              <a:off x="4584" y="3020"/>
              <a:ext cx="30"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0" name="Oval 380"/>
            <p:cNvSpPr>
              <a:spLocks noChangeArrowheads="1"/>
            </p:cNvSpPr>
            <p:nvPr/>
          </p:nvSpPr>
          <p:spPr bwMode="auto">
            <a:xfrm>
              <a:off x="4591" y="3084"/>
              <a:ext cx="26"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1" name="Oval 381"/>
            <p:cNvSpPr>
              <a:spLocks noChangeArrowheads="1"/>
            </p:cNvSpPr>
            <p:nvPr/>
          </p:nvSpPr>
          <p:spPr bwMode="auto">
            <a:xfrm>
              <a:off x="4602" y="3143"/>
              <a:ext cx="24"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2" name="Oval 382"/>
            <p:cNvSpPr>
              <a:spLocks noChangeArrowheads="1"/>
            </p:cNvSpPr>
            <p:nvPr/>
          </p:nvSpPr>
          <p:spPr bwMode="auto">
            <a:xfrm>
              <a:off x="4605" y="3195"/>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3" name="Oval 383"/>
            <p:cNvSpPr>
              <a:spLocks noChangeArrowheads="1"/>
            </p:cNvSpPr>
            <p:nvPr/>
          </p:nvSpPr>
          <p:spPr bwMode="auto">
            <a:xfrm>
              <a:off x="4614" y="3255"/>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4" name="Oval 384"/>
            <p:cNvSpPr>
              <a:spLocks noChangeArrowheads="1"/>
            </p:cNvSpPr>
            <p:nvPr/>
          </p:nvSpPr>
          <p:spPr bwMode="auto">
            <a:xfrm>
              <a:off x="4633" y="3319"/>
              <a:ext cx="24"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5" name="Oval 385"/>
            <p:cNvSpPr>
              <a:spLocks noChangeArrowheads="1"/>
            </p:cNvSpPr>
            <p:nvPr/>
          </p:nvSpPr>
          <p:spPr bwMode="auto">
            <a:xfrm>
              <a:off x="4655" y="3366"/>
              <a:ext cx="38"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6" name="Oval 386"/>
            <p:cNvSpPr>
              <a:spLocks noChangeArrowheads="1"/>
            </p:cNvSpPr>
            <p:nvPr/>
          </p:nvSpPr>
          <p:spPr bwMode="auto">
            <a:xfrm>
              <a:off x="4685" y="3423"/>
              <a:ext cx="31"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7" name="Oval 387"/>
            <p:cNvSpPr>
              <a:spLocks noChangeArrowheads="1"/>
            </p:cNvSpPr>
            <p:nvPr/>
          </p:nvSpPr>
          <p:spPr bwMode="auto">
            <a:xfrm>
              <a:off x="4716" y="3480"/>
              <a:ext cx="24" cy="2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8" name="Oval 388"/>
            <p:cNvSpPr>
              <a:spLocks noChangeArrowheads="1"/>
            </p:cNvSpPr>
            <p:nvPr/>
          </p:nvSpPr>
          <p:spPr bwMode="auto">
            <a:xfrm>
              <a:off x="4745" y="3532"/>
              <a:ext cx="23"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9" name="Oval 389"/>
            <p:cNvSpPr>
              <a:spLocks noChangeArrowheads="1"/>
            </p:cNvSpPr>
            <p:nvPr/>
          </p:nvSpPr>
          <p:spPr bwMode="auto">
            <a:xfrm>
              <a:off x="4776" y="3570"/>
              <a:ext cx="37"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0" name="Oval 390"/>
            <p:cNvSpPr>
              <a:spLocks noChangeArrowheads="1"/>
            </p:cNvSpPr>
            <p:nvPr/>
          </p:nvSpPr>
          <p:spPr bwMode="auto">
            <a:xfrm>
              <a:off x="4821" y="3615"/>
              <a:ext cx="33" cy="3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1" name="Oval 391"/>
            <p:cNvSpPr>
              <a:spLocks noChangeArrowheads="1"/>
            </p:cNvSpPr>
            <p:nvPr/>
          </p:nvSpPr>
          <p:spPr bwMode="auto">
            <a:xfrm>
              <a:off x="4866" y="3660"/>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2" name="Oval 392"/>
            <p:cNvSpPr>
              <a:spLocks noChangeArrowheads="1"/>
            </p:cNvSpPr>
            <p:nvPr/>
          </p:nvSpPr>
          <p:spPr bwMode="auto">
            <a:xfrm>
              <a:off x="4908" y="3703"/>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3" name="Oval 393"/>
            <p:cNvSpPr>
              <a:spLocks noChangeArrowheads="1"/>
            </p:cNvSpPr>
            <p:nvPr/>
          </p:nvSpPr>
          <p:spPr bwMode="auto">
            <a:xfrm>
              <a:off x="4949" y="3733"/>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4" name="Oval 394"/>
            <p:cNvSpPr>
              <a:spLocks noChangeArrowheads="1"/>
            </p:cNvSpPr>
            <p:nvPr/>
          </p:nvSpPr>
          <p:spPr bwMode="auto">
            <a:xfrm>
              <a:off x="5008" y="3767"/>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5" name="Oval 395"/>
            <p:cNvSpPr>
              <a:spLocks noChangeArrowheads="1"/>
            </p:cNvSpPr>
            <p:nvPr/>
          </p:nvSpPr>
          <p:spPr bwMode="auto">
            <a:xfrm>
              <a:off x="5058" y="3790"/>
              <a:ext cx="33" cy="3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6" name="Oval 396"/>
            <p:cNvSpPr>
              <a:spLocks noChangeArrowheads="1"/>
            </p:cNvSpPr>
            <p:nvPr/>
          </p:nvSpPr>
          <p:spPr bwMode="auto">
            <a:xfrm>
              <a:off x="5115" y="3821"/>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7" name="Oval 397"/>
            <p:cNvSpPr>
              <a:spLocks noChangeArrowheads="1"/>
            </p:cNvSpPr>
            <p:nvPr/>
          </p:nvSpPr>
          <p:spPr bwMode="auto">
            <a:xfrm>
              <a:off x="5167" y="3850"/>
              <a:ext cx="28"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8" name="Oval 398"/>
            <p:cNvSpPr>
              <a:spLocks noChangeArrowheads="1"/>
            </p:cNvSpPr>
            <p:nvPr/>
          </p:nvSpPr>
          <p:spPr bwMode="auto">
            <a:xfrm>
              <a:off x="5228" y="3861"/>
              <a:ext cx="22" cy="22"/>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9" name="Oval 399"/>
            <p:cNvSpPr>
              <a:spLocks noChangeArrowheads="1"/>
            </p:cNvSpPr>
            <p:nvPr/>
          </p:nvSpPr>
          <p:spPr bwMode="auto">
            <a:xfrm>
              <a:off x="5280" y="3864"/>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0" name="Oval 400"/>
            <p:cNvSpPr>
              <a:spLocks noChangeArrowheads="1"/>
            </p:cNvSpPr>
            <p:nvPr/>
          </p:nvSpPr>
          <p:spPr bwMode="auto">
            <a:xfrm>
              <a:off x="5340" y="3873"/>
              <a:ext cx="38" cy="3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1" name="Oval 401"/>
            <p:cNvSpPr>
              <a:spLocks noChangeArrowheads="1"/>
            </p:cNvSpPr>
            <p:nvPr/>
          </p:nvSpPr>
          <p:spPr bwMode="auto">
            <a:xfrm>
              <a:off x="5406" y="3890"/>
              <a:ext cx="21" cy="2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2" name="Oval 402"/>
            <p:cNvSpPr>
              <a:spLocks noChangeArrowheads="1"/>
            </p:cNvSpPr>
            <p:nvPr/>
          </p:nvSpPr>
          <p:spPr bwMode="auto">
            <a:xfrm>
              <a:off x="5463" y="3890"/>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3" name="Oval 403"/>
            <p:cNvSpPr>
              <a:spLocks noChangeArrowheads="1"/>
            </p:cNvSpPr>
            <p:nvPr/>
          </p:nvSpPr>
          <p:spPr bwMode="auto">
            <a:xfrm>
              <a:off x="5520" y="3878"/>
              <a:ext cx="31"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4" name="Oval 404"/>
            <p:cNvSpPr>
              <a:spLocks noChangeArrowheads="1"/>
            </p:cNvSpPr>
            <p:nvPr/>
          </p:nvSpPr>
          <p:spPr bwMode="auto">
            <a:xfrm>
              <a:off x="5577" y="3866"/>
              <a:ext cx="35"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5" name="Oval 405"/>
            <p:cNvSpPr>
              <a:spLocks noChangeArrowheads="1"/>
            </p:cNvSpPr>
            <p:nvPr/>
          </p:nvSpPr>
          <p:spPr bwMode="auto">
            <a:xfrm>
              <a:off x="5638" y="3859"/>
              <a:ext cx="31"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6" name="Oval 406"/>
            <p:cNvSpPr>
              <a:spLocks noChangeArrowheads="1"/>
            </p:cNvSpPr>
            <p:nvPr/>
          </p:nvSpPr>
          <p:spPr bwMode="auto">
            <a:xfrm>
              <a:off x="5698" y="3850"/>
              <a:ext cx="28" cy="30"/>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7" name="Oval 407"/>
            <p:cNvSpPr>
              <a:spLocks noChangeArrowheads="1"/>
            </p:cNvSpPr>
            <p:nvPr/>
          </p:nvSpPr>
          <p:spPr bwMode="auto">
            <a:xfrm>
              <a:off x="5752" y="3828"/>
              <a:ext cx="29"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8" name="Oval 408"/>
            <p:cNvSpPr>
              <a:spLocks noChangeArrowheads="1"/>
            </p:cNvSpPr>
            <p:nvPr/>
          </p:nvSpPr>
          <p:spPr bwMode="auto">
            <a:xfrm>
              <a:off x="5804" y="3800"/>
              <a:ext cx="31"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9" name="Oval 409"/>
            <p:cNvSpPr>
              <a:spLocks noChangeArrowheads="1"/>
            </p:cNvSpPr>
            <p:nvPr/>
          </p:nvSpPr>
          <p:spPr bwMode="auto">
            <a:xfrm>
              <a:off x="5859" y="3771"/>
              <a:ext cx="28" cy="29"/>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0" name="Oval 410"/>
            <p:cNvSpPr>
              <a:spLocks noChangeArrowheads="1"/>
            </p:cNvSpPr>
            <p:nvPr/>
          </p:nvSpPr>
          <p:spPr bwMode="auto">
            <a:xfrm>
              <a:off x="5913" y="3745"/>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1" name="Oval 411"/>
            <p:cNvSpPr>
              <a:spLocks noChangeArrowheads="1"/>
            </p:cNvSpPr>
            <p:nvPr/>
          </p:nvSpPr>
          <p:spPr bwMode="auto">
            <a:xfrm>
              <a:off x="5961" y="3710"/>
              <a:ext cx="31" cy="31"/>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2" name="Oval 412"/>
            <p:cNvSpPr>
              <a:spLocks noChangeArrowheads="1"/>
            </p:cNvSpPr>
            <p:nvPr/>
          </p:nvSpPr>
          <p:spPr bwMode="auto">
            <a:xfrm>
              <a:off x="6001" y="3665"/>
              <a:ext cx="33"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3" name="Oval 413"/>
            <p:cNvSpPr>
              <a:spLocks noChangeArrowheads="1"/>
            </p:cNvSpPr>
            <p:nvPr/>
          </p:nvSpPr>
          <p:spPr bwMode="auto">
            <a:xfrm>
              <a:off x="6046" y="3627"/>
              <a:ext cx="29"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4" name="Oval 414"/>
            <p:cNvSpPr>
              <a:spLocks noChangeArrowheads="1"/>
            </p:cNvSpPr>
            <p:nvPr/>
          </p:nvSpPr>
          <p:spPr bwMode="auto">
            <a:xfrm>
              <a:off x="6091" y="3586"/>
              <a:ext cx="24" cy="24"/>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5" name="Oval 415"/>
            <p:cNvSpPr>
              <a:spLocks noChangeArrowheads="1"/>
            </p:cNvSpPr>
            <p:nvPr/>
          </p:nvSpPr>
          <p:spPr bwMode="auto">
            <a:xfrm>
              <a:off x="6132" y="3541"/>
              <a:ext cx="28" cy="29"/>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6" name="Oval 416"/>
            <p:cNvSpPr>
              <a:spLocks noChangeArrowheads="1"/>
            </p:cNvSpPr>
            <p:nvPr/>
          </p:nvSpPr>
          <p:spPr bwMode="auto">
            <a:xfrm>
              <a:off x="6160" y="3492"/>
              <a:ext cx="24" cy="23"/>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7" name="Oval 417"/>
            <p:cNvSpPr>
              <a:spLocks noChangeArrowheads="1"/>
            </p:cNvSpPr>
            <p:nvPr/>
          </p:nvSpPr>
          <p:spPr bwMode="auto">
            <a:xfrm>
              <a:off x="6181" y="3432"/>
              <a:ext cx="36" cy="3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8" name="Oval 418"/>
            <p:cNvSpPr>
              <a:spLocks noChangeArrowheads="1"/>
            </p:cNvSpPr>
            <p:nvPr/>
          </p:nvSpPr>
          <p:spPr bwMode="auto">
            <a:xfrm>
              <a:off x="6212" y="3383"/>
              <a:ext cx="31"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99" name="Oval 419"/>
            <p:cNvSpPr>
              <a:spLocks noChangeArrowheads="1"/>
            </p:cNvSpPr>
            <p:nvPr/>
          </p:nvSpPr>
          <p:spPr bwMode="auto">
            <a:xfrm>
              <a:off x="6236" y="3326"/>
              <a:ext cx="38"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0" name="Oval 420"/>
            <p:cNvSpPr>
              <a:spLocks noChangeArrowheads="1"/>
            </p:cNvSpPr>
            <p:nvPr/>
          </p:nvSpPr>
          <p:spPr bwMode="auto">
            <a:xfrm>
              <a:off x="6260" y="3274"/>
              <a:ext cx="26"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1" name="Oval 421"/>
            <p:cNvSpPr>
              <a:spLocks noChangeArrowheads="1"/>
            </p:cNvSpPr>
            <p:nvPr/>
          </p:nvSpPr>
          <p:spPr bwMode="auto">
            <a:xfrm>
              <a:off x="6264" y="3210"/>
              <a:ext cx="36" cy="35"/>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2" name="Oval 422"/>
            <p:cNvSpPr>
              <a:spLocks noChangeArrowheads="1"/>
            </p:cNvSpPr>
            <p:nvPr/>
          </p:nvSpPr>
          <p:spPr bwMode="auto">
            <a:xfrm>
              <a:off x="6278" y="3155"/>
              <a:ext cx="27" cy="26"/>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3" name="Oval 423"/>
            <p:cNvSpPr>
              <a:spLocks noChangeArrowheads="1"/>
            </p:cNvSpPr>
            <p:nvPr/>
          </p:nvSpPr>
          <p:spPr bwMode="auto">
            <a:xfrm>
              <a:off x="6286" y="3096"/>
              <a:ext cx="28" cy="28"/>
            </a:xfrm>
            <a:prstGeom prst="ellipse">
              <a:avLst/>
            </a:prstGeom>
            <a:solidFill>
              <a:srgbClr val="CECCC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4" name="Oval 424"/>
            <p:cNvSpPr>
              <a:spLocks noChangeArrowheads="1"/>
            </p:cNvSpPr>
            <p:nvPr/>
          </p:nvSpPr>
          <p:spPr bwMode="auto">
            <a:xfrm>
              <a:off x="5444" y="2024"/>
              <a:ext cx="370" cy="37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5" name="Oval 425"/>
            <p:cNvSpPr>
              <a:spLocks noChangeArrowheads="1"/>
            </p:cNvSpPr>
            <p:nvPr/>
          </p:nvSpPr>
          <p:spPr bwMode="auto">
            <a:xfrm>
              <a:off x="6113" y="3082"/>
              <a:ext cx="367" cy="367"/>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6" name="Oval 426"/>
            <p:cNvSpPr>
              <a:spLocks noChangeArrowheads="1"/>
            </p:cNvSpPr>
            <p:nvPr/>
          </p:nvSpPr>
          <p:spPr bwMode="auto">
            <a:xfrm>
              <a:off x="4882" y="3639"/>
              <a:ext cx="368" cy="369"/>
            </a:xfrm>
            <a:prstGeom prst="ellipse">
              <a:avLst/>
            </a:prstGeom>
            <a:solidFill>
              <a:schemeClr val="accent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107" name="Oval 427"/>
            <p:cNvSpPr>
              <a:spLocks noChangeArrowheads="1"/>
            </p:cNvSpPr>
            <p:nvPr/>
          </p:nvSpPr>
          <p:spPr bwMode="auto">
            <a:xfrm>
              <a:off x="4569" y="2558"/>
              <a:ext cx="237" cy="239"/>
            </a:xfrm>
            <a:prstGeom prst="ellipse">
              <a:avLst/>
            </a:prstGeom>
            <a:solidFill>
              <a:schemeClr val="accent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sp>
        <p:nvSpPr>
          <p:cNvPr id="109" name="Freeform 49"/>
          <p:cNvSpPr>
            <a:spLocks noChangeAspect="1" noEditPoints="1"/>
          </p:cNvSpPr>
          <p:nvPr/>
        </p:nvSpPr>
        <p:spPr bwMode="auto">
          <a:xfrm>
            <a:off x="4334280" y="3256660"/>
            <a:ext cx="320959" cy="273360"/>
          </a:xfrm>
          <a:custGeom>
            <a:avLst/>
            <a:gdLst>
              <a:gd name="T0" fmla="*/ 182 w 400"/>
              <a:gd name="T1" fmla="*/ 180 h 340"/>
              <a:gd name="T2" fmla="*/ 218 w 400"/>
              <a:gd name="T3" fmla="*/ 180 h 340"/>
              <a:gd name="T4" fmla="*/ 218 w 400"/>
              <a:gd name="T5" fmla="*/ 220 h 340"/>
              <a:gd name="T6" fmla="*/ 400 w 400"/>
              <a:gd name="T7" fmla="*/ 220 h 340"/>
              <a:gd name="T8" fmla="*/ 396 w 400"/>
              <a:gd name="T9" fmla="*/ 103 h 340"/>
              <a:gd name="T10" fmla="*/ 356 w 400"/>
              <a:gd name="T11" fmla="*/ 60 h 340"/>
              <a:gd name="T12" fmla="*/ 292 w 400"/>
              <a:gd name="T13" fmla="*/ 60 h 340"/>
              <a:gd name="T14" fmla="*/ 268 w 400"/>
              <a:gd name="T15" fmla="*/ 15 h 340"/>
              <a:gd name="T16" fmla="*/ 244 w 400"/>
              <a:gd name="T17" fmla="*/ 0 h 340"/>
              <a:gd name="T18" fmla="*/ 155 w 400"/>
              <a:gd name="T19" fmla="*/ 0 h 340"/>
              <a:gd name="T20" fmla="*/ 132 w 400"/>
              <a:gd name="T21" fmla="*/ 15 h 340"/>
              <a:gd name="T22" fmla="*/ 108 w 400"/>
              <a:gd name="T23" fmla="*/ 60 h 340"/>
              <a:gd name="T24" fmla="*/ 44 w 400"/>
              <a:gd name="T25" fmla="*/ 60 h 340"/>
              <a:gd name="T26" fmla="*/ 4 w 400"/>
              <a:gd name="T27" fmla="*/ 103 h 340"/>
              <a:gd name="T28" fmla="*/ 0 w 400"/>
              <a:gd name="T29" fmla="*/ 220 h 340"/>
              <a:gd name="T30" fmla="*/ 182 w 400"/>
              <a:gd name="T31" fmla="*/ 220 h 340"/>
              <a:gd name="T32" fmla="*/ 182 w 400"/>
              <a:gd name="T33" fmla="*/ 180 h 340"/>
              <a:gd name="T34" fmla="*/ 153 w 400"/>
              <a:gd name="T35" fmla="*/ 38 h 340"/>
              <a:gd name="T36" fmla="*/ 169 w 400"/>
              <a:gd name="T37" fmla="*/ 28 h 340"/>
              <a:gd name="T38" fmla="*/ 230 w 400"/>
              <a:gd name="T39" fmla="*/ 28 h 340"/>
              <a:gd name="T40" fmla="*/ 247 w 400"/>
              <a:gd name="T41" fmla="*/ 38 h 340"/>
              <a:gd name="T42" fmla="*/ 258 w 400"/>
              <a:gd name="T43" fmla="*/ 60 h 340"/>
              <a:gd name="T44" fmla="*/ 141 w 400"/>
              <a:gd name="T45" fmla="*/ 60 h 340"/>
              <a:gd name="T46" fmla="*/ 153 w 400"/>
              <a:gd name="T47" fmla="*/ 38 h 340"/>
              <a:gd name="T48" fmla="*/ 218 w 400"/>
              <a:gd name="T49" fmla="*/ 280 h 340"/>
              <a:gd name="T50" fmla="*/ 182 w 400"/>
              <a:gd name="T51" fmla="*/ 280 h 340"/>
              <a:gd name="T52" fmla="*/ 182 w 400"/>
              <a:gd name="T53" fmla="*/ 240 h 340"/>
              <a:gd name="T54" fmla="*/ 10 w 400"/>
              <a:gd name="T55" fmla="*/ 240 h 340"/>
              <a:gd name="T56" fmla="*/ 14 w 400"/>
              <a:gd name="T57" fmla="*/ 306 h 340"/>
              <a:gd name="T58" fmla="*/ 50 w 400"/>
              <a:gd name="T59" fmla="*/ 340 h 340"/>
              <a:gd name="T60" fmla="*/ 350 w 400"/>
              <a:gd name="T61" fmla="*/ 340 h 340"/>
              <a:gd name="T62" fmla="*/ 386 w 400"/>
              <a:gd name="T63" fmla="*/ 306 h 340"/>
              <a:gd name="T64" fmla="*/ 390 w 400"/>
              <a:gd name="T65" fmla="*/ 240 h 340"/>
              <a:gd name="T66" fmla="*/ 218 w 400"/>
              <a:gd name="T67" fmla="*/ 240 h 340"/>
              <a:gd name="T68" fmla="*/ 218 w 400"/>
              <a:gd name="T69" fmla="*/ 280 h 3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00" h="340">
                <a:moveTo>
                  <a:pt x="182" y="180"/>
                </a:moveTo>
                <a:cubicBezTo>
                  <a:pt x="218" y="180"/>
                  <a:pt x="218" y="180"/>
                  <a:pt x="218" y="180"/>
                </a:cubicBezTo>
                <a:cubicBezTo>
                  <a:pt x="218" y="220"/>
                  <a:pt x="218" y="220"/>
                  <a:pt x="218" y="220"/>
                </a:cubicBezTo>
                <a:cubicBezTo>
                  <a:pt x="400" y="220"/>
                  <a:pt x="400" y="220"/>
                  <a:pt x="400" y="220"/>
                </a:cubicBezTo>
                <a:cubicBezTo>
                  <a:pt x="400" y="220"/>
                  <a:pt x="397" y="131"/>
                  <a:pt x="396" y="103"/>
                </a:cubicBezTo>
                <a:cubicBezTo>
                  <a:pt x="395" y="76"/>
                  <a:pt x="385" y="60"/>
                  <a:pt x="356" y="60"/>
                </a:cubicBezTo>
                <a:cubicBezTo>
                  <a:pt x="292" y="60"/>
                  <a:pt x="292" y="60"/>
                  <a:pt x="292" y="60"/>
                </a:cubicBezTo>
                <a:cubicBezTo>
                  <a:pt x="282" y="41"/>
                  <a:pt x="271" y="21"/>
                  <a:pt x="268" y="15"/>
                </a:cubicBezTo>
                <a:cubicBezTo>
                  <a:pt x="261" y="2"/>
                  <a:pt x="259" y="0"/>
                  <a:pt x="244" y="0"/>
                </a:cubicBezTo>
                <a:cubicBezTo>
                  <a:pt x="155" y="0"/>
                  <a:pt x="155" y="0"/>
                  <a:pt x="155" y="0"/>
                </a:cubicBezTo>
                <a:cubicBezTo>
                  <a:pt x="141" y="0"/>
                  <a:pt x="138" y="2"/>
                  <a:pt x="132" y="15"/>
                </a:cubicBezTo>
                <a:cubicBezTo>
                  <a:pt x="129" y="21"/>
                  <a:pt x="118" y="41"/>
                  <a:pt x="108" y="60"/>
                </a:cubicBezTo>
                <a:cubicBezTo>
                  <a:pt x="44" y="60"/>
                  <a:pt x="44" y="60"/>
                  <a:pt x="44" y="60"/>
                </a:cubicBezTo>
                <a:cubicBezTo>
                  <a:pt x="14" y="60"/>
                  <a:pt x="5" y="76"/>
                  <a:pt x="4" y="103"/>
                </a:cubicBezTo>
                <a:cubicBezTo>
                  <a:pt x="3" y="129"/>
                  <a:pt x="0" y="220"/>
                  <a:pt x="0" y="220"/>
                </a:cubicBezTo>
                <a:cubicBezTo>
                  <a:pt x="182" y="220"/>
                  <a:pt x="182" y="220"/>
                  <a:pt x="182" y="220"/>
                </a:cubicBezTo>
                <a:lnTo>
                  <a:pt x="182" y="180"/>
                </a:lnTo>
                <a:close/>
                <a:moveTo>
                  <a:pt x="153" y="38"/>
                </a:moveTo>
                <a:cubicBezTo>
                  <a:pt x="157" y="30"/>
                  <a:pt x="159" y="28"/>
                  <a:pt x="169" y="28"/>
                </a:cubicBezTo>
                <a:cubicBezTo>
                  <a:pt x="230" y="28"/>
                  <a:pt x="230" y="28"/>
                  <a:pt x="230" y="28"/>
                </a:cubicBezTo>
                <a:cubicBezTo>
                  <a:pt x="241" y="28"/>
                  <a:pt x="242" y="30"/>
                  <a:pt x="247" y="38"/>
                </a:cubicBezTo>
                <a:cubicBezTo>
                  <a:pt x="248" y="41"/>
                  <a:pt x="253" y="50"/>
                  <a:pt x="258" y="60"/>
                </a:cubicBezTo>
                <a:cubicBezTo>
                  <a:pt x="141" y="60"/>
                  <a:pt x="141" y="60"/>
                  <a:pt x="141" y="60"/>
                </a:cubicBezTo>
                <a:cubicBezTo>
                  <a:pt x="146" y="50"/>
                  <a:pt x="151" y="41"/>
                  <a:pt x="153" y="38"/>
                </a:cubicBezTo>
                <a:close/>
                <a:moveTo>
                  <a:pt x="218" y="280"/>
                </a:moveTo>
                <a:cubicBezTo>
                  <a:pt x="182" y="280"/>
                  <a:pt x="182" y="280"/>
                  <a:pt x="182" y="280"/>
                </a:cubicBezTo>
                <a:cubicBezTo>
                  <a:pt x="182" y="240"/>
                  <a:pt x="182" y="240"/>
                  <a:pt x="182" y="240"/>
                </a:cubicBezTo>
                <a:cubicBezTo>
                  <a:pt x="10" y="240"/>
                  <a:pt x="10" y="240"/>
                  <a:pt x="10" y="240"/>
                </a:cubicBezTo>
                <a:cubicBezTo>
                  <a:pt x="10" y="240"/>
                  <a:pt x="12" y="276"/>
                  <a:pt x="14" y="306"/>
                </a:cubicBezTo>
                <a:cubicBezTo>
                  <a:pt x="14" y="319"/>
                  <a:pt x="18" y="340"/>
                  <a:pt x="50" y="340"/>
                </a:cubicBezTo>
                <a:cubicBezTo>
                  <a:pt x="350" y="340"/>
                  <a:pt x="350" y="340"/>
                  <a:pt x="350" y="340"/>
                </a:cubicBezTo>
                <a:cubicBezTo>
                  <a:pt x="381" y="340"/>
                  <a:pt x="385" y="319"/>
                  <a:pt x="386" y="306"/>
                </a:cubicBezTo>
                <a:cubicBezTo>
                  <a:pt x="388" y="275"/>
                  <a:pt x="390" y="240"/>
                  <a:pt x="390" y="240"/>
                </a:cubicBezTo>
                <a:cubicBezTo>
                  <a:pt x="218" y="240"/>
                  <a:pt x="218" y="240"/>
                  <a:pt x="218" y="240"/>
                </a:cubicBezTo>
                <a:lnTo>
                  <a:pt x="218" y="280"/>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10" name="Freeform 36"/>
          <p:cNvSpPr>
            <a:spLocks noEditPoints="1"/>
          </p:cNvSpPr>
          <p:nvPr/>
        </p:nvSpPr>
        <p:spPr bwMode="auto">
          <a:xfrm>
            <a:off x="5113256" y="5893126"/>
            <a:ext cx="501926" cy="281270"/>
          </a:xfrm>
          <a:custGeom>
            <a:avLst/>
            <a:gdLst>
              <a:gd name="T0" fmla="*/ 200 w 400"/>
              <a:gd name="T1" fmla="*/ 0 h 224"/>
              <a:gd name="T2" fmla="*/ 0 w 400"/>
              <a:gd name="T3" fmla="*/ 112 h 224"/>
              <a:gd name="T4" fmla="*/ 200 w 400"/>
              <a:gd name="T5" fmla="*/ 224 h 224"/>
              <a:gd name="T6" fmla="*/ 400 w 400"/>
              <a:gd name="T7" fmla="*/ 112 h 224"/>
              <a:gd name="T8" fmla="*/ 200 w 400"/>
              <a:gd name="T9" fmla="*/ 0 h 224"/>
              <a:gd name="T10" fmla="*/ 200 w 400"/>
              <a:gd name="T11" fmla="*/ 198 h 224"/>
              <a:gd name="T12" fmla="*/ 111 w 400"/>
              <a:gd name="T13" fmla="*/ 112 h 224"/>
              <a:gd name="T14" fmla="*/ 200 w 400"/>
              <a:gd name="T15" fmla="*/ 26 h 224"/>
              <a:gd name="T16" fmla="*/ 289 w 400"/>
              <a:gd name="T17" fmla="*/ 112 h 224"/>
              <a:gd name="T18" fmla="*/ 200 w 400"/>
              <a:gd name="T19" fmla="*/ 198 h 224"/>
              <a:gd name="T20" fmla="*/ 200 w 400"/>
              <a:gd name="T21" fmla="*/ 112 h 224"/>
              <a:gd name="T22" fmla="*/ 200 w 400"/>
              <a:gd name="T23" fmla="*/ 69 h 224"/>
              <a:gd name="T24" fmla="*/ 155 w 400"/>
              <a:gd name="T25" fmla="*/ 112 h 224"/>
              <a:gd name="T26" fmla="*/ 200 w 400"/>
              <a:gd name="T27" fmla="*/ 155 h 224"/>
              <a:gd name="T28" fmla="*/ 244 w 400"/>
              <a:gd name="T29" fmla="*/ 112 h 224"/>
              <a:gd name="T30" fmla="*/ 200 w 400"/>
              <a:gd name="T31" fmla="*/ 112 h 2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0" h="224">
                <a:moveTo>
                  <a:pt x="200" y="0"/>
                </a:moveTo>
                <a:cubicBezTo>
                  <a:pt x="69" y="0"/>
                  <a:pt x="0" y="97"/>
                  <a:pt x="0" y="112"/>
                </a:cubicBezTo>
                <a:cubicBezTo>
                  <a:pt x="0" y="127"/>
                  <a:pt x="69" y="224"/>
                  <a:pt x="200" y="224"/>
                </a:cubicBezTo>
                <a:cubicBezTo>
                  <a:pt x="331" y="224"/>
                  <a:pt x="400" y="127"/>
                  <a:pt x="400" y="112"/>
                </a:cubicBezTo>
                <a:cubicBezTo>
                  <a:pt x="400" y="97"/>
                  <a:pt x="331" y="0"/>
                  <a:pt x="200" y="0"/>
                </a:cubicBezTo>
                <a:close/>
                <a:moveTo>
                  <a:pt x="200" y="198"/>
                </a:moveTo>
                <a:cubicBezTo>
                  <a:pt x="151" y="198"/>
                  <a:pt x="111" y="159"/>
                  <a:pt x="111" y="112"/>
                </a:cubicBezTo>
                <a:cubicBezTo>
                  <a:pt x="111" y="64"/>
                  <a:pt x="151" y="26"/>
                  <a:pt x="200" y="26"/>
                </a:cubicBezTo>
                <a:cubicBezTo>
                  <a:pt x="249" y="26"/>
                  <a:pt x="289" y="64"/>
                  <a:pt x="289" y="112"/>
                </a:cubicBezTo>
                <a:cubicBezTo>
                  <a:pt x="289" y="159"/>
                  <a:pt x="249" y="198"/>
                  <a:pt x="200" y="198"/>
                </a:cubicBezTo>
                <a:close/>
                <a:moveTo>
                  <a:pt x="200" y="112"/>
                </a:moveTo>
                <a:cubicBezTo>
                  <a:pt x="192" y="103"/>
                  <a:pt x="213" y="69"/>
                  <a:pt x="200" y="69"/>
                </a:cubicBezTo>
                <a:cubicBezTo>
                  <a:pt x="175" y="69"/>
                  <a:pt x="155" y="88"/>
                  <a:pt x="155" y="112"/>
                </a:cubicBezTo>
                <a:cubicBezTo>
                  <a:pt x="155" y="136"/>
                  <a:pt x="175" y="155"/>
                  <a:pt x="200" y="155"/>
                </a:cubicBezTo>
                <a:cubicBezTo>
                  <a:pt x="224" y="155"/>
                  <a:pt x="244" y="136"/>
                  <a:pt x="244" y="112"/>
                </a:cubicBezTo>
                <a:cubicBezTo>
                  <a:pt x="244" y="101"/>
                  <a:pt x="207" y="119"/>
                  <a:pt x="200" y="112"/>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11" name="Freeform 44"/>
          <p:cNvSpPr>
            <a:spLocks noChangeAspect="1" noEditPoints="1"/>
          </p:cNvSpPr>
          <p:nvPr/>
        </p:nvSpPr>
        <p:spPr bwMode="auto">
          <a:xfrm>
            <a:off x="7985725" y="4544509"/>
            <a:ext cx="410589" cy="410040"/>
          </a:xfrm>
          <a:custGeom>
            <a:avLst/>
            <a:gdLst>
              <a:gd name="T0" fmla="*/ 287 w 316"/>
              <a:gd name="T1" fmla="*/ 29 h 316"/>
              <a:gd name="T2" fmla="*/ 236 w 316"/>
              <a:gd name="T3" fmla="*/ 4 h 316"/>
              <a:gd name="T4" fmla="*/ 135 w 316"/>
              <a:gd name="T5" fmla="*/ 105 h 316"/>
              <a:gd name="T6" fmla="*/ 20 w 316"/>
              <a:gd name="T7" fmla="*/ 221 h 316"/>
              <a:gd name="T8" fmla="*/ 0 w 316"/>
              <a:gd name="T9" fmla="*/ 316 h 316"/>
              <a:gd name="T10" fmla="*/ 95 w 316"/>
              <a:gd name="T11" fmla="*/ 296 h 316"/>
              <a:gd name="T12" fmla="*/ 210 w 316"/>
              <a:gd name="T13" fmla="*/ 180 h 316"/>
              <a:gd name="T14" fmla="*/ 312 w 316"/>
              <a:gd name="T15" fmla="*/ 79 h 316"/>
              <a:gd name="T16" fmla="*/ 287 w 316"/>
              <a:gd name="T17" fmla="*/ 29 h 316"/>
              <a:gd name="T18" fmla="*/ 89 w 316"/>
              <a:gd name="T19" fmla="*/ 284 h 316"/>
              <a:gd name="T20" fmla="*/ 57 w 316"/>
              <a:gd name="T21" fmla="*/ 291 h 316"/>
              <a:gd name="T22" fmla="*/ 43 w 316"/>
              <a:gd name="T23" fmla="*/ 273 h 316"/>
              <a:gd name="T24" fmla="*/ 24 w 316"/>
              <a:gd name="T25" fmla="*/ 259 h 316"/>
              <a:gd name="T26" fmla="*/ 31 w 316"/>
              <a:gd name="T27" fmla="*/ 226 h 316"/>
              <a:gd name="T28" fmla="*/ 41 w 316"/>
              <a:gd name="T29" fmla="*/ 217 h 316"/>
              <a:gd name="T30" fmla="*/ 78 w 316"/>
              <a:gd name="T31" fmla="*/ 237 h 316"/>
              <a:gd name="T32" fmla="*/ 99 w 316"/>
              <a:gd name="T33" fmla="*/ 275 h 316"/>
              <a:gd name="T34" fmla="*/ 89 w 316"/>
              <a:gd name="T35" fmla="*/ 284 h 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6" h="316">
                <a:moveTo>
                  <a:pt x="287" y="29"/>
                </a:moveTo>
                <a:cubicBezTo>
                  <a:pt x="258" y="0"/>
                  <a:pt x="236" y="4"/>
                  <a:pt x="236" y="4"/>
                </a:cubicBezTo>
                <a:cubicBezTo>
                  <a:pt x="135" y="105"/>
                  <a:pt x="135" y="105"/>
                  <a:pt x="135" y="105"/>
                </a:cubicBezTo>
                <a:cubicBezTo>
                  <a:pt x="20" y="221"/>
                  <a:pt x="20" y="221"/>
                  <a:pt x="20" y="221"/>
                </a:cubicBezTo>
                <a:cubicBezTo>
                  <a:pt x="0" y="316"/>
                  <a:pt x="0" y="316"/>
                  <a:pt x="0" y="316"/>
                </a:cubicBezTo>
                <a:cubicBezTo>
                  <a:pt x="95" y="296"/>
                  <a:pt x="95" y="296"/>
                  <a:pt x="95" y="296"/>
                </a:cubicBezTo>
                <a:cubicBezTo>
                  <a:pt x="210" y="180"/>
                  <a:pt x="210" y="180"/>
                  <a:pt x="210" y="180"/>
                </a:cubicBezTo>
                <a:cubicBezTo>
                  <a:pt x="312" y="79"/>
                  <a:pt x="312" y="79"/>
                  <a:pt x="312" y="79"/>
                </a:cubicBezTo>
                <a:cubicBezTo>
                  <a:pt x="312" y="79"/>
                  <a:pt x="316" y="58"/>
                  <a:pt x="287" y="29"/>
                </a:cubicBezTo>
                <a:close/>
                <a:moveTo>
                  <a:pt x="89" y="284"/>
                </a:moveTo>
                <a:cubicBezTo>
                  <a:pt x="57" y="291"/>
                  <a:pt x="57" y="291"/>
                  <a:pt x="57" y="291"/>
                </a:cubicBezTo>
                <a:cubicBezTo>
                  <a:pt x="54" y="285"/>
                  <a:pt x="50" y="280"/>
                  <a:pt x="43" y="273"/>
                </a:cubicBezTo>
                <a:cubicBezTo>
                  <a:pt x="36" y="266"/>
                  <a:pt x="30" y="262"/>
                  <a:pt x="24" y="259"/>
                </a:cubicBezTo>
                <a:cubicBezTo>
                  <a:pt x="31" y="226"/>
                  <a:pt x="31" y="226"/>
                  <a:pt x="31" y="226"/>
                </a:cubicBezTo>
                <a:cubicBezTo>
                  <a:pt x="41" y="217"/>
                  <a:pt x="41" y="217"/>
                  <a:pt x="41" y="217"/>
                </a:cubicBezTo>
                <a:cubicBezTo>
                  <a:pt x="41" y="217"/>
                  <a:pt x="58" y="217"/>
                  <a:pt x="78" y="237"/>
                </a:cubicBezTo>
                <a:cubicBezTo>
                  <a:pt x="98" y="257"/>
                  <a:pt x="99" y="275"/>
                  <a:pt x="99" y="275"/>
                </a:cubicBezTo>
                <a:lnTo>
                  <a:pt x="89" y="284"/>
                </a:ln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p>
        </p:txBody>
      </p:sp>
      <p:sp>
        <p:nvSpPr>
          <p:cNvPr id="112" name="Freeform 31"/>
          <p:cNvSpPr>
            <a:spLocks noChangeAspect="1" noEditPoints="1"/>
          </p:cNvSpPr>
          <p:nvPr/>
        </p:nvSpPr>
        <p:spPr bwMode="auto">
          <a:xfrm>
            <a:off x="6509672" y="2113261"/>
            <a:ext cx="302802" cy="425227"/>
          </a:xfrm>
          <a:custGeom>
            <a:avLst/>
            <a:gdLst>
              <a:gd name="T0" fmla="*/ 90 w 293"/>
              <a:gd name="T1" fmla="*/ 383 h 400"/>
              <a:gd name="T2" fmla="*/ 147 w 293"/>
              <a:gd name="T3" fmla="*/ 400 h 400"/>
              <a:gd name="T4" fmla="*/ 203 w 293"/>
              <a:gd name="T5" fmla="*/ 383 h 400"/>
              <a:gd name="T6" fmla="*/ 203 w 293"/>
              <a:gd name="T7" fmla="*/ 342 h 400"/>
              <a:gd name="T8" fmla="*/ 90 w 293"/>
              <a:gd name="T9" fmla="*/ 342 h 400"/>
              <a:gd name="T10" fmla="*/ 90 w 293"/>
              <a:gd name="T11" fmla="*/ 383 h 400"/>
              <a:gd name="T12" fmla="*/ 201 w 293"/>
              <a:gd name="T13" fmla="*/ 318 h 400"/>
              <a:gd name="T14" fmla="*/ 286 w 293"/>
              <a:gd name="T15" fmla="*/ 116 h 400"/>
              <a:gd name="T16" fmla="*/ 147 w 293"/>
              <a:gd name="T17" fmla="*/ 0 h 400"/>
              <a:gd name="T18" fmla="*/ 7 w 293"/>
              <a:gd name="T19" fmla="*/ 116 h 400"/>
              <a:gd name="T20" fmla="*/ 93 w 293"/>
              <a:gd name="T21" fmla="*/ 318 h 400"/>
              <a:gd name="T22" fmla="*/ 201 w 293"/>
              <a:gd name="T23" fmla="*/ 318 h 400"/>
              <a:gd name="T24" fmla="*/ 50 w 293"/>
              <a:gd name="T25" fmla="*/ 119 h 400"/>
              <a:gd name="T26" fmla="*/ 147 w 293"/>
              <a:gd name="T27" fmla="*/ 41 h 400"/>
              <a:gd name="T28" fmla="*/ 244 w 293"/>
              <a:gd name="T29" fmla="*/ 119 h 400"/>
              <a:gd name="T30" fmla="*/ 208 w 293"/>
              <a:gd name="T31" fmla="*/ 198 h 400"/>
              <a:gd name="T32" fmla="*/ 163 w 293"/>
              <a:gd name="T33" fmla="*/ 283 h 400"/>
              <a:gd name="T34" fmla="*/ 130 w 293"/>
              <a:gd name="T35" fmla="*/ 283 h 400"/>
              <a:gd name="T36" fmla="*/ 86 w 293"/>
              <a:gd name="T37" fmla="*/ 198 h 400"/>
              <a:gd name="T38" fmla="*/ 50 w 293"/>
              <a:gd name="T39" fmla="*/ 119 h 4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93" h="400">
                <a:moveTo>
                  <a:pt x="90" y="383"/>
                </a:moveTo>
                <a:cubicBezTo>
                  <a:pt x="106" y="393"/>
                  <a:pt x="125" y="400"/>
                  <a:pt x="147" y="400"/>
                </a:cubicBezTo>
                <a:cubicBezTo>
                  <a:pt x="169" y="400"/>
                  <a:pt x="187" y="393"/>
                  <a:pt x="203" y="383"/>
                </a:cubicBezTo>
                <a:cubicBezTo>
                  <a:pt x="203" y="342"/>
                  <a:pt x="203" y="342"/>
                  <a:pt x="203" y="342"/>
                </a:cubicBezTo>
                <a:cubicBezTo>
                  <a:pt x="90" y="342"/>
                  <a:pt x="90" y="342"/>
                  <a:pt x="90" y="342"/>
                </a:cubicBezTo>
                <a:lnTo>
                  <a:pt x="90" y="383"/>
                </a:lnTo>
                <a:close/>
                <a:moveTo>
                  <a:pt x="201" y="318"/>
                </a:moveTo>
                <a:cubicBezTo>
                  <a:pt x="201" y="231"/>
                  <a:pt x="293" y="203"/>
                  <a:pt x="286" y="116"/>
                </a:cubicBezTo>
                <a:cubicBezTo>
                  <a:pt x="282" y="61"/>
                  <a:pt x="245" y="0"/>
                  <a:pt x="147" y="0"/>
                </a:cubicBezTo>
                <a:cubicBezTo>
                  <a:pt x="49" y="0"/>
                  <a:pt x="12" y="61"/>
                  <a:pt x="7" y="116"/>
                </a:cubicBezTo>
                <a:cubicBezTo>
                  <a:pt x="0" y="203"/>
                  <a:pt x="93" y="231"/>
                  <a:pt x="93" y="318"/>
                </a:cubicBezTo>
                <a:lnTo>
                  <a:pt x="201" y="318"/>
                </a:lnTo>
                <a:close/>
                <a:moveTo>
                  <a:pt x="50" y="119"/>
                </a:moveTo>
                <a:cubicBezTo>
                  <a:pt x="54" y="67"/>
                  <a:pt x="89" y="41"/>
                  <a:pt x="147" y="41"/>
                </a:cubicBezTo>
                <a:cubicBezTo>
                  <a:pt x="204" y="41"/>
                  <a:pt x="240" y="67"/>
                  <a:pt x="244" y="119"/>
                </a:cubicBezTo>
                <a:cubicBezTo>
                  <a:pt x="246" y="148"/>
                  <a:pt x="230" y="167"/>
                  <a:pt x="208" y="198"/>
                </a:cubicBezTo>
                <a:cubicBezTo>
                  <a:pt x="192" y="221"/>
                  <a:pt x="172" y="248"/>
                  <a:pt x="163" y="283"/>
                </a:cubicBezTo>
                <a:cubicBezTo>
                  <a:pt x="130" y="283"/>
                  <a:pt x="130" y="283"/>
                  <a:pt x="130" y="283"/>
                </a:cubicBezTo>
                <a:cubicBezTo>
                  <a:pt x="121" y="248"/>
                  <a:pt x="102" y="221"/>
                  <a:pt x="86" y="198"/>
                </a:cubicBezTo>
                <a:cubicBezTo>
                  <a:pt x="64" y="167"/>
                  <a:pt x="47" y="148"/>
                  <a:pt x="50" y="119"/>
                </a:cubicBezTo>
                <a:close/>
              </a:path>
            </a:pathLst>
          </a:custGeom>
          <a:solidFill>
            <a:schemeClr val="bg1"/>
          </a:solidFill>
          <a:ln>
            <a:noFill/>
          </a:ln>
        </p:spPr>
        <p:txBody>
          <a:bodyPr vert="horz" wrap="square" lIns="96435" tIns="48218" rIns="96435" bIns="48218" numCol="1" anchor="t" anchorCtr="0" compatLnSpc="1">
            <a:prstTxWarp prst="textNoShape">
              <a:avLst/>
            </a:prstTxWarp>
          </a:bodyPr>
          <a:lstStyle/>
          <a:p>
            <a:endParaRPr lang="en-US" dirty="0">
              <a:solidFill>
                <a:schemeClr val="bg1">
                  <a:lumMod val="65000"/>
                </a:schemeClr>
              </a:solidFill>
              <a:latin typeface="Lato" panose="020F0502020204030203" pitchFamily="34" charset="0"/>
            </a:endParaRPr>
          </a:p>
        </p:txBody>
      </p:sp>
      <p:sp>
        <p:nvSpPr>
          <p:cNvPr id="113" name="Content Placeholder 2"/>
          <p:cNvSpPr txBox="1">
            <a:spLocks/>
          </p:cNvSpPr>
          <p:nvPr/>
        </p:nvSpPr>
        <p:spPr>
          <a:xfrm>
            <a:off x="636966" y="2614214"/>
            <a:ext cx="2974551" cy="133063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4"/>
                </a:solidFill>
                <a:ea typeface="Roboto" panose="02000000000000000000" pitchFamily="2" charset="0"/>
                <a:cs typeface="Arial" panose="020B0604020202020204" pitchFamily="34" charset="0"/>
              </a:rPr>
              <a:t>Proposal</a:t>
            </a:r>
            <a:endParaRPr lang="id-ID" sz="1476" b="1" dirty="0">
              <a:solidFill>
                <a:schemeClr val="accent4"/>
              </a:solidFill>
              <a:ea typeface="Roboto" panose="02000000000000000000" pitchFamily="2" charset="0"/>
              <a:cs typeface="Arial" panose="020B0604020202020204" pitchFamily="34" charset="0"/>
            </a:endParaRP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14" name="Content Placeholder 2"/>
          <p:cNvSpPr txBox="1">
            <a:spLocks/>
          </p:cNvSpPr>
          <p:nvPr/>
        </p:nvSpPr>
        <p:spPr>
          <a:xfrm>
            <a:off x="9182470" y="2671773"/>
            <a:ext cx="2974551" cy="1131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accent6"/>
                </a:solidFill>
                <a:ea typeface="Roboto" panose="02000000000000000000" pitchFamily="2" charset="0"/>
                <a:cs typeface="Arial" panose="020B0604020202020204" pitchFamily="34" charset="0"/>
              </a:rPr>
              <a:t>Conseptualization</a:t>
            </a:r>
            <a:endParaRPr lang="id-ID" sz="1476" b="1" dirty="0">
              <a:solidFill>
                <a:schemeClr val="accent6"/>
              </a:solidFill>
              <a:ea typeface="Roboto" panose="02000000000000000000" pitchFamily="2" charset="0"/>
              <a:cs typeface="Arial" panose="020B0604020202020204" pitchFamily="34" charset="0"/>
            </a:endParaRP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15" name="Content Placeholder 2"/>
          <p:cNvSpPr txBox="1">
            <a:spLocks/>
          </p:cNvSpPr>
          <p:nvPr/>
        </p:nvSpPr>
        <p:spPr>
          <a:xfrm>
            <a:off x="636966" y="3998151"/>
            <a:ext cx="2974551" cy="133063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accent3"/>
                </a:solidFill>
                <a:ea typeface="Roboto" panose="02000000000000000000" pitchFamily="2" charset="0"/>
                <a:cs typeface="Arial" panose="020B0604020202020204" pitchFamily="34" charset="0"/>
              </a:rPr>
              <a:t>Revision</a:t>
            </a:r>
          </a:p>
          <a:p>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16" name="Content Placeholder 2"/>
          <p:cNvSpPr txBox="1">
            <a:spLocks/>
          </p:cNvSpPr>
          <p:nvPr/>
        </p:nvSpPr>
        <p:spPr>
          <a:xfrm>
            <a:off x="9182470" y="4055710"/>
            <a:ext cx="2974551" cy="1131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accent2"/>
                </a:solidFill>
                <a:ea typeface="Roboto" panose="02000000000000000000" pitchFamily="2" charset="0"/>
                <a:cs typeface="Arial" panose="020B0604020202020204" pitchFamily="34" charset="0"/>
              </a:rPr>
              <a:t>Sketch</a:t>
            </a:r>
          </a:p>
          <a:p>
            <a:pPr algn="l"/>
            <a:r>
              <a:rPr lang="en-US" sz="1160"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galley of type and scrambled</a:t>
            </a:r>
            <a:r>
              <a:rPr lang="id-ID" sz="1160" dirty="0">
                <a:solidFill>
                  <a:schemeClr val="bg1">
                    <a:lumMod val="65000"/>
                  </a:schemeClr>
                </a:solidFill>
                <a:ea typeface="Roboto" panose="02000000000000000000" pitchFamily="2" charset="0"/>
                <a:cs typeface="Arial" panose="020B0604020202020204" pitchFamily="34" charset="0"/>
              </a:rPr>
              <a:t>.</a:t>
            </a:r>
            <a:endParaRPr lang="en-US" sz="1160" b="1" dirty="0">
              <a:solidFill>
                <a:schemeClr val="bg1">
                  <a:lumMod val="65000"/>
                </a:schemeClr>
              </a:solidFill>
              <a:ea typeface="Roboto" panose="02000000000000000000" pitchFamily="2" charset="0"/>
              <a:cs typeface="Arial" panose="020B0604020202020204" pitchFamily="34" charset="0"/>
            </a:endParaRPr>
          </a:p>
        </p:txBody>
      </p:sp>
      <p:sp>
        <p:nvSpPr>
          <p:cNvPr id="117" name="Content Placeholder 2"/>
          <p:cNvSpPr txBox="1">
            <a:spLocks/>
          </p:cNvSpPr>
          <p:nvPr/>
        </p:nvSpPr>
        <p:spPr>
          <a:xfrm>
            <a:off x="5473691" y="4037073"/>
            <a:ext cx="1518726" cy="405929"/>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898" b="1" dirty="0">
                <a:solidFill>
                  <a:schemeClr val="accent5"/>
                </a:solidFill>
                <a:latin typeface="Lato" panose="020F0502020204030203" pitchFamily="34" charset="0"/>
                <a:ea typeface="Roboto" panose="02000000000000000000" pitchFamily="2" charset="0"/>
              </a:rPr>
              <a:t>PROCESS</a:t>
            </a:r>
            <a:endParaRPr lang="en-US" sz="1898" b="1" dirty="0">
              <a:solidFill>
                <a:schemeClr val="accent5"/>
              </a:solidFill>
              <a:ea typeface="Roboto" panose="02000000000000000000" pitchFamily="2" charset="0"/>
            </a:endParaRPr>
          </a:p>
        </p:txBody>
      </p:sp>
      <p:sp>
        <p:nvSpPr>
          <p:cNvPr id="118" name="矩形 117"/>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19" name="矩形 118"/>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20" name="文本框 119"/>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21" name="文本框 120"/>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37305151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17"/>
                                        </p:tgtEl>
                                        <p:attrNameLst>
                                          <p:attrName>style.visibility</p:attrName>
                                        </p:attrNameLst>
                                      </p:cBhvr>
                                      <p:to>
                                        <p:strVal val="visible"/>
                                      </p:to>
                                    </p:set>
                                    <p:animEffect transition="in" filter="wipe(left)">
                                      <p:cBhvr>
                                        <p:cTn id="7" dur="500"/>
                                        <p:tgtEl>
                                          <p:spTgt spid="117"/>
                                        </p:tgtEl>
                                      </p:cBhvr>
                                    </p:animEffect>
                                  </p:childTnLst>
                                </p:cTn>
                              </p:par>
                            </p:childTnLst>
                          </p:cTn>
                        </p:par>
                        <p:par>
                          <p:cTn id="8" fill="hold">
                            <p:stCondLst>
                              <p:cond delay="500"/>
                            </p:stCondLst>
                            <p:childTnLst>
                              <p:par>
                                <p:cTn id="9" presetID="21" presetClass="entr" presetSubtype="1"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heel(1)">
                                      <p:cBhvr>
                                        <p:cTn id="11" dur="2000"/>
                                        <p:tgtEl>
                                          <p:spTgt spid="10"/>
                                        </p:tgtEl>
                                      </p:cBhvr>
                                    </p:animEffect>
                                  </p:childTnLst>
                                </p:cTn>
                              </p:par>
                            </p:childTnLst>
                          </p:cTn>
                        </p:par>
                        <p:par>
                          <p:cTn id="12" fill="hold">
                            <p:stCondLst>
                              <p:cond delay="2500"/>
                            </p:stCondLst>
                            <p:childTnLst>
                              <p:par>
                                <p:cTn id="13" presetID="53" presetClass="entr" presetSubtype="16" fill="hold" grpId="0" nodeType="afterEffect">
                                  <p:stCondLst>
                                    <p:cond delay="0"/>
                                  </p:stCondLst>
                                  <p:childTnLst>
                                    <p:set>
                                      <p:cBhvr>
                                        <p:cTn id="14" dur="1" fill="hold">
                                          <p:stCondLst>
                                            <p:cond delay="0"/>
                                          </p:stCondLst>
                                        </p:cTn>
                                        <p:tgtEl>
                                          <p:spTgt spid="112"/>
                                        </p:tgtEl>
                                        <p:attrNameLst>
                                          <p:attrName>style.visibility</p:attrName>
                                        </p:attrNameLst>
                                      </p:cBhvr>
                                      <p:to>
                                        <p:strVal val="visible"/>
                                      </p:to>
                                    </p:set>
                                    <p:anim calcmode="lin" valueType="num">
                                      <p:cBhvr>
                                        <p:cTn id="15" dur="750" fill="hold"/>
                                        <p:tgtEl>
                                          <p:spTgt spid="112"/>
                                        </p:tgtEl>
                                        <p:attrNameLst>
                                          <p:attrName>ppt_w</p:attrName>
                                        </p:attrNameLst>
                                      </p:cBhvr>
                                      <p:tavLst>
                                        <p:tav tm="0">
                                          <p:val>
                                            <p:fltVal val="0"/>
                                          </p:val>
                                        </p:tav>
                                        <p:tav tm="100000">
                                          <p:val>
                                            <p:strVal val="#ppt_w"/>
                                          </p:val>
                                        </p:tav>
                                      </p:tavLst>
                                    </p:anim>
                                    <p:anim calcmode="lin" valueType="num">
                                      <p:cBhvr>
                                        <p:cTn id="16" dur="750" fill="hold"/>
                                        <p:tgtEl>
                                          <p:spTgt spid="112"/>
                                        </p:tgtEl>
                                        <p:attrNameLst>
                                          <p:attrName>ppt_h</p:attrName>
                                        </p:attrNameLst>
                                      </p:cBhvr>
                                      <p:tavLst>
                                        <p:tav tm="0">
                                          <p:val>
                                            <p:fltVal val="0"/>
                                          </p:val>
                                        </p:tav>
                                        <p:tav tm="100000">
                                          <p:val>
                                            <p:strVal val="#ppt_h"/>
                                          </p:val>
                                        </p:tav>
                                      </p:tavLst>
                                    </p:anim>
                                    <p:animEffect transition="in" filter="fade">
                                      <p:cBhvr>
                                        <p:cTn id="17" dur="750"/>
                                        <p:tgtEl>
                                          <p:spTgt spid="112"/>
                                        </p:tgtEl>
                                      </p:cBhvr>
                                    </p:animEffect>
                                  </p:childTnLst>
                                </p:cTn>
                              </p:par>
                            </p:childTnLst>
                          </p:cTn>
                        </p:par>
                        <p:par>
                          <p:cTn id="18" fill="hold">
                            <p:stCondLst>
                              <p:cond delay="3250"/>
                            </p:stCondLst>
                            <p:childTnLst>
                              <p:par>
                                <p:cTn id="19" presetID="53" presetClass="entr" presetSubtype="16" fill="hold" grpId="0" nodeType="afterEffect">
                                  <p:stCondLst>
                                    <p:cond delay="0"/>
                                  </p:stCondLst>
                                  <p:childTnLst>
                                    <p:set>
                                      <p:cBhvr>
                                        <p:cTn id="20" dur="1" fill="hold">
                                          <p:stCondLst>
                                            <p:cond delay="0"/>
                                          </p:stCondLst>
                                        </p:cTn>
                                        <p:tgtEl>
                                          <p:spTgt spid="111"/>
                                        </p:tgtEl>
                                        <p:attrNameLst>
                                          <p:attrName>style.visibility</p:attrName>
                                        </p:attrNameLst>
                                      </p:cBhvr>
                                      <p:to>
                                        <p:strVal val="visible"/>
                                      </p:to>
                                    </p:set>
                                    <p:anim calcmode="lin" valueType="num">
                                      <p:cBhvr>
                                        <p:cTn id="21" dur="750" fill="hold"/>
                                        <p:tgtEl>
                                          <p:spTgt spid="111"/>
                                        </p:tgtEl>
                                        <p:attrNameLst>
                                          <p:attrName>ppt_w</p:attrName>
                                        </p:attrNameLst>
                                      </p:cBhvr>
                                      <p:tavLst>
                                        <p:tav tm="0">
                                          <p:val>
                                            <p:fltVal val="0"/>
                                          </p:val>
                                        </p:tav>
                                        <p:tav tm="100000">
                                          <p:val>
                                            <p:strVal val="#ppt_w"/>
                                          </p:val>
                                        </p:tav>
                                      </p:tavLst>
                                    </p:anim>
                                    <p:anim calcmode="lin" valueType="num">
                                      <p:cBhvr>
                                        <p:cTn id="22" dur="750" fill="hold"/>
                                        <p:tgtEl>
                                          <p:spTgt spid="111"/>
                                        </p:tgtEl>
                                        <p:attrNameLst>
                                          <p:attrName>ppt_h</p:attrName>
                                        </p:attrNameLst>
                                      </p:cBhvr>
                                      <p:tavLst>
                                        <p:tav tm="0">
                                          <p:val>
                                            <p:fltVal val="0"/>
                                          </p:val>
                                        </p:tav>
                                        <p:tav tm="100000">
                                          <p:val>
                                            <p:strVal val="#ppt_h"/>
                                          </p:val>
                                        </p:tav>
                                      </p:tavLst>
                                    </p:anim>
                                    <p:animEffect transition="in" filter="fade">
                                      <p:cBhvr>
                                        <p:cTn id="23" dur="750"/>
                                        <p:tgtEl>
                                          <p:spTgt spid="111"/>
                                        </p:tgtEl>
                                      </p:cBhvr>
                                    </p:animEffect>
                                  </p:childTnLst>
                                </p:cTn>
                              </p:par>
                            </p:childTnLst>
                          </p:cTn>
                        </p:par>
                        <p:par>
                          <p:cTn id="24" fill="hold">
                            <p:stCondLst>
                              <p:cond delay="4000"/>
                            </p:stCondLst>
                            <p:childTnLst>
                              <p:par>
                                <p:cTn id="25" presetID="53" presetClass="entr" presetSubtype="16" fill="hold" grpId="0" nodeType="afterEffect">
                                  <p:stCondLst>
                                    <p:cond delay="0"/>
                                  </p:stCondLst>
                                  <p:childTnLst>
                                    <p:set>
                                      <p:cBhvr>
                                        <p:cTn id="26" dur="1" fill="hold">
                                          <p:stCondLst>
                                            <p:cond delay="0"/>
                                          </p:stCondLst>
                                        </p:cTn>
                                        <p:tgtEl>
                                          <p:spTgt spid="110"/>
                                        </p:tgtEl>
                                        <p:attrNameLst>
                                          <p:attrName>style.visibility</p:attrName>
                                        </p:attrNameLst>
                                      </p:cBhvr>
                                      <p:to>
                                        <p:strVal val="visible"/>
                                      </p:to>
                                    </p:set>
                                    <p:anim calcmode="lin" valueType="num">
                                      <p:cBhvr>
                                        <p:cTn id="27" dur="750" fill="hold"/>
                                        <p:tgtEl>
                                          <p:spTgt spid="110"/>
                                        </p:tgtEl>
                                        <p:attrNameLst>
                                          <p:attrName>ppt_w</p:attrName>
                                        </p:attrNameLst>
                                      </p:cBhvr>
                                      <p:tavLst>
                                        <p:tav tm="0">
                                          <p:val>
                                            <p:fltVal val="0"/>
                                          </p:val>
                                        </p:tav>
                                        <p:tav tm="100000">
                                          <p:val>
                                            <p:strVal val="#ppt_w"/>
                                          </p:val>
                                        </p:tav>
                                      </p:tavLst>
                                    </p:anim>
                                    <p:anim calcmode="lin" valueType="num">
                                      <p:cBhvr>
                                        <p:cTn id="28" dur="750" fill="hold"/>
                                        <p:tgtEl>
                                          <p:spTgt spid="110"/>
                                        </p:tgtEl>
                                        <p:attrNameLst>
                                          <p:attrName>ppt_h</p:attrName>
                                        </p:attrNameLst>
                                      </p:cBhvr>
                                      <p:tavLst>
                                        <p:tav tm="0">
                                          <p:val>
                                            <p:fltVal val="0"/>
                                          </p:val>
                                        </p:tav>
                                        <p:tav tm="100000">
                                          <p:val>
                                            <p:strVal val="#ppt_h"/>
                                          </p:val>
                                        </p:tav>
                                      </p:tavLst>
                                    </p:anim>
                                    <p:animEffect transition="in" filter="fade">
                                      <p:cBhvr>
                                        <p:cTn id="29" dur="750"/>
                                        <p:tgtEl>
                                          <p:spTgt spid="110"/>
                                        </p:tgtEl>
                                      </p:cBhvr>
                                    </p:animEffect>
                                  </p:childTnLst>
                                </p:cTn>
                              </p:par>
                            </p:childTnLst>
                          </p:cTn>
                        </p:par>
                        <p:par>
                          <p:cTn id="30" fill="hold">
                            <p:stCondLst>
                              <p:cond delay="4750"/>
                            </p:stCondLst>
                            <p:childTnLst>
                              <p:par>
                                <p:cTn id="31" presetID="53" presetClass="entr" presetSubtype="16" fill="hold" grpId="0" nodeType="afterEffect">
                                  <p:stCondLst>
                                    <p:cond delay="0"/>
                                  </p:stCondLst>
                                  <p:childTnLst>
                                    <p:set>
                                      <p:cBhvr>
                                        <p:cTn id="32" dur="1" fill="hold">
                                          <p:stCondLst>
                                            <p:cond delay="0"/>
                                          </p:stCondLst>
                                        </p:cTn>
                                        <p:tgtEl>
                                          <p:spTgt spid="109"/>
                                        </p:tgtEl>
                                        <p:attrNameLst>
                                          <p:attrName>style.visibility</p:attrName>
                                        </p:attrNameLst>
                                      </p:cBhvr>
                                      <p:to>
                                        <p:strVal val="visible"/>
                                      </p:to>
                                    </p:set>
                                    <p:anim calcmode="lin" valueType="num">
                                      <p:cBhvr>
                                        <p:cTn id="33" dur="750" fill="hold"/>
                                        <p:tgtEl>
                                          <p:spTgt spid="109"/>
                                        </p:tgtEl>
                                        <p:attrNameLst>
                                          <p:attrName>ppt_w</p:attrName>
                                        </p:attrNameLst>
                                      </p:cBhvr>
                                      <p:tavLst>
                                        <p:tav tm="0">
                                          <p:val>
                                            <p:fltVal val="0"/>
                                          </p:val>
                                        </p:tav>
                                        <p:tav tm="100000">
                                          <p:val>
                                            <p:strVal val="#ppt_w"/>
                                          </p:val>
                                        </p:tav>
                                      </p:tavLst>
                                    </p:anim>
                                    <p:anim calcmode="lin" valueType="num">
                                      <p:cBhvr>
                                        <p:cTn id="34" dur="750" fill="hold"/>
                                        <p:tgtEl>
                                          <p:spTgt spid="109"/>
                                        </p:tgtEl>
                                        <p:attrNameLst>
                                          <p:attrName>ppt_h</p:attrName>
                                        </p:attrNameLst>
                                      </p:cBhvr>
                                      <p:tavLst>
                                        <p:tav tm="0">
                                          <p:val>
                                            <p:fltVal val="0"/>
                                          </p:val>
                                        </p:tav>
                                        <p:tav tm="100000">
                                          <p:val>
                                            <p:strVal val="#ppt_h"/>
                                          </p:val>
                                        </p:tav>
                                      </p:tavLst>
                                    </p:anim>
                                    <p:animEffect transition="in" filter="fade">
                                      <p:cBhvr>
                                        <p:cTn id="35" dur="750"/>
                                        <p:tgtEl>
                                          <p:spTgt spid="109"/>
                                        </p:tgtEl>
                                      </p:cBhvr>
                                    </p:animEffect>
                                  </p:childTnLst>
                                </p:cTn>
                              </p:par>
                            </p:childTnLst>
                          </p:cTn>
                        </p:par>
                        <p:par>
                          <p:cTn id="36" fill="hold">
                            <p:stCondLst>
                              <p:cond delay="5500"/>
                            </p:stCondLst>
                            <p:childTnLst>
                              <p:par>
                                <p:cTn id="37" presetID="22" presetClass="entr" presetSubtype="2" fill="hold" grpId="0" nodeType="afterEffect">
                                  <p:stCondLst>
                                    <p:cond delay="0"/>
                                  </p:stCondLst>
                                  <p:childTnLst>
                                    <p:set>
                                      <p:cBhvr>
                                        <p:cTn id="38" dur="1" fill="hold">
                                          <p:stCondLst>
                                            <p:cond delay="0"/>
                                          </p:stCondLst>
                                        </p:cTn>
                                        <p:tgtEl>
                                          <p:spTgt spid="113"/>
                                        </p:tgtEl>
                                        <p:attrNameLst>
                                          <p:attrName>style.visibility</p:attrName>
                                        </p:attrNameLst>
                                      </p:cBhvr>
                                      <p:to>
                                        <p:strVal val="visible"/>
                                      </p:to>
                                    </p:set>
                                    <p:animEffect transition="in" filter="wipe(right)">
                                      <p:cBhvr>
                                        <p:cTn id="39" dur="750"/>
                                        <p:tgtEl>
                                          <p:spTgt spid="113"/>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114"/>
                                        </p:tgtEl>
                                        <p:attrNameLst>
                                          <p:attrName>style.visibility</p:attrName>
                                        </p:attrNameLst>
                                      </p:cBhvr>
                                      <p:to>
                                        <p:strVal val="visible"/>
                                      </p:to>
                                    </p:set>
                                    <p:animEffect transition="in" filter="wipe(left)">
                                      <p:cBhvr>
                                        <p:cTn id="42" dur="750"/>
                                        <p:tgtEl>
                                          <p:spTgt spid="114"/>
                                        </p:tgtEl>
                                      </p:cBhvr>
                                    </p:animEffect>
                                  </p:childTnLst>
                                </p:cTn>
                              </p:par>
                              <p:par>
                                <p:cTn id="43" presetID="22" presetClass="entr" presetSubtype="2" fill="hold" grpId="0" nodeType="withEffect">
                                  <p:stCondLst>
                                    <p:cond delay="0"/>
                                  </p:stCondLst>
                                  <p:childTnLst>
                                    <p:set>
                                      <p:cBhvr>
                                        <p:cTn id="44" dur="1" fill="hold">
                                          <p:stCondLst>
                                            <p:cond delay="0"/>
                                          </p:stCondLst>
                                        </p:cTn>
                                        <p:tgtEl>
                                          <p:spTgt spid="115"/>
                                        </p:tgtEl>
                                        <p:attrNameLst>
                                          <p:attrName>style.visibility</p:attrName>
                                        </p:attrNameLst>
                                      </p:cBhvr>
                                      <p:to>
                                        <p:strVal val="visible"/>
                                      </p:to>
                                    </p:set>
                                    <p:animEffect transition="in" filter="wipe(right)">
                                      <p:cBhvr>
                                        <p:cTn id="45" dur="750"/>
                                        <p:tgtEl>
                                          <p:spTgt spid="115"/>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16"/>
                                        </p:tgtEl>
                                        <p:attrNameLst>
                                          <p:attrName>style.visibility</p:attrName>
                                        </p:attrNameLst>
                                      </p:cBhvr>
                                      <p:to>
                                        <p:strVal val="visible"/>
                                      </p:to>
                                    </p:set>
                                    <p:animEffect transition="in" filter="wipe(left)">
                                      <p:cBhvr>
                                        <p:cTn id="48" dur="750"/>
                                        <p:tgtEl>
                                          <p:spTgt spid="1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9" grpId="0" animBg="1"/>
      <p:bldP spid="110" grpId="0" animBg="1"/>
      <p:bldP spid="111" grpId="0" animBg="1"/>
      <p:bldP spid="112" grpId="0" animBg="1"/>
      <p:bldP spid="113" grpId="0"/>
      <p:bldP spid="114" grpId="0"/>
      <p:bldP spid="115" grpId="0"/>
      <p:bldP spid="116" grpId="0"/>
      <p:bldP spid="11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354" y="3899765"/>
            <a:ext cx="9524872" cy="120576"/>
            <a:chOff x="-2370516" y="2370784"/>
            <a:chExt cx="6773985" cy="85752"/>
          </a:xfrm>
          <a:solidFill>
            <a:schemeClr val="accent3"/>
          </a:solidFill>
        </p:grpSpPr>
        <p:sp>
          <p:nvSpPr>
            <p:cNvPr id="13" name="Rectangle 12"/>
            <p:cNvSpPr/>
            <p:nvPr/>
          </p:nvSpPr>
          <p:spPr>
            <a:xfrm flipV="1">
              <a:off x="-2370516" y="2370784"/>
              <a:ext cx="6773985" cy="325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8" name="MH_Entry_1"/>
          <p:cNvSpPr/>
          <p:nvPr>
            <p:custDataLst>
              <p:tags r:id="rId1"/>
            </p:custDataLst>
          </p:nvPr>
        </p:nvSpPr>
        <p:spPr>
          <a:xfrm>
            <a:off x="4698996" y="2367396"/>
            <a:ext cx="4794596" cy="129253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6000">
                <a:solidFill>
                  <a:schemeClr val="accent3"/>
                </a:solidFill>
                <a:latin typeface="Arial" panose="020B0604020202020204" pitchFamily="34" charset="0"/>
                <a:ea typeface="微软雅黑" panose="020B0503020204020204" pitchFamily="34" charset="-122"/>
                <a:sym typeface="Arial" panose="020B0604020202020204" pitchFamily="34" charset="0"/>
              </a:rPr>
              <a:t>成功项目展示</a:t>
            </a:r>
            <a:r>
              <a:rPr lang="en-US" altLang="zh-CN" sz="2399">
                <a:solidFill>
                  <a:schemeClr val="accent3"/>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399"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7313148"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873102"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7313148"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873102"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3"/>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890720230"/>
      </p:ext>
    </p:extLst>
  </p:cSld>
  <p:clrMapOvr>
    <a:masterClrMapping/>
  </p:clrMapOvr>
  <p:transition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500" autoRev="1" fill="hold">
                                          <p:stCondLst>
                                            <p:cond delay="0"/>
                                          </p:stCondLst>
                                        </p:cTn>
                                        <p:tgtEl>
                                          <p:spTgt spid="8"/>
                                        </p:tgtEl>
                                        <p:attrNameLst>
                                          <p:attrName>ppt_w</p:attrName>
                                        </p:attrNameLst>
                                      </p:cBhvr>
                                    </p:anim>
                                    <p:anim by="(#ppt_w*0.50)" calcmode="lin" valueType="num">
                                      <p:cBhvr>
                                        <p:cTn id="14" dur="500" decel="50000" autoRev="1" fill="hold">
                                          <p:stCondLst>
                                            <p:cond delay="0"/>
                                          </p:stCondLst>
                                        </p:cTn>
                                        <p:tgtEl>
                                          <p:spTgt spid="8"/>
                                        </p:tgtEl>
                                        <p:attrNameLst>
                                          <p:attrName>ppt_x</p:attrName>
                                        </p:attrNameLst>
                                      </p:cBhvr>
                                    </p:anim>
                                    <p:anim from="(-#ppt_h/2)" to="(#ppt_y)" calcmode="lin" valueType="num">
                                      <p:cBhvr>
                                        <p:cTn id="15" dur="1000" fill="hold">
                                          <p:stCondLst>
                                            <p:cond delay="0"/>
                                          </p:stCondLst>
                                        </p:cTn>
                                        <p:tgtEl>
                                          <p:spTgt spid="8"/>
                                        </p:tgtEl>
                                        <p:attrNameLst>
                                          <p:attrName>ppt_y</p:attrName>
                                        </p:attrNameLst>
                                      </p:cBhvr>
                                    </p:anim>
                                    <p:animRot by="21600000">
                                      <p:cBhvr>
                                        <p:cTn id="16" dur="1000" fill="hold">
                                          <p:stCondLst>
                                            <p:cond delay="0"/>
                                          </p:stCondLst>
                                        </p:cTn>
                                        <p:tgtEl>
                                          <p:spTgt spid="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79722" y="4301628"/>
            <a:ext cx="2728970" cy="503445"/>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Rectangle 24"/>
          <p:cNvSpPr/>
          <p:nvPr/>
        </p:nvSpPr>
        <p:spPr>
          <a:xfrm>
            <a:off x="3590790" y="4301628"/>
            <a:ext cx="2728970" cy="503445"/>
          </a:xfrm>
          <a:prstGeom prst="rect">
            <a:avLst/>
          </a:prstGeom>
          <a:solidFill>
            <a:schemeClr val="accent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Rectangle 26"/>
          <p:cNvSpPr/>
          <p:nvPr/>
        </p:nvSpPr>
        <p:spPr>
          <a:xfrm>
            <a:off x="6510606" y="4301628"/>
            <a:ext cx="2729831" cy="1572269"/>
          </a:xfrm>
          <a:prstGeom prst="rect">
            <a:avLst/>
          </a:prstGeom>
          <a:solidFill>
            <a:schemeClr val="accent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9431283" y="4301628"/>
            <a:ext cx="2728970" cy="503445"/>
          </a:xfrm>
          <a:prstGeom prst="rect">
            <a:avLst/>
          </a:prstGeom>
          <a:solidFill>
            <a:schemeClr val="accent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6766336" y="4553350"/>
            <a:ext cx="2311183" cy="1022011"/>
          </a:xfrm>
          <a:prstGeom prst="rect">
            <a:avLst/>
          </a:prstGeom>
          <a:noFill/>
        </p:spPr>
        <p:txBody>
          <a:bodyPr wrap="square" lIns="0" tIns="0" rIns="0" bIns="0" rtlCol="0">
            <a:spAutoFit/>
          </a:bodyPr>
          <a:lstStyle/>
          <a:p>
            <a:pPr algn="just">
              <a:lnSpc>
                <a:spcPct val="150000"/>
              </a:lnSpc>
            </a:pPr>
            <a:r>
              <a:rPr lang="zh-CN" altLang="en-US" sz="1476"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请替换文字内容，添加相关标题，修改文字内容，也可以直接复制你的内容到此。</a:t>
            </a:r>
            <a:endParaRPr lang="en-US" sz="1476"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endParaRPr>
          </a:p>
        </p:txBody>
      </p:sp>
      <p:pic>
        <p:nvPicPr>
          <p:cNvPr id="12" name="图片占位符 11"/>
          <p:cNvPicPr>
            <a:picLocks noGrp="1" noChangeAspect="1"/>
          </p:cNvPicPr>
          <p:nvPr>
            <p:ph type="pic" sz="quarter" idx="15"/>
          </p:nvPr>
        </p:nvPicPr>
        <p:blipFill>
          <a:blip r:embed="rId3" cstate="print">
            <a:extLst>
              <a:ext uri="{28A0092B-C50C-407E-A947-70E740481C1C}">
                <a14:useLocalDpi xmlns:a14="http://schemas.microsoft.com/office/drawing/2010/main" val="0"/>
              </a:ext>
            </a:extLst>
          </a:blip>
          <a:srcRect l="16682" r="16682"/>
          <a:stretch>
            <a:fillRect/>
          </a:stretch>
        </p:blipFill>
        <p:spPr/>
      </p:pic>
      <p:pic>
        <p:nvPicPr>
          <p:cNvPr id="11" name="图片占位符 10"/>
          <p:cNvPicPr>
            <a:picLocks noGrp="1" noChangeAspect="1"/>
          </p:cNvPicPr>
          <p:nvPr>
            <p:ph type="pic" sz="quarter" idx="16"/>
          </p:nvPr>
        </p:nvPicPr>
        <p:blipFill>
          <a:blip r:embed="rId4" cstate="print">
            <a:extLst>
              <a:ext uri="{28A0092B-C50C-407E-A947-70E740481C1C}">
                <a14:useLocalDpi xmlns:a14="http://schemas.microsoft.com/office/drawing/2010/main" val="0"/>
              </a:ext>
            </a:extLst>
          </a:blip>
          <a:srcRect l="15591" r="15591"/>
          <a:stretch>
            <a:fillRect/>
          </a:stretch>
        </p:blipFill>
        <p:spPr/>
      </p:pic>
      <p:pic>
        <p:nvPicPr>
          <p:cNvPr id="13" name="图片占位符 12"/>
          <p:cNvPicPr>
            <a:picLocks noGrp="1" noChangeAspect="1"/>
          </p:cNvPicPr>
          <p:nvPr>
            <p:ph type="pic" sz="quarter" idx="17"/>
          </p:nvPr>
        </p:nvPicPr>
        <p:blipFill>
          <a:blip r:embed="rId5" cstate="print">
            <a:extLst>
              <a:ext uri="{28A0092B-C50C-407E-A947-70E740481C1C}">
                <a14:useLocalDpi xmlns:a14="http://schemas.microsoft.com/office/drawing/2010/main" val="0"/>
              </a:ext>
            </a:extLst>
          </a:blip>
          <a:srcRect l="16682" r="16682"/>
          <a:stretch>
            <a:fillRect/>
          </a:stretch>
        </p:blipFill>
        <p:spPr/>
      </p:pic>
      <p:pic>
        <p:nvPicPr>
          <p:cNvPr id="16" name="图片占位符 15"/>
          <p:cNvPicPr>
            <a:picLocks noGrp="1" noChangeAspect="1"/>
          </p:cNvPicPr>
          <p:nvPr>
            <p:ph type="pic" sz="quarter" idx="13"/>
          </p:nvPr>
        </p:nvPicPr>
        <p:blipFill>
          <a:blip r:embed="rId6" cstate="print">
            <a:extLst>
              <a:ext uri="{28A0092B-C50C-407E-A947-70E740481C1C}">
                <a14:useLocalDpi xmlns:a14="http://schemas.microsoft.com/office/drawing/2010/main" val="0"/>
              </a:ext>
            </a:extLst>
          </a:blip>
          <a:srcRect l="14773" r="14773"/>
          <a:stretch>
            <a:fillRect/>
          </a:stretch>
        </p:blipFill>
        <p:spPr/>
      </p:pic>
      <p:sp>
        <p:nvSpPr>
          <p:cNvPr id="14" name="矩形 13"/>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5" name="矩形 14"/>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7" name="文本框 16"/>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8" name="文本框 17"/>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97392370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down)">
                                      <p:cBhvr>
                                        <p:cTn id="7" dur="500"/>
                                        <p:tgtEl>
                                          <p:spTgt spid="2"/>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Effect transition="in" filter="wipe(down)">
                                      <p:cBhvr>
                                        <p:cTn id="10" dur="500"/>
                                        <p:tgtEl>
                                          <p:spTgt spid="25"/>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wipe(down)">
                                      <p:cBhvr>
                                        <p:cTn id="13" dur="500"/>
                                        <p:tgtEl>
                                          <p:spTgt spid="29"/>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wipe(down)">
                                      <p:cBhvr>
                                        <p:cTn id="17" dur="500"/>
                                        <p:tgtEl>
                                          <p:spTgt spid="27"/>
                                        </p:tgtEl>
                                      </p:cBhvr>
                                    </p:animEffect>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33"/>
                                        </p:tgtEl>
                                        <p:attrNameLst>
                                          <p:attrName>style.visibility</p:attrName>
                                        </p:attrNameLst>
                                      </p:cBhvr>
                                      <p:to>
                                        <p:strVal val="visible"/>
                                      </p:to>
                                    </p:set>
                                    <p:anim calcmode="lin" valueType="num">
                                      <p:cBhvr>
                                        <p:cTn id="21" dur="500" fill="hold"/>
                                        <p:tgtEl>
                                          <p:spTgt spid="33"/>
                                        </p:tgtEl>
                                        <p:attrNameLst>
                                          <p:attrName>ppt_w</p:attrName>
                                        </p:attrNameLst>
                                      </p:cBhvr>
                                      <p:tavLst>
                                        <p:tav tm="0">
                                          <p:val>
                                            <p:fltVal val="0"/>
                                          </p:val>
                                        </p:tav>
                                        <p:tav tm="100000">
                                          <p:val>
                                            <p:strVal val="#ppt_w"/>
                                          </p:val>
                                        </p:tav>
                                      </p:tavLst>
                                    </p:anim>
                                    <p:anim calcmode="lin" valueType="num">
                                      <p:cBhvr>
                                        <p:cTn id="22" dur="500" fill="hold"/>
                                        <p:tgtEl>
                                          <p:spTgt spid="33"/>
                                        </p:tgtEl>
                                        <p:attrNameLst>
                                          <p:attrName>ppt_h</p:attrName>
                                        </p:attrNameLst>
                                      </p:cBhvr>
                                      <p:tavLst>
                                        <p:tav tm="0">
                                          <p:val>
                                            <p:fltVal val="0"/>
                                          </p:val>
                                        </p:tav>
                                        <p:tav tm="100000">
                                          <p:val>
                                            <p:strVal val="#ppt_h"/>
                                          </p:val>
                                        </p:tav>
                                      </p:tavLst>
                                    </p:anim>
                                    <p:animEffect transition="in" filter="fade">
                                      <p:cBhvr>
                                        <p:cTn id="2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5" grpId="0" animBg="1"/>
      <p:bldP spid="27" grpId="0" animBg="1"/>
      <p:bldP spid="29" grpId="0" animBg="1"/>
      <p:bldP spid="33"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占位符 4"/>
          <p:cNvPicPr>
            <a:picLocks noGrp="1" noChangeAspect="1"/>
          </p:cNvPicPr>
          <p:nvPr>
            <p:ph type="pic" sz="quarter" idx="11"/>
          </p:nvPr>
        </p:nvPicPr>
        <p:blipFill>
          <a:blip r:embed="rId3">
            <a:extLst>
              <a:ext uri="{28A0092B-C50C-407E-A947-70E740481C1C}">
                <a14:useLocalDpi xmlns:a14="http://schemas.microsoft.com/office/drawing/2010/main" val="0"/>
              </a:ext>
            </a:extLst>
          </a:blip>
          <a:srcRect t="16741" b="16741"/>
          <a:stretch>
            <a:fillRect/>
          </a:stretch>
        </p:blipFill>
        <p:spPr/>
      </p:pic>
      <p:sp>
        <p:nvSpPr>
          <p:cNvPr id="2" name="Rectangle 1"/>
          <p:cNvSpPr/>
          <p:nvPr/>
        </p:nvSpPr>
        <p:spPr>
          <a:xfrm>
            <a:off x="525044" y="199"/>
            <a:ext cx="4970593" cy="7232253"/>
          </a:xfrm>
          <a:prstGeom prst="rect">
            <a:avLst/>
          </a:prstGeom>
          <a:solidFill>
            <a:schemeClr val="accent1">
              <a:alpha val="81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lnSpc>
                <a:spcPct val="150000"/>
              </a:lnSpc>
            </a:pPr>
            <a:endParaRPr 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1630217" y="1619392"/>
            <a:ext cx="3246602" cy="77944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TextBox 32"/>
          <p:cNvSpPr txBox="1"/>
          <p:nvPr/>
        </p:nvSpPr>
        <p:spPr>
          <a:xfrm>
            <a:off x="1630217" y="2738671"/>
            <a:ext cx="3246602" cy="77944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630217" y="3905727"/>
            <a:ext cx="3246602" cy="77944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1630217" y="5074268"/>
            <a:ext cx="3246602" cy="779444"/>
          </a:xfrm>
          <a:prstGeom prst="rect">
            <a:avLst/>
          </a:prstGeom>
          <a:noFill/>
        </p:spPr>
        <p:txBody>
          <a:bodyPr wrap="square" lIns="0" tIns="0" rIns="0" bIns="0" rtlCol="0">
            <a:spAutoFit/>
          </a:bodyPr>
          <a:lstStyle/>
          <a:p>
            <a:pPr>
              <a:lnSpc>
                <a:spcPct val="150000"/>
              </a:lnSpc>
            </a:pPr>
            <a:r>
              <a:rPr lang="zh-CN" altLang="en-US"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Freeform 22"/>
          <p:cNvSpPr>
            <a:spLocks noEditPoints="1"/>
          </p:cNvSpPr>
          <p:nvPr/>
        </p:nvSpPr>
        <p:spPr bwMode="auto">
          <a:xfrm>
            <a:off x="1135219" y="2765336"/>
            <a:ext cx="360848" cy="314291"/>
          </a:xfrm>
          <a:custGeom>
            <a:avLst/>
            <a:gdLst>
              <a:gd name="T0" fmla="*/ 233362 w 68"/>
              <a:gd name="T1" fmla="*/ 82658 h 59"/>
              <a:gd name="T2" fmla="*/ 219635 w 68"/>
              <a:gd name="T3" fmla="*/ 99878 h 59"/>
              <a:gd name="T4" fmla="*/ 219635 w 68"/>
              <a:gd name="T5" fmla="*/ 148095 h 59"/>
              <a:gd name="T6" fmla="*/ 202476 w 68"/>
              <a:gd name="T7" fmla="*/ 165315 h 59"/>
              <a:gd name="T8" fmla="*/ 96090 w 68"/>
              <a:gd name="T9" fmla="*/ 117098 h 59"/>
              <a:gd name="T10" fmla="*/ 85795 w 68"/>
              <a:gd name="T11" fmla="*/ 151539 h 59"/>
              <a:gd name="T12" fmla="*/ 102954 w 68"/>
              <a:gd name="T13" fmla="*/ 185980 h 59"/>
              <a:gd name="T14" fmla="*/ 48045 w 68"/>
              <a:gd name="T15" fmla="*/ 192868 h 59"/>
              <a:gd name="T16" fmla="*/ 37750 w 68"/>
              <a:gd name="T17" fmla="*/ 117098 h 59"/>
              <a:gd name="T18" fmla="*/ 24023 w 68"/>
              <a:gd name="T19" fmla="*/ 117098 h 59"/>
              <a:gd name="T20" fmla="*/ 0 w 68"/>
              <a:gd name="T21" fmla="*/ 92990 h 59"/>
              <a:gd name="T22" fmla="*/ 0 w 68"/>
              <a:gd name="T23" fmla="*/ 68881 h 59"/>
              <a:gd name="T24" fmla="*/ 24023 w 68"/>
              <a:gd name="T25" fmla="*/ 48217 h 59"/>
              <a:gd name="T26" fmla="*/ 85795 w 68"/>
              <a:gd name="T27" fmla="*/ 48217 h 59"/>
              <a:gd name="T28" fmla="*/ 202476 w 68"/>
              <a:gd name="T29" fmla="*/ 0 h 59"/>
              <a:gd name="T30" fmla="*/ 219635 w 68"/>
              <a:gd name="T31" fmla="*/ 13776 h 59"/>
              <a:gd name="T32" fmla="*/ 219635 w 68"/>
              <a:gd name="T33" fmla="*/ 65437 h 59"/>
              <a:gd name="T34" fmla="*/ 233362 w 68"/>
              <a:gd name="T35" fmla="*/ 82658 h 59"/>
              <a:gd name="T36" fmla="*/ 202476 w 68"/>
              <a:gd name="T37" fmla="*/ 20664 h 59"/>
              <a:gd name="T38" fmla="*/ 102954 w 68"/>
              <a:gd name="T39" fmla="*/ 65437 h 59"/>
              <a:gd name="T40" fmla="*/ 102954 w 68"/>
              <a:gd name="T41" fmla="*/ 99878 h 59"/>
              <a:gd name="T42" fmla="*/ 202476 w 68"/>
              <a:gd name="T43" fmla="*/ 144651 h 59"/>
              <a:gd name="T44" fmla="*/ 202476 w 68"/>
              <a:gd name="T45" fmla="*/ 20664 h 5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68" h="59">
                <a:moveTo>
                  <a:pt x="68" y="24"/>
                </a:moveTo>
                <a:cubicBezTo>
                  <a:pt x="68" y="27"/>
                  <a:pt x="66" y="29"/>
                  <a:pt x="64" y="29"/>
                </a:cubicBezTo>
                <a:cubicBezTo>
                  <a:pt x="64" y="43"/>
                  <a:pt x="64" y="43"/>
                  <a:pt x="64" y="43"/>
                </a:cubicBezTo>
                <a:cubicBezTo>
                  <a:pt x="64" y="46"/>
                  <a:pt x="61" y="48"/>
                  <a:pt x="59" y="48"/>
                </a:cubicBezTo>
                <a:cubicBezTo>
                  <a:pt x="52" y="43"/>
                  <a:pt x="41" y="35"/>
                  <a:pt x="28" y="34"/>
                </a:cubicBezTo>
                <a:cubicBezTo>
                  <a:pt x="23" y="35"/>
                  <a:pt x="22" y="41"/>
                  <a:pt x="25" y="44"/>
                </a:cubicBezTo>
                <a:cubicBezTo>
                  <a:pt x="22" y="48"/>
                  <a:pt x="26" y="51"/>
                  <a:pt x="30" y="54"/>
                </a:cubicBezTo>
                <a:cubicBezTo>
                  <a:pt x="27" y="59"/>
                  <a:pt x="17" y="59"/>
                  <a:pt x="14" y="56"/>
                </a:cubicBezTo>
                <a:cubicBezTo>
                  <a:pt x="12" y="49"/>
                  <a:pt x="8" y="42"/>
                  <a:pt x="11" y="34"/>
                </a:cubicBezTo>
                <a:cubicBezTo>
                  <a:pt x="7" y="34"/>
                  <a:pt x="7" y="34"/>
                  <a:pt x="7" y="34"/>
                </a:cubicBezTo>
                <a:cubicBezTo>
                  <a:pt x="3" y="34"/>
                  <a:pt x="0" y="31"/>
                  <a:pt x="0" y="27"/>
                </a:cubicBezTo>
                <a:cubicBezTo>
                  <a:pt x="0" y="20"/>
                  <a:pt x="0" y="20"/>
                  <a:pt x="0" y="20"/>
                </a:cubicBezTo>
                <a:cubicBezTo>
                  <a:pt x="0" y="17"/>
                  <a:pt x="3" y="14"/>
                  <a:pt x="7" y="14"/>
                </a:cubicBezTo>
                <a:cubicBezTo>
                  <a:pt x="25" y="14"/>
                  <a:pt x="25" y="14"/>
                  <a:pt x="25" y="14"/>
                </a:cubicBezTo>
                <a:cubicBezTo>
                  <a:pt x="39" y="14"/>
                  <a:pt x="51" y="6"/>
                  <a:pt x="59" y="0"/>
                </a:cubicBezTo>
                <a:cubicBezTo>
                  <a:pt x="61" y="0"/>
                  <a:pt x="64" y="2"/>
                  <a:pt x="64" y="4"/>
                </a:cubicBezTo>
                <a:cubicBezTo>
                  <a:pt x="64" y="19"/>
                  <a:pt x="64" y="19"/>
                  <a:pt x="64" y="19"/>
                </a:cubicBezTo>
                <a:cubicBezTo>
                  <a:pt x="66" y="19"/>
                  <a:pt x="68" y="21"/>
                  <a:pt x="68" y="24"/>
                </a:cubicBezTo>
                <a:close/>
                <a:moveTo>
                  <a:pt x="59" y="6"/>
                </a:moveTo>
                <a:cubicBezTo>
                  <a:pt x="49" y="13"/>
                  <a:pt x="39" y="18"/>
                  <a:pt x="30" y="19"/>
                </a:cubicBezTo>
                <a:cubicBezTo>
                  <a:pt x="30" y="29"/>
                  <a:pt x="30" y="29"/>
                  <a:pt x="30" y="29"/>
                </a:cubicBezTo>
                <a:cubicBezTo>
                  <a:pt x="39" y="30"/>
                  <a:pt x="49" y="34"/>
                  <a:pt x="59" y="42"/>
                </a:cubicBezTo>
                <a:lnTo>
                  <a:pt x="59" y="6"/>
                </a:lnTo>
                <a:close/>
              </a:path>
            </a:pathLst>
          </a:custGeom>
          <a:solidFill>
            <a:schemeClr val="bg1"/>
          </a:solidFill>
          <a:ln>
            <a:noFill/>
          </a:ln>
        </p:spPr>
        <p:txBody>
          <a:bodyPr lIns="128551" tIns="64275" rIns="128551" bIns="64275"/>
          <a:lstStyle/>
          <a:p>
            <a:pP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37"/>
          <p:cNvSpPr>
            <a:spLocks/>
          </p:cNvSpPr>
          <p:nvPr/>
        </p:nvSpPr>
        <p:spPr bwMode="auto">
          <a:xfrm>
            <a:off x="1145521" y="1657131"/>
            <a:ext cx="360849" cy="314291"/>
          </a:xfrm>
          <a:custGeom>
            <a:avLst/>
            <a:gdLst>
              <a:gd name="T0" fmla="*/ 116682 w 68"/>
              <a:gd name="T1" fmla="*/ 168759 h 59"/>
              <a:gd name="T2" fmla="*/ 99522 w 68"/>
              <a:gd name="T3" fmla="*/ 168759 h 59"/>
              <a:gd name="T4" fmla="*/ 37750 w 68"/>
              <a:gd name="T5" fmla="*/ 199756 h 59"/>
              <a:gd name="T6" fmla="*/ 24023 w 68"/>
              <a:gd name="T7" fmla="*/ 203200 h 59"/>
              <a:gd name="T8" fmla="*/ 17159 w 68"/>
              <a:gd name="T9" fmla="*/ 196312 h 59"/>
              <a:gd name="T10" fmla="*/ 17159 w 68"/>
              <a:gd name="T11" fmla="*/ 196312 h 59"/>
              <a:gd name="T12" fmla="*/ 20591 w 68"/>
              <a:gd name="T13" fmla="*/ 189424 h 59"/>
              <a:gd name="T14" fmla="*/ 44614 w 68"/>
              <a:gd name="T15" fmla="*/ 151539 h 59"/>
              <a:gd name="T16" fmla="*/ 0 w 68"/>
              <a:gd name="T17" fmla="*/ 86102 h 59"/>
              <a:gd name="T18" fmla="*/ 116682 w 68"/>
              <a:gd name="T19" fmla="*/ 0 h 59"/>
              <a:gd name="T20" fmla="*/ 233363 w 68"/>
              <a:gd name="T21" fmla="*/ 86102 h 59"/>
              <a:gd name="T22" fmla="*/ 116682 w 68"/>
              <a:gd name="T23" fmla="*/ 168759 h 5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68" h="59">
                <a:moveTo>
                  <a:pt x="34" y="49"/>
                </a:moveTo>
                <a:cubicBezTo>
                  <a:pt x="33" y="49"/>
                  <a:pt x="31" y="49"/>
                  <a:pt x="29" y="49"/>
                </a:cubicBezTo>
                <a:cubicBezTo>
                  <a:pt x="24" y="53"/>
                  <a:pt x="18" y="56"/>
                  <a:pt x="11" y="58"/>
                </a:cubicBezTo>
                <a:cubicBezTo>
                  <a:pt x="10" y="58"/>
                  <a:pt x="9" y="59"/>
                  <a:pt x="7" y="59"/>
                </a:cubicBezTo>
                <a:cubicBezTo>
                  <a:pt x="6" y="59"/>
                  <a:pt x="6" y="58"/>
                  <a:pt x="5" y="57"/>
                </a:cubicBezTo>
                <a:cubicBezTo>
                  <a:pt x="5" y="57"/>
                  <a:pt x="5" y="57"/>
                  <a:pt x="5" y="57"/>
                </a:cubicBezTo>
                <a:cubicBezTo>
                  <a:pt x="5" y="56"/>
                  <a:pt x="6" y="56"/>
                  <a:pt x="6" y="55"/>
                </a:cubicBezTo>
                <a:cubicBezTo>
                  <a:pt x="9" y="52"/>
                  <a:pt x="11" y="50"/>
                  <a:pt x="13" y="44"/>
                </a:cubicBezTo>
                <a:cubicBezTo>
                  <a:pt x="5" y="39"/>
                  <a:pt x="0" y="32"/>
                  <a:pt x="0" y="25"/>
                </a:cubicBezTo>
                <a:cubicBezTo>
                  <a:pt x="0" y="11"/>
                  <a:pt x="16" y="0"/>
                  <a:pt x="34" y="0"/>
                </a:cubicBezTo>
                <a:cubicBezTo>
                  <a:pt x="53" y="0"/>
                  <a:pt x="68" y="11"/>
                  <a:pt x="68" y="25"/>
                </a:cubicBezTo>
                <a:cubicBezTo>
                  <a:pt x="68" y="38"/>
                  <a:pt x="53" y="49"/>
                  <a:pt x="34" y="49"/>
                </a:cubicBezTo>
                <a:close/>
              </a:path>
            </a:pathLst>
          </a:custGeom>
          <a:solidFill>
            <a:schemeClr val="bg1"/>
          </a:solidFill>
          <a:ln>
            <a:noFill/>
          </a:ln>
        </p:spPr>
        <p:txBody>
          <a:bodyPr lIns="128551" tIns="64275" rIns="128551" bIns="64275"/>
          <a:lstStyle/>
          <a:p>
            <a:pP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42"/>
          <p:cNvSpPr>
            <a:spLocks noEditPoints="1"/>
          </p:cNvSpPr>
          <p:nvPr/>
        </p:nvSpPr>
        <p:spPr bwMode="auto">
          <a:xfrm>
            <a:off x="1118465" y="3948552"/>
            <a:ext cx="352591" cy="303576"/>
          </a:xfrm>
          <a:custGeom>
            <a:avLst/>
            <a:gdLst>
              <a:gd name="T0" fmla="*/ 250825 w 73"/>
              <a:gd name="T1" fmla="*/ 161068 h 63"/>
              <a:gd name="T2" fmla="*/ 230209 w 73"/>
              <a:gd name="T3" fmla="*/ 181630 h 63"/>
              <a:gd name="T4" fmla="*/ 158054 w 73"/>
              <a:gd name="T5" fmla="*/ 181630 h 63"/>
              <a:gd name="T6" fmla="*/ 164926 w 73"/>
              <a:gd name="T7" fmla="*/ 205619 h 63"/>
              <a:gd name="T8" fmla="*/ 158054 w 73"/>
              <a:gd name="T9" fmla="*/ 215900 h 63"/>
              <a:gd name="T10" fmla="*/ 89335 w 73"/>
              <a:gd name="T11" fmla="*/ 215900 h 63"/>
              <a:gd name="T12" fmla="*/ 82463 w 73"/>
              <a:gd name="T13" fmla="*/ 205619 h 63"/>
              <a:gd name="T14" fmla="*/ 89335 w 73"/>
              <a:gd name="T15" fmla="*/ 181630 h 63"/>
              <a:gd name="T16" fmla="*/ 20616 w 73"/>
              <a:gd name="T17" fmla="*/ 181630 h 63"/>
              <a:gd name="T18" fmla="*/ 0 w 73"/>
              <a:gd name="T19" fmla="*/ 161068 h 63"/>
              <a:gd name="T20" fmla="*/ 0 w 73"/>
              <a:gd name="T21" fmla="*/ 20562 h 63"/>
              <a:gd name="T22" fmla="*/ 20616 w 73"/>
              <a:gd name="T23" fmla="*/ 0 h 63"/>
              <a:gd name="T24" fmla="*/ 230209 w 73"/>
              <a:gd name="T25" fmla="*/ 0 h 63"/>
              <a:gd name="T26" fmla="*/ 250825 w 73"/>
              <a:gd name="T27" fmla="*/ 20562 h 63"/>
              <a:gd name="T28" fmla="*/ 250825 w 73"/>
              <a:gd name="T29" fmla="*/ 161068 h 63"/>
              <a:gd name="T30" fmla="*/ 233645 w 73"/>
              <a:gd name="T31" fmla="*/ 20562 h 63"/>
              <a:gd name="T32" fmla="*/ 230209 w 73"/>
              <a:gd name="T33" fmla="*/ 17135 h 63"/>
              <a:gd name="T34" fmla="*/ 20616 w 73"/>
              <a:gd name="T35" fmla="*/ 17135 h 63"/>
              <a:gd name="T36" fmla="*/ 17180 w 73"/>
              <a:gd name="T37" fmla="*/ 20562 h 63"/>
              <a:gd name="T38" fmla="*/ 17180 w 73"/>
              <a:gd name="T39" fmla="*/ 126798 h 63"/>
              <a:gd name="T40" fmla="*/ 20616 w 73"/>
              <a:gd name="T41" fmla="*/ 133652 h 63"/>
              <a:gd name="T42" fmla="*/ 230209 w 73"/>
              <a:gd name="T43" fmla="*/ 133652 h 63"/>
              <a:gd name="T44" fmla="*/ 233645 w 73"/>
              <a:gd name="T45" fmla="*/ 126798 h 63"/>
              <a:gd name="T46" fmla="*/ 233645 w 73"/>
              <a:gd name="T47" fmla="*/ 20562 h 63"/>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73" h="63">
                <a:moveTo>
                  <a:pt x="73" y="47"/>
                </a:moveTo>
                <a:cubicBezTo>
                  <a:pt x="73" y="50"/>
                  <a:pt x="70" y="53"/>
                  <a:pt x="67" y="53"/>
                </a:cubicBezTo>
                <a:cubicBezTo>
                  <a:pt x="46" y="53"/>
                  <a:pt x="46" y="53"/>
                  <a:pt x="46" y="53"/>
                </a:cubicBezTo>
                <a:cubicBezTo>
                  <a:pt x="46" y="56"/>
                  <a:pt x="48" y="59"/>
                  <a:pt x="48" y="60"/>
                </a:cubicBezTo>
                <a:cubicBezTo>
                  <a:pt x="48" y="62"/>
                  <a:pt x="47" y="63"/>
                  <a:pt x="46" y="63"/>
                </a:cubicBezTo>
                <a:cubicBezTo>
                  <a:pt x="26" y="63"/>
                  <a:pt x="26" y="63"/>
                  <a:pt x="26" y="63"/>
                </a:cubicBezTo>
                <a:cubicBezTo>
                  <a:pt x="25" y="63"/>
                  <a:pt x="24" y="62"/>
                  <a:pt x="24" y="60"/>
                </a:cubicBezTo>
                <a:cubicBezTo>
                  <a:pt x="24" y="59"/>
                  <a:pt x="26" y="56"/>
                  <a:pt x="26" y="53"/>
                </a:cubicBezTo>
                <a:cubicBezTo>
                  <a:pt x="6" y="53"/>
                  <a:pt x="6" y="53"/>
                  <a:pt x="6" y="53"/>
                </a:cubicBezTo>
                <a:cubicBezTo>
                  <a:pt x="2" y="53"/>
                  <a:pt x="0" y="50"/>
                  <a:pt x="0" y="47"/>
                </a:cubicBezTo>
                <a:cubicBezTo>
                  <a:pt x="0" y="6"/>
                  <a:pt x="0" y="6"/>
                  <a:pt x="0" y="6"/>
                </a:cubicBezTo>
                <a:cubicBezTo>
                  <a:pt x="0" y="2"/>
                  <a:pt x="2" y="0"/>
                  <a:pt x="6" y="0"/>
                </a:cubicBezTo>
                <a:cubicBezTo>
                  <a:pt x="67" y="0"/>
                  <a:pt x="67" y="0"/>
                  <a:pt x="67" y="0"/>
                </a:cubicBezTo>
                <a:cubicBezTo>
                  <a:pt x="70" y="0"/>
                  <a:pt x="73" y="2"/>
                  <a:pt x="73" y="6"/>
                </a:cubicBezTo>
                <a:lnTo>
                  <a:pt x="73" y="47"/>
                </a:lnTo>
                <a:close/>
                <a:moveTo>
                  <a:pt x="68" y="6"/>
                </a:moveTo>
                <a:cubicBezTo>
                  <a:pt x="68" y="5"/>
                  <a:pt x="67" y="5"/>
                  <a:pt x="67" y="5"/>
                </a:cubicBezTo>
                <a:cubicBezTo>
                  <a:pt x="6" y="5"/>
                  <a:pt x="6" y="5"/>
                  <a:pt x="6" y="5"/>
                </a:cubicBezTo>
                <a:cubicBezTo>
                  <a:pt x="5" y="5"/>
                  <a:pt x="5" y="5"/>
                  <a:pt x="5" y="6"/>
                </a:cubicBezTo>
                <a:cubicBezTo>
                  <a:pt x="5" y="37"/>
                  <a:pt x="5" y="37"/>
                  <a:pt x="5" y="37"/>
                </a:cubicBezTo>
                <a:cubicBezTo>
                  <a:pt x="5" y="38"/>
                  <a:pt x="5" y="39"/>
                  <a:pt x="6" y="39"/>
                </a:cubicBezTo>
                <a:cubicBezTo>
                  <a:pt x="67" y="39"/>
                  <a:pt x="67" y="39"/>
                  <a:pt x="67" y="39"/>
                </a:cubicBezTo>
                <a:cubicBezTo>
                  <a:pt x="67" y="39"/>
                  <a:pt x="68" y="38"/>
                  <a:pt x="68" y="37"/>
                </a:cubicBezTo>
                <a:lnTo>
                  <a:pt x="68" y="6"/>
                </a:lnTo>
                <a:close/>
              </a:path>
            </a:pathLst>
          </a:custGeom>
          <a:solidFill>
            <a:schemeClr val="bg1"/>
          </a:solidFill>
          <a:ln>
            <a:noFill/>
          </a:ln>
        </p:spPr>
        <p:txBody>
          <a:bodyPr lIns="128551" tIns="64275" rIns="128551" bIns="64275"/>
          <a:lstStyle/>
          <a:p>
            <a:pP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57"/>
          <p:cNvSpPr>
            <a:spLocks noEditPoints="1"/>
          </p:cNvSpPr>
          <p:nvPr/>
        </p:nvSpPr>
        <p:spPr bwMode="auto">
          <a:xfrm>
            <a:off x="1150684" y="5100565"/>
            <a:ext cx="346119" cy="306924"/>
          </a:xfrm>
          <a:custGeom>
            <a:avLst/>
            <a:gdLst>
              <a:gd name="T0" fmla="*/ 24106 w 65"/>
              <a:gd name="T1" fmla="*/ 30792 h 58"/>
              <a:gd name="T2" fmla="*/ 24106 w 65"/>
              <a:gd name="T3" fmla="*/ 195016 h 58"/>
              <a:gd name="T4" fmla="*/ 20662 w 65"/>
              <a:gd name="T5" fmla="*/ 198437 h 58"/>
              <a:gd name="T6" fmla="*/ 13775 w 65"/>
              <a:gd name="T7" fmla="*/ 198437 h 58"/>
              <a:gd name="T8" fmla="*/ 6887 w 65"/>
              <a:gd name="T9" fmla="*/ 195016 h 58"/>
              <a:gd name="T10" fmla="*/ 6887 w 65"/>
              <a:gd name="T11" fmla="*/ 30792 h 58"/>
              <a:gd name="T12" fmla="*/ 0 w 65"/>
              <a:gd name="T13" fmla="*/ 13685 h 58"/>
              <a:gd name="T14" fmla="*/ 17218 w 65"/>
              <a:gd name="T15" fmla="*/ 0 h 58"/>
              <a:gd name="T16" fmla="*/ 34436 w 65"/>
              <a:gd name="T17" fmla="*/ 13685 h 58"/>
              <a:gd name="T18" fmla="*/ 24106 w 65"/>
              <a:gd name="T19" fmla="*/ 30792 h 58"/>
              <a:gd name="T20" fmla="*/ 223837 w 65"/>
              <a:gd name="T21" fmla="*/ 123168 h 58"/>
              <a:gd name="T22" fmla="*/ 216950 w 65"/>
              <a:gd name="T23" fmla="*/ 130010 h 58"/>
              <a:gd name="T24" fmla="*/ 168739 w 65"/>
              <a:gd name="T25" fmla="*/ 147117 h 58"/>
              <a:gd name="T26" fmla="*/ 106753 w 65"/>
              <a:gd name="T27" fmla="*/ 126589 h 58"/>
              <a:gd name="T28" fmla="*/ 44767 w 65"/>
              <a:gd name="T29" fmla="*/ 147117 h 58"/>
              <a:gd name="T30" fmla="*/ 41324 w 65"/>
              <a:gd name="T31" fmla="*/ 147117 h 58"/>
              <a:gd name="T32" fmla="*/ 34436 w 65"/>
              <a:gd name="T33" fmla="*/ 140274 h 58"/>
              <a:gd name="T34" fmla="*/ 34436 w 65"/>
              <a:gd name="T35" fmla="*/ 44477 h 58"/>
              <a:gd name="T36" fmla="*/ 37880 w 65"/>
              <a:gd name="T37" fmla="*/ 37635 h 58"/>
              <a:gd name="T38" fmla="*/ 48211 w 65"/>
              <a:gd name="T39" fmla="*/ 30792 h 58"/>
              <a:gd name="T40" fmla="*/ 103309 w 65"/>
              <a:gd name="T41" fmla="*/ 13685 h 58"/>
              <a:gd name="T42" fmla="*/ 158408 w 65"/>
              <a:gd name="T43" fmla="*/ 30792 h 58"/>
              <a:gd name="T44" fmla="*/ 168739 w 65"/>
              <a:gd name="T45" fmla="*/ 34213 h 58"/>
              <a:gd name="T46" fmla="*/ 216950 w 65"/>
              <a:gd name="T47" fmla="*/ 13685 h 58"/>
              <a:gd name="T48" fmla="*/ 223837 w 65"/>
              <a:gd name="T49" fmla="*/ 23949 h 58"/>
              <a:gd name="T50" fmla="*/ 223837 w 65"/>
              <a:gd name="T51" fmla="*/ 123168 h 5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a:noFill/>
          </a:ln>
        </p:spPr>
        <p:txBody>
          <a:bodyPr lIns="128551" tIns="64275" rIns="128551" bIns="64275"/>
          <a:lstStyle/>
          <a:p>
            <a:pPr>
              <a:lnSpc>
                <a:spcPct val="150000"/>
              </a:lnSpc>
            </a:pPr>
            <a:endParaRPr lang="en-US">
              <a:latin typeface="Arial" panose="020B0604020202020204" pitchFamily="34" charset="0"/>
              <a:ea typeface="微软雅黑" panose="020B0503020204020204" pitchFamily="34" charset="-122"/>
              <a:cs typeface="+mn-ea"/>
              <a:sym typeface="Arial" panose="020B0604020202020204" pitchFamily="34" charset="0"/>
            </a:endParaRPr>
          </a:p>
        </p:txBody>
      </p:sp>
    </p:spTree>
    <p:extLst>
      <p:ext uri="{BB962C8B-B14F-4D97-AF65-F5344CB8AC3E}">
        <p14:creationId xmlns:p14="http://schemas.microsoft.com/office/powerpoint/2010/main" val="202055223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41"/>
                                        </p:tgtEl>
                                        <p:attrNameLst>
                                          <p:attrName>style.visibility</p:attrName>
                                        </p:attrNameLst>
                                      </p:cBhvr>
                                      <p:to>
                                        <p:strVal val="visible"/>
                                      </p:to>
                                    </p:set>
                                    <p:anim calcmode="lin" valueType="num">
                                      <p:cBhvr>
                                        <p:cTn id="12" dur="500" fill="hold"/>
                                        <p:tgtEl>
                                          <p:spTgt spid="41"/>
                                        </p:tgtEl>
                                        <p:attrNameLst>
                                          <p:attrName>ppt_w</p:attrName>
                                        </p:attrNameLst>
                                      </p:cBhvr>
                                      <p:tavLst>
                                        <p:tav tm="0">
                                          <p:val>
                                            <p:fltVal val="0"/>
                                          </p:val>
                                        </p:tav>
                                        <p:tav tm="100000">
                                          <p:val>
                                            <p:strVal val="#ppt_w"/>
                                          </p:val>
                                        </p:tav>
                                      </p:tavLst>
                                    </p:anim>
                                    <p:anim calcmode="lin" valueType="num">
                                      <p:cBhvr>
                                        <p:cTn id="13" dur="500" fill="hold"/>
                                        <p:tgtEl>
                                          <p:spTgt spid="41"/>
                                        </p:tgtEl>
                                        <p:attrNameLst>
                                          <p:attrName>ppt_h</p:attrName>
                                        </p:attrNameLst>
                                      </p:cBhvr>
                                      <p:tavLst>
                                        <p:tav tm="0">
                                          <p:val>
                                            <p:fltVal val="0"/>
                                          </p:val>
                                        </p:tav>
                                        <p:tav tm="100000">
                                          <p:val>
                                            <p:strVal val="#ppt_h"/>
                                          </p:val>
                                        </p:tav>
                                      </p:tavLst>
                                    </p:anim>
                                    <p:animEffect transition="in" filter="fade">
                                      <p:cBhvr>
                                        <p:cTn id="14" dur="500"/>
                                        <p:tgtEl>
                                          <p:spTgt spid="41"/>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31"/>
                                        </p:tgtEl>
                                        <p:attrNameLst>
                                          <p:attrName>style.visibility</p:attrName>
                                        </p:attrNameLst>
                                      </p:cBhvr>
                                      <p:to>
                                        <p:strVal val="visible"/>
                                      </p:to>
                                    </p:set>
                                    <p:animEffect transition="in" filter="wipe(left)">
                                      <p:cBhvr>
                                        <p:cTn id="18" dur="500"/>
                                        <p:tgtEl>
                                          <p:spTgt spid="31"/>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35"/>
                                        </p:tgtEl>
                                        <p:attrNameLst>
                                          <p:attrName>style.visibility</p:attrName>
                                        </p:attrNameLst>
                                      </p:cBhvr>
                                      <p:to>
                                        <p:strVal val="visible"/>
                                      </p:to>
                                    </p:set>
                                    <p:anim calcmode="lin" valueType="num">
                                      <p:cBhvr>
                                        <p:cTn id="22" dur="500" fill="hold"/>
                                        <p:tgtEl>
                                          <p:spTgt spid="35"/>
                                        </p:tgtEl>
                                        <p:attrNameLst>
                                          <p:attrName>ppt_w</p:attrName>
                                        </p:attrNameLst>
                                      </p:cBhvr>
                                      <p:tavLst>
                                        <p:tav tm="0">
                                          <p:val>
                                            <p:fltVal val="0"/>
                                          </p:val>
                                        </p:tav>
                                        <p:tav tm="100000">
                                          <p:val>
                                            <p:strVal val="#ppt_w"/>
                                          </p:val>
                                        </p:tav>
                                      </p:tavLst>
                                    </p:anim>
                                    <p:anim calcmode="lin" valueType="num">
                                      <p:cBhvr>
                                        <p:cTn id="23" dur="500" fill="hold"/>
                                        <p:tgtEl>
                                          <p:spTgt spid="35"/>
                                        </p:tgtEl>
                                        <p:attrNameLst>
                                          <p:attrName>ppt_h</p:attrName>
                                        </p:attrNameLst>
                                      </p:cBhvr>
                                      <p:tavLst>
                                        <p:tav tm="0">
                                          <p:val>
                                            <p:fltVal val="0"/>
                                          </p:val>
                                        </p:tav>
                                        <p:tav tm="100000">
                                          <p:val>
                                            <p:strVal val="#ppt_h"/>
                                          </p:val>
                                        </p:tav>
                                      </p:tavLst>
                                    </p:anim>
                                    <p:animEffect transition="in" filter="fade">
                                      <p:cBhvr>
                                        <p:cTn id="24" dur="500"/>
                                        <p:tgtEl>
                                          <p:spTgt spid="35"/>
                                        </p:tgtEl>
                                      </p:cBhvr>
                                    </p:animEffect>
                                  </p:childTnLst>
                                </p:cTn>
                              </p:par>
                            </p:childTnLst>
                          </p:cTn>
                        </p:par>
                        <p:par>
                          <p:cTn id="25" fill="hold">
                            <p:stCondLst>
                              <p:cond delay="2000"/>
                            </p:stCondLst>
                            <p:childTnLst>
                              <p:par>
                                <p:cTn id="26" presetID="22" presetClass="entr" presetSubtype="8" fill="hold" grpId="0" nodeType="after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wipe(left)">
                                      <p:cBhvr>
                                        <p:cTn id="28" dur="500"/>
                                        <p:tgtEl>
                                          <p:spTgt spid="33"/>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43"/>
                                        </p:tgtEl>
                                        <p:attrNameLst>
                                          <p:attrName>style.visibility</p:attrName>
                                        </p:attrNameLst>
                                      </p:cBhvr>
                                      <p:to>
                                        <p:strVal val="visible"/>
                                      </p:to>
                                    </p:set>
                                    <p:anim calcmode="lin" valueType="num">
                                      <p:cBhvr>
                                        <p:cTn id="32" dur="500" fill="hold"/>
                                        <p:tgtEl>
                                          <p:spTgt spid="43"/>
                                        </p:tgtEl>
                                        <p:attrNameLst>
                                          <p:attrName>ppt_w</p:attrName>
                                        </p:attrNameLst>
                                      </p:cBhvr>
                                      <p:tavLst>
                                        <p:tav tm="0">
                                          <p:val>
                                            <p:fltVal val="0"/>
                                          </p:val>
                                        </p:tav>
                                        <p:tav tm="100000">
                                          <p:val>
                                            <p:strVal val="#ppt_w"/>
                                          </p:val>
                                        </p:tav>
                                      </p:tavLst>
                                    </p:anim>
                                    <p:anim calcmode="lin" valueType="num">
                                      <p:cBhvr>
                                        <p:cTn id="33" dur="500" fill="hold"/>
                                        <p:tgtEl>
                                          <p:spTgt spid="43"/>
                                        </p:tgtEl>
                                        <p:attrNameLst>
                                          <p:attrName>ppt_h</p:attrName>
                                        </p:attrNameLst>
                                      </p:cBhvr>
                                      <p:tavLst>
                                        <p:tav tm="0">
                                          <p:val>
                                            <p:fltVal val="0"/>
                                          </p:val>
                                        </p:tav>
                                        <p:tav tm="100000">
                                          <p:val>
                                            <p:strVal val="#ppt_h"/>
                                          </p:val>
                                        </p:tav>
                                      </p:tavLst>
                                    </p:anim>
                                    <p:animEffect transition="in" filter="fade">
                                      <p:cBhvr>
                                        <p:cTn id="34" dur="500"/>
                                        <p:tgtEl>
                                          <p:spTgt spid="43"/>
                                        </p:tgtEl>
                                      </p:cBhvr>
                                    </p:animEffect>
                                  </p:childTnLst>
                                </p:cTn>
                              </p:par>
                            </p:childTnLst>
                          </p:cTn>
                        </p:par>
                        <p:par>
                          <p:cTn id="35" fill="hold">
                            <p:stCondLst>
                              <p:cond delay="3000"/>
                            </p:stCondLst>
                            <p:childTnLst>
                              <p:par>
                                <p:cTn id="36" presetID="22" presetClass="entr" presetSubtype="8" fill="hold" grpId="0" nodeType="afterEffect">
                                  <p:stCondLst>
                                    <p:cond delay="0"/>
                                  </p:stCondLst>
                                  <p:childTnLst>
                                    <p:set>
                                      <p:cBhvr>
                                        <p:cTn id="37" dur="1" fill="hold">
                                          <p:stCondLst>
                                            <p:cond delay="0"/>
                                          </p:stCondLst>
                                        </p:cTn>
                                        <p:tgtEl>
                                          <p:spTgt spid="37"/>
                                        </p:tgtEl>
                                        <p:attrNameLst>
                                          <p:attrName>style.visibility</p:attrName>
                                        </p:attrNameLst>
                                      </p:cBhvr>
                                      <p:to>
                                        <p:strVal val="visible"/>
                                      </p:to>
                                    </p:set>
                                    <p:animEffect transition="in" filter="wipe(left)">
                                      <p:cBhvr>
                                        <p:cTn id="38" dur="500"/>
                                        <p:tgtEl>
                                          <p:spTgt spid="37"/>
                                        </p:tgtEl>
                                      </p:cBhvr>
                                    </p:animEffect>
                                  </p:childTnLst>
                                </p:cTn>
                              </p:par>
                            </p:childTnLst>
                          </p:cTn>
                        </p:par>
                        <p:par>
                          <p:cTn id="39" fill="hold">
                            <p:stCondLst>
                              <p:cond delay="3500"/>
                            </p:stCondLst>
                            <p:childTnLst>
                              <p:par>
                                <p:cTn id="40" presetID="53" presetClass="entr" presetSubtype="16" fill="hold" grpId="0" nodeType="after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p:cTn id="42" dur="500" fill="hold"/>
                                        <p:tgtEl>
                                          <p:spTgt spid="44"/>
                                        </p:tgtEl>
                                        <p:attrNameLst>
                                          <p:attrName>ppt_w</p:attrName>
                                        </p:attrNameLst>
                                      </p:cBhvr>
                                      <p:tavLst>
                                        <p:tav tm="0">
                                          <p:val>
                                            <p:fltVal val="0"/>
                                          </p:val>
                                        </p:tav>
                                        <p:tav tm="100000">
                                          <p:val>
                                            <p:strVal val="#ppt_w"/>
                                          </p:val>
                                        </p:tav>
                                      </p:tavLst>
                                    </p:anim>
                                    <p:anim calcmode="lin" valueType="num">
                                      <p:cBhvr>
                                        <p:cTn id="43" dur="500" fill="hold"/>
                                        <p:tgtEl>
                                          <p:spTgt spid="44"/>
                                        </p:tgtEl>
                                        <p:attrNameLst>
                                          <p:attrName>ppt_h</p:attrName>
                                        </p:attrNameLst>
                                      </p:cBhvr>
                                      <p:tavLst>
                                        <p:tav tm="0">
                                          <p:val>
                                            <p:fltVal val="0"/>
                                          </p:val>
                                        </p:tav>
                                        <p:tav tm="100000">
                                          <p:val>
                                            <p:strVal val="#ppt_h"/>
                                          </p:val>
                                        </p:tav>
                                      </p:tavLst>
                                    </p:anim>
                                    <p:animEffect transition="in" filter="fade">
                                      <p:cBhvr>
                                        <p:cTn id="44" dur="500"/>
                                        <p:tgtEl>
                                          <p:spTgt spid="44"/>
                                        </p:tgtEl>
                                      </p:cBhvr>
                                    </p:animEffect>
                                  </p:childTnLst>
                                </p:cTn>
                              </p:par>
                            </p:childTnLst>
                          </p:cTn>
                        </p:par>
                        <p:par>
                          <p:cTn id="45" fill="hold">
                            <p:stCondLst>
                              <p:cond delay="4000"/>
                            </p:stCondLst>
                            <p:childTnLst>
                              <p:par>
                                <p:cTn id="46" presetID="22" presetClass="entr" presetSubtype="8" fill="hold" grpId="0" nodeType="afterEffect">
                                  <p:stCondLst>
                                    <p:cond delay="0"/>
                                  </p:stCondLst>
                                  <p:childTnLst>
                                    <p:set>
                                      <p:cBhvr>
                                        <p:cTn id="47" dur="1" fill="hold">
                                          <p:stCondLst>
                                            <p:cond delay="0"/>
                                          </p:stCondLst>
                                        </p:cTn>
                                        <p:tgtEl>
                                          <p:spTgt spid="39"/>
                                        </p:tgtEl>
                                        <p:attrNameLst>
                                          <p:attrName>style.visibility</p:attrName>
                                        </p:attrNameLst>
                                      </p:cBhvr>
                                      <p:to>
                                        <p:strVal val="visible"/>
                                      </p:to>
                                    </p:set>
                                    <p:animEffect transition="in" filter="wipe(left)">
                                      <p:cBhvr>
                                        <p:cTn id="48"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1" grpId="0"/>
      <p:bldP spid="33" grpId="0"/>
      <p:bldP spid="37" grpId="0"/>
      <p:bldP spid="39" grpId="0"/>
      <p:bldP spid="35" grpId="0" animBg="1"/>
      <p:bldP spid="41" grpId="0" animBg="1"/>
      <p:bldP spid="43" grpId="0" animBg="1"/>
      <p:bldP spid="4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Group 309"/>
          <p:cNvGrpSpPr/>
          <p:nvPr/>
        </p:nvGrpSpPr>
        <p:grpSpPr>
          <a:xfrm>
            <a:off x="7748164" y="2071789"/>
            <a:ext cx="3670728" cy="966935"/>
            <a:chOff x="1270277" y="1192718"/>
            <a:chExt cx="2610439" cy="687636"/>
          </a:xfrm>
        </p:grpSpPr>
        <p:sp>
          <p:nvSpPr>
            <p:cNvPr id="28" name="Text Placeholder 3"/>
            <p:cNvSpPr txBox="1">
              <a:spLocks/>
            </p:cNvSpPr>
            <p:nvPr/>
          </p:nvSpPr>
          <p:spPr>
            <a:xfrm>
              <a:off x="1270277" y="1192718"/>
              <a:ext cx="962139" cy="2155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969" b="1" dirty="0">
                  <a:solidFill>
                    <a:schemeClr val="accent1"/>
                  </a:solidFill>
                  <a:ea typeface="+mn-ea"/>
                </a:rPr>
                <a:t>Number One</a:t>
              </a:r>
            </a:p>
          </p:txBody>
        </p:sp>
        <p:sp>
          <p:nvSpPr>
            <p:cNvPr id="29" name="Text Placeholder 3"/>
            <p:cNvSpPr txBox="1">
              <a:spLocks/>
            </p:cNvSpPr>
            <p:nvPr/>
          </p:nvSpPr>
          <p:spPr>
            <a:xfrm>
              <a:off x="1270278" y="1418801"/>
              <a:ext cx="2610438" cy="4615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cs typeface="+mj-cs"/>
                </a:rPr>
                <a:t>There are many variations of passages but the majority have  suffered alteration in some form</a:t>
              </a:r>
              <a:br>
                <a:rPr lang="en-US" sz="1406" dirty="0">
                  <a:solidFill>
                    <a:schemeClr val="tx1">
                      <a:lumMod val="50000"/>
                      <a:lumOff val="50000"/>
                    </a:schemeClr>
                  </a:solidFill>
                  <a:cs typeface="+mj-cs"/>
                </a:rPr>
              </a:br>
              <a:r>
                <a:rPr lang="en-US" sz="1406" dirty="0">
                  <a:solidFill>
                    <a:schemeClr val="tx1">
                      <a:lumMod val="50000"/>
                      <a:lumOff val="50000"/>
                    </a:schemeClr>
                  </a:solidFill>
                  <a:cs typeface="+mj-cs"/>
                </a:rPr>
                <a:t>by injected.</a:t>
              </a:r>
            </a:p>
          </p:txBody>
        </p:sp>
      </p:grpSp>
      <p:grpSp>
        <p:nvGrpSpPr>
          <p:cNvPr id="30" name="Group 312"/>
          <p:cNvGrpSpPr/>
          <p:nvPr/>
        </p:nvGrpSpPr>
        <p:grpSpPr>
          <a:xfrm>
            <a:off x="7748164" y="3221963"/>
            <a:ext cx="3670728" cy="966935"/>
            <a:chOff x="1270277" y="2114430"/>
            <a:chExt cx="2610439" cy="687636"/>
          </a:xfrm>
        </p:grpSpPr>
        <p:sp>
          <p:nvSpPr>
            <p:cNvPr id="31" name="Text Placeholder 3"/>
            <p:cNvSpPr txBox="1">
              <a:spLocks/>
            </p:cNvSpPr>
            <p:nvPr/>
          </p:nvSpPr>
          <p:spPr>
            <a:xfrm>
              <a:off x="1270277" y="2114430"/>
              <a:ext cx="965651" cy="2155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969" b="1" dirty="0">
                  <a:solidFill>
                    <a:schemeClr val="accent2"/>
                  </a:solidFill>
                  <a:ea typeface="+mn-ea"/>
                </a:rPr>
                <a:t>Number </a:t>
              </a:r>
              <a:r>
                <a:rPr lang="en-US" sz="1969" b="1" dirty="0">
                  <a:solidFill>
                    <a:schemeClr val="accent2"/>
                  </a:solidFill>
                </a:rPr>
                <a:t>Two</a:t>
              </a:r>
              <a:endParaRPr lang="en-US" sz="1969" b="1" dirty="0">
                <a:solidFill>
                  <a:schemeClr val="accent2"/>
                </a:solidFill>
                <a:ea typeface="+mn-ea"/>
              </a:endParaRPr>
            </a:p>
          </p:txBody>
        </p:sp>
        <p:sp>
          <p:nvSpPr>
            <p:cNvPr id="32" name="Text Placeholder 3"/>
            <p:cNvSpPr txBox="1">
              <a:spLocks/>
            </p:cNvSpPr>
            <p:nvPr/>
          </p:nvSpPr>
          <p:spPr>
            <a:xfrm>
              <a:off x="1270277" y="2340513"/>
              <a:ext cx="2610439" cy="4615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rPr>
                <a:t>There are many variations of passages but the majority have  suffered alteration in some form</a:t>
              </a:r>
              <a:br>
                <a:rPr lang="en-US" sz="1406" dirty="0">
                  <a:solidFill>
                    <a:schemeClr val="tx1">
                      <a:lumMod val="50000"/>
                      <a:lumOff val="50000"/>
                    </a:schemeClr>
                  </a:solidFill>
                </a:rPr>
              </a:br>
              <a:r>
                <a:rPr lang="en-US" sz="1406" dirty="0">
                  <a:solidFill>
                    <a:schemeClr val="tx1">
                      <a:lumMod val="50000"/>
                      <a:lumOff val="50000"/>
                    </a:schemeClr>
                  </a:solidFill>
                </a:rPr>
                <a:t>by injected.</a:t>
              </a:r>
            </a:p>
          </p:txBody>
        </p:sp>
      </p:grpSp>
      <p:grpSp>
        <p:nvGrpSpPr>
          <p:cNvPr id="33" name="Group 315"/>
          <p:cNvGrpSpPr/>
          <p:nvPr/>
        </p:nvGrpSpPr>
        <p:grpSpPr>
          <a:xfrm>
            <a:off x="7748164" y="4372135"/>
            <a:ext cx="3670728" cy="966935"/>
            <a:chOff x="1270277" y="3036142"/>
            <a:chExt cx="2610439" cy="687636"/>
          </a:xfrm>
        </p:grpSpPr>
        <p:sp>
          <p:nvSpPr>
            <p:cNvPr id="34" name="Text Placeholder 3"/>
            <p:cNvSpPr txBox="1">
              <a:spLocks/>
            </p:cNvSpPr>
            <p:nvPr/>
          </p:nvSpPr>
          <p:spPr>
            <a:xfrm>
              <a:off x="1270277" y="3036142"/>
              <a:ext cx="1080970" cy="215501"/>
            </a:xfrm>
            <a:prstGeom prst="rect">
              <a:avLst/>
            </a:prstGeom>
          </p:spPr>
          <p:txBody>
            <a:bodyPr wrap="none" lIns="0" tIns="0" rIns="0" bIns="0" anchor="t"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fontAlgn="auto">
                <a:spcBef>
                  <a:spcPct val="20000"/>
                </a:spcBef>
                <a:spcAft>
                  <a:spcPts val="0"/>
                </a:spcAft>
                <a:defRPr/>
              </a:pPr>
              <a:r>
                <a:rPr lang="en-US" sz="1969" b="1" dirty="0">
                  <a:solidFill>
                    <a:schemeClr val="accent3"/>
                  </a:solidFill>
                  <a:ea typeface="+mn-ea"/>
                </a:rPr>
                <a:t>Number Three</a:t>
              </a:r>
            </a:p>
          </p:txBody>
        </p:sp>
        <p:sp>
          <p:nvSpPr>
            <p:cNvPr id="35" name="Text Placeholder 3"/>
            <p:cNvSpPr txBox="1">
              <a:spLocks/>
            </p:cNvSpPr>
            <p:nvPr/>
          </p:nvSpPr>
          <p:spPr>
            <a:xfrm>
              <a:off x="1270277" y="3262225"/>
              <a:ext cx="2610439" cy="461553"/>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1285829">
                <a:spcBef>
                  <a:spcPct val="20000"/>
                </a:spcBef>
                <a:defRPr/>
              </a:pPr>
              <a:r>
                <a:rPr lang="en-US" sz="1406" dirty="0">
                  <a:solidFill>
                    <a:schemeClr val="tx1">
                      <a:lumMod val="50000"/>
                      <a:lumOff val="50000"/>
                    </a:schemeClr>
                  </a:solidFill>
                </a:rPr>
                <a:t>There are many variations of passages but the majority have  suffered alteration in some form</a:t>
              </a:r>
              <a:br>
                <a:rPr lang="en-US" sz="1406" dirty="0">
                  <a:solidFill>
                    <a:schemeClr val="tx1">
                      <a:lumMod val="50000"/>
                      <a:lumOff val="50000"/>
                    </a:schemeClr>
                  </a:solidFill>
                </a:rPr>
              </a:br>
              <a:r>
                <a:rPr lang="en-US" sz="1406" dirty="0">
                  <a:solidFill>
                    <a:schemeClr val="tx1">
                      <a:lumMod val="50000"/>
                      <a:lumOff val="50000"/>
                    </a:schemeClr>
                  </a:solidFill>
                </a:rPr>
                <a:t>by injected.</a:t>
              </a:r>
            </a:p>
          </p:txBody>
        </p:sp>
      </p:grpSp>
      <p:sp>
        <p:nvSpPr>
          <p:cNvPr id="36" name="Freeform 45"/>
          <p:cNvSpPr>
            <a:spLocks noEditPoints="1"/>
          </p:cNvSpPr>
          <p:nvPr/>
        </p:nvSpPr>
        <p:spPr bwMode="auto">
          <a:xfrm>
            <a:off x="7137535" y="2375389"/>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1"/>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37" name="Freeform 45"/>
          <p:cNvSpPr>
            <a:spLocks noEditPoints="1"/>
          </p:cNvSpPr>
          <p:nvPr/>
        </p:nvSpPr>
        <p:spPr bwMode="auto">
          <a:xfrm>
            <a:off x="7137535" y="3518374"/>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2"/>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38" name="Freeform 45"/>
          <p:cNvSpPr>
            <a:spLocks noEditPoints="1"/>
          </p:cNvSpPr>
          <p:nvPr/>
        </p:nvSpPr>
        <p:spPr bwMode="auto">
          <a:xfrm>
            <a:off x="7137535" y="4661359"/>
            <a:ext cx="437275" cy="43727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accent3"/>
          </a:solidFill>
          <a:ln w="9525">
            <a:noFill/>
            <a:round/>
            <a:headEnd/>
            <a:tailEnd/>
          </a:ln>
        </p:spPr>
        <p:txBody>
          <a:bodyPr vert="horz" wrap="square" lIns="128580" tIns="64290" rIns="128580" bIns="64290" numCol="1" anchor="t" anchorCtr="0" compatLnSpc="1">
            <a:prstTxWarp prst="textNoShape">
              <a:avLst/>
            </a:prstTxWarp>
          </a:bodyPr>
          <a:lstStyle/>
          <a:p>
            <a:endParaRPr lang="en-US" dirty="0"/>
          </a:p>
        </p:txBody>
      </p:sp>
      <p:sp>
        <p:nvSpPr>
          <p:cNvPr id="39" name="Footer Text"/>
          <p:cNvSpPr txBox="1"/>
          <p:nvPr/>
        </p:nvSpPr>
        <p:spPr>
          <a:xfrm>
            <a:off x="973504" y="6302394"/>
            <a:ext cx="10911745" cy="649024"/>
          </a:xfrm>
          <a:prstGeom prst="rect">
            <a:avLst/>
          </a:prstGeom>
          <a:noFill/>
        </p:spPr>
        <p:txBody>
          <a:bodyPr wrap="square" lIns="0" tIns="0" rIns="0" bIns="0" rtlCol="0">
            <a:spAutoFit/>
          </a:bodyPr>
          <a:lstStyle/>
          <a:p>
            <a:pPr algn="ctr"/>
            <a:r>
              <a:rPr lang="en-US" sz="1406" dirty="0">
                <a:solidFill>
                  <a:schemeClr val="tx1">
                    <a:lumMod val="50000"/>
                    <a:lumOff val="50000"/>
                  </a:schemeClr>
                </a:solidFill>
              </a:rPr>
              <a:t>There are many variations of passages of lorem ipsum available, but the majority have suffered alteration in some form, by injected humour randomized words which don't look even slightly believable. If you are going to use A passage of lorem ipsum, you need  to be sure </a:t>
            </a:r>
            <a:br>
              <a:rPr lang="en-US" sz="1406" dirty="0">
                <a:solidFill>
                  <a:schemeClr val="tx1">
                    <a:lumMod val="50000"/>
                    <a:lumOff val="50000"/>
                  </a:schemeClr>
                </a:solidFill>
              </a:rPr>
            </a:br>
            <a:r>
              <a:rPr lang="en-US" sz="1406" dirty="0">
                <a:solidFill>
                  <a:schemeClr val="tx1">
                    <a:lumMod val="50000"/>
                    <a:lumOff val="50000"/>
                  </a:schemeClr>
                </a:solidFill>
              </a:rPr>
              <a:t>predefined chunks as of lorem but the majority have suffered alteration in some form  necessary.</a:t>
            </a:r>
          </a:p>
        </p:txBody>
      </p:sp>
      <p:cxnSp>
        <p:nvCxnSpPr>
          <p:cNvPr id="40" name="Straight Line buttom"/>
          <p:cNvCxnSpPr/>
          <p:nvPr/>
        </p:nvCxnSpPr>
        <p:spPr>
          <a:xfrm>
            <a:off x="964706" y="6219294"/>
            <a:ext cx="10929338"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1" name="Picture Placeholder 20"/>
          <p:cNvSpPr>
            <a:spLocks noGrp="1"/>
          </p:cNvSpPr>
          <p:nvPr>
            <p:ph type="pic" sz="quarter" idx="16"/>
          </p:nvPr>
        </p:nvSpPr>
        <p:spPr/>
      </p:sp>
      <p:sp>
        <p:nvSpPr>
          <p:cNvPr id="17" name="矩形 16"/>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8" name="矩形 17"/>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9" name="文本框 18"/>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20" name="文本框 19"/>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670023353"/>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p:cTn id="7" dur="500" fill="hold"/>
                                        <p:tgtEl>
                                          <p:spTgt spid="36"/>
                                        </p:tgtEl>
                                        <p:attrNameLst>
                                          <p:attrName>ppt_w</p:attrName>
                                        </p:attrNameLst>
                                      </p:cBhvr>
                                      <p:tavLst>
                                        <p:tav tm="0">
                                          <p:val>
                                            <p:fltVal val="0"/>
                                          </p:val>
                                        </p:tav>
                                        <p:tav tm="100000">
                                          <p:val>
                                            <p:strVal val="#ppt_w"/>
                                          </p:val>
                                        </p:tav>
                                      </p:tavLst>
                                    </p:anim>
                                    <p:anim calcmode="lin" valueType="num">
                                      <p:cBhvr>
                                        <p:cTn id="8" dur="500" fill="hold"/>
                                        <p:tgtEl>
                                          <p:spTgt spid="36"/>
                                        </p:tgtEl>
                                        <p:attrNameLst>
                                          <p:attrName>ppt_h</p:attrName>
                                        </p:attrNameLst>
                                      </p:cBhvr>
                                      <p:tavLst>
                                        <p:tav tm="0">
                                          <p:val>
                                            <p:fltVal val="0"/>
                                          </p:val>
                                        </p:tav>
                                        <p:tav tm="100000">
                                          <p:val>
                                            <p:strVal val="#ppt_h"/>
                                          </p:val>
                                        </p:tav>
                                      </p:tavLst>
                                    </p:anim>
                                    <p:animEffect transition="in" filter="fade">
                                      <p:cBhvr>
                                        <p:cTn id="9" dur="500"/>
                                        <p:tgtEl>
                                          <p:spTgt spid="36"/>
                                        </p:tgtEl>
                                      </p:cBhvr>
                                    </p:animEffect>
                                  </p:childTnLst>
                                </p:cTn>
                              </p:par>
                            </p:childTnLst>
                          </p:cTn>
                        </p:par>
                        <p:par>
                          <p:cTn id="10" fill="hold">
                            <p:stCondLst>
                              <p:cond delay="500"/>
                            </p:stCondLst>
                            <p:childTnLst>
                              <p:par>
                                <p:cTn id="11" presetID="2" presetClass="entr" presetSubtype="4" accel="50000" decel="50000" fill="hold" nodeType="afterEffect">
                                  <p:stCondLst>
                                    <p:cond delay="0"/>
                                  </p:stCondLst>
                                  <p:childTnLst>
                                    <p:set>
                                      <p:cBhvr>
                                        <p:cTn id="12" dur="1" fill="hold">
                                          <p:stCondLst>
                                            <p:cond delay="0"/>
                                          </p:stCondLst>
                                        </p:cTn>
                                        <p:tgtEl>
                                          <p:spTgt spid="26"/>
                                        </p:tgtEl>
                                        <p:attrNameLst>
                                          <p:attrName>style.visibility</p:attrName>
                                        </p:attrNameLst>
                                      </p:cBhvr>
                                      <p:to>
                                        <p:strVal val="visible"/>
                                      </p:to>
                                    </p:set>
                                    <p:anim calcmode="lin" valueType="num">
                                      <p:cBhvr additive="base">
                                        <p:cTn id="13" dur="500" fill="hold"/>
                                        <p:tgtEl>
                                          <p:spTgt spid="26"/>
                                        </p:tgtEl>
                                        <p:attrNameLst>
                                          <p:attrName>ppt_x</p:attrName>
                                        </p:attrNameLst>
                                      </p:cBhvr>
                                      <p:tavLst>
                                        <p:tav tm="0">
                                          <p:val>
                                            <p:strVal val="#ppt_x"/>
                                          </p:val>
                                        </p:tav>
                                        <p:tav tm="100000">
                                          <p:val>
                                            <p:strVal val="#ppt_x"/>
                                          </p:val>
                                        </p:tav>
                                      </p:tavLst>
                                    </p:anim>
                                    <p:anim calcmode="lin" valueType="num">
                                      <p:cBhvr additive="base">
                                        <p:cTn id="14" dur="500" fill="hold"/>
                                        <p:tgtEl>
                                          <p:spTgt spid="26"/>
                                        </p:tgtEl>
                                        <p:attrNameLst>
                                          <p:attrName>ppt_y</p:attrName>
                                        </p:attrNameLst>
                                      </p:cBhvr>
                                      <p:tavLst>
                                        <p:tav tm="0">
                                          <p:val>
                                            <p:strVal val="1+#ppt_h/2"/>
                                          </p:val>
                                        </p:tav>
                                        <p:tav tm="100000">
                                          <p:val>
                                            <p:strVal val="#ppt_y"/>
                                          </p:val>
                                        </p:tav>
                                      </p:tavLst>
                                    </p:anim>
                                  </p:childTnLst>
                                </p:cTn>
                              </p:par>
                            </p:childTnLst>
                          </p:cTn>
                        </p:par>
                        <p:par>
                          <p:cTn id="15" fill="hold">
                            <p:stCondLst>
                              <p:cond delay="1000"/>
                            </p:stCondLst>
                            <p:childTnLst>
                              <p:par>
                                <p:cTn id="16" presetID="53" presetClass="entr" presetSubtype="0" fill="hold" grpId="0" nodeType="afterEffect">
                                  <p:stCondLst>
                                    <p:cond delay="0"/>
                                  </p:stCondLst>
                                  <p:childTnLst>
                                    <p:set>
                                      <p:cBhvr>
                                        <p:cTn id="17" dur="1" fill="hold">
                                          <p:stCondLst>
                                            <p:cond delay="0"/>
                                          </p:stCondLst>
                                        </p:cTn>
                                        <p:tgtEl>
                                          <p:spTgt spid="37"/>
                                        </p:tgtEl>
                                        <p:attrNameLst>
                                          <p:attrName>style.visibility</p:attrName>
                                        </p:attrNameLst>
                                      </p:cBhvr>
                                      <p:to>
                                        <p:strVal val="visible"/>
                                      </p:to>
                                    </p:set>
                                    <p:anim calcmode="lin" valueType="num">
                                      <p:cBhvr>
                                        <p:cTn id="18" dur="500" fill="hold"/>
                                        <p:tgtEl>
                                          <p:spTgt spid="37"/>
                                        </p:tgtEl>
                                        <p:attrNameLst>
                                          <p:attrName>ppt_w</p:attrName>
                                        </p:attrNameLst>
                                      </p:cBhvr>
                                      <p:tavLst>
                                        <p:tav tm="0">
                                          <p:val>
                                            <p:fltVal val="0"/>
                                          </p:val>
                                        </p:tav>
                                        <p:tav tm="100000">
                                          <p:val>
                                            <p:strVal val="#ppt_w"/>
                                          </p:val>
                                        </p:tav>
                                      </p:tavLst>
                                    </p:anim>
                                    <p:anim calcmode="lin" valueType="num">
                                      <p:cBhvr>
                                        <p:cTn id="19" dur="500" fill="hold"/>
                                        <p:tgtEl>
                                          <p:spTgt spid="37"/>
                                        </p:tgtEl>
                                        <p:attrNameLst>
                                          <p:attrName>ppt_h</p:attrName>
                                        </p:attrNameLst>
                                      </p:cBhvr>
                                      <p:tavLst>
                                        <p:tav tm="0">
                                          <p:val>
                                            <p:fltVal val="0"/>
                                          </p:val>
                                        </p:tav>
                                        <p:tav tm="100000">
                                          <p:val>
                                            <p:strVal val="#ppt_h"/>
                                          </p:val>
                                        </p:tav>
                                      </p:tavLst>
                                    </p:anim>
                                    <p:animEffect transition="in" filter="fade">
                                      <p:cBhvr>
                                        <p:cTn id="20" dur="500"/>
                                        <p:tgtEl>
                                          <p:spTgt spid="37"/>
                                        </p:tgtEl>
                                      </p:cBhvr>
                                    </p:animEffect>
                                  </p:childTnLst>
                                </p:cTn>
                              </p:par>
                            </p:childTnLst>
                          </p:cTn>
                        </p:par>
                        <p:par>
                          <p:cTn id="21" fill="hold">
                            <p:stCondLst>
                              <p:cond delay="1500"/>
                            </p:stCondLst>
                            <p:childTnLst>
                              <p:par>
                                <p:cTn id="22" presetID="2" presetClass="entr" presetSubtype="4" accel="50000" decel="50000" fill="hold" nodeType="afterEffect">
                                  <p:stCondLst>
                                    <p:cond delay="0"/>
                                  </p:stCondLst>
                                  <p:childTnLst>
                                    <p:set>
                                      <p:cBhvr>
                                        <p:cTn id="23" dur="1" fill="hold">
                                          <p:stCondLst>
                                            <p:cond delay="0"/>
                                          </p:stCondLst>
                                        </p:cTn>
                                        <p:tgtEl>
                                          <p:spTgt spid="30"/>
                                        </p:tgtEl>
                                        <p:attrNameLst>
                                          <p:attrName>style.visibility</p:attrName>
                                        </p:attrNameLst>
                                      </p:cBhvr>
                                      <p:to>
                                        <p:strVal val="visible"/>
                                      </p:to>
                                    </p:set>
                                    <p:anim calcmode="lin" valueType="num">
                                      <p:cBhvr additive="base">
                                        <p:cTn id="24" dur="500" fill="hold"/>
                                        <p:tgtEl>
                                          <p:spTgt spid="30"/>
                                        </p:tgtEl>
                                        <p:attrNameLst>
                                          <p:attrName>ppt_x</p:attrName>
                                        </p:attrNameLst>
                                      </p:cBhvr>
                                      <p:tavLst>
                                        <p:tav tm="0">
                                          <p:val>
                                            <p:strVal val="#ppt_x"/>
                                          </p:val>
                                        </p:tav>
                                        <p:tav tm="100000">
                                          <p:val>
                                            <p:strVal val="#ppt_x"/>
                                          </p:val>
                                        </p:tav>
                                      </p:tavLst>
                                    </p:anim>
                                    <p:anim calcmode="lin" valueType="num">
                                      <p:cBhvr additive="base">
                                        <p:cTn id="25" dur="500" fill="hold"/>
                                        <p:tgtEl>
                                          <p:spTgt spid="30"/>
                                        </p:tgtEl>
                                        <p:attrNameLst>
                                          <p:attrName>ppt_y</p:attrName>
                                        </p:attrNameLst>
                                      </p:cBhvr>
                                      <p:tavLst>
                                        <p:tav tm="0">
                                          <p:val>
                                            <p:strVal val="1+#ppt_h/2"/>
                                          </p:val>
                                        </p:tav>
                                        <p:tav tm="100000">
                                          <p:val>
                                            <p:strVal val="#ppt_y"/>
                                          </p:val>
                                        </p:tav>
                                      </p:tavLst>
                                    </p:anim>
                                  </p:childTnLst>
                                </p:cTn>
                              </p:par>
                            </p:childTnLst>
                          </p:cTn>
                        </p:par>
                        <p:par>
                          <p:cTn id="26" fill="hold">
                            <p:stCondLst>
                              <p:cond delay="2000"/>
                            </p:stCondLst>
                            <p:childTnLst>
                              <p:par>
                                <p:cTn id="27" presetID="53" presetClass="entr" presetSubtype="0" fill="hold" grpId="0" nodeType="after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Effect transition="in" filter="fade">
                                      <p:cBhvr>
                                        <p:cTn id="31" dur="500"/>
                                        <p:tgtEl>
                                          <p:spTgt spid="38"/>
                                        </p:tgtEl>
                                      </p:cBhvr>
                                    </p:animEffect>
                                  </p:childTnLst>
                                </p:cTn>
                              </p:par>
                            </p:childTnLst>
                          </p:cTn>
                        </p:par>
                        <p:par>
                          <p:cTn id="32" fill="hold">
                            <p:stCondLst>
                              <p:cond delay="2500"/>
                            </p:stCondLst>
                            <p:childTnLst>
                              <p:par>
                                <p:cTn id="33" presetID="2" presetClass="entr" presetSubtype="4" accel="50000" decel="50000"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 calcmode="lin" valueType="num">
                                      <p:cBhvr additive="base">
                                        <p:cTn id="35" dur="500" fill="hold"/>
                                        <p:tgtEl>
                                          <p:spTgt spid="33"/>
                                        </p:tgtEl>
                                        <p:attrNameLst>
                                          <p:attrName>ppt_x</p:attrName>
                                        </p:attrNameLst>
                                      </p:cBhvr>
                                      <p:tavLst>
                                        <p:tav tm="0">
                                          <p:val>
                                            <p:strVal val="#ppt_x"/>
                                          </p:val>
                                        </p:tav>
                                        <p:tav tm="100000">
                                          <p:val>
                                            <p:strVal val="#ppt_x"/>
                                          </p:val>
                                        </p:tav>
                                      </p:tavLst>
                                    </p:anim>
                                    <p:anim calcmode="lin" valueType="num">
                                      <p:cBhvr additive="base">
                                        <p:cTn id="36" dur="500" fill="hold"/>
                                        <p:tgtEl>
                                          <p:spTgt spid="33"/>
                                        </p:tgtEl>
                                        <p:attrNameLst>
                                          <p:attrName>ppt_y</p:attrName>
                                        </p:attrNameLst>
                                      </p:cBhvr>
                                      <p:tavLst>
                                        <p:tav tm="0">
                                          <p:val>
                                            <p:strVal val="1+#ppt_h/2"/>
                                          </p:val>
                                        </p:tav>
                                        <p:tav tm="100000">
                                          <p:val>
                                            <p:strVal val="#ppt_y"/>
                                          </p:val>
                                        </p:tav>
                                      </p:tavLst>
                                    </p:anim>
                                  </p:childTnLst>
                                </p:cTn>
                              </p:par>
                            </p:childTnLst>
                          </p:cTn>
                        </p:par>
                        <p:par>
                          <p:cTn id="37" fill="hold">
                            <p:stCondLst>
                              <p:cond delay="3000"/>
                            </p:stCondLst>
                            <p:childTnLst>
                              <p:par>
                                <p:cTn id="38" presetID="13" presetClass="entr" presetSubtype="16" fill="hold" nodeType="after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plus(in)">
                                      <p:cBhvr>
                                        <p:cTn id="40" dur="500"/>
                                        <p:tgtEl>
                                          <p:spTgt spid="40"/>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37" grpId="0" animBg="1"/>
      <p:bldP spid="38" grpId="0" animBg="1"/>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 name="Flowchart: Alternate Process 58"/>
          <p:cNvSpPr/>
          <p:nvPr/>
        </p:nvSpPr>
        <p:spPr>
          <a:xfrm>
            <a:off x="8880693" y="2940129"/>
            <a:ext cx="3030820" cy="407249"/>
          </a:xfrm>
          <a:prstGeom prst="flowChartAlternateProcess">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3462291" y="1391571"/>
            <a:ext cx="4713465" cy="5843383"/>
          </a:xfrm>
          <a:prstGeom prst="rect">
            <a:avLst/>
          </a:prstGeom>
          <a:solidFill>
            <a:schemeClr val="tx1">
              <a:lumMod val="40000"/>
              <a:lumOff val="60000"/>
            </a:schemeClr>
          </a:solidFill>
          <a:ln>
            <a:noFill/>
          </a:ln>
          <a:effectLst>
            <a:outerShdw blurRad="342900" dist="38100" dir="13500000" algn="br" rotWithShape="0">
              <a:schemeClr val="tx1">
                <a:lumMod val="50000"/>
                <a:lumOff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8" name="Elbow Connector 17"/>
          <p:cNvCxnSpPr/>
          <p:nvPr/>
        </p:nvCxnSpPr>
        <p:spPr>
          <a:xfrm>
            <a:off x="6578099" y="2475655"/>
            <a:ext cx="2138401" cy="645583"/>
          </a:xfrm>
          <a:prstGeom prst="bentConnector3">
            <a:avLst>
              <a:gd name="adj1" fmla="val 59423"/>
            </a:avLst>
          </a:prstGeom>
          <a:ln w="19050">
            <a:solidFill>
              <a:schemeClr val="accent6"/>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9" name="Content Placeholder 2"/>
          <p:cNvSpPr txBox="1">
            <a:spLocks/>
          </p:cNvSpPr>
          <p:nvPr/>
        </p:nvSpPr>
        <p:spPr>
          <a:xfrm>
            <a:off x="801182" y="2924646"/>
            <a:ext cx="3545957" cy="3351434"/>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lnSpc>
                <a:spcPct val="70000"/>
              </a:lnSpc>
            </a:pPr>
            <a:r>
              <a:rPr lang="id-ID" sz="2531" dirty="0">
                <a:solidFill>
                  <a:schemeClr val="bg1">
                    <a:lumMod val="65000"/>
                  </a:schemeClr>
                </a:solidFill>
                <a:latin typeface="Lato" panose="020F0502020204030203" pitchFamily="34" charset="0"/>
              </a:rPr>
              <a:t>Short information of</a:t>
            </a:r>
            <a:r>
              <a:rPr lang="id-ID" sz="2953" dirty="0">
                <a:solidFill>
                  <a:schemeClr val="bg1">
                    <a:lumMod val="65000"/>
                  </a:schemeClr>
                </a:solidFill>
                <a:latin typeface="Lato" panose="020F0502020204030203" pitchFamily="34" charset="0"/>
              </a:rPr>
              <a:t> </a:t>
            </a:r>
            <a:r>
              <a:rPr lang="id-ID" sz="2953" dirty="0">
                <a:solidFill>
                  <a:schemeClr val="bg1">
                    <a:lumMod val="50000"/>
                  </a:schemeClr>
                </a:solidFill>
                <a:latin typeface="Lato" panose="020F0502020204030203" pitchFamily="34" charset="0"/>
              </a:rPr>
              <a:t>       </a:t>
            </a:r>
            <a:r>
              <a:rPr lang="id-ID" sz="4218" b="1" dirty="0">
                <a:solidFill>
                  <a:schemeClr val="bg1">
                    <a:lumMod val="50000"/>
                  </a:schemeClr>
                </a:solidFill>
                <a:latin typeface="Lato" panose="020F0502020204030203" pitchFamily="34" charset="0"/>
              </a:rPr>
              <a:t>the manager</a:t>
            </a:r>
            <a:endParaRPr lang="id-ID" sz="2953" b="1" dirty="0">
              <a:solidFill>
                <a:schemeClr val="bg1">
                  <a:lumMod val="50000"/>
                </a:schemeClr>
              </a:solidFill>
              <a:latin typeface="Lato" panose="020F0502020204030203" pitchFamily="34" charset="0"/>
              <a:ea typeface="Roboto" panose="02000000000000000000" pitchFamily="2" charset="0"/>
              <a:cs typeface="Arial" panose="020B0604020202020204" pitchFamily="34" charset="0"/>
            </a:endParaRPr>
          </a:p>
          <a:p>
            <a:pPr algn="l"/>
            <a:r>
              <a:rPr lang="en-US" sz="1266" dirty="0">
                <a:solidFill>
                  <a:schemeClr val="bg1">
                    <a:lumMod val="65000"/>
                  </a:schemeClr>
                </a:solidFill>
                <a:ea typeface="Roboto" panose="02000000000000000000" pitchFamily="2" charset="0"/>
                <a:cs typeface="Arial" panose="020B0604020202020204" pitchFamily="34" charset="0"/>
              </a:rPr>
              <a:t>Lorem Ipsum has been the industry's standard dummy text ever since the 1500s,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cs typeface="Arial" panose="020B0604020202020204" pitchFamily="34" charset="0"/>
              </a:rPr>
              <a:t> </a:t>
            </a:r>
            <a:r>
              <a:rPr lang="en-US" sz="1266" dirty="0">
                <a:solidFill>
                  <a:schemeClr val="bg1">
                    <a:lumMod val="65000"/>
                  </a:schemeClr>
                </a:solidFill>
                <a:ea typeface="Roboto" panose="02000000000000000000" pitchFamily="2" charset="0"/>
                <a:cs typeface="Arial" panose="020B0604020202020204" pitchFamily="34" charset="0"/>
              </a:rPr>
              <a:t>It was </a:t>
            </a:r>
            <a:r>
              <a:rPr lang="en-US" sz="1266" dirty="0" err="1">
                <a:solidFill>
                  <a:schemeClr val="bg1">
                    <a:lumMod val="65000"/>
                  </a:schemeClr>
                </a:solidFill>
                <a:ea typeface="Roboto" panose="02000000000000000000" pitchFamily="2" charset="0"/>
                <a:cs typeface="Arial" panose="020B0604020202020204" pitchFamily="34" charset="0"/>
              </a:rPr>
              <a:t>popularised</a:t>
            </a:r>
            <a:r>
              <a:rPr lang="en-US" sz="1266" dirty="0">
                <a:solidFill>
                  <a:schemeClr val="bg1">
                    <a:lumMod val="65000"/>
                  </a:schemeClr>
                </a:solidFill>
                <a:ea typeface="Roboto" panose="02000000000000000000" pitchFamily="2" charset="0"/>
                <a:cs typeface="Arial" panose="020B0604020202020204" pitchFamily="34" charset="0"/>
              </a:rPr>
              <a:t> in the 1960s with the release of </a:t>
            </a:r>
            <a:r>
              <a:rPr lang="en-US" sz="1266" dirty="0" err="1">
                <a:solidFill>
                  <a:schemeClr val="bg1">
                    <a:lumMod val="65000"/>
                  </a:schemeClr>
                </a:solidFill>
                <a:ea typeface="Roboto" panose="02000000000000000000" pitchFamily="2" charset="0"/>
                <a:cs typeface="Arial" panose="020B0604020202020204" pitchFamily="34" charset="0"/>
              </a:rPr>
              <a:t>Letraset</a:t>
            </a:r>
            <a:r>
              <a:rPr lang="en-US" sz="1266" dirty="0">
                <a:solidFill>
                  <a:schemeClr val="bg1">
                    <a:lumMod val="65000"/>
                  </a:schemeClr>
                </a:solidFill>
                <a:ea typeface="Roboto" panose="02000000000000000000" pitchFamily="2" charset="0"/>
                <a:cs typeface="Arial" panose="020B0604020202020204" pitchFamily="34" charset="0"/>
              </a:rPr>
              <a:t> sheets containing Lorem </a:t>
            </a:r>
            <a:r>
              <a:rPr lang="en-US" sz="1266" dirty="0" err="1">
                <a:solidFill>
                  <a:schemeClr val="bg1">
                    <a:lumMod val="65000"/>
                  </a:schemeClr>
                </a:solidFill>
                <a:ea typeface="Roboto" panose="02000000000000000000" pitchFamily="2" charset="0"/>
                <a:cs typeface="Arial" panose="020B0604020202020204" pitchFamily="34" charset="0"/>
              </a:rPr>
              <a:t>Ipsum</a:t>
            </a:r>
            <a:r>
              <a:rPr lang="en-US" sz="1266" dirty="0">
                <a:solidFill>
                  <a:schemeClr val="bg1">
                    <a:lumMod val="65000"/>
                  </a:schemeClr>
                </a:solidFill>
                <a:ea typeface="Roboto" panose="02000000000000000000" pitchFamily="2" charset="0"/>
                <a:cs typeface="Arial" panose="020B0604020202020204" pitchFamily="34" charset="0"/>
              </a:rPr>
              <a:t> passages</a:t>
            </a:r>
            <a:r>
              <a:rPr lang="id-ID" sz="1266" dirty="0">
                <a:solidFill>
                  <a:schemeClr val="bg1">
                    <a:lumMod val="65000"/>
                  </a:schemeClr>
                </a:solidFill>
                <a:ea typeface="Roboto" panose="02000000000000000000" pitchFamily="2" charset="0"/>
                <a:cs typeface="Arial" panose="020B0604020202020204" pitchFamily="34" charset="0"/>
              </a:rPr>
              <a:t>.</a:t>
            </a:r>
          </a:p>
          <a:p>
            <a:pPr algn="l"/>
            <a:endParaRPr lang="id-ID" sz="1266" dirty="0">
              <a:solidFill>
                <a:schemeClr val="bg1">
                  <a:lumMod val="50000"/>
                </a:schemeClr>
              </a:solidFill>
              <a:ea typeface="Roboto" panose="02000000000000000000" pitchFamily="2" charset="0"/>
              <a:cs typeface="Arial" panose="020B0604020202020204" pitchFamily="34" charset="0"/>
            </a:endParaRPr>
          </a:p>
          <a:p>
            <a:pPr algn="l">
              <a:lnSpc>
                <a:spcPct val="60000"/>
              </a:lnSpc>
            </a:pPr>
            <a:r>
              <a:rPr lang="id-ID" sz="1266" dirty="0">
                <a:solidFill>
                  <a:schemeClr val="bg1">
                    <a:lumMod val="50000"/>
                  </a:schemeClr>
                </a:solidFill>
                <a:ea typeface="Roboto" panose="02000000000000000000" pitchFamily="2" charset="0"/>
                <a:cs typeface="Arial" panose="020B0604020202020204" pitchFamily="34" charset="0"/>
              </a:rPr>
              <a:t>Jhony S. Mayo</a:t>
            </a:r>
          </a:p>
          <a:p>
            <a:pPr algn="l">
              <a:lnSpc>
                <a:spcPct val="60000"/>
              </a:lnSpc>
            </a:pPr>
            <a:r>
              <a:rPr lang="id-ID" sz="1160" i="1" dirty="0">
                <a:solidFill>
                  <a:schemeClr val="bg1">
                    <a:lumMod val="75000"/>
                  </a:schemeClr>
                </a:solidFill>
                <a:ea typeface="Roboto" panose="02000000000000000000" pitchFamily="2" charset="0"/>
                <a:cs typeface="Arial" panose="020B0604020202020204" pitchFamily="34" charset="0"/>
              </a:rPr>
              <a:t>Manager</a:t>
            </a:r>
            <a:endParaRPr lang="en-US" sz="1266" i="1" dirty="0">
              <a:solidFill>
                <a:schemeClr val="bg1">
                  <a:lumMod val="75000"/>
                </a:schemeClr>
              </a:solidFill>
              <a:ea typeface="Roboto" panose="02000000000000000000" pitchFamily="2" charset="0"/>
              <a:cs typeface="Arial" panose="020B0604020202020204" pitchFamily="34" charset="0"/>
            </a:endParaRPr>
          </a:p>
        </p:txBody>
      </p:sp>
      <p:sp>
        <p:nvSpPr>
          <p:cNvPr id="20" name="Content Placeholder 7"/>
          <p:cNvSpPr txBox="1">
            <a:spLocks noChangeAspect="1"/>
          </p:cNvSpPr>
          <p:nvPr/>
        </p:nvSpPr>
        <p:spPr>
          <a:xfrm>
            <a:off x="9183302" y="2924648"/>
            <a:ext cx="2424919" cy="421954"/>
          </a:xfrm>
          <a:prstGeom prst="rect">
            <a:avLst/>
          </a:prstGeom>
        </p:spPr>
        <p:txBody>
          <a:bodyPr vert="horz" wrap="square" lIns="96435" tIns="48218" rIns="96435" bIns="48218" rtlCol="0">
            <a:sp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2109" b="1" dirty="0">
                <a:solidFill>
                  <a:schemeClr val="bg1"/>
                </a:solidFill>
                <a:latin typeface="Lato" panose="020F0502020204030203" pitchFamily="34" charset="0"/>
                <a:ea typeface="Roboto" panose="02000000000000000000" pitchFamily="2" charset="0"/>
              </a:rPr>
              <a:t>Personal Skills</a:t>
            </a:r>
            <a:endParaRPr lang="en-US" sz="2531" b="1" dirty="0">
              <a:solidFill>
                <a:schemeClr val="bg1"/>
              </a:solidFill>
              <a:latin typeface="Lato" panose="020F0502020204030203" pitchFamily="34" charset="0"/>
              <a:ea typeface="Roboto" panose="02000000000000000000" pitchFamily="2" charset="0"/>
            </a:endParaRPr>
          </a:p>
        </p:txBody>
      </p:sp>
      <p:grpSp>
        <p:nvGrpSpPr>
          <p:cNvPr id="21" name="Group 20"/>
          <p:cNvGrpSpPr/>
          <p:nvPr/>
        </p:nvGrpSpPr>
        <p:grpSpPr>
          <a:xfrm>
            <a:off x="8880693" y="3584313"/>
            <a:ext cx="3030820" cy="153072"/>
            <a:chOff x="5805714" y="2264228"/>
            <a:chExt cx="2873824" cy="145143"/>
          </a:xfrm>
          <a:noFill/>
        </p:grpSpPr>
        <p:sp>
          <p:nvSpPr>
            <p:cNvPr id="22" name="Rounded Rectangle 21"/>
            <p:cNvSpPr/>
            <p:nvPr/>
          </p:nvSpPr>
          <p:spPr>
            <a:xfrm>
              <a:off x="5805714" y="2264229"/>
              <a:ext cx="551543" cy="145142"/>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23" name="Rounded Rectangle 22"/>
            <p:cNvSpPr/>
            <p:nvPr/>
          </p:nvSpPr>
          <p:spPr>
            <a:xfrm>
              <a:off x="6386285" y="2264229"/>
              <a:ext cx="551543" cy="145142"/>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24" name="Rounded Rectangle 23"/>
            <p:cNvSpPr/>
            <p:nvPr/>
          </p:nvSpPr>
          <p:spPr>
            <a:xfrm>
              <a:off x="6966855" y="2264229"/>
              <a:ext cx="551543" cy="145142"/>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25" name="Rounded Rectangle 24"/>
            <p:cNvSpPr/>
            <p:nvPr/>
          </p:nvSpPr>
          <p:spPr>
            <a:xfrm>
              <a:off x="7547425" y="2264228"/>
              <a:ext cx="551543" cy="145142"/>
            </a:xfrm>
            <a:prstGeom prst="round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26" name="Rounded Rectangle 25"/>
            <p:cNvSpPr/>
            <p:nvPr/>
          </p:nvSpPr>
          <p:spPr>
            <a:xfrm>
              <a:off x="8127995" y="2264228"/>
              <a:ext cx="551543" cy="145142"/>
            </a:xfrm>
            <a:prstGeom prst="roundRect">
              <a:avLst/>
            </a:prstGeom>
            <a:gr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grpSp>
      <p:sp>
        <p:nvSpPr>
          <p:cNvPr id="27" name="Title 13"/>
          <p:cNvSpPr txBox="1">
            <a:spLocks/>
          </p:cNvSpPr>
          <p:nvPr/>
        </p:nvSpPr>
        <p:spPr>
          <a:xfrm>
            <a:off x="7750161" y="3506469"/>
            <a:ext cx="995126" cy="285639"/>
          </a:xfrm>
          <a:prstGeom prst="rect">
            <a:avLst/>
          </a:prstGeom>
        </p:spPr>
        <p:txBody>
          <a:bodyPr vert="horz" wrap="square" lIns="96435" tIns="48218" rIns="96435" bIns="48218"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60" dirty="0">
                <a:solidFill>
                  <a:schemeClr val="bg1">
                    <a:lumMod val="65000"/>
                  </a:schemeClr>
                </a:solidFill>
                <a:latin typeface="Lato" panose="020F0502020204030203" pitchFamily="34" charset="0"/>
                <a:ea typeface="Roboto" panose="02000000000000000000" pitchFamily="2" charset="0"/>
              </a:rPr>
              <a:t>Powerpoint</a:t>
            </a:r>
            <a:endParaRPr lang="en-US" sz="1160" dirty="0">
              <a:solidFill>
                <a:schemeClr val="bg1">
                  <a:lumMod val="65000"/>
                </a:schemeClr>
              </a:solidFill>
              <a:latin typeface="Lato" panose="020F0502020204030203" pitchFamily="34" charset="0"/>
              <a:ea typeface="Roboto" panose="02000000000000000000" pitchFamily="2" charset="0"/>
            </a:endParaRPr>
          </a:p>
        </p:txBody>
      </p:sp>
      <p:grpSp>
        <p:nvGrpSpPr>
          <p:cNvPr id="28" name="Group 27"/>
          <p:cNvGrpSpPr/>
          <p:nvPr/>
        </p:nvGrpSpPr>
        <p:grpSpPr>
          <a:xfrm>
            <a:off x="8892524" y="3996442"/>
            <a:ext cx="3030820" cy="153072"/>
            <a:chOff x="5805714" y="2264228"/>
            <a:chExt cx="2873824" cy="145143"/>
          </a:xfrm>
          <a:noFill/>
        </p:grpSpPr>
        <p:sp>
          <p:nvSpPr>
            <p:cNvPr id="29" name="Rounded Rectangle 28"/>
            <p:cNvSpPr/>
            <p:nvPr/>
          </p:nvSpPr>
          <p:spPr>
            <a:xfrm>
              <a:off x="5805714" y="2264229"/>
              <a:ext cx="551543" cy="145142"/>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30" name="Rounded Rectangle 29"/>
            <p:cNvSpPr/>
            <p:nvPr/>
          </p:nvSpPr>
          <p:spPr>
            <a:xfrm>
              <a:off x="6386285" y="2264229"/>
              <a:ext cx="551543" cy="145142"/>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31" name="Rounded Rectangle 30"/>
            <p:cNvSpPr/>
            <p:nvPr/>
          </p:nvSpPr>
          <p:spPr>
            <a:xfrm>
              <a:off x="6966855" y="2264229"/>
              <a:ext cx="551543" cy="145142"/>
            </a:xfrm>
            <a:prstGeom prst="roundRect">
              <a:avLst/>
            </a:prstGeom>
            <a:solidFill>
              <a:schemeClr val="accent2"/>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32" name="Rounded Rectangle 31"/>
            <p:cNvSpPr/>
            <p:nvPr/>
          </p:nvSpPr>
          <p:spPr>
            <a:xfrm>
              <a:off x="7547425" y="2264228"/>
              <a:ext cx="551543" cy="145142"/>
            </a:xfrm>
            <a:prstGeom prst="round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33" name="Rounded Rectangle 32"/>
            <p:cNvSpPr/>
            <p:nvPr/>
          </p:nvSpPr>
          <p:spPr>
            <a:xfrm>
              <a:off x="8127995" y="2264228"/>
              <a:ext cx="551543" cy="145142"/>
            </a:xfrm>
            <a:prstGeom prst="roundRect">
              <a:avLst/>
            </a:prstGeom>
            <a:grp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grpSp>
      <p:sp>
        <p:nvSpPr>
          <p:cNvPr id="34" name="Title 13"/>
          <p:cNvSpPr txBox="1">
            <a:spLocks/>
          </p:cNvSpPr>
          <p:nvPr/>
        </p:nvSpPr>
        <p:spPr>
          <a:xfrm>
            <a:off x="7761992" y="3933434"/>
            <a:ext cx="995126" cy="285639"/>
          </a:xfrm>
          <a:prstGeom prst="rect">
            <a:avLst/>
          </a:prstGeom>
        </p:spPr>
        <p:txBody>
          <a:bodyPr vert="horz" wrap="square" lIns="96435" tIns="48218" rIns="96435" bIns="48218"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60" dirty="0">
                <a:solidFill>
                  <a:schemeClr val="bg1">
                    <a:lumMod val="65000"/>
                  </a:schemeClr>
                </a:solidFill>
                <a:latin typeface="Lato" panose="020F0502020204030203" pitchFamily="34" charset="0"/>
                <a:ea typeface="Roboto" panose="02000000000000000000" pitchFamily="2" charset="0"/>
              </a:rPr>
              <a:t>Css</a:t>
            </a:r>
            <a:endParaRPr lang="en-US" sz="1160" dirty="0">
              <a:solidFill>
                <a:schemeClr val="bg1">
                  <a:lumMod val="65000"/>
                </a:schemeClr>
              </a:solidFill>
              <a:latin typeface="Lato" panose="020F0502020204030203" pitchFamily="34" charset="0"/>
              <a:ea typeface="Roboto" panose="02000000000000000000" pitchFamily="2" charset="0"/>
            </a:endParaRPr>
          </a:p>
        </p:txBody>
      </p:sp>
      <p:grpSp>
        <p:nvGrpSpPr>
          <p:cNvPr id="35" name="Group 34"/>
          <p:cNvGrpSpPr/>
          <p:nvPr/>
        </p:nvGrpSpPr>
        <p:grpSpPr>
          <a:xfrm>
            <a:off x="8896000" y="4401043"/>
            <a:ext cx="3030820" cy="153072"/>
            <a:chOff x="5805714" y="2264228"/>
            <a:chExt cx="2873824" cy="145143"/>
          </a:xfrm>
          <a:noFill/>
        </p:grpSpPr>
        <p:sp>
          <p:nvSpPr>
            <p:cNvPr id="36" name="Rounded Rectangle 35"/>
            <p:cNvSpPr/>
            <p:nvPr/>
          </p:nvSpPr>
          <p:spPr>
            <a:xfrm>
              <a:off x="5805714" y="2264229"/>
              <a:ext cx="551543" cy="145142"/>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37" name="Rounded Rectangle 36"/>
            <p:cNvSpPr/>
            <p:nvPr/>
          </p:nvSpPr>
          <p:spPr>
            <a:xfrm>
              <a:off x="6386285" y="2264229"/>
              <a:ext cx="551543" cy="145142"/>
            </a:xfrm>
            <a:prstGeom prst="round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38" name="Rounded Rectangle 37"/>
            <p:cNvSpPr/>
            <p:nvPr/>
          </p:nvSpPr>
          <p:spPr>
            <a:xfrm>
              <a:off x="6966855" y="2264229"/>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39" name="Rounded Rectangle 38"/>
            <p:cNvSpPr/>
            <p:nvPr/>
          </p:nvSpPr>
          <p:spPr>
            <a:xfrm>
              <a:off x="754742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40" name="Rounded Rectangle 39"/>
            <p:cNvSpPr/>
            <p:nvPr/>
          </p:nvSpPr>
          <p:spPr>
            <a:xfrm>
              <a:off x="8127995" y="2264228"/>
              <a:ext cx="551543" cy="145142"/>
            </a:xfrm>
            <a:prstGeom prst="roundRect">
              <a:avLst/>
            </a:prstGeom>
            <a:grp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grpSp>
      <p:sp>
        <p:nvSpPr>
          <p:cNvPr id="41" name="Title 13"/>
          <p:cNvSpPr txBox="1">
            <a:spLocks/>
          </p:cNvSpPr>
          <p:nvPr/>
        </p:nvSpPr>
        <p:spPr>
          <a:xfrm>
            <a:off x="7765468" y="4338035"/>
            <a:ext cx="995126" cy="285639"/>
          </a:xfrm>
          <a:prstGeom prst="rect">
            <a:avLst/>
          </a:prstGeom>
        </p:spPr>
        <p:txBody>
          <a:bodyPr vert="horz" wrap="square" lIns="96435" tIns="48218" rIns="96435" bIns="48218"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60" dirty="0">
                <a:solidFill>
                  <a:schemeClr val="bg1">
                    <a:lumMod val="65000"/>
                  </a:schemeClr>
                </a:solidFill>
                <a:latin typeface="Lato" panose="020F0502020204030203" pitchFamily="34" charset="0"/>
                <a:ea typeface="Roboto" panose="02000000000000000000" pitchFamily="2" charset="0"/>
              </a:rPr>
              <a:t>Photoshop</a:t>
            </a:r>
            <a:endParaRPr lang="en-US" sz="1160" dirty="0">
              <a:solidFill>
                <a:schemeClr val="bg1">
                  <a:lumMod val="65000"/>
                </a:schemeClr>
              </a:solidFill>
              <a:latin typeface="Lato" panose="020F0502020204030203" pitchFamily="34" charset="0"/>
              <a:ea typeface="Roboto" panose="02000000000000000000" pitchFamily="2" charset="0"/>
            </a:endParaRPr>
          </a:p>
        </p:txBody>
      </p:sp>
      <p:grpSp>
        <p:nvGrpSpPr>
          <p:cNvPr id="42" name="Group 41"/>
          <p:cNvGrpSpPr/>
          <p:nvPr/>
        </p:nvGrpSpPr>
        <p:grpSpPr>
          <a:xfrm>
            <a:off x="8892524" y="4816227"/>
            <a:ext cx="3030820" cy="153072"/>
            <a:chOff x="5805714" y="2264228"/>
            <a:chExt cx="2873824" cy="145143"/>
          </a:xfrm>
          <a:noFill/>
        </p:grpSpPr>
        <p:sp>
          <p:nvSpPr>
            <p:cNvPr id="43" name="Rounded Rectangle 42"/>
            <p:cNvSpPr/>
            <p:nvPr/>
          </p:nvSpPr>
          <p:spPr>
            <a:xfrm>
              <a:off x="5805714" y="2264229"/>
              <a:ext cx="551543" cy="145142"/>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44" name="Rounded Rectangle 43"/>
            <p:cNvSpPr/>
            <p:nvPr/>
          </p:nvSpPr>
          <p:spPr>
            <a:xfrm>
              <a:off x="6386285" y="2264229"/>
              <a:ext cx="551543" cy="145142"/>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45" name="Rounded Rectangle 44"/>
            <p:cNvSpPr/>
            <p:nvPr/>
          </p:nvSpPr>
          <p:spPr>
            <a:xfrm>
              <a:off x="6966855" y="2264229"/>
              <a:ext cx="551543" cy="145142"/>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46" name="Rounded Rectangle 45"/>
            <p:cNvSpPr/>
            <p:nvPr/>
          </p:nvSpPr>
          <p:spPr>
            <a:xfrm>
              <a:off x="7547425" y="2264228"/>
              <a:ext cx="551543" cy="145142"/>
            </a:xfrm>
            <a:prstGeom prst="roundRect">
              <a:avLst/>
            </a:prstGeom>
            <a:solidFill>
              <a:schemeClr val="accent4"/>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47" name="Rounded Rectangle 46"/>
            <p:cNvSpPr/>
            <p:nvPr/>
          </p:nvSpPr>
          <p:spPr>
            <a:xfrm>
              <a:off x="8127995" y="2264228"/>
              <a:ext cx="551543" cy="145142"/>
            </a:xfrm>
            <a:prstGeom prst="roundRect">
              <a:avLst/>
            </a:prstGeom>
            <a:grp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grpSp>
      <p:sp>
        <p:nvSpPr>
          <p:cNvPr id="48" name="Title 13"/>
          <p:cNvSpPr txBox="1">
            <a:spLocks/>
          </p:cNvSpPr>
          <p:nvPr/>
        </p:nvSpPr>
        <p:spPr>
          <a:xfrm>
            <a:off x="7761992" y="4753219"/>
            <a:ext cx="995126" cy="285639"/>
          </a:xfrm>
          <a:prstGeom prst="rect">
            <a:avLst/>
          </a:prstGeom>
        </p:spPr>
        <p:txBody>
          <a:bodyPr vert="horz" wrap="square" lIns="96435" tIns="48218" rIns="96435" bIns="48218"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60" dirty="0">
                <a:solidFill>
                  <a:schemeClr val="bg1">
                    <a:lumMod val="65000"/>
                  </a:schemeClr>
                </a:solidFill>
                <a:latin typeface="Lato" panose="020F0502020204030203" pitchFamily="34" charset="0"/>
                <a:ea typeface="Roboto" panose="02000000000000000000" pitchFamily="2" charset="0"/>
              </a:rPr>
              <a:t>Indesign</a:t>
            </a:r>
            <a:endParaRPr lang="en-US" sz="1160" dirty="0">
              <a:solidFill>
                <a:schemeClr val="bg1">
                  <a:lumMod val="65000"/>
                </a:schemeClr>
              </a:solidFill>
              <a:latin typeface="Lato" panose="020F0502020204030203" pitchFamily="34" charset="0"/>
              <a:ea typeface="Roboto" panose="02000000000000000000" pitchFamily="2" charset="0"/>
            </a:endParaRPr>
          </a:p>
        </p:txBody>
      </p:sp>
      <p:grpSp>
        <p:nvGrpSpPr>
          <p:cNvPr id="49" name="Group 48"/>
          <p:cNvGrpSpPr/>
          <p:nvPr/>
        </p:nvGrpSpPr>
        <p:grpSpPr>
          <a:xfrm>
            <a:off x="8880693" y="5223885"/>
            <a:ext cx="3030820" cy="153072"/>
            <a:chOff x="5805714" y="2264228"/>
            <a:chExt cx="2873824" cy="145143"/>
          </a:xfrm>
          <a:noFill/>
        </p:grpSpPr>
        <p:sp>
          <p:nvSpPr>
            <p:cNvPr id="50" name="Rounded Rectangle 49"/>
            <p:cNvSpPr/>
            <p:nvPr/>
          </p:nvSpPr>
          <p:spPr>
            <a:xfrm>
              <a:off x="5805714" y="2264229"/>
              <a:ext cx="551543" cy="14514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51" name="Rounded Rectangle 50"/>
            <p:cNvSpPr/>
            <p:nvPr/>
          </p:nvSpPr>
          <p:spPr>
            <a:xfrm>
              <a:off x="6386285" y="2264229"/>
              <a:ext cx="551543" cy="14514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52" name="Rounded Rectangle 51"/>
            <p:cNvSpPr/>
            <p:nvPr/>
          </p:nvSpPr>
          <p:spPr>
            <a:xfrm>
              <a:off x="6966855" y="2264229"/>
              <a:ext cx="551543" cy="145142"/>
            </a:xfrm>
            <a:prstGeom prst="round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53" name="Rounded Rectangle 52"/>
            <p:cNvSpPr/>
            <p:nvPr/>
          </p:nvSpPr>
          <p:spPr>
            <a:xfrm>
              <a:off x="754742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sp>
          <p:nvSpPr>
            <p:cNvPr id="54" name="Rounded Rectangle 53"/>
            <p:cNvSpPr/>
            <p:nvPr/>
          </p:nvSpPr>
          <p:spPr>
            <a:xfrm>
              <a:off x="8127995" y="2264228"/>
              <a:ext cx="551543" cy="145142"/>
            </a:xfrm>
            <a:prstGeom prst="roundRect">
              <a:avLst/>
            </a:prstGeom>
            <a:grp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bg1">
                    <a:lumMod val="65000"/>
                  </a:schemeClr>
                </a:solidFill>
                <a:latin typeface="Lato" panose="020F0502020204030203" pitchFamily="34" charset="0"/>
              </a:endParaRPr>
            </a:p>
          </p:txBody>
        </p:sp>
      </p:grpSp>
      <p:sp>
        <p:nvSpPr>
          <p:cNvPr id="55" name="Title 13"/>
          <p:cNvSpPr txBox="1">
            <a:spLocks/>
          </p:cNvSpPr>
          <p:nvPr/>
        </p:nvSpPr>
        <p:spPr>
          <a:xfrm>
            <a:off x="7750161" y="5160877"/>
            <a:ext cx="995126" cy="285639"/>
          </a:xfrm>
          <a:prstGeom prst="rect">
            <a:avLst/>
          </a:prstGeom>
        </p:spPr>
        <p:txBody>
          <a:bodyPr vert="horz" wrap="square" lIns="96435" tIns="48218" rIns="96435" bIns="48218"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r>
              <a:rPr lang="id-ID" sz="1160" dirty="0">
                <a:solidFill>
                  <a:schemeClr val="bg1">
                    <a:lumMod val="65000"/>
                  </a:schemeClr>
                </a:solidFill>
                <a:latin typeface="Lato" panose="020F0502020204030203" pitchFamily="34" charset="0"/>
                <a:ea typeface="Roboto" panose="02000000000000000000" pitchFamily="2" charset="0"/>
              </a:rPr>
              <a:t>Illustrator</a:t>
            </a:r>
            <a:endParaRPr lang="en-US" sz="1160" dirty="0">
              <a:solidFill>
                <a:schemeClr val="bg1">
                  <a:lumMod val="65000"/>
                </a:schemeClr>
              </a:solidFill>
              <a:latin typeface="Lato" panose="020F0502020204030203" pitchFamily="34" charset="0"/>
              <a:ea typeface="Roboto" panose="02000000000000000000" pitchFamily="2" charset="0"/>
            </a:endParaRPr>
          </a:p>
        </p:txBody>
      </p:sp>
      <p:sp>
        <p:nvSpPr>
          <p:cNvPr id="60" name="TextBox 34"/>
          <p:cNvSpPr txBox="1"/>
          <p:nvPr/>
        </p:nvSpPr>
        <p:spPr>
          <a:xfrm>
            <a:off x="7761992" y="5643129"/>
            <a:ext cx="4299975" cy="627864"/>
          </a:xfrm>
          <a:prstGeom prst="rect">
            <a:avLst/>
          </a:prstGeom>
          <a:noFill/>
        </p:spPr>
        <p:txBody>
          <a:bodyPr wrap="square" rtlCol="0">
            <a:spAutoFit/>
          </a:bodyPr>
          <a:lstStyle>
            <a:defPPr>
              <a:defRPr lang="id-ID"/>
            </a:defPPr>
            <a:lvl1pPr marL="0" algn="l" defTabSz="914332" rtl="0" eaLnBrk="1" latinLnBrk="0" hangingPunct="1">
              <a:defRPr sz="1800" kern="1200">
                <a:solidFill>
                  <a:schemeClr val="tx1"/>
                </a:solidFill>
                <a:latin typeface="+mn-lt"/>
                <a:ea typeface="+mn-ea"/>
                <a:cs typeface="+mn-cs"/>
              </a:defRPr>
            </a:lvl1pPr>
            <a:lvl2pPr marL="457167" algn="l" defTabSz="914332" rtl="0" eaLnBrk="1" latinLnBrk="0" hangingPunct="1">
              <a:defRPr sz="1800" kern="1200">
                <a:solidFill>
                  <a:schemeClr val="tx1"/>
                </a:solidFill>
                <a:latin typeface="+mn-lt"/>
                <a:ea typeface="+mn-ea"/>
                <a:cs typeface="+mn-cs"/>
              </a:defRPr>
            </a:lvl2pPr>
            <a:lvl3pPr marL="914332" algn="l" defTabSz="914332" rtl="0" eaLnBrk="1" latinLnBrk="0" hangingPunct="1">
              <a:defRPr sz="1800" kern="1200">
                <a:solidFill>
                  <a:schemeClr val="tx1"/>
                </a:solidFill>
                <a:latin typeface="+mn-lt"/>
                <a:ea typeface="+mn-ea"/>
                <a:cs typeface="+mn-cs"/>
              </a:defRPr>
            </a:lvl3pPr>
            <a:lvl4pPr marL="1371498" algn="l" defTabSz="914332" rtl="0" eaLnBrk="1" latinLnBrk="0" hangingPunct="1">
              <a:defRPr sz="1800" kern="1200">
                <a:solidFill>
                  <a:schemeClr val="tx1"/>
                </a:solidFill>
                <a:latin typeface="+mn-lt"/>
                <a:ea typeface="+mn-ea"/>
                <a:cs typeface="+mn-cs"/>
              </a:defRPr>
            </a:lvl4pPr>
            <a:lvl5pPr marL="1828664" algn="l" defTabSz="914332" rtl="0" eaLnBrk="1" latinLnBrk="0" hangingPunct="1">
              <a:defRPr sz="1800" kern="1200">
                <a:solidFill>
                  <a:schemeClr val="tx1"/>
                </a:solidFill>
                <a:latin typeface="+mn-lt"/>
                <a:ea typeface="+mn-ea"/>
                <a:cs typeface="+mn-cs"/>
              </a:defRPr>
            </a:lvl5pPr>
            <a:lvl6pPr marL="2285830" algn="l" defTabSz="914332" rtl="0" eaLnBrk="1" latinLnBrk="0" hangingPunct="1">
              <a:defRPr sz="1800" kern="1200">
                <a:solidFill>
                  <a:schemeClr val="tx1"/>
                </a:solidFill>
                <a:latin typeface="+mn-lt"/>
                <a:ea typeface="+mn-ea"/>
                <a:cs typeface="+mn-cs"/>
              </a:defRPr>
            </a:lvl6pPr>
            <a:lvl7pPr marL="2742994" algn="l" defTabSz="914332" rtl="0" eaLnBrk="1" latinLnBrk="0" hangingPunct="1">
              <a:defRPr sz="1800" kern="1200">
                <a:solidFill>
                  <a:schemeClr val="tx1"/>
                </a:solidFill>
                <a:latin typeface="+mn-lt"/>
                <a:ea typeface="+mn-ea"/>
                <a:cs typeface="+mn-cs"/>
              </a:defRPr>
            </a:lvl7pPr>
            <a:lvl8pPr marL="3200160" algn="l" defTabSz="914332" rtl="0" eaLnBrk="1" latinLnBrk="0" hangingPunct="1">
              <a:defRPr sz="1800" kern="1200">
                <a:solidFill>
                  <a:schemeClr val="tx1"/>
                </a:solidFill>
                <a:latin typeface="+mn-lt"/>
                <a:ea typeface="+mn-ea"/>
                <a:cs typeface="+mn-cs"/>
              </a:defRPr>
            </a:lvl8pPr>
            <a:lvl9pPr marL="3657327" algn="l" defTabSz="914332" rtl="0" eaLnBrk="1" latinLnBrk="0" hangingPunct="1">
              <a:defRPr sz="1800" kern="1200">
                <a:solidFill>
                  <a:schemeClr val="tx1"/>
                </a:solidFill>
                <a:latin typeface="+mn-lt"/>
                <a:ea typeface="+mn-ea"/>
                <a:cs typeface="+mn-cs"/>
              </a:defRPr>
            </a:lvl9pPr>
          </a:lstStyle>
          <a:p>
            <a:r>
              <a:rPr lang="id-ID" sz="1160" dirty="0">
                <a:solidFill>
                  <a:schemeClr val="bg1">
                    <a:lumMod val="65000"/>
                  </a:schemeClr>
                </a:solidFill>
              </a:rPr>
              <a:t>Suitable for all categories business and personal presentation, eaque ipsa quae ab illo inventore veritatis et quasi architecto beatae vitae dicta sunt explicabo.</a:t>
            </a:r>
            <a:endParaRPr lang="en-US" sz="1160" dirty="0">
              <a:solidFill>
                <a:schemeClr val="bg1">
                  <a:lumMod val="65000"/>
                </a:schemeClr>
              </a:solidFill>
            </a:endParaRPr>
          </a:p>
        </p:txBody>
      </p:sp>
      <p:sp>
        <p:nvSpPr>
          <p:cNvPr id="62" name="TextBox 61"/>
          <p:cNvSpPr txBox="1"/>
          <p:nvPr/>
        </p:nvSpPr>
        <p:spPr>
          <a:xfrm>
            <a:off x="12451856" y="6579169"/>
            <a:ext cx="548358" cy="287130"/>
          </a:xfrm>
          <a:prstGeom prst="rect">
            <a:avLst/>
          </a:prstGeom>
          <a:noFill/>
        </p:spPr>
        <p:txBody>
          <a:bodyPr wrap="square" rtlCol="0">
            <a:spAutoFit/>
          </a:bodyPr>
          <a:lstStyle/>
          <a:p>
            <a:r>
              <a:rPr lang="id-ID" sz="1266" dirty="0">
                <a:solidFill>
                  <a:schemeClr val="bg1"/>
                </a:solidFill>
              </a:rPr>
              <a:t>36</a:t>
            </a:r>
          </a:p>
        </p:txBody>
      </p:sp>
      <p:grpSp>
        <p:nvGrpSpPr>
          <p:cNvPr id="63" name="Group 62"/>
          <p:cNvGrpSpPr>
            <a:grpSpLocks noChangeAspect="1"/>
          </p:cNvGrpSpPr>
          <p:nvPr/>
        </p:nvGrpSpPr>
        <p:grpSpPr>
          <a:xfrm>
            <a:off x="5358907" y="6795089"/>
            <a:ext cx="1276767" cy="251477"/>
            <a:chOff x="5516605" y="5734353"/>
            <a:chExt cx="1395170" cy="274797"/>
          </a:xfrm>
        </p:grpSpPr>
        <p:sp>
          <p:nvSpPr>
            <p:cNvPr id="64" name="Oval 63"/>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5" name="Oval 64"/>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6" name="Oval 65"/>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7" name="Oval 66"/>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8" name="Oval 67"/>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9" name="TextBox 68"/>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70" name="TextBox 69"/>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71" name="TextBox 70"/>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72" name="TextBox 71"/>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73" name="TextBox 72"/>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56" name="矩形 55"/>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57" name="矩形 56"/>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58" name="文本框 5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1" name="文本框 60"/>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414578828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1000" fill="hold"/>
                                        <p:tgtEl>
                                          <p:spTgt spid="7"/>
                                        </p:tgtEl>
                                        <p:attrNameLst>
                                          <p:attrName>ppt_x</p:attrName>
                                        </p:attrNameLst>
                                      </p:cBhvr>
                                      <p:tavLst>
                                        <p:tav tm="0">
                                          <p:val>
                                            <p:strVal val="#ppt_x"/>
                                          </p:val>
                                        </p:tav>
                                        <p:tav tm="100000">
                                          <p:val>
                                            <p:strVal val="#ppt_x"/>
                                          </p:val>
                                        </p:tav>
                                      </p:tavLst>
                                    </p:anim>
                                    <p:anim calcmode="lin" valueType="num">
                                      <p:cBhvr additive="base">
                                        <p:cTn id="8" dur="10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Effect transition="in" filter="wipe(left)">
                                      <p:cBhvr>
                                        <p:cTn id="12" dur="1000"/>
                                        <p:tgtEl>
                                          <p:spTgt spid="19"/>
                                        </p:tgtEl>
                                      </p:cBhvr>
                                    </p:animEffect>
                                  </p:childTnLst>
                                </p:cTn>
                              </p:par>
                            </p:childTnLst>
                          </p:cTn>
                        </p:par>
                        <p:par>
                          <p:cTn id="13" fill="hold">
                            <p:stCondLst>
                              <p:cond delay="2000"/>
                            </p:stCondLst>
                            <p:childTnLst>
                              <p:par>
                                <p:cTn id="14" presetID="22" presetClass="entr" presetSubtype="8"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left)">
                                      <p:cBhvr>
                                        <p:cTn id="16" dur="1000"/>
                                        <p:tgtEl>
                                          <p:spTgt spid="18"/>
                                        </p:tgtEl>
                                      </p:cBhvr>
                                    </p:animEffect>
                                  </p:childTnLst>
                                </p:cTn>
                              </p:par>
                            </p:childTnLst>
                          </p:cTn>
                        </p:par>
                        <p:par>
                          <p:cTn id="17" fill="hold">
                            <p:stCondLst>
                              <p:cond delay="3000"/>
                            </p:stCondLst>
                            <p:childTnLst>
                              <p:par>
                                <p:cTn id="18" presetID="22" presetClass="entr" presetSubtype="8" fill="hold" grpId="0" nodeType="after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wipe(left)">
                                      <p:cBhvr>
                                        <p:cTn id="20" dur="1000"/>
                                        <p:tgtEl>
                                          <p:spTgt spid="59"/>
                                        </p:tgtEl>
                                      </p:cBhvr>
                                    </p:animEffect>
                                  </p:childTnLst>
                                </p:cTn>
                              </p:par>
                            </p:childTnLst>
                          </p:cTn>
                        </p:par>
                        <p:par>
                          <p:cTn id="21" fill="hold">
                            <p:stCondLst>
                              <p:cond delay="4000"/>
                            </p:stCondLst>
                            <p:childTnLst>
                              <p:par>
                                <p:cTn id="22" presetID="16" presetClass="entr" presetSubtype="21" fill="hold" grpId="0" nodeType="after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barn(inVertical)">
                                      <p:cBhvr>
                                        <p:cTn id="24" dur="750"/>
                                        <p:tgtEl>
                                          <p:spTgt spid="20"/>
                                        </p:tgtEl>
                                      </p:cBhvr>
                                    </p:animEffect>
                                  </p:childTnLst>
                                </p:cTn>
                              </p:par>
                            </p:childTnLst>
                          </p:cTn>
                        </p:par>
                        <p:par>
                          <p:cTn id="25" fill="hold">
                            <p:stCondLst>
                              <p:cond delay="4750"/>
                            </p:stCondLst>
                            <p:childTnLst>
                              <p:par>
                                <p:cTn id="26" presetID="22" presetClass="entr" presetSubtype="8" fill="hold" grpId="0" nodeType="after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left)">
                                      <p:cBhvr>
                                        <p:cTn id="28" dur="500"/>
                                        <p:tgtEl>
                                          <p:spTgt spid="27"/>
                                        </p:tgtEl>
                                      </p:cBhvr>
                                    </p:animEffect>
                                  </p:childTnLst>
                                </p:cTn>
                              </p:par>
                            </p:childTnLst>
                          </p:cTn>
                        </p:par>
                        <p:par>
                          <p:cTn id="29" fill="hold">
                            <p:stCondLst>
                              <p:cond delay="5250"/>
                            </p:stCondLst>
                            <p:childTnLst>
                              <p:par>
                                <p:cTn id="30" presetID="22" presetClass="entr" presetSubtype="8" fill="hold" nodeType="after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wipe(left)">
                                      <p:cBhvr>
                                        <p:cTn id="32" dur="500"/>
                                        <p:tgtEl>
                                          <p:spTgt spid="21"/>
                                        </p:tgtEl>
                                      </p:cBhvr>
                                    </p:animEffect>
                                  </p:childTnLst>
                                </p:cTn>
                              </p:par>
                            </p:childTnLst>
                          </p:cTn>
                        </p:par>
                        <p:par>
                          <p:cTn id="33" fill="hold">
                            <p:stCondLst>
                              <p:cond delay="5750"/>
                            </p:stCondLst>
                            <p:childTnLst>
                              <p:par>
                                <p:cTn id="34" presetID="22" presetClass="entr" presetSubtype="8" fill="hold" grpId="0" nodeType="afterEffect">
                                  <p:stCondLst>
                                    <p:cond delay="0"/>
                                  </p:stCondLst>
                                  <p:childTnLst>
                                    <p:set>
                                      <p:cBhvr>
                                        <p:cTn id="35" dur="1" fill="hold">
                                          <p:stCondLst>
                                            <p:cond delay="0"/>
                                          </p:stCondLst>
                                        </p:cTn>
                                        <p:tgtEl>
                                          <p:spTgt spid="34"/>
                                        </p:tgtEl>
                                        <p:attrNameLst>
                                          <p:attrName>style.visibility</p:attrName>
                                        </p:attrNameLst>
                                      </p:cBhvr>
                                      <p:to>
                                        <p:strVal val="visible"/>
                                      </p:to>
                                    </p:set>
                                    <p:animEffect transition="in" filter="wipe(left)">
                                      <p:cBhvr>
                                        <p:cTn id="36" dur="500"/>
                                        <p:tgtEl>
                                          <p:spTgt spid="34"/>
                                        </p:tgtEl>
                                      </p:cBhvr>
                                    </p:animEffect>
                                  </p:childTnLst>
                                </p:cTn>
                              </p:par>
                            </p:childTnLst>
                          </p:cTn>
                        </p:par>
                        <p:par>
                          <p:cTn id="37" fill="hold">
                            <p:stCondLst>
                              <p:cond delay="6250"/>
                            </p:stCondLst>
                            <p:childTnLst>
                              <p:par>
                                <p:cTn id="38" presetID="22" presetClass="entr" presetSubtype="8" fill="hold" nodeType="afterEffect">
                                  <p:stCondLst>
                                    <p:cond delay="0"/>
                                  </p:stCondLst>
                                  <p:childTnLst>
                                    <p:set>
                                      <p:cBhvr>
                                        <p:cTn id="39" dur="1" fill="hold">
                                          <p:stCondLst>
                                            <p:cond delay="0"/>
                                          </p:stCondLst>
                                        </p:cTn>
                                        <p:tgtEl>
                                          <p:spTgt spid="28"/>
                                        </p:tgtEl>
                                        <p:attrNameLst>
                                          <p:attrName>style.visibility</p:attrName>
                                        </p:attrNameLst>
                                      </p:cBhvr>
                                      <p:to>
                                        <p:strVal val="visible"/>
                                      </p:to>
                                    </p:set>
                                    <p:animEffect transition="in" filter="wipe(left)">
                                      <p:cBhvr>
                                        <p:cTn id="40" dur="500"/>
                                        <p:tgtEl>
                                          <p:spTgt spid="28"/>
                                        </p:tgtEl>
                                      </p:cBhvr>
                                    </p:animEffect>
                                  </p:childTnLst>
                                </p:cTn>
                              </p:par>
                            </p:childTnLst>
                          </p:cTn>
                        </p:par>
                        <p:par>
                          <p:cTn id="41" fill="hold">
                            <p:stCondLst>
                              <p:cond delay="6750"/>
                            </p:stCondLst>
                            <p:childTnLst>
                              <p:par>
                                <p:cTn id="42" presetID="22" presetClass="entr" presetSubtype="8" fill="hold" grpId="0" nodeType="after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wipe(left)">
                                      <p:cBhvr>
                                        <p:cTn id="44" dur="500"/>
                                        <p:tgtEl>
                                          <p:spTgt spid="41"/>
                                        </p:tgtEl>
                                      </p:cBhvr>
                                    </p:animEffect>
                                  </p:childTnLst>
                                </p:cTn>
                              </p:par>
                            </p:childTnLst>
                          </p:cTn>
                        </p:par>
                        <p:par>
                          <p:cTn id="45" fill="hold">
                            <p:stCondLst>
                              <p:cond delay="7250"/>
                            </p:stCondLst>
                            <p:childTnLst>
                              <p:par>
                                <p:cTn id="46" presetID="22" presetClass="entr" presetSubtype="8" fill="hold" nodeType="afterEffect">
                                  <p:stCondLst>
                                    <p:cond delay="0"/>
                                  </p:stCondLst>
                                  <p:childTnLst>
                                    <p:set>
                                      <p:cBhvr>
                                        <p:cTn id="47" dur="1" fill="hold">
                                          <p:stCondLst>
                                            <p:cond delay="0"/>
                                          </p:stCondLst>
                                        </p:cTn>
                                        <p:tgtEl>
                                          <p:spTgt spid="35"/>
                                        </p:tgtEl>
                                        <p:attrNameLst>
                                          <p:attrName>style.visibility</p:attrName>
                                        </p:attrNameLst>
                                      </p:cBhvr>
                                      <p:to>
                                        <p:strVal val="visible"/>
                                      </p:to>
                                    </p:set>
                                    <p:animEffect transition="in" filter="wipe(left)">
                                      <p:cBhvr>
                                        <p:cTn id="48" dur="500"/>
                                        <p:tgtEl>
                                          <p:spTgt spid="35"/>
                                        </p:tgtEl>
                                      </p:cBhvr>
                                    </p:animEffect>
                                  </p:childTnLst>
                                </p:cTn>
                              </p:par>
                            </p:childTnLst>
                          </p:cTn>
                        </p:par>
                        <p:par>
                          <p:cTn id="49" fill="hold">
                            <p:stCondLst>
                              <p:cond delay="7750"/>
                            </p:stCondLst>
                            <p:childTnLst>
                              <p:par>
                                <p:cTn id="50" presetID="22" presetClass="entr" presetSubtype="8" fill="hold" grpId="0" nodeType="afterEffect">
                                  <p:stCondLst>
                                    <p:cond delay="0"/>
                                  </p:stCondLst>
                                  <p:childTnLst>
                                    <p:set>
                                      <p:cBhvr>
                                        <p:cTn id="51" dur="1" fill="hold">
                                          <p:stCondLst>
                                            <p:cond delay="0"/>
                                          </p:stCondLst>
                                        </p:cTn>
                                        <p:tgtEl>
                                          <p:spTgt spid="48"/>
                                        </p:tgtEl>
                                        <p:attrNameLst>
                                          <p:attrName>style.visibility</p:attrName>
                                        </p:attrNameLst>
                                      </p:cBhvr>
                                      <p:to>
                                        <p:strVal val="visible"/>
                                      </p:to>
                                    </p:set>
                                    <p:animEffect transition="in" filter="wipe(left)">
                                      <p:cBhvr>
                                        <p:cTn id="52" dur="500"/>
                                        <p:tgtEl>
                                          <p:spTgt spid="48"/>
                                        </p:tgtEl>
                                      </p:cBhvr>
                                    </p:animEffect>
                                  </p:childTnLst>
                                </p:cTn>
                              </p:par>
                            </p:childTnLst>
                          </p:cTn>
                        </p:par>
                        <p:par>
                          <p:cTn id="53" fill="hold">
                            <p:stCondLst>
                              <p:cond delay="8250"/>
                            </p:stCondLst>
                            <p:childTnLst>
                              <p:par>
                                <p:cTn id="54" presetID="22" presetClass="entr" presetSubtype="8" fill="hold" nodeType="afterEffect">
                                  <p:stCondLst>
                                    <p:cond delay="0"/>
                                  </p:stCondLst>
                                  <p:childTnLst>
                                    <p:set>
                                      <p:cBhvr>
                                        <p:cTn id="55" dur="1" fill="hold">
                                          <p:stCondLst>
                                            <p:cond delay="0"/>
                                          </p:stCondLst>
                                        </p:cTn>
                                        <p:tgtEl>
                                          <p:spTgt spid="42"/>
                                        </p:tgtEl>
                                        <p:attrNameLst>
                                          <p:attrName>style.visibility</p:attrName>
                                        </p:attrNameLst>
                                      </p:cBhvr>
                                      <p:to>
                                        <p:strVal val="visible"/>
                                      </p:to>
                                    </p:set>
                                    <p:animEffect transition="in" filter="wipe(left)">
                                      <p:cBhvr>
                                        <p:cTn id="56" dur="500"/>
                                        <p:tgtEl>
                                          <p:spTgt spid="42"/>
                                        </p:tgtEl>
                                      </p:cBhvr>
                                    </p:animEffect>
                                  </p:childTnLst>
                                </p:cTn>
                              </p:par>
                            </p:childTnLst>
                          </p:cTn>
                        </p:par>
                        <p:par>
                          <p:cTn id="57" fill="hold">
                            <p:stCondLst>
                              <p:cond delay="8750"/>
                            </p:stCondLst>
                            <p:childTnLst>
                              <p:par>
                                <p:cTn id="58" presetID="22" presetClass="entr" presetSubtype="8" fill="hold" grpId="0" nodeType="afterEffect">
                                  <p:stCondLst>
                                    <p:cond delay="0"/>
                                  </p:stCondLst>
                                  <p:childTnLst>
                                    <p:set>
                                      <p:cBhvr>
                                        <p:cTn id="59" dur="1" fill="hold">
                                          <p:stCondLst>
                                            <p:cond delay="0"/>
                                          </p:stCondLst>
                                        </p:cTn>
                                        <p:tgtEl>
                                          <p:spTgt spid="55"/>
                                        </p:tgtEl>
                                        <p:attrNameLst>
                                          <p:attrName>style.visibility</p:attrName>
                                        </p:attrNameLst>
                                      </p:cBhvr>
                                      <p:to>
                                        <p:strVal val="visible"/>
                                      </p:to>
                                    </p:set>
                                    <p:animEffect transition="in" filter="wipe(left)">
                                      <p:cBhvr>
                                        <p:cTn id="60" dur="500"/>
                                        <p:tgtEl>
                                          <p:spTgt spid="55"/>
                                        </p:tgtEl>
                                      </p:cBhvr>
                                    </p:animEffect>
                                  </p:childTnLst>
                                </p:cTn>
                              </p:par>
                            </p:childTnLst>
                          </p:cTn>
                        </p:par>
                        <p:par>
                          <p:cTn id="61" fill="hold">
                            <p:stCondLst>
                              <p:cond delay="9250"/>
                            </p:stCondLst>
                            <p:childTnLst>
                              <p:par>
                                <p:cTn id="62" presetID="22" presetClass="entr" presetSubtype="8" fill="hold" nodeType="afterEffect">
                                  <p:stCondLst>
                                    <p:cond delay="0"/>
                                  </p:stCondLst>
                                  <p:childTnLst>
                                    <p:set>
                                      <p:cBhvr>
                                        <p:cTn id="63" dur="1" fill="hold">
                                          <p:stCondLst>
                                            <p:cond delay="0"/>
                                          </p:stCondLst>
                                        </p:cTn>
                                        <p:tgtEl>
                                          <p:spTgt spid="49"/>
                                        </p:tgtEl>
                                        <p:attrNameLst>
                                          <p:attrName>style.visibility</p:attrName>
                                        </p:attrNameLst>
                                      </p:cBhvr>
                                      <p:to>
                                        <p:strVal val="visible"/>
                                      </p:to>
                                    </p:set>
                                    <p:animEffect transition="in" filter="wipe(left)">
                                      <p:cBhvr>
                                        <p:cTn id="64" dur="500"/>
                                        <p:tgtEl>
                                          <p:spTgt spid="49"/>
                                        </p:tgtEl>
                                      </p:cBhvr>
                                    </p:animEffect>
                                  </p:childTnLst>
                                </p:cTn>
                              </p:par>
                            </p:childTnLst>
                          </p:cTn>
                        </p:par>
                        <p:par>
                          <p:cTn id="65" fill="hold">
                            <p:stCondLst>
                              <p:cond delay="9750"/>
                            </p:stCondLst>
                            <p:childTnLst>
                              <p:par>
                                <p:cTn id="66" presetID="10" presetClass="entr" presetSubtype="0" fill="hold" grpId="0" nodeType="afterEffect">
                                  <p:stCondLst>
                                    <p:cond delay="0"/>
                                  </p:stCondLst>
                                  <p:childTnLst>
                                    <p:set>
                                      <p:cBhvr>
                                        <p:cTn id="67" dur="1" fill="hold">
                                          <p:stCondLst>
                                            <p:cond delay="0"/>
                                          </p:stCondLst>
                                        </p:cTn>
                                        <p:tgtEl>
                                          <p:spTgt spid="60"/>
                                        </p:tgtEl>
                                        <p:attrNameLst>
                                          <p:attrName>style.visibility</p:attrName>
                                        </p:attrNameLst>
                                      </p:cBhvr>
                                      <p:to>
                                        <p:strVal val="visible"/>
                                      </p:to>
                                    </p:set>
                                    <p:animEffect transition="in" filter="fade">
                                      <p:cBhvr>
                                        <p:cTn id="68" dur="500"/>
                                        <p:tgtEl>
                                          <p:spTgt spid="60"/>
                                        </p:tgtEl>
                                      </p:cBhvr>
                                    </p:animEffect>
                                  </p:childTnLst>
                                </p:cTn>
                              </p:par>
                            </p:childTnLst>
                          </p:cTn>
                        </p:par>
                        <p:par>
                          <p:cTn id="69" fill="hold">
                            <p:stCondLst>
                              <p:cond delay="10250"/>
                            </p:stCondLst>
                            <p:childTnLst>
                              <p:par>
                                <p:cTn id="70" presetID="53" presetClass="entr" presetSubtype="16" fill="hold" nodeType="afterEffect">
                                  <p:stCondLst>
                                    <p:cond delay="0"/>
                                  </p:stCondLst>
                                  <p:childTnLst>
                                    <p:set>
                                      <p:cBhvr>
                                        <p:cTn id="71" dur="1" fill="hold">
                                          <p:stCondLst>
                                            <p:cond delay="0"/>
                                          </p:stCondLst>
                                        </p:cTn>
                                        <p:tgtEl>
                                          <p:spTgt spid="63"/>
                                        </p:tgtEl>
                                        <p:attrNameLst>
                                          <p:attrName>style.visibility</p:attrName>
                                        </p:attrNameLst>
                                      </p:cBhvr>
                                      <p:to>
                                        <p:strVal val="visible"/>
                                      </p:to>
                                    </p:set>
                                    <p:anim calcmode="lin" valueType="num">
                                      <p:cBhvr>
                                        <p:cTn id="72" dur="500" fill="hold"/>
                                        <p:tgtEl>
                                          <p:spTgt spid="63"/>
                                        </p:tgtEl>
                                        <p:attrNameLst>
                                          <p:attrName>ppt_w</p:attrName>
                                        </p:attrNameLst>
                                      </p:cBhvr>
                                      <p:tavLst>
                                        <p:tav tm="0">
                                          <p:val>
                                            <p:fltVal val="0"/>
                                          </p:val>
                                        </p:tav>
                                        <p:tav tm="100000">
                                          <p:val>
                                            <p:strVal val="#ppt_w"/>
                                          </p:val>
                                        </p:tav>
                                      </p:tavLst>
                                    </p:anim>
                                    <p:anim calcmode="lin" valueType="num">
                                      <p:cBhvr>
                                        <p:cTn id="73" dur="500" fill="hold"/>
                                        <p:tgtEl>
                                          <p:spTgt spid="63"/>
                                        </p:tgtEl>
                                        <p:attrNameLst>
                                          <p:attrName>ppt_h</p:attrName>
                                        </p:attrNameLst>
                                      </p:cBhvr>
                                      <p:tavLst>
                                        <p:tav tm="0">
                                          <p:val>
                                            <p:fltVal val="0"/>
                                          </p:val>
                                        </p:tav>
                                        <p:tav tm="100000">
                                          <p:val>
                                            <p:strVal val="#ppt_h"/>
                                          </p:val>
                                        </p:tav>
                                      </p:tavLst>
                                    </p:anim>
                                    <p:animEffect transition="in" filter="fade">
                                      <p:cBhvr>
                                        <p:cTn id="74" dur="500"/>
                                        <p:tgtEl>
                                          <p:spTgt spid="6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 grpId="0" animBg="1"/>
      <p:bldP spid="7" grpId="0" animBg="1"/>
      <p:bldP spid="19" grpId="0"/>
      <p:bldP spid="20" grpId="0"/>
      <p:bldP spid="27" grpId="0"/>
      <p:bldP spid="34" grpId="0"/>
      <p:bldP spid="41" grpId="0"/>
      <p:bldP spid="48" grpId="0"/>
      <p:bldP spid="55" grpId="0"/>
      <p:bldP spid="6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20</a:t>
            </a:fld>
            <a:endParaRPr lang="id-ID" sz="1266" dirty="0">
              <a:solidFill>
                <a:schemeClr val="bg1"/>
              </a:solidFill>
            </a:endParaRPr>
          </a:p>
        </p:txBody>
      </p:sp>
      <p:sp>
        <p:nvSpPr>
          <p:cNvPr id="6" name="Rectangle 5"/>
          <p:cNvSpPr/>
          <p:nvPr/>
        </p:nvSpPr>
        <p:spPr>
          <a:xfrm>
            <a:off x="905781" y="1838751"/>
            <a:ext cx="2142977" cy="4176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Rectangle 6"/>
          <p:cNvSpPr/>
          <p:nvPr/>
        </p:nvSpPr>
        <p:spPr>
          <a:xfrm>
            <a:off x="1027985" y="1622851"/>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Content Placeholder 2"/>
          <p:cNvSpPr txBox="1">
            <a:spLocks/>
          </p:cNvSpPr>
          <p:nvPr/>
        </p:nvSpPr>
        <p:spPr>
          <a:xfrm>
            <a:off x="1002881" y="4240242"/>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ea typeface="Roboto" panose="02000000000000000000" pitchFamily="2" charset="0"/>
                <a:cs typeface="Arial" panose="020B0604020202020204" pitchFamily="34" charset="0"/>
              </a:rPr>
              <a:t>Bukan Bekantan</a:t>
            </a:r>
          </a:p>
          <a:p>
            <a:pPr algn="ctr"/>
            <a:r>
              <a:rPr lang="id-ID" sz="1160" dirty="0">
                <a:solidFill>
                  <a:schemeClr val="bg1"/>
                </a:solidFill>
                <a:ea typeface="Roboto" panose="02000000000000000000" pitchFamily="2" charset="0"/>
                <a:cs typeface="Arial" panose="020B0604020202020204" pitchFamily="34" charset="0"/>
              </a:rPr>
              <a:t>“</a:t>
            </a:r>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pPr algn="ctr"/>
            <a:r>
              <a:rPr lang="id-ID" sz="1160" dirty="0">
                <a:solidFill>
                  <a:schemeClr val="bg1"/>
                </a:solidFill>
                <a:ea typeface="Roboto" panose="02000000000000000000" pitchFamily="2" charset="0"/>
                <a:cs typeface="Arial" panose="020B0604020202020204" pitchFamily="34" charset="0"/>
              </a:rPr>
              <a:t>Company Manager</a:t>
            </a:r>
            <a:endParaRPr lang="en-US" sz="1160" dirty="0">
              <a:solidFill>
                <a:schemeClr val="bg1"/>
              </a:solidFill>
              <a:ea typeface="Roboto" panose="02000000000000000000" pitchFamily="2" charset="0"/>
              <a:cs typeface="Arial" panose="020B0604020202020204" pitchFamily="34" charset="0"/>
            </a:endParaRPr>
          </a:p>
        </p:txBody>
      </p:sp>
      <p:grpSp>
        <p:nvGrpSpPr>
          <p:cNvPr id="9" name="Group 8"/>
          <p:cNvGrpSpPr>
            <a:grpSpLocks noChangeAspect="1"/>
          </p:cNvGrpSpPr>
          <p:nvPr/>
        </p:nvGrpSpPr>
        <p:grpSpPr>
          <a:xfrm>
            <a:off x="1338767" y="3888785"/>
            <a:ext cx="1276767" cy="251477"/>
            <a:chOff x="5516605" y="5734353"/>
            <a:chExt cx="1395170" cy="274797"/>
          </a:xfrm>
        </p:grpSpPr>
        <p:sp>
          <p:nvSpPr>
            <p:cNvPr id="10" name="Oval 9"/>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11" name="Oval 10"/>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12" name="Oval 11"/>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13" name="Oval 12"/>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14" name="Oval 13"/>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15" name="TextBox 14"/>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16" name="TextBox 15"/>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17" name="TextBox 16"/>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18" name="TextBox 17"/>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19" name="TextBox 18"/>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20" name="Rectangle 19"/>
          <p:cNvSpPr/>
          <p:nvPr/>
        </p:nvSpPr>
        <p:spPr>
          <a:xfrm>
            <a:off x="3128154" y="2618988"/>
            <a:ext cx="2142977" cy="41760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20"/>
          <p:cNvSpPr/>
          <p:nvPr/>
        </p:nvSpPr>
        <p:spPr>
          <a:xfrm>
            <a:off x="3250358" y="2403088"/>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2" name="Content Placeholder 2"/>
          <p:cNvSpPr txBox="1">
            <a:spLocks/>
          </p:cNvSpPr>
          <p:nvPr/>
        </p:nvSpPr>
        <p:spPr>
          <a:xfrm>
            <a:off x="3225254" y="5020479"/>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ea typeface="Roboto" panose="02000000000000000000" pitchFamily="2" charset="0"/>
                <a:cs typeface="Arial" panose="020B0604020202020204" pitchFamily="34" charset="0"/>
              </a:rPr>
              <a:t>Pasti Laku</a:t>
            </a:r>
          </a:p>
          <a:p>
            <a:pPr algn="ctr"/>
            <a:r>
              <a:rPr lang="id-ID" sz="1160" dirty="0">
                <a:solidFill>
                  <a:schemeClr val="bg1"/>
                </a:solidFill>
                <a:ea typeface="Roboto" panose="02000000000000000000" pitchFamily="2" charset="0"/>
                <a:cs typeface="Arial" panose="020B0604020202020204" pitchFamily="34" charset="0"/>
              </a:rPr>
              <a:t>“</a:t>
            </a:r>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pPr algn="ctr"/>
            <a:r>
              <a:rPr lang="id-ID" sz="1160" dirty="0">
                <a:solidFill>
                  <a:schemeClr val="bg1"/>
                </a:solidFill>
                <a:ea typeface="Roboto" panose="02000000000000000000" pitchFamily="2" charset="0"/>
                <a:cs typeface="Arial" panose="020B0604020202020204" pitchFamily="34" charset="0"/>
              </a:rPr>
              <a:t>Graphic Designer</a:t>
            </a:r>
            <a:endParaRPr lang="en-US" sz="1160" dirty="0">
              <a:solidFill>
                <a:schemeClr val="bg1"/>
              </a:solidFill>
              <a:ea typeface="Roboto" panose="02000000000000000000" pitchFamily="2" charset="0"/>
              <a:cs typeface="Arial" panose="020B0604020202020204" pitchFamily="34" charset="0"/>
            </a:endParaRPr>
          </a:p>
        </p:txBody>
      </p:sp>
      <p:grpSp>
        <p:nvGrpSpPr>
          <p:cNvPr id="23" name="Group 22"/>
          <p:cNvGrpSpPr>
            <a:grpSpLocks noChangeAspect="1"/>
          </p:cNvGrpSpPr>
          <p:nvPr/>
        </p:nvGrpSpPr>
        <p:grpSpPr>
          <a:xfrm>
            <a:off x="3561140" y="4669022"/>
            <a:ext cx="1276767" cy="251477"/>
            <a:chOff x="5516605" y="5734353"/>
            <a:chExt cx="1395170" cy="274797"/>
          </a:xfrm>
        </p:grpSpPr>
        <p:sp>
          <p:nvSpPr>
            <p:cNvPr id="24" name="Oval 23"/>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5" name="Oval 24"/>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6" name="Oval 25"/>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7" name="Oval 26"/>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8" name="Oval 27"/>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29" name="TextBox 28"/>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30" name="TextBox 29"/>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31" name="TextBox 30"/>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32" name="TextBox 31"/>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33" name="TextBox 32"/>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34" name="Rectangle 33"/>
          <p:cNvSpPr/>
          <p:nvPr/>
        </p:nvSpPr>
        <p:spPr>
          <a:xfrm>
            <a:off x="5333371" y="3075168"/>
            <a:ext cx="2142977" cy="417608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5" name="Rectangle 34"/>
          <p:cNvSpPr/>
          <p:nvPr/>
        </p:nvSpPr>
        <p:spPr>
          <a:xfrm>
            <a:off x="5455574" y="2893059"/>
            <a:ext cx="1898333" cy="2008478"/>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Content Placeholder 2"/>
          <p:cNvSpPr txBox="1">
            <a:spLocks/>
          </p:cNvSpPr>
          <p:nvPr/>
        </p:nvSpPr>
        <p:spPr>
          <a:xfrm>
            <a:off x="5430470" y="5476660"/>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ea typeface="Roboto" panose="02000000000000000000" pitchFamily="2" charset="0"/>
                <a:cs typeface="Arial" panose="020B0604020202020204" pitchFamily="34" charset="0"/>
              </a:rPr>
              <a:t>Amblas Tenan</a:t>
            </a:r>
          </a:p>
          <a:p>
            <a:pPr algn="ctr"/>
            <a:r>
              <a:rPr lang="id-ID" sz="1160" dirty="0">
                <a:solidFill>
                  <a:schemeClr val="bg1"/>
                </a:solidFill>
                <a:ea typeface="Roboto" panose="02000000000000000000" pitchFamily="2" charset="0"/>
                <a:cs typeface="Arial" panose="020B0604020202020204" pitchFamily="34" charset="0"/>
              </a:rPr>
              <a:t>“</a:t>
            </a:r>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pPr algn="ctr"/>
            <a:r>
              <a:rPr lang="id-ID" sz="1160" dirty="0">
                <a:solidFill>
                  <a:schemeClr val="bg1"/>
                </a:solidFill>
                <a:ea typeface="Roboto" panose="02000000000000000000" pitchFamily="2" charset="0"/>
                <a:cs typeface="Arial" panose="020B0604020202020204" pitchFamily="34" charset="0"/>
              </a:rPr>
              <a:t>Senior Marketing</a:t>
            </a:r>
            <a:endParaRPr lang="en-US" sz="1160" dirty="0">
              <a:solidFill>
                <a:schemeClr val="bg1"/>
              </a:solidFill>
              <a:ea typeface="Roboto" panose="02000000000000000000" pitchFamily="2" charset="0"/>
              <a:cs typeface="Arial" panose="020B0604020202020204" pitchFamily="34" charset="0"/>
            </a:endParaRPr>
          </a:p>
        </p:txBody>
      </p:sp>
      <p:grpSp>
        <p:nvGrpSpPr>
          <p:cNvPr id="37" name="Group 36"/>
          <p:cNvGrpSpPr>
            <a:grpSpLocks noChangeAspect="1"/>
          </p:cNvGrpSpPr>
          <p:nvPr/>
        </p:nvGrpSpPr>
        <p:grpSpPr>
          <a:xfrm>
            <a:off x="5766356" y="5125202"/>
            <a:ext cx="1276767" cy="251477"/>
            <a:chOff x="5516605" y="5734353"/>
            <a:chExt cx="1395170" cy="274797"/>
          </a:xfrm>
        </p:grpSpPr>
        <p:sp>
          <p:nvSpPr>
            <p:cNvPr id="38" name="Oval 37"/>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39" name="Oval 38"/>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0" name="Oval 39"/>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1" name="Oval 40"/>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2" name="Oval 41"/>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3" name="TextBox 42"/>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44" name="TextBox 43"/>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45" name="TextBox 44"/>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46" name="TextBox 45"/>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47" name="TextBox 46"/>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48" name="Rectangle 47"/>
          <p:cNvSpPr/>
          <p:nvPr/>
        </p:nvSpPr>
        <p:spPr>
          <a:xfrm>
            <a:off x="7540760" y="2618988"/>
            <a:ext cx="2142977" cy="417608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9" name="Rectangle 48"/>
          <p:cNvSpPr/>
          <p:nvPr/>
        </p:nvSpPr>
        <p:spPr>
          <a:xfrm>
            <a:off x="7662964" y="2403088"/>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0" name="Content Placeholder 2"/>
          <p:cNvSpPr txBox="1">
            <a:spLocks/>
          </p:cNvSpPr>
          <p:nvPr/>
        </p:nvSpPr>
        <p:spPr>
          <a:xfrm>
            <a:off x="7637860" y="5020479"/>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ea typeface="Roboto" panose="02000000000000000000" pitchFamily="2" charset="0"/>
                <a:cs typeface="Arial" panose="020B0604020202020204" pitchFamily="34" charset="0"/>
              </a:rPr>
              <a:t>Seperti Itu</a:t>
            </a:r>
          </a:p>
          <a:p>
            <a:pPr algn="ctr"/>
            <a:r>
              <a:rPr lang="id-ID" sz="1160" dirty="0">
                <a:solidFill>
                  <a:schemeClr val="bg1"/>
                </a:solidFill>
                <a:ea typeface="Roboto" panose="02000000000000000000" pitchFamily="2" charset="0"/>
                <a:cs typeface="Arial" panose="020B0604020202020204" pitchFamily="34" charset="0"/>
              </a:rPr>
              <a:t>“</a:t>
            </a:r>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pPr algn="ctr"/>
            <a:r>
              <a:rPr lang="id-ID" sz="1160" dirty="0">
                <a:solidFill>
                  <a:schemeClr val="bg1"/>
                </a:solidFill>
                <a:ea typeface="Roboto" panose="02000000000000000000" pitchFamily="2" charset="0"/>
                <a:cs typeface="Arial" panose="020B0604020202020204" pitchFamily="34" charset="0"/>
              </a:rPr>
              <a:t>Surveyor</a:t>
            </a:r>
            <a:endParaRPr lang="en-US" sz="1160" dirty="0">
              <a:solidFill>
                <a:schemeClr val="bg1"/>
              </a:solidFill>
              <a:ea typeface="Roboto" panose="02000000000000000000" pitchFamily="2" charset="0"/>
              <a:cs typeface="Arial" panose="020B0604020202020204" pitchFamily="34" charset="0"/>
            </a:endParaRPr>
          </a:p>
        </p:txBody>
      </p:sp>
      <p:grpSp>
        <p:nvGrpSpPr>
          <p:cNvPr id="51" name="Group 50"/>
          <p:cNvGrpSpPr>
            <a:grpSpLocks noChangeAspect="1"/>
          </p:cNvGrpSpPr>
          <p:nvPr/>
        </p:nvGrpSpPr>
        <p:grpSpPr>
          <a:xfrm>
            <a:off x="7973746" y="4669022"/>
            <a:ext cx="1276767" cy="251477"/>
            <a:chOff x="5516605" y="5734353"/>
            <a:chExt cx="1395170" cy="274797"/>
          </a:xfrm>
        </p:grpSpPr>
        <p:sp>
          <p:nvSpPr>
            <p:cNvPr id="52" name="Oval 51"/>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3" name="Oval 52"/>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4" name="Oval 53"/>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5" name="Oval 54"/>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6" name="Oval 55"/>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7" name="TextBox 56"/>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58" name="TextBox 57"/>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59" name="TextBox 58"/>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60" name="TextBox 59"/>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61" name="TextBox 60"/>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62" name="Rectangle 61"/>
          <p:cNvSpPr/>
          <p:nvPr/>
        </p:nvSpPr>
        <p:spPr>
          <a:xfrm>
            <a:off x="9766176" y="1838748"/>
            <a:ext cx="2142977" cy="417608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3" name="Rectangle 62"/>
          <p:cNvSpPr/>
          <p:nvPr/>
        </p:nvSpPr>
        <p:spPr>
          <a:xfrm>
            <a:off x="9888380" y="1622847"/>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4" name="Content Placeholder 2"/>
          <p:cNvSpPr txBox="1">
            <a:spLocks/>
          </p:cNvSpPr>
          <p:nvPr/>
        </p:nvSpPr>
        <p:spPr>
          <a:xfrm>
            <a:off x="9863276" y="4240239"/>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ea typeface="Roboto" panose="02000000000000000000" pitchFamily="2" charset="0"/>
                <a:cs typeface="Arial" panose="020B0604020202020204" pitchFamily="34" charset="0"/>
              </a:rPr>
              <a:t>Ini Menungso</a:t>
            </a:r>
          </a:p>
          <a:p>
            <a:pPr algn="ctr"/>
            <a:r>
              <a:rPr lang="id-ID" sz="1160" dirty="0">
                <a:solidFill>
                  <a:schemeClr val="bg1"/>
                </a:solidFill>
                <a:ea typeface="Roboto" panose="02000000000000000000" pitchFamily="2" charset="0"/>
                <a:cs typeface="Arial" panose="020B0604020202020204" pitchFamily="34" charset="0"/>
              </a:rPr>
              <a:t>“</a:t>
            </a:r>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pPr algn="ctr"/>
            <a:r>
              <a:rPr lang="id-ID" sz="1160" dirty="0">
                <a:solidFill>
                  <a:schemeClr val="bg1"/>
                </a:solidFill>
                <a:ea typeface="Roboto" panose="02000000000000000000" pitchFamily="2" charset="0"/>
                <a:cs typeface="Arial" panose="020B0604020202020204" pitchFamily="34" charset="0"/>
              </a:rPr>
              <a:t>Freelancer</a:t>
            </a:r>
            <a:endParaRPr lang="en-US" sz="1160" dirty="0">
              <a:solidFill>
                <a:schemeClr val="bg1"/>
              </a:solidFill>
              <a:ea typeface="Roboto" panose="02000000000000000000" pitchFamily="2" charset="0"/>
              <a:cs typeface="Arial" panose="020B0604020202020204" pitchFamily="34" charset="0"/>
            </a:endParaRPr>
          </a:p>
        </p:txBody>
      </p:sp>
      <p:grpSp>
        <p:nvGrpSpPr>
          <p:cNvPr id="65" name="Group 64"/>
          <p:cNvGrpSpPr>
            <a:grpSpLocks noChangeAspect="1"/>
          </p:cNvGrpSpPr>
          <p:nvPr/>
        </p:nvGrpSpPr>
        <p:grpSpPr>
          <a:xfrm>
            <a:off x="10199162" y="3888781"/>
            <a:ext cx="1276767" cy="251477"/>
            <a:chOff x="5516605" y="5734353"/>
            <a:chExt cx="1395170" cy="274797"/>
          </a:xfrm>
        </p:grpSpPr>
        <p:sp>
          <p:nvSpPr>
            <p:cNvPr id="66" name="Oval 65"/>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7" name="Oval 66"/>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8" name="Oval 67"/>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9" name="Oval 68"/>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70" name="Oval 69"/>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71" name="TextBox 70"/>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72" name="TextBox 71"/>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73" name="TextBox 72"/>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74" name="TextBox 73"/>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75" name="TextBox 74"/>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76" name="矩形 75"/>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77" name="矩形 76"/>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78" name="文本框 77"/>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79" name="文本框 78"/>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79209418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1000"/>
                                        <p:tgtEl>
                                          <p:spTgt spid="6"/>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1000"/>
                                        <p:tgtEl>
                                          <p:spTgt spid="7"/>
                                        </p:tgtEl>
                                      </p:cBhvr>
                                    </p:animEffect>
                                    <p:anim calcmode="lin" valueType="num">
                                      <p:cBhvr>
                                        <p:cTn id="12" dur="1000" fill="hold"/>
                                        <p:tgtEl>
                                          <p:spTgt spid="7"/>
                                        </p:tgtEl>
                                        <p:attrNameLst>
                                          <p:attrName>ppt_x</p:attrName>
                                        </p:attrNameLst>
                                      </p:cBhvr>
                                      <p:tavLst>
                                        <p:tav tm="0">
                                          <p:val>
                                            <p:strVal val="#ppt_x"/>
                                          </p:val>
                                        </p:tav>
                                        <p:tav tm="100000">
                                          <p:val>
                                            <p:strVal val="#ppt_x"/>
                                          </p:val>
                                        </p:tav>
                                      </p:tavLst>
                                    </p:anim>
                                    <p:anim calcmode="lin" valueType="num">
                                      <p:cBhvr>
                                        <p:cTn id="13" dur="1000" fill="hold"/>
                                        <p:tgtEl>
                                          <p:spTgt spid="7"/>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wipe(up)">
                                      <p:cBhvr>
                                        <p:cTn id="23" dur="1000"/>
                                        <p:tgtEl>
                                          <p:spTgt spid="8"/>
                                        </p:tgtEl>
                                      </p:cBhvr>
                                    </p:animEffect>
                                  </p:childTnLst>
                                </p:cTn>
                              </p:par>
                            </p:childTnLst>
                          </p:cTn>
                        </p:par>
                        <p:par>
                          <p:cTn id="24" fill="hold">
                            <p:stCondLst>
                              <p:cond delay="3500"/>
                            </p:stCondLst>
                            <p:childTnLst>
                              <p:par>
                                <p:cTn id="25" presetID="22" presetClass="entr" presetSubtype="4"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Effect transition="in" filter="wipe(down)">
                                      <p:cBhvr>
                                        <p:cTn id="27" dur="1000"/>
                                        <p:tgtEl>
                                          <p:spTgt spid="20"/>
                                        </p:tgtEl>
                                      </p:cBhvr>
                                    </p:animEffect>
                                  </p:childTnLst>
                                </p:cTn>
                              </p:par>
                            </p:childTnLst>
                          </p:cTn>
                        </p:par>
                        <p:par>
                          <p:cTn id="28" fill="hold">
                            <p:stCondLst>
                              <p:cond delay="4500"/>
                            </p:stCondLst>
                            <p:childTnLst>
                              <p:par>
                                <p:cTn id="29" presetID="47" presetClass="entr" presetSubtype="0" fill="hold" grpId="0"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fade">
                                      <p:cBhvr>
                                        <p:cTn id="31" dur="1000"/>
                                        <p:tgtEl>
                                          <p:spTgt spid="21"/>
                                        </p:tgtEl>
                                      </p:cBhvr>
                                    </p:animEffect>
                                    <p:anim calcmode="lin" valueType="num">
                                      <p:cBhvr>
                                        <p:cTn id="32" dur="1000" fill="hold"/>
                                        <p:tgtEl>
                                          <p:spTgt spid="21"/>
                                        </p:tgtEl>
                                        <p:attrNameLst>
                                          <p:attrName>ppt_x</p:attrName>
                                        </p:attrNameLst>
                                      </p:cBhvr>
                                      <p:tavLst>
                                        <p:tav tm="0">
                                          <p:val>
                                            <p:strVal val="#ppt_x"/>
                                          </p:val>
                                        </p:tav>
                                        <p:tav tm="100000">
                                          <p:val>
                                            <p:strVal val="#ppt_x"/>
                                          </p:val>
                                        </p:tav>
                                      </p:tavLst>
                                    </p:anim>
                                    <p:anim calcmode="lin" valueType="num">
                                      <p:cBhvr>
                                        <p:cTn id="33" dur="1000" fill="hold"/>
                                        <p:tgtEl>
                                          <p:spTgt spid="21"/>
                                        </p:tgtEl>
                                        <p:attrNameLst>
                                          <p:attrName>ppt_y</p:attrName>
                                        </p:attrNameLst>
                                      </p:cBhvr>
                                      <p:tavLst>
                                        <p:tav tm="0">
                                          <p:val>
                                            <p:strVal val="#ppt_y-.1"/>
                                          </p:val>
                                        </p:tav>
                                        <p:tav tm="100000">
                                          <p:val>
                                            <p:strVal val="#ppt_y"/>
                                          </p:val>
                                        </p:tav>
                                      </p:tavLst>
                                    </p:anim>
                                  </p:childTnLst>
                                </p:cTn>
                              </p:par>
                            </p:childTnLst>
                          </p:cTn>
                        </p:par>
                        <p:par>
                          <p:cTn id="34" fill="hold">
                            <p:stCondLst>
                              <p:cond delay="5500"/>
                            </p:stCondLst>
                            <p:childTnLst>
                              <p:par>
                                <p:cTn id="35" presetID="53" presetClass="entr" presetSubtype="16" fill="hold" nodeType="afterEffect">
                                  <p:stCondLst>
                                    <p:cond delay="0"/>
                                  </p:stCondLst>
                                  <p:childTnLst>
                                    <p:set>
                                      <p:cBhvr>
                                        <p:cTn id="36" dur="1" fill="hold">
                                          <p:stCondLst>
                                            <p:cond delay="0"/>
                                          </p:stCondLst>
                                        </p:cTn>
                                        <p:tgtEl>
                                          <p:spTgt spid="23"/>
                                        </p:tgtEl>
                                        <p:attrNameLst>
                                          <p:attrName>style.visibility</p:attrName>
                                        </p:attrNameLst>
                                      </p:cBhvr>
                                      <p:to>
                                        <p:strVal val="visible"/>
                                      </p:to>
                                    </p:set>
                                    <p:anim calcmode="lin" valueType="num">
                                      <p:cBhvr>
                                        <p:cTn id="37" dur="500" fill="hold"/>
                                        <p:tgtEl>
                                          <p:spTgt spid="23"/>
                                        </p:tgtEl>
                                        <p:attrNameLst>
                                          <p:attrName>ppt_w</p:attrName>
                                        </p:attrNameLst>
                                      </p:cBhvr>
                                      <p:tavLst>
                                        <p:tav tm="0">
                                          <p:val>
                                            <p:fltVal val="0"/>
                                          </p:val>
                                        </p:tav>
                                        <p:tav tm="100000">
                                          <p:val>
                                            <p:strVal val="#ppt_w"/>
                                          </p:val>
                                        </p:tav>
                                      </p:tavLst>
                                    </p:anim>
                                    <p:anim calcmode="lin" valueType="num">
                                      <p:cBhvr>
                                        <p:cTn id="38" dur="500" fill="hold"/>
                                        <p:tgtEl>
                                          <p:spTgt spid="23"/>
                                        </p:tgtEl>
                                        <p:attrNameLst>
                                          <p:attrName>ppt_h</p:attrName>
                                        </p:attrNameLst>
                                      </p:cBhvr>
                                      <p:tavLst>
                                        <p:tav tm="0">
                                          <p:val>
                                            <p:fltVal val="0"/>
                                          </p:val>
                                        </p:tav>
                                        <p:tav tm="100000">
                                          <p:val>
                                            <p:strVal val="#ppt_h"/>
                                          </p:val>
                                        </p:tav>
                                      </p:tavLst>
                                    </p:anim>
                                    <p:animEffect transition="in" filter="fade">
                                      <p:cBhvr>
                                        <p:cTn id="39" dur="500"/>
                                        <p:tgtEl>
                                          <p:spTgt spid="23"/>
                                        </p:tgtEl>
                                      </p:cBhvr>
                                    </p:animEffect>
                                  </p:childTnLst>
                                </p:cTn>
                              </p:par>
                            </p:childTnLst>
                          </p:cTn>
                        </p:par>
                        <p:par>
                          <p:cTn id="40" fill="hold">
                            <p:stCondLst>
                              <p:cond delay="6000"/>
                            </p:stCondLst>
                            <p:childTnLst>
                              <p:par>
                                <p:cTn id="41" presetID="22" presetClass="entr" presetSubtype="1" fill="hold" grpId="0" nodeType="afterEffect">
                                  <p:stCondLst>
                                    <p:cond delay="0"/>
                                  </p:stCondLst>
                                  <p:childTnLst>
                                    <p:set>
                                      <p:cBhvr>
                                        <p:cTn id="42" dur="1" fill="hold">
                                          <p:stCondLst>
                                            <p:cond delay="0"/>
                                          </p:stCondLst>
                                        </p:cTn>
                                        <p:tgtEl>
                                          <p:spTgt spid="22"/>
                                        </p:tgtEl>
                                        <p:attrNameLst>
                                          <p:attrName>style.visibility</p:attrName>
                                        </p:attrNameLst>
                                      </p:cBhvr>
                                      <p:to>
                                        <p:strVal val="visible"/>
                                      </p:to>
                                    </p:set>
                                    <p:animEffect transition="in" filter="wipe(up)">
                                      <p:cBhvr>
                                        <p:cTn id="43" dur="1000"/>
                                        <p:tgtEl>
                                          <p:spTgt spid="22"/>
                                        </p:tgtEl>
                                      </p:cBhvr>
                                    </p:animEffect>
                                  </p:childTnLst>
                                </p:cTn>
                              </p:par>
                            </p:childTnLst>
                          </p:cTn>
                        </p:par>
                        <p:par>
                          <p:cTn id="44" fill="hold">
                            <p:stCondLst>
                              <p:cond delay="7000"/>
                            </p:stCondLst>
                            <p:childTnLst>
                              <p:par>
                                <p:cTn id="45" presetID="22" presetClass="entr" presetSubtype="4"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Effect transition="in" filter="wipe(down)">
                                      <p:cBhvr>
                                        <p:cTn id="47" dur="1000"/>
                                        <p:tgtEl>
                                          <p:spTgt spid="34"/>
                                        </p:tgtEl>
                                      </p:cBhvr>
                                    </p:animEffect>
                                  </p:childTnLst>
                                </p:cTn>
                              </p:par>
                            </p:childTnLst>
                          </p:cTn>
                        </p:par>
                        <p:par>
                          <p:cTn id="48" fill="hold">
                            <p:stCondLst>
                              <p:cond delay="8000"/>
                            </p:stCondLst>
                            <p:childTnLst>
                              <p:par>
                                <p:cTn id="49" presetID="47" presetClass="entr" presetSubtype="0" fill="hold" grpId="0" nodeType="afterEffect">
                                  <p:stCondLst>
                                    <p:cond delay="0"/>
                                  </p:stCondLst>
                                  <p:childTnLst>
                                    <p:set>
                                      <p:cBhvr>
                                        <p:cTn id="50" dur="1" fill="hold">
                                          <p:stCondLst>
                                            <p:cond delay="0"/>
                                          </p:stCondLst>
                                        </p:cTn>
                                        <p:tgtEl>
                                          <p:spTgt spid="35"/>
                                        </p:tgtEl>
                                        <p:attrNameLst>
                                          <p:attrName>style.visibility</p:attrName>
                                        </p:attrNameLst>
                                      </p:cBhvr>
                                      <p:to>
                                        <p:strVal val="visible"/>
                                      </p:to>
                                    </p:set>
                                    <p:animEffect transition="in" filter="fade">
                                      <p:cBhvr>
                                        <p:cTn id="51" dur="1000"/>
                                        <p:tgtEl>
                                          <p:spTgt spid="35"/>
                                        </p:tgtEl>
                                      </p:cBhvr>
                                    </p:animEffect>
                                    <p:anim calcmode="lin" valueType="num">
                                      <p:cBhvr>
                                        <p:cTn id="52" dur="1000" fill="hold"/>
                                        <p:tgtEl>
                                          <p:spTgt spid="35"/>
                                        </p:tgtEl>
                                        <p:attrNameLst>
                                          <p:attrName>ppt_x</p:attrName>
                                        </p:attrNameLst>
                                      </p:cBhvr>
                                      <p:tavLst>
                                        <p:tav tm="0">
                                          <p:val>
                                            <p:strVal val="#ppt_x"/>
                                          </p:val>
                                        </p:tav>
                                        <p:tav tm="100000">
                                          <p:val>
                                            <p:strVal val="#ppt_x"/>
                                          </p:val>
                                        </p:tav>
                                      </p:tavLst>
                                    </p:anim>
                                    <p:anim calcmode="lin" valueType="num">
                                      <p:cBhvr>
                                        <p:cTn id="53" dur="1000" fill="hold"/>
                                        <p:tgtEl>
                                          <p:spTgt spid="35"/>
                                        </p:tgtEl>
                                        <p:attrNameLst>
                                          <p:attrName>ppt_y</p:attrName>
                                        </p:attrNameLst>
                                      </p:cBhvr>
                                      <p:tavLst>
                                        <p:tav tm="0">
                                          <p:val>
                                            <p:strVal val="#ppt_y-.1"/>
                                          </p:val>
                                        </p:tav>
                                        <p:tav tm="100000">
                                          <p:val>
                                            <p:strVal val="#ppt_y"/>
                                          </p:val>
                                        </p:tav>
                                      </p:tavLst>
                                    </p:anim>
                                  </p:childTnLst>
                                </p:cTn>
                              </p:par>
                            </p:childTnLst>
                          </p:cTn>
                        </p:par>
                        <p:par>
                          <p:cTn id="54" fill="hold">
                            <p:stCondLst>
                              <p:cond delay="9000"/>
                            </p:stCondLst>
                            <p:childTnLst>
                              <p:par>
                                <p:cTn id="55" presetID="53" presetClass="entr" presetSubtype="16" fill="hold" nodeType="afterEffect">
                                  <p:stCondLst>
                                    <p:cond delay="0"/>
                                  </p:stCondLst>
                                  <p:childTnLst>
                                    <p:set>
                                      <p:cBhvr>
                                        <p:cTn id="56" dur="1" fill="hold">
                                          <p:stCondLst>
                                            <p:cond delay="0"/>
                                          </p:stCondLst>
                                        </p:cTn>
                                        <p:tgtEl>
                                          <p:spTgt spid="37"/>
                                        </p:tgtEl>
                                        <p:attrNameLst>
                                          <p:attrName>style.visibility</p:attrName>
                                        </p:attrNameLst>
                                      </p:cBhvr>
                                      <p:to>
                                        <p:strVal val="visible"/>
                                      </p:to>
                                    </p:set>
                                    <p:anim calcmode="lin" valueType="num">
                                      <p:cBhvr>
                                        <p:cTn id="57" dur="500" fill="hold"/>
                                        <p:tgtEl>
                                          <p:spTgt spid="37"/>
                                        </p:tgtEl>
                                        <p:attrNameLst>
                                          <p:attrName>ppt_w</p:attrName>
                                        </p:attrNameLst>
                                      </p:cBhvr>
                                      <p:tavLst>
                                        <p:tav tm="0">
                                          <p:val>
                                            <p:fltVal val="0"/>
                                          </p:val>
                                        </p:tav>
                                        <p:tav tm="100000">
                                          <p:val>
                                            <p:strVal val="#ppt_w"/>
                                          </p:val>
                                        </p:tav>
                                      </p:tavLst>
                                    </p:anim>
                                    <p:anim calcmode="lin" valueType="num">
                                      <p:cBhvr>
                                        <p:cTn id="58" dur="500" fill="hold"/>
                                        <p:tgtEl>
                                          <p:spTgt spid="37"/>
                                        </p:tgtEl>
                                        <p:attrNameLst>
                                          <p:attrName>ppt_h</p:attrName>
                                        </p:attrNameLst>
                                      </p:cBhvr>
                                      <p:tavLst>
                                        <p:tav tm="0">
                                          <p:val>
                                            <p:fltVal val="0"/>
                                          </p:val>
                                        </p:tav>
                                        <p:tav tm="100000">
                                          <p:val>
                                            <p:strVal val="#ppt_h"/>
                                          </p:val>
                                        </p:tav>
                                      </p:tavLst>
                                    </p:anim>
                                    <p:animEffect transition="in" filter="fade">
                                      <p:cBhvr>
                                        <p:cTn id="59" dur="500"/>
                                        <p:tgtEl>
                                          <p:spTgt spid="37"/>
                                        </p:tgtEl>
                                      </p:cBhvr>
                                    </p:animEffect>
                                  </p:childTnLst>
                                </p:cTn>
                              </p:par>
                            </p:childTnLst>
                          </p:cTn>
                        </p:par>
                        <p:par>
                          <p:cTn id="60" fill="hold">
                            <p:stCondLst>
                              <p:cond delay="9500"/>
                            </p:stCondLst>
                            <p:childTnLst>
                              <p:par>
                                <p:cTn id="61" presetID="22" presetClass="entr" presetSubtype="1" fill="hold" grpId="0" nodeType="afterEffect">
                                  <p:stCondLst>
                                    <p:cond delay="0"/>
                                  </p:stCondLst>
                                  <p:childTnLst>
                                    <p:set>
                                      <p:cBhvr>
                                        <p:cTn id="62" dur="1" fill="hold">
                                          <p:stCondLst>
                                            <p:cond delay="0"/>
                                          </p:stCondLst>
                                        </p:cTn>
                                        <p:tgtEl>
                                          <p:spTgt spid="36"/>
                                        </p:tgtEl>
                                        <p:attrNameLst>
                                          <p:attrName>style.visibility</p:attrName>
                                        </p:attrNameLst>
                                      </p:cBhvr>
                                      <p:to>
                                        <p:strVal val="visible"/>
                                      </p:to>
                                    </p:set>
                                    <p:animEffect transition="in" filter="wipe(up)">
                                      <p:cBhvr>
                                        <p:cTn id="63" dur="1000"/>
                                        <p:tgtEl>
                                          <p:spTgt spid="36"/>
                                        </p:tgtEl>
                                      </p:cBhvr>
                                    </p:animEffect>
                                  </p:childTnLst>
                                </p:cTn>
                              </p:par>
                            </p:childTnLst>
                          </p:cTn>
                        </p:par>
                        <p:par>
                          <p:cTn id="64" fill="hold">
                            <p:stCondLst>
                              <p:cond delay="10500"/>
                            </p:stCondLst>
                            <p:childTnLst>
                              <p:par>
                                <p:cTn id="65" presetID="22" presetClass="entr" presetSubtype="4" fill="hold" grpId="0" nodeType="afterEffect">
                                  <p:stCondLst>
                                    <p:cond delay="0"/>
                                  </p:stCondLst>
                                  <p:childTnLst>
                                    <p:set>
                                      <p:cBhvr>
                                        <p:cTn id="66" dur="1" fill="hold">
                                          <p:stCondLst>
                                            <p:cond delay="0"/>
                                          </p:stCondLst>
                                        </p:cTn>
                                        <p:tgtEl>
                                          <p:spTgt spid="48"/>
                                        </p:tgtEl>
                                        <p:attrNameLst>
                                          <p:attrName>style.visibility</p:attrName>
                                        </p:attrNameLst>
                                      </p:cBhvr>
                                      <p:to>
                                        <p:strVal val="visible"/>
                                      </p:to>
                                    </p:set>
                                    <p:animEffect transition="in" filter="wipe(down)">
                                      <p:cBhvr>
                                        <p:cTn id="67" dur="1000"/>
                                        <p:tgtEl>
                                          <p:spTgt spid="48"/>
                                        </p:tgtEl>
                                      </p:cBhvr>
                                    </p:animEffect>
                                  </p:childTnLst>
                                </p:cTn>
                              </p:par>
                            </p:childTnLst>
                          </p:cTn>
                        </p:par>
                        <p:par>
                          <p:cTn id="68" fill="hold">
                            <p:stCondLst>
                              <p:cond delay="11500"/>
                            </p:stCondLst>
                            <p:childTnLst>
                              <p:par>
                                <p:cTn id="69" presetID="47" presetClass="entr" presetSubtype="0" fill="hold" grpId="0" nodeType="afterEffect">
                                  <p:stCondLst>
                                    <p:cond delay="0"/>
                                  </p:stCondLst>
                                  <p:childTnLst>
                                    <p:set>
                                      <p:cBhvr>
                                        <p:cTn id="70" dur="1" fill="hold">
                                          <p:stCondLst>
                                            <p:cond delay="0"/>
                                          </p:stCondLst>
                                        </p:cTn>
                                        <p:tgtEl>
                                          <p:spTgt spid="49"/>
                                        </p:tgtEl>
                                        <p:attrNameLst>
                                          <p:attrName>style.visibility</p:attrName>
                                        </p:attrNameLst>
                                      </p:cBhvr>
                                      <p:to>
                                        <p:strVal val="visible"/>
                                      </p:to>
                                    </p:set>
                                    <p:animEffect transition="in" filter="fade">
                                      <p:cBhvr>
                                        <p:cTn id="71" dur="1000"/>
                                        <p:tgtEl>
                                          <p:spTgt spid="49"/>
                                        </p:tgtEl>
                                      </p:cBhvr>
                                    </p:animEffect>
                                    <p:anim calcmode="lin" valueType="num">
                                      <p:cBhvr>
                                        <p:cTn id="72" dur="1000" fill="hold"/>
                                        <p:tgtEl>
                                          <p:spTgt spid="49"/>
                                        </p:tgtEl>
                                        <p:attrNameLst>
                                          <p:attrName>ppt_x</p:attrName>
                                        </p:attrNameLst>
                                      </p:cBhvr>
                                      <p:tavLst>
                                        <p:tav tm="0">
                                          <p:val>
                                            <p:strVal val="#ppt_x"/>
                                          </p:val>
                                        </p:tav>
                                        <p:tav tm="100000">
                                          <p:val>
                                            <p:strVal val="#ppt_x"/>
                                          </p:val>
                                        </p:tav>
                                      </p:tavLst>
                                    </p:anim>
                                    <p:anim calcmode="lin" valueType="num">
                                      <p:cBhvr>
                                        <p:cTn id="73" dur="1000" fill="hold"/>
                                        <p:tgtEl>
                                          <p:spTgt spid="49"/>
                                        </p:tgtEl>
                                        <p:attrNameLst>
                                          <p:attrName>ppt_y</p:attrName>
                                        </p:attrNameLst>
                                      </p:cBhvr>
                                      <p:tavLst>
                                        <p:tav tm="0">
                                          <p:val>
                                            <p:strVal val="#ppt_y-.1"/>
                                          </p:val>
                                        </p:tav>
                                        <p:tav tm="100000">
                                          <p:val>
                                            <p:strVal val="#ppt_y"/>
                                          </p:val>
                                        </p:tav>
                                      </p:tavLst>
                                    </p:anim>
                                  </p:childTnLst>
                                </p:cTn>
                              </p:par>
                            </p:childTnLst>
                          </p:cTn>
                        </p:par>
                        <p:par>
                          <p:cTn id="74" fill="hold">
                            <p:stCondLst>
                              <p:cond delay="12500"/>
                            </p:stCondLst>
                            <p:childTnLst>
                              <p:par>
                                <p:cTn id="75" presetID="53" presetClass="entr" presetSubtype="16" fill="hold"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p:cTn id="77" dur="500" fill="hold"/>
                                        <p:tgtEl>
                                          <p:spTgt spid="51"/>
                                        </p:tgtEl>
                                        <p:attrNameLst>
                                          <p:attrName>ppt_w</p:attrName>
                                        </p:attrNameLst>
                                      </p:cBhvr>
                                      <p:tavLst>
                                        <p:tav tm="0">
                                          <p:val>
                                            <p:fltVal val="0"/>
                                          </p:val>
                                        </p:tav>
                                        <p:tav tm="100000">
                                          <p:val>
                                            <p:strVal val="#ppt_w"/>
                                          </p:val>
                                        </p:tav>
                                      </p:tavLst>
                                    </p:anim>
                                    <p:anim calcmode="lin" valueType="num">
                                      <p:cBhvr>
                                        <p:cTn id="78" dur="500" fill="hold"/>
                                        <p:tgtEl>
                                          <p:spTgt spid="51"/>
                                        </p:tgtEl>
                                        <p:attrNameLst>
                                          <p:attrName>ppt_h</p:attrName>
                                        </p:attrNameLst>
                                      </p:cBhvr>
                                      <p:tavLst>
                                        <p:tav tm="0">
                                          <p:val>
                                            <p:fltVal val="0"/>
                                          </p:val>
                                        </p:tav>
                                        <p:tav tm="100000">
                                          <p:val>
                                            <p:strVal val="#ppt_h"/>
                                          </p:val>
                                        </p:tav>
                                      </p:tavLst>
                                    </p:anim>
                                    <p:animEffect transition="in" filter="fade">
                                      <p:cBhvr>
                                        <p:cTn id="79" dur="500"/>
                                        <p:tgtEl>
                                          <p:spTgt spid="51"/>
                                        </p:tgtEl>
                                      </p:cBhvr>
                                    </p:animEffect>
                                  </p:childTnLst>
                                </p:cTn>
                              </p:par>
                            </p:childTnLst>
                          </p:cTn>
                        </p:par>
                        <p:par>
                          <p:cTn id="80" fill="hold">
                            <p:stCondLst>
                              <p:cond delay="13000"/>
                            </p:stCondLst>
                            <p:childTnLst>
                              <p:par>
                                <p:cTn id="81" presetID="22" presetClass="entr" presetSubtype="1"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Effect transition="in" filter="wipe(up)">
                                      <p:cBhvr>
                                        <p:cTn id="83" dur="1000"/>
                                        <p:tgtEl>
                                          <p:spTgt spid="50"/>
                                        </p:tgtEl>
                                      </p:cBhvr>
                                    </p:animEffect>
                                  </p:childTnLst>
                                </p:cTn>
                              </p:par>
                            </p:childTnLst>
                          </p:cTn>
                        </p:par>
                        <p:par>
                          <p:cTn id="84" fill="hold">
                            <p:stCondLst>
                              <p:cond delay="14000"/>
                            </p:stCondLst>
                            <p:childTnLst>
                              <p:par>
                                <p:cTn id="85" presetID="22" presetClass="entr" presetSubtype="4" fill="hold" grpId="0" nodeType="after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wipe(down)">
                                      <p:cBhvr>
                                        <p:cTn id="87" dur="1000"/>
                                        <p:tgtEl>
                                          <p:spTgt spid="62"/>
                                        </p:tgtEl>
                                      </p:cBhvr>
                                    </p:animEffect>
                                  </p:childTnLst>
                                </p:cTn>
                              </p:par>
                            </p:childTnLst>
                          </p:cTn>
                        </p:par>
                        <p:par>
                          <p:cTn id="88" fill="hold">
                            <p:stCondLst>
                              <p:cond delay="15000"/>
                            </p:stCondLst>
                            <p:childTnLst>
                              <p:par>
                                <p:cTn id="89" presetID="47" presetClass="entr" presetSubtype="0" fill="hold" grpId="0" nodeType="afterEffect">
                                  <p:stCondLst>
                                    <p:cond delay="0"/>
                                  </p:stCondLst>
                                  <p:childTnLst>
                                    <p:set>
                                      <p:cBhvr>
                                        <p:cTn id="90" dur="1" fill="hold">
                                          <p:stCondLst>
                                            <p:cond delay="0"/>
                                          </p:stCondLst>
                                        </p:cTn>
                                        <p:tgtEl>
                                          <p:spTgt spid="63"/>
                                        </p:tgtEl>
                                        <p:attrNameLst>
                                          <p:attrName>style.visibility</p:attrName>
                                        </p:attrNameLst>
                                      </p:cBhvr>
                                      <p:to>
                                        <p:strVal val="visible"/>
                                      </p:to>
                                    </p:set>
                                    <p:animEffect transition="in" filter="fade">
                                      <p:cBhvr>
                                        <p:cTn id="91" dur="1000"/>
                                        <p:tgtEl>
                                          <p:spTgt spid="63"/>
                                        </p:tgtEl>
                                      </p:cBhvr>
                                    </p:animEffect>
                                    <p:anim calcmode="lin" valueType="num">
                                      <p:cBhvr>
                                        <p:cTn id="92" dur="1000" fill="hold"/>
                                        <p:tgtEl>
                                          <p:spTgt spid="63"/>
                                        </p:tgtEl>
                                        <p:attrNameLst>
                                          <p:attrName>ppt_x</p:attrName>
                                        </p:attrNameLst>
                                      </p:cBhvr>
                                      <p:tavLst>
                                        <p:tav tm="0">
                                          <p:val>
                                            <p:strVal val="#ppt_x"/>
                                          </p:val>
                                        </p:tav>
                                        <p:tav tm="100000">
                                          <p:val>
                                            <p:strVal val="#ppt_x"/>
                                          </p:val>
                                        </p:tav>
                                      </p:tavLst>
                                    </p:anim>
                                    <p:anim calcmode="lin" valueType="num">
                                      <p:cBhvr>
                                        <p:cTn id="93" dur="1000" fill="hold"/>
                                        <p:tgtEl>
                                          <p:spTgt spid="63"/>
                                        </p:tgtEl>
                                        <p:attrNameLst>
                                          <p:attrName>ppt_y</p:attrName>
                                        </p:attrNameLst>
                                      </p:cBhvr>
                                      <p:tavLst>
                                        <p:tav tm="0">
                                          <p:val>
                                            <p:strVal val="#ppt_y-.1"/>
                                          </p:val>
                                        </p:tav>
                                        <p:tav tm="100000">
                                          <p:val>
                                            <p:strVal val="#ppt_y"/>
                                          </p:val>
                                        </p:tav>
                                      </p:tavLst>
                                    </p:anim>
                                  </p:childTnLst>
                                </p:cTn>
                              </p:par>
                            </p:childTnLst>
                          </p:cTn>
                        </p:par>
                        <p:par>
                          <p:cTn id="94" fill="hold">
                            <p:stCondLst>
                              <p:cond delay="16000"/>
                            </p:stCondLst>
                            <p:childTnLst>
                              <p:par>
                                <p:cTn id="95" presetID="53" presetClass="entr" presetSubtype="16" fill="hold" nodeType="afterEffect">
                                  <p:stCondLst>
                                    <p:cond delay="0"/>
                                  </p:stCondLst>
                                  <p:childTnLst>
                                    <p:set>
                                      <p:cBhvr>
                                        <p:cTn id="96" dur="1" fill="hold">
                                          <p:stCondLst>
                                            <p:cond delay="0"/>
                                          </p:stCondLst>
                                        </p:cTn>
                                        <p:tgtEl>
                                          <p:spTgt spid="65"/>
                                        </p:tgtEl>
                                        <p:attrNameLst>
                                          <p:attrName>style.visibility</p:attrName>
                                        </p:attrNameLst>
                                      </p:cBhvr>
                                      <p:to>
                                        <p:strVal val="visible"/>
                                      </p:to>
                                    </p:set>
                                    <p:anim calcmode="lin" valueType="num">
                                      <p:cBhvr>
                                        <p:cTn id="97" dur="500" fill="hold"/>
                                        <p:tgtEl>
                                          <p:spTgt spid="65"/>
                                        </p:tgtEl>
                                        <p:attrNameLst>
                                          <p:attrName>ppt_w</p:attrName>
                                        </p:attrNameLst>
                                      </p:cBhvr>
                                      <p:tavLst>
                                        <p:tav tm="0">
                                          <p:val>
                                            <p:fltVal val="0"/>
                                          </p:val>
                                        </p:tav>
                                        <p:tav tm="100000">
                                          <p:val>
                                            <p:strVal val="#ppt_w"/>
                                          </p:val>
                                        </p:tav>
                                      </p:tavLst>
                                    </p:anim>
                                    <p:anim calcmode="lin" valueType="num">
                                      <p:cBhvr>
                                        <p:cTn id="98" dur="500" fill="hold"/>
                                        <p:tgtEl>
                                          <p:spTgt spid="65"/>
                                        </p:tgtEl>
                                        <p:attrNameLst>
                                          <p:attrName>ppt_h</p:attrName>
                                        </p:attrNameLst>
                                      </p:cBhvr>
                                      <p:tavLst>
                                        <p:tav tm="0">
                                          <p:val>
                                            <p:fltVal val="0"/>
                                          </p:val>
                                        </p:tav>
                                        <p:tav tm="100000">
                                          <p:val>
                                            <p:strVal val="#ppt_h"/>
                                          </p:val>
                                        </p:tav>
                                      </p:tavLst>
                                    </p:anim>
                                    <p:animEffect transition="in" filter="fade">
                                      <p:cBhvr>
                                        <p:cTn id="99" dur="500"/>
                                        <p:tgtEl>
                                          <p:spTgt spid="65"/>
                                        </p:tgtEl>
                                      </p:cBhvr>
                                    </p:animEffect>
                                  </p:childTnLst>
                                </p:cTn>
                              </p:par>
                            </p:childTnLst>
                          </p:cTn>
                        </p:par>
                        <p:par>
                          <p:cTn id="100" fill="hold">
                            <p:stCondLst>
                              <p:cond delay="16500"/>
                            </p:stCondLst>
                            <p:childTnLst>
                              <p:par>
                                <p:cTn id="101" presetID="22" presetClass="entr" presetSubtype="1" fill="hold" grpId="0" nodeType="afterEffect">
                                  <p:stCondLst>
                                    <p:cond delay="0"/>
                                  </p:stCondLst>
                                  <p:childTnLst>
                                    <p:set>
                                      <p:cBhvr>
                                        <p:cTn id="102" dur="1" fill="hold">
                                          <p:stCondLst>
                                            <p:cond delay="0"/>
                                          </p:stCondLst>
                                        </p:cTn>
                                        <p:tgtEl>
                                          <p:spTgt spid="64"/>
                                        </p:tgtEl>
                                        <p:attrNameLst>
                                          <p:attrName>style.visibility</p:attrName>
                                        </p:attrNameLst>
                                      </p:cBhvr>
                                      <p:to>
                                        <p:strVal val="visible"/>
                                      </p:to>
                                    </p:set>
                                    <p:animEffect transition="in" filter="wipe(up)">
                                      <p:cBhvr>
                                        <p:cTn id="103" dur="1000"/>
                                        <p:tgtEl>
                                          <p:spTgt spid="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20" grpId="0" animBg="1"/>
      <p:bldP spid="21" grpId="0" animBg="1"/>
      <p:bldP spid="22" grpId="0"/>
      <p:bldP spid="34" grpId="0" animBg="1"/>
      <p:bldP spid="35" grpId="0" animBg="1"/>
      <p:bldP spid="36" grpId="0"/>
      <p:bldP spid="48" grpId="0" animBg="1"/>
      <p:bldP spid="49" grpId="0" animBg="1"/>
      <p:bldP spid="50" grpId="0"/>
      <p:bldP spid="62" grpId="0" animBg="1"/>
      <p:bldP spid="63" grpId="0" animBg="1"/>
      <p:bldP spid="6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6"/>
          <p:cNvGrpSpPr/>
          <p:nvPr/>
        </p:nvGrpSpPr>
        <p:grpSpPr>
          <a:xfrm>
            <a:off x="354" y="3899765"/>
            <a:ext cx="9524872" cy="120576"/>
            <a:chOff x="-2370516" y="2370784"/>
            <a:chExt cx="6773985" cy="85752"/>
          </a:xfrm>
          <a:solidFill>
            <a:schemeClr val="accent4"/>
          </a:solidFill>
        </p:grpSpPr>
        <p:sp>
          <p:nvSpPr>
            <p:cNvPr id="13" name="Rectangle 12"/>
            <p:cNvSpPr/>
            <p:nvPr/>
          </p:nvSpPr>
          <p:spPr>
            <a:xfrm flipV="1">
              <a:off x="-2370516" y="2370784"/>
              <a:ext cx="6773985" cy="32513"/>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Rectangle 14"/>
            <p:cNvSpPr/>
            <p:nvPr/>
          </p:nvSpPr>
          <p:spPr>
            <a:xfrm>
              <a:off x="3535074" y="2387041"/>
              <a:ext cx="868395" cy="6949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450478">
                <a:defRPr/>
              </a:pPr>
              <a:endParaRPr lang="en-US" sz="2668"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8" name="MH_Entry_1"/>
          <p:cNvSpPr/>
          <p:nvPr>
            <p:custDataLst>
              <p:tags r:id="rId1"/>
            </p:custDataLst>
          </p:nvPr>
        </p:nvSpPr>
        <p:spPr>
          <a:xfrm>
            <a:off x="4698996" y="2367396"/>
            <a:ext cx="4794596" cy="1292533"/>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noFill/>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0" rIns="0" bIns="0" numCol="1" spcCol="0" rtlCol="0" fromWordArt="0" anchor="ctr" anchorCtr="0" forceAA="0" compatLnSpc="1">
            <a:prstTxWarp prst="textNoShape">
              <a:avLst/>
            </a:prstTxWarp>
            <a:spAutoFit/>
          </a:bodyPr>
          <a:lstStyle/>
          <a:p>
            <a:pPr algn="ctr"/>
            <a:r>
              <a:rPr lang="zh-CN" altLang="en-US" sz="6000">
                <a:solidFill>
                  <a:schemeClr val="accent4"/>
                </a:solidFill>
                <a:latin typeface="Arial" panose="020B0604020202020204" pitchFamily="34" charset="0"/>
                <a:ea typeface="微软雅黑" panose="020B0503020204020204" pitchFamily="34" charset="-122"/>
                <a:sym typeface="Arial" panose="020B0604020202020204" pitchFamily="34" charset="0"/>
              </a:rPr>
              <a:t>明年工作计划</a:t>
            </a:r>
            <a:r>
              <a:rPr lang="en-US" altLang="zh-CN" sz="2399">
                <a:solidFill>
                  <a:schemeClr val="accent4"/>
                </a:solidFill>
                <a:latin typeface="Arial" panose="020B0604020202020204" pitchFamily="34" charset="0"/>
                <a:ea typeface="微软雅黑" panose="020B0503020204020204" pitchFamily="34" charset="-122"/>
                <a:sym typeface="Arial" panose="020B0604020202020204" pitchFamily="34" charset="0"/>
              </a:rPr>
              <a:t>CLICK TO ADD CAPTION TEXT</a:t>
            </a:r>
            <a:endParaRPr lang="zh-CN" altLang="en-US" sz="2399"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TextBox 11"/>
          <p:cNvSpPr txBox="1"/>
          <p:nvPr/>
        </p:nvSpPr>
        <p:spPr>
          <a:xfrm>
            <a:off x="7313148"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11"/>
          <p:cNvSpPr txBox="1"/>
          <p:nvPr/>
        </p:nvSpPr>
        <p:spPr>
          <a:xfrm>
            <a:off x="4873102" y="4253228"/>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TextBox 11"/>
          <p:cNvSpPr txBox="1"/>
          <p:nvPr/>
        </p:nvSpPr>
        <p:spPr>
          <a:xfrm>
            <a:off x="7313148"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TextBox 11"/>
          <p:cNvSpPr txBox="1"/>
          <p:nvPr/>
        </p:nvSpPr>
        <p:spPr>
          <a:xfrm>
            <a:off x="4873102" y="4599167"/>
            <a:ext cx="2019784" cy="276999"/>
          </a:xfrm>
          <a:prstGeom prst="rect">
            <a:avLst/>
          </a:prstGeom>
          <a:noFill/>
        </p:spPr>
        <p:txBody>
          <a:bodyPr wrap="none" lIns="0" tIns="0" rIns="0" bIns="0" rtlCol="0">
            <a:spAutoFit/>
          </a:bodyPr>
          <a:lstStyle/>
          <a:p>
            <a:pPr marL="171404" lvl="1" indent="-171404" algn="ctr">
              <a:buFont typeface="Arial" panose="020B0604020202020204" pitchFamily="34" charset="0"/>
              <a:buChar char="•"/>
            </a:pPr>
            <a:r>
              <a:rPr lang="zh-CN" altLang="en-US"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rPr>
              <a:t>添加相关标题文字</a:t>
            </a:r>
            <a:endParaRPr lang="en-US" altLang="zh-CN" dirty="0">
              <a:solidFill>
                <a:schemeClr val="accent4"/>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924115920"/>
      </p:ext>
    </p:extLst>
  </p:cSld>
  <p:clrMapOvr>
    <a:masterClrMapping/>
  </p:clrMapOvr>
  <p:transition advTm="0">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accel="50000" de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6" presetClass="entr" presetSubtype="0" fill="hold" grpId="0" nodeType="clickEffect">
                                  <p:stCondLst>
                                    <p:cond delay="0"/>
                                  </p:stCondLst>
                                  <p:iterate type="lt">
                                    <p:tmPct val="10000"/>
                                  </p:iterate>
                                  <p:childTnLst>
                                    <p:set>
                                      <p:cBhvr>
                                        <p:cTn id="12" dur="1" fill="hold">
                                          <p:stCondLst>
                                            <p:cond delay="0"/>
                                          </p:stCondLst>
                                        </p:cTn>
                                        <p:tgtEl>
                                          <p:spTgt spid="8"/>
                                        </p:tgtEl>
                                        <p:attrNameLst>
                                          <p:attrName>style.visibility</p:attrName>
                                        </p:attrNameLst>
                                      </p:cBhvr>
                                      <p:to>
                                        <p:strVal val="visible"/>
                                      </p:to>
                                    </p:set>
                                    <p:anim by="(-#ppt_w*2)" calcmode="lin" valueType="num">
                                      <p:cBhvr rctx="PPT">
                                        <p:cTn id="13" dur="500" autoRev="1" fill="hold">
                                          <p:stCondLst>
                                            <p:cond delay="0"/>
                                          </p:stCondLst>
                                        </p:cTn>
                                        <p:tgtEl>
                                          <p:spTgt spid="8"/>
                                        </p:tgtEl>
                                        <p:attrNameLst>
                                          <p:attrName>ppt_w</p:attrName>
                                        </p:attrNameLst>
                                      </p:cBhvr>
                                    </p:anim>
                                    <p:anim by="(#ppt_w*0.50)" calcmode="lin" valueType="num">
                                      <p:cBhvr>
                                        <p:cTn id="14" dur="500" decel="50000" autoRev="1" fill="hold">
                                          <p:stCondLst>
                                            <p:cond delay="0"/>
                                          </p:stCondLst>
                                        </p:cTn>
                                        <p:tgtEl>
                                          <p:spTgt spid="8"/>
                                        </p:tgtEl>
                                        <p:attrNameLst>
                                          <p:attrName>ppt_x</p:attrName>
                                        </p:attrNameLst>
                                      </p:cBhvr>
                                    </p:anim>
                                    <p:anim from="(-#ppt_h/2)" to="(#ppt_y)" calcmode="lin" valueType="num">
                                      <p:cBhvr>
                                        <p:cTn id="15" dur="1000" fill="hold">
                                          <p:stCondLst>
                                            <p:cond delay="0"/>
                                          </p:stCondLst>
                                        </p:cTn>
                                        <p:tgtEl>
                                          <p:spTgt spid="8"/>
                                        </p:tgtEl>
                                        <p:attrNameLst>
                                          <p:attrName>ppt_y</p:attrName>
                                        </p:attrNameLst>
                                      </p:cBhvr>
                                    </p:anim>
                                    <p:animRot by="21600000">
                                      <p:cBhvr>
                                        <p:cTn id="16" dur="1000" fill="hold">
                                          <p:stCondLst>
                                            <p:cond delay="0"/>
                                          </p:stCondLst>
                                        </p:cTn>
                                        <p:tgtEl>
                                          <p:spTgt spid="8"/>
                                        </p:tgtEl>
                                        <p:attrNameLst>
                                          <p:attrName>r</p:attrName>
                                        </p:attrNameLst>
                                      </p:cBhvr>
                                    </p:animRot>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strVal val="#ppt_x"/>
                                          </p:val>
                                        </p:tav>
                                        <p:tav tm="100000">
                                          <p:val>
                                            <p:strVal val="#ppt_x"/>
                                          </p:val>
                                        </p:tav>
                                      </p:tavLst>
                                    </p:anim>
                                    <p:anim calcmode="lin" valueType="num">
                                      <p:cBhvr>
                                        <p:cTn id="23" dur="1000" fill="hold"/>
                                        <p:tgtEl>
                                          <p:spTgt spid="9"/>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10"/>
                                        </p:tgtEl>
                                        <p:attrNameLst>
                                          <p:attrName>style.visibility</p:attrName>
                                        </p:attrNameLst>
                                      </p:cBhvr>
                                      <p:to>
                                        <p:strVal val="visible"/>
                                      </p:to>
                                    </p:set>
                                    <p:animEffect transition="in" filter="fade">
                                      <p:cBhvr>
                                        <p:cTn id="26" dur="1000"/>
                                        <p:tgtEl>
                                          <p:spTgt spid="10"/>
                                        </p:tgtEl>
                                      </p:cBhvr>
                                    </p:animEffect>
                                    <p:anim calcmode="lin" valueType="num">
                                      <p:cBhvr>
                                        <p:cTn id="27" dur="1000" fill="hold"/>
                                        <p:tgtEl>
                                          <p:spTgt spid="10"/>
                                        </p:tgtEl>
                                        <p:attrNameLst>
                                          <p:attrName>ppt_x</p:attrName>
                                        </p:attrNameLst>
                                      </p:cBhvr>
                                      <p:tavLst>
                                        <p:tav tm="0">
                                          <p:val>
                                            <p:strVal val="#ppt_x"/>
                                          </p:val>
                                        </p:tav>
                                        <p:tav tm="100000">
                                          <p:val>
                                            <p:strVal val="#ppt_x"/>
                                          </p:val>
                                        </p:tav>
                                      </p:tavLst>
                                    </p:anim>
                                    <p:anim calcmode="lin" valueType="num">
                                      <p:cBhvr>
                                        <p:cTn id="28" dur="1000" fill="hold"/>
                                        <p:tgtEl>
                                          <p:spTgt spid="10"/>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1000"/>
                                        <p:tgtEl>
                                          <p:spTgt spid="11"/>
                                        </p:tgtEl>
                                      </p:cBhvr>
                                    </p:animEffect>
                                    <p:anim calcmode="lin" valueType="num">
                                      <p:cBhvr>
                                        <p:cTn id="32" dur="1000" fill="hold"/>
                                        <p:tgtEl>
                                          <p:spTgt spid="11"/>
                                        </p:tgtEl>
                                        <p:attrNameLst>
                                          <p:attrName>ppt_x</p:attrName>
                                        </p:attrNameLst>
                                      </p:cBhvr>
                                      <p:tavLst>
                                        <p:tav tm="0">
                                          <p:val>
                                            <p:strVal val="#ppt_x"/>
                                          </p:val>
                                        </p:tav>
                                        <p:tav tm="100000">
                                          <p:val>
                                            <p:strVal val="#ppt_x"/>
                                          </p:val>
                                        </p:tav>
                                      </p:tavLst>
                                    </p:anim>
                                    <p:anim calcmode="lin" valueType="num">
                                      <p:cBhvr>
                                        <p:cTn id="33" dur="1000" fill="hold"/>
                                        <p:tgtEl>
                                          <p:spTgt spid="11"/>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1000"/>
                                        <p:tgtEl>
                                          <p:spTgt spid="12"/>
                                        </p:tgtEl>
                                      </p:cBhvr>
                                    </p:animEffect>
                                    <p:anim calcmode="lin" valueType="num">
                                      <p:cBhvr>
                                        <p:cTn id="37" dur="1000" fill="hold"/>
                                        <p:tgtEl>
                                          <p:spTgt spid="12"/>
                                        </p:tgtEl>
                                        <p:attrNameLst>
                                          <p:attrName>ppt_x</p:attrName>
                                        </p:attrNameLst>
                                      </p:cBhvr>
                                      <p:tavLst>
                                        <p:tav tm="0">
                                          <p:val>
                                            <p:strVal val="#ppt_x"/>
                                          </p:val>
                                        </p:tav>
                                        <p:tav tm="100000">
                                          <p:val>
                                            <p:strVal val="#ppt_x"/>
                                          </p:val>
                                        </p:tav>
                                      </p:tavLst>
                                    </p:anim>
                                    <p:anim calcmode="lin" valueType="num">
                                      <p:cBhvr>
                                        <p:cTn id="38"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90" name="Rectangle 6"/>
          <p:cNvSpPr>
            <a:spLocks noChangeArrowheads="1"/>
          </p:cNvSpPr>
          <p:nvPr/>
        </p:nvSpPr>
        <p:spPr bwMode="auto">
          <a:xfrm>
            <a:off x="353" y="1980013"/>
            <a:ext cx="4446740" cy="3138613"/>
          </a:xfrm>
          <a:prstGeom prst="rect">
            <a:avLst/>
          </a:prstGeom>
          <a:solidFill>
            <a:schemeClr val="accent2"/>
          </a:solidFill>
          <a:ln>
            <a:noFill/>
          </a:ln>
          <a:effectLs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endParaRPr lang="zh-CN" altLang="en-US">
              <a:ea typeface="微软雅黑" panose="020B0503020204020204" pitchFamily="34" charset="-122"/>
              <a:sym typeface="Arial" panose="020B0604020202020204" pitchFamily="34" charset="0"/>
            </a:endParaRPr>
          </a:p>
        </p:txBody>
      </p:sp>
      <p:sp>
        <p:nvSpPr>
          <p:cNvPr id="16391" name="Rectangle 7"/>
          <p:cNvSpPr>
            <a:spLocks noChangeArrowheads="1"/>
          </p:cNvSpPr>
          <p:nvPr/>
        </p:nvSpPr>
        <p:spPr bwMode="auto">
          <a:xfrm>
            <a:off x="4447094" y="2241190"/>
            <a:ext cx="2810466" cy="2678759"/>
          </a:xfrm>
          <a:prstGeom prst="rect">
            <a:avLst/>
          </a:prstGeom>
          <a:blipFill dpi="0" rotWithShape="1">
            <a:blip r:embed="rId3" cstate="print">
              <a:extLst>
                <a:ext uri="{28A0092B-C50C-407E-A947-70E740481C1C}">
                  <a14:useLocalDpi xmlns:a14="http://schemas.microsoft.com/office/drawing/2010/main" val="0"/>
                </a:ext>
              </a:extLst>
            </a:blip>
            <a:srcRect/>
            <a:stretch>
              <a:fillRect l="-21518" r="-21518"/>
            </a:stretch>
          </a:blipFill>
          <a:ln>
            <a:noFill/>
          </a:ln>
          <a:effectLst/>
          <a:extLst/>
        </p:spPr>
        <p:txBody>
          <a:bodyPr wrap="none" anchor="ctr"/>
          <a:lstStyle/>
          <a:p>
            <a:pPr>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392" name="Rectangle 8"/>
          <p:cNvSpPr>
            <a:spLocks noChangeArrowheads="1"/>
          </p:cNvSpPr>
          <p:nvPr/>
        </p:nvSpPr>
        <p:spPr bwMode="auto">
          <a:xfrm>
            <a:off x="7239700" y="2241190"/>
            <a:ext cx="2810464" cy="2678759"/>
          </a:xfrm>
          <a:prstGeom prst="rect">
            <a:avLst/>
          </a:prstGeom>
          <a:blipFill dpi="0" rotWithShape="1">
            <a:blip r:embed="rId4" cstate="print">
              <a:extLst>
                <a:ext uri="{28A0092B-C50C-407E-A947-70E740481C1C}">
                  <a14:useLocalDpi xmlns:a14="http://schemas.microsoft.com/office/drawing/2010/main" val="0"/>
                </a:ext>
              </a:extLst>
            </a:blip>
            <a:srcRect/>
            <a:stretch>
              <a:fillRect l="-21485" r="-21485"/>
            </a:stretch>
          </a:blipFill>
          <a:ln>
            <a:noFill/>
          </a:ln>
          <a:effectLst/>
          <a:extLst/>
        </p:spPr>
        <p:txBody>
          <a:bodyPr wrap="none" anchor="ctr"/>
          <a:lstStyle/>
          <a:p>
            <a:pPr>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393" name="Rectangle 9"/>
          <p:cNvSpPr>
            <a:spLocks noChangeArrowheads="1"/>
          </p:cNvSpPr>
          <p:nvPr/>
        </p:nvSpPr>
        <p:spPr bwMode="auto">
          <a:xfrm>
            <a:off x="10047933" y="2241190"/>
            <a:ext cx="2810464" cy="2678759"/>
          </a:xfrm>
          <a:prstGeom prst="rect">
            <a:avLst/>
          </a:prstGeom>
          <a:blipFill dpi="0" rotWithShape="1">
            <a:blip r:embed="rId5" cstate="print">
              <a:extLst>
                <a:ext uri="{28A0092B-C50C-407E-A947-70E740481C1C}">
                  <a14:useLocalDpi xmlns:a14="http://schemas.microsoft.com/office/drawing/2010/main" val="0"/>
                </a:ext>
              </a:extLst>
            </a:blip>
            <a:srcRect/>
            <a:stretch>
              <a:fillRect l="-34689" r="-34689"/>
            </a:stretch>
          </a:blipFill>
          <a:ln>
            <a:noFill/>
          </a:ln>
          <a:effectLst/>
          <a:extLst/>
        </p:spPr>
        <p:txBody>
          <a:bodyPr wrap="none" anchor="ctr"/>
          <a:lstStyle/>
          <a:p>
            <a:pPr>
              <a:lnSpc>
                <a:spcPct val="150000"/>
              </a:lnSpc>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6400" name="Text Box 10"/>
          <p:cNvSpPr txBox="1">
            <a:spLocks noChangeArrowheads="1"/>
          </p:cNvSpPr>
          <p:nvPr/>
        </p:nvSpPr>
        <p:spPr bwMode="auto">
          <a:xfrm>
            <a:off x="906667" y="5539452"/>
            <a:ext cx="11138975" cy="779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44" dirty="0">
                <a:solidFill>
                  <a:schemeClr val="bg1">
                    <a:lumMod val="65000"/>
                  </a:schemeClr>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lumMod val="65000"/>
                </a:schemeClr>
              </a:solidFill>
              <a:ea typeface="微软雅黑" panose="020B0503020204020204" pitchFamily="34" charset="-122"/>
              <a:sym typeface="Arial" panose="020B0604020202020204" pitchFamily="34" charset="0"/>
            </a:endParaRPr>
          </a:p>
        </p:txBody>
      </p:sp>
      <p:sp>
        <p:nvSpPr>
          <p:cNvPr id="16401" name="Rectangle 11"/>
          <p:cNvSpPr>
            <a:spLocks noChangeArrowheads="1"/>
          </p:cNvSpPr>
          <p:nvPr/>
        </p:nvSpPr>
        <p:spPr bwMode="auto">
          <a:xfrm>
            <a:off x="958009" y="2606225"/>
            <a:ext cx="2531428" cy="6815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zh-CN" sz="1476" dirty="0">
                <a:solidFill>
                  <a:schemeClr val="bg1"/>
                </a:solidFill>
                <a:ea typeface="微软雅黑" panose="020B0503020204020204" pitchFamily="34" charset="-122"/>
                <a:sym typeface="Arial" panose="020B0604020202020204" pitchFamily="34" charset="0"/>
              </a:rPr>
              <a:t>WHAT MAKES US </a:t>
            </a:r>
            <a:r>
              <a:rPr lang="zh-CN" altLang="zh-CN" sz="2953" b="1" dirty="0">
                <a:solidFill>
                  <a:schemeClr val="bg1"/>
                </a:solidFill>
                <a:ea typeface="微软雅黑" panose="020B0503020204020204" pitchFamily="34" charset="-122"/>
                <a:sym typeface="Arial" panose="020B0604020202020204" pitchFamily="34" charset="0"/>
              </a:rPr>
              <a:t>DIFFERENT</a:t>
            </a:r>
            <a:endParaRPr lang="zh-CN" altLang="zh-CN" sz="2953" dirty="0">
              <a:solidFill>
                <a:schemeClr val="bg1"/>
              </a:solidFill>
              <a:ea typeface="微软雅黑" panose="020B0503020204020204" pitchFamily="34" charset="-122"/>
              <a:sym typeface="Arial" panose="020B0604020202020204" pitchFamily="34" charset="0"/>
            </a:endParaRPr>
          </a:p>
        </p:txBody>
      </p:sp>
      <p:sp>
        <p:nvSpPr>
          <p:cNvPr id="16402" name="Text Box 12"/>
          <p:cNvSpPr txBox="1">
            <a:spLocks noChangeArrowheads="1"/>
          </p:cNvSpPr>
          <p:nvPr/>
        </p:nvSpPr>
        <p:spPr bwMode="auto">
          <a:xfrm>
            <a:off x="895823" y="3517002"/>
            <a:ext cx="2655800" cy="974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0" tIns="0" rIns="0" bIns="0">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844" dirty="0">
                <a:solidFill>
                  <a:schemeClr val="bg1"/>
                </a:solidFill>
                <a:ea typeface="微软雅黑" panose="020B0503020204020204" pitchFamily="34" charset="-122"/>
                <a:sym typeface="Arial" panose="020B0604020202020204" pitchFamily="34" charset="0"/>
              </a:rPr>
              <a:t>请替换文字内容，修改文字内容，也可以直接复制你的内容到此。请替换文字内容，修改文字内容，也可以直接复制你的内容到此。请替换文字内容，修改文字内容，也可以直接复制你的内容到此。请替换文字内容，修改文字内容，也可以直接复制你的内容到此。</a:t>
            </a:r>
            <a:endParaRPr lang="en-US" altLang="zh-CN" sz="844" dirty="0">
              <a:solidFill>
                <a:schemeClr val="bg1"/>
              </a:solidFill>
              <a:ea typeface="微软雅黑" panose="020B0503020204020204" pitchFamily="34" charset="-122"/>
              <a:sym typeface="Arial" panose="020B0604020202020204" pitchFamily="34" charset="0"/>
            </a:endParaRPr>
          </a:p>
        </p:txBody>
      </p:sp>
      <p:sp>
        <p:nvSpPr>
          <p:cNvPr id="16403" name="Line 13"/>
          <p:cNvSpPr>
            <a:spLocks noChangeShapeType="1"/>
          </p:cNvSpPr>
          <p:nvPr/>
        </p:nvSpPr>
        <p:spPr bwMode="auto">
          <a:xfrm>
            <a:off x="994941" y="3402003"/>
            <a:ext cx="2457563" cy="0"/>
          </a:xfrm>
          <a:prstGeom prst="line">
            <a:avLst/>
          </a:prstGeom>
          <a:noFill/>
          <a:ln w="63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1" name="矩形 10"/>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2" name="文本框 11"/>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3" name="文本框 1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080563700"/>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20000" fill="hold" grpId="0" nodeType="clickEffect" p14:presetBounceEnd="40000">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14:bounceEnd="40000">
                                          <p:cBhvr additive="base">
                                            <p:cTn id="7" dur="1500" fill="hold"/>
                                            <p:tgtEl>
                                              <p:spTgt spid="16390"/>
                                            </p:tgtEl>
                                            <p:attrNameLst>
                                              <p:attrName>ppt_x</p:attrName>
                                            </p:attrNameLst>
                                          </p:cBhvr>
                                          <p:tavLst>
                                            <p:tav tm="0">
                                              <p:val>
                                                <p:strVal val="0-#ppt_w/2"/>
                                              </p:val>
                                            </p:tav>
                                            <p:tav tm="100000">
                                              <p:val>
                                                <p:strVal val="#ppt_x"/>
                                              </p:val>
                                            </p:tav>
                                          </p:tavLst>
                                        </p:anim>
                                        <p:anim calcmode="lin" valueType="num" p14:bounceEnd="40000">
                                          <p:cBhvr additive="base">
                                            <p:cTn id="8" dur="1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20000" fill="hold" grpId="0" nodeType="clickEffect" p14:presetBounceEnd="40000">
                                      <p:stCondLst>
                                        <p:cond delay="0"/>
                                      </p:stCondLst>
                                      <p:childTnLst>
                                        <p:set>
                                          <p:cBhvr>
                                            <p:cTn id="12" dur="1" fill="hold">
                                              <p:stCondLst>
                                                <p:cond delay="0"/>
                                              </p:stCondLst>
                                            </p:cTn>
                                            <p:tgtEl>
                                              <p:spTgt spid="16391"/>
                                            </p:tgtEl>
                                            <p:attrNameLst>
                                              <p:attrName>style.visibility</p:attrName>
                                            </p:attrNameLst>
                                          </p:cBhvr>
                                          <p:to>
                                            <p:strVal val="visible"/>
                                          </p:to>
                                        </p:set>
                                        <p:anim calcmode="lin" valueType="num" p14:bounceEnd="40000">
                                          <p:cBhvr additive="base">
                                            <p:cTn id="13" dur="1500" fill="hold"/>
                                            <p:tgtEl>
                                              <p:spTgt spid="16391"/>
                                            </p:tgtEl>
                                            <p:attrNameLst>
                                              <p:attrName>ppt_x</p:attrName>
                                            </p:attrNameLst>
                                          </p:cBhvr>
                                          <p:tavLst>
                                            <p:tav tm="0">
                                              <p:val>
                                                <p:strVal val="0-#ppt_w/2"/>
                                              </p:val>
                                            </p:tav>
                                            <p:tav tm="100000">
                                              <p:val>
                                                <p:strVal val="#ppt_x"/>
                                              </p:val>
                                            </p:tav>
                                          </p:tavLst>
                                        </p:anim>
                                        <p:anim calcmode="lin" valueType="num" p14:bounceEnd="40000">
                                          <p:cBhvr additive="base">
                                            <p:cTn id="14" dur="1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20000" fill="hold" grpId="0" nodeType="clickEffect" p14:presetBounceEnd="40000">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14:bounceEnd="40000">
                                          <p:cBhvr additive="base">
                                            <p:cTn id="19" dur="1500" fill="hold"/>
                                            <p:tgtEl>
                                              <p:spTgt spid="16392"/>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1639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20000" fill="hold" grpId="0" nodeType="clickEffect" p14:presetBounceEnd="40000">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14:bounceEnd="40000">
                                          <p:cBhvr additive="base">
                                            <p:cTn id="25" dur="1500" fill="hold"/>
                                            <p:tgtEl>
                                              <p:spTgt spid="16393"/>
                                            </p:tgtEl>
                                            <p:attrNameLst>
                                              <p:attrName>ppt_x</p:attrName>
                                            </p:attrNameLst>
                                          </p:cBhvr>
                                          <p:tavLst>
                                            <p:tav tm="0">
                                              <p:val>
                                                <p:strVal val="0-#ppt_w/2"/>
                                              </p:val>
                                            </p:tav>
                                            <p:tav tm="100000">
                                              <p:val>
                                                <p:strVal val="#ppt_x"/>
                                              </p:val>
                                            </p:tav>
                                          </p:tavLst>
                                        </p:anim>
                                        <p:anim calcmode="lin" valueType="num" p14:bounceEnd="40000">
                                          <p:cBhvr additive="base">
                                            <p:cTn id="26" dur="1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6401"/>
                                            </p:tgtEl>
                                            <p:attrNameLst>
                                              <p:attrName>style.visibility</p:attrName>
                                            </p:attrNameLst>
                                          </p:cBhvr>
                                          <p:to>
                                            <p:strVal val="visible"/>
                                          </p:to>
                                        </p:set>
                                        <p:anim by="(-#ppt_w*2)" calcmode="lin" valueType="num">
                                          <p:cBhvr rctx="PPT">
                                            <p:cTn id="31" dur="250" autoRev="1" fill="hold">
                                              <p:stCondLst>
                                                <p:cond delay="0"/>
                                              </p:stCondLst>
                                            </p:cTn>
                                            <p:tgtEl>
                                              <p:spTgt spid="16401"/>
                                            </p:tgtEl>
                                            <p:attrNameLst>
                                              <p:attrName>ppt_w</p:attrName>
                                            </p:attrNameLst>
                                          </p:cBhvr>
                                        </p:anim>
                                        <p:anim by="(#ppt_w*0.50)" calcmode="lin" valueType="num">
                                          <p:cBhvr>
                                            <p:cTn id="32" dur="250" decel="50000" autoRev="1" fill="hold">
                                              <p:stCondLst>
                                                <p:cond delay="0"/>
                                              </p:stCondLst>
                                            </p:cTn>
                                            <p:tgtEl>
                                              <p:spTgt spid="16401"/>
                                            </p:tgtEl>
                                            <p:attrNameLst>
                                              <p:attrName>ppt_x</p:attrName>
                                            </p:attrNameLst>
                                          </p:cBhvr>
                                        </p:anim>
                                        <p:anim from="(-#ppt_h/2)" to="(#ppt_y)" calcmode="lin" valueType="num">
                                          <p:cBhvr>
                                            <p:cTn id="33" dur="500" fill="hold">
                                              <p:stCondLst>
                                                <p:cond delay="0"/>
                                              </p:stCondLst>
                                            </p:cTn>
                                            <p:tgtEl>
                                              <p:spTgt spid="16401"/>
                                            </p:tgtEl>
                                            <p:attrNameLst>
                                              <p:attrName>ppt_y</p:attrName>
                                            </p:attrNameLst>
                                          </p:cBhvr>
                                        </p:anim>
                                        <p:animRot by="21600000">
                                          <p:cBhvr>
                                            <p:cTn id="34" dur="500" fill="hold">
                                              <p:stCondLst>
                                                <p:cond delay="0"/>
                                              </p:stCondLst>
                                            </p:cTn>
                                            <p:tgtEl>
                                              <p:spTgt spid="1640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403"/>
                                            </p:tgtEl>
                                            <p:attrNameLst>
                                              <p:attrName>style.visibility</p:attrName>
                                            </p:attrNameLst>
                                          </p:cBhvr>
                                          <p:to>
                                            <p:strVal val="visible"/>
                                          </p:to>
                                        </p:set>
                                        <p:animEffect transition="in" filter="barn(inVertical)">
                                          <p:cBhvr>
                                            <p:cTn id="39" dur="500"/>
                                            <p:tgtEl>
                                              <p:spTgt spid="1640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402"/>
                                            </p:tgtEl>
                                            <p:attrNameLst>
                                              <p:attrName>style.visibility</p:attrName>
                                            </p:attrNameLst>
                                          </p:cBhvr>
                                          <p:to>
                                            <p:strVal val="visible"/>
                                          </p:to>
                                        </p:set>
                                        <p:animEffect transition="in" filter="randombar(horizontal)">
                                          <p:cBhvr>
                                            <p:cTn id="44" dur="500"/>
                                            <p:tgtEl>
                                              <p:spTgt spid="1640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wipe(down)">
                                          <p:cBhvr>
                                            <p:cTn id="49"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Lst>
      </p:timing>
    </mc:Choice>
    <mc:Fallback xmlns="">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accel="20000" fill="hold" grpId="0" nodeType="clickEffect">
                                      <p:stCondLst>
                                        <p:cond delay="0"/>
                                      </p:stCondLst>
                                      <p:childTnLst>
                                        <p:set>
                                          <p:cBhvr>
                                            <p:cTn id="6" dur="1" fill="hold">
                                              <p:stCondLst>
                                                <p:cond delay="0"/>
                                              </p:stCondLst>
                                            </p:cTn>
                                            <p:tgtEl>
                                              <p:spTgt spid="16390"/>
                                            </p:tgtEl>
                                            <p:attrNameLst>
                                              <p:attrName>style.visibility</p:attrName>
                                            </p:attrNameLst>
                                          </p:cBhvr>
                                          <p:to>
                                            <p:strVal val="visible"/>
                                          </p:to>
                                        </p:set>
                                        <p:anim calcmode="lin" valueType="num">
                                          <p:cBhvr additive="base">
                                            <p:cTn id="7" dur="1500" fill="hold"/>
                                            <p:tgtEl>
                                              <p:spTgt spid="16390"/>
                                            </p:tgtEl>
                                            <p:attrNameLst>
                                              <p:attrName>ppt_x</p:attrName>
                                            </p:attrNameLst>
                                          </p:cBhvr>
                                          <p:tavLst>
                                            <p:tav tm="0">
                                              <p:val>
                                                <p:strVal val="0-#ppt_w/2"/>
                                              </p:val>
                                            </p:tav>
                                            <p:tav tm="100000">
                                              <p:val>
                                                <p:strVal val="#ppt_x"/>
                                              </p:val>
                                            </p:tav>
                                          </p:tavLst>
                                        </p:anim>
                                        <p:anim calcmode="lin" valueType="num">
                                          <p:cBhvr additive="base">
                                            <p:cTn id="8" dur="1500" fill="hold"/>
                                            <p:tgtEl>
                                              <p:spTgt spid="1639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accel="20000" fill="hold" grpId="0" nodeType="clickEffect">
                                      <p:stCondLst>
                                        <p:cond delay="0"/>
                                      </p:stCondLst>
                                      <p:childTnLst>
                                        <p:set>
                                          <p:cBhvr>
                                            <p:cTn id="12" dur="1" fill="hold">
                                              <p:stCondLst>
                                                <p:cond delay="0"/>
                                              </p:stCondLst>
                                            </p:cTn>
                                            <p:tgtEl>
                                              <p:spTgt spid="16391"/>
                                            </p:tgtEl>
                                            <p:attrNameLst>
                                              <p:attrName>style.visibility</p:attrName>
                                            </p:attrNameLst>
                                          </p:cBhvr>
                                          <p:to>
                                            <p:strVal val="visible"/>
                                          </p:to>
                                        </p:set>
                                        <p:anim calcmode="lin" valueType="num">
                                          <p:cBhvr additive="base">
                                            <p:cTn id="13" dur="1500" fill="hold"/>
                                            <p:tgtEl>
                                              <p:spTgt spid="16391"/>
                                            </p:tgtEl>
                                            <p:attrNameLst>
                                              <p:attrName>ppt_x</p:attrName>
                                            </p:attrNameLst>
                                          </p:cBhvr>
                                          <p:tavLst>
                                            <p:tav tm="0">
                                              <p:val>
                                                <p:strVal val="0-#ppt_w/2"/>
                                              </p:val>
                                            </p:tav>
                                            <p:tav tm="100000">
                                              <p:val>
                                                <p:strVal val="#ppt_x"/>
                                              </p:val>
                                            </p:tav>
                                          </p:tavLst>
                                        </p:anim>
                                        <p:anim calcmode="lin" valueType="num">
                                          <p:cBhvr additive="base">
                                            <p:cTn id="14" dur="1500" fill="hold"/>
                                            <p:tgtEl>
                                              <p:spTgt spid="16391"/>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8" accel="20000" fill="hold" grpId="0" nodeType="clickEffect">
                                      <p:stCondLst>
                                        <p:cond delay="0"/>
                                      </p:stCondLst>
                                      <p:childTnLst>
                                        <p:set>
                                          <p:cBhvr>
                                            <p:cTn id="18" dur="1" fill="hold">
                                              <p:stCondLst>
                                                <p:cond delay="0"/>
                                              </p:stCondLst>
                                            </p:cTn>
                                            <p:tgtEl>
                                              <p:spTgt spid="16392"/>
                                            </p:tgtEl>
                                            <p:attrNameLst>
                                              <p:attrName>style.visibility</p:attrName>
                                            </p:attrNameLst>
                                          </p:cBhvr>
                                          <p:to>
                                            <p:strVal val="visible"/>
                                          </p:to>
                                        </p:set>
                                        <p:anim calcmode="lin" valueType="num">
                                          <p:cBhvr additive="base">
                                            <p:cTn id="19" dur="1500" fill="hold"/>
                                            <p:tgtEl>
                                              <p:spTgt spid="16392"/>
                                            </p:tgtEl>
                                            <p:attrNameLst>
                                              <p:attrName>ppt_x</p:attrName>
                                            </p:attrNameLst>
                                          </p:cBhvr>
                                          <p:tavLst>
                                            <p:tav tm="0">
                                              <p:val>
                                                <p:strVal val="0-#ppt_w/2"/>
                                              </p:val>
                                            </p:tav>
                                            <p:tav tm="100000">
                                              <p:val>
                                                <p:strVal val="#ppt_x"/>
                                              </p:val>
                                            </p:tav>
                                          </p:tavLst>
                                        </p:anim>
                                        <p:anim calcmode="lin" valueType="num">
                                          <p:cBhvr additive="base">
                                            <p:cTn id="20" dur="1500" fill="hold"/>
                                            <p:tgtEl>
                                              <p:spTgt spid="16392"/>
                                            </p:tgtEl>
                                            <p:attrNameLst>
                                              <p:attrName>ppt_y</p:attrName>
                                            </p:attrNameLst>
                                          </p:cBhvr>
                                          <p:tavLst>
                                            <p:tav tm="0">
                                              <p:val>
                                                <p:strVal val="#ppt_y"/>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8" accel="20000" fill="hold" grpId="0" nodeType="clickEffect">
                                      <p:stCondLst>
                                        <p:cond delay="0"/>
                                      </p:stCondLst>
                                      <p:childTnLst>
                                        <p:set>
                                          <p:cBhvr>
                                            <p:cTn id="24" dur="1" fill="hold">
                                              <p:stCondLst>
                                                <p:cond delay="0"/>
                                              </p:stCondLst>
                                            </p:cTn>
                                            <p:tgtEl>
                                              <p:spTgt spid="16393"/>
                                            </p:tgtEl>
                                            <p:attrNameLst>
                                              <p:attrName>style.visibility</p:attrName>
                                            </p:attrNameLst>
                                          </p:cBhvr>
                                          <p:to>
                                            <p:strVal val="visible"/>
                                          </p:to>
                                        </p:set>
                                        <p:anim calcmode="lin" valueType="num">
                                          <p:cBhvr additive="base">
                                            <p:cTn id="25" dur="1500" fill="hold"/>
                                            <p:tgtEl>
                                              <p:spTgt spid="16393"/>
                                            </p:tgtEl>
                                            <p:attrNameLst>
                                              <p:attrName>ppt_x</p:attrName>
                                            </p:attrNameLst>
                                          </p:cBhvr>
                                          <p:tavLst>
                                            <p:tav tm="0">
                                              <p:val>
                                                <p:strVal val="0-#ppt_w/2"/>
                                              </p:val>
                                            </p:tav>
                                            <p:tav tm="100000">
                                              <p:val>
                                                <p:strVal val="#ppt_x"/>
                                              </p:val>
                                            </p:tav>
                                          </p:tavLst>
                                        </p:anim>
                                        <p:anim calcmode="lin" valueType="num">
                                          <p:cBhvr additive="base">
                                            <p:cTn id="26" dur="1500" fill="hold"/>
                                            <p:tgtEl>
                                              <p:spTgt spid="16393"/>
                                            </p:tgtEl>
                                            <p:attrNameLst>
                                              <p:attrName>ppt_y</p:attrName>
                                            </p:attrNameLst>
                                          </p:cBhvr>
                                          <p:tavLst>
                                            <p:tav tm="0">
                                              <p:val>
                                                <p:strVal val="#ppt_y"/>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56" presetClass="entr" presetSubtype="0" fill="hold" grpId="0" nodeType="clickEffect">
                                      <p:stCondLst>
                                        <p:cond delay="0"/>
                                      </p:stCondLst>
                                      <p:iterate type="lt">
                                        <p:tmPct val="10000"/>
                                      </p:iterate>
                                      <p:childTnLst>
                                        <p:set>
                                          <p:cBhvr>
                                            <p:cTn id="30" dur="1" fill="hold">
                                              <p:stCondLst>
                                                <p:cond delay="0"/>
                                              </p:stCondLst>
                                            </p:cTn>
                                            <p:tgtEl>
                                              <p:spTgt spid="16401"/>
                                            </p:tgtEl>
                                            <p:attrNameLst>
                                              <p:attrName>style.visibility</p:attrName>
                                            </p:attrNameLst>
                                          </p:cBhvr>
                                          <p:to>
                                            <p:strVal val="visible"/>
                                          </p:to>
                                        </p:set>
                                        <p:anim by="(-#ppt_w*2)" calcmode="lin" valueType="num">
                                          <p:cBhvr rctx="PPT">
                                            <p:cTn id="31" dur="250" autoRev="1" fill="hold">
                                              <p:stCondLst>
                                                <p:cond delay="0"/>
                                              </p:stCondLst>
                                            </p:cTn>
                                            <p:tgtEl>
                                              <p:spTgt spid="16401"/>
                                            </p:tgtEl>
                                            <p:attrNameLst>
                                              <p:attrName>ppt_w</p:attrName>
                                            </p:attrNameLst>
                                          </p:cBhvr>
                                        </p:anim>
                                        <p:anim by="(#ppt_w*0.50)" calcmode="lin" valueType="num">
                                          <p:cBhvr>
                                            <p:cTn id="32" dur="250" decel="50000" autoRev="1" fill="hold">
                                              <p:stCondLst>
                                                <p:cond delay="0"/>
                                              </p:stCondLst>
                                            </p:cTn>
                                            <p:tgtEl>
                                              <p:spTgt spid="16401"/>
                                            </p:tgtEl>
                                            <p:attrNameLst>
                                              <p:attrName>ppt_x</p:attrName>
                                            </p:attrNameLst>
                                          </p:cBhvr>
                                        </p:anim>
                                        <p:anim from="(-#ppt_h/2)" to="(#ppt_y)" calcmode="lin" valueType="num">
                                          <p:cBhvr>
                                            <p:cTn id="33" dur="500" fill="hold">
                                              <p:stCondLst>
                                                <p:cond delay="0"/>
                                              </p:stCondLst>
                                            </p:cTn>
                                            <p:tgtEl>
                                              <p:spTgt spid="16401"/>
                                            </p:tgtEl>
                                            <p:attrNameLst>
                                              <p:attrName>ppt_y</p:attrName>
                                            </p:attrNameLst>
                                          </p:cBhvr>
                                        </p:anim>
                                        <p:animRot by="21600000">
                                          <p:cBhvr>
                                            <p:cTn id="34" dur="500" fill="hold">
                                              <p:stCondLst>
                                                <p:cond delay="0"/>
                                              </p:stCondLst>
                                            </p:cTn>
                                            <p:tgtEl>
                                              <p:spTgt spid="16401"/>
                                            </p:tgtEl>
                                            <p:attrNameLst>
                                              <p:attrName>r</p:attrName>
                                            </p:attrNameLst>
                                          </p:cBhvr>
                                        </p:animRot>
                                      </p:childTnLst>
                                    </p:cTn>
                                  </p:par>
                                </p:childTnLst>
                              </p:cTn>
                            </p:par>
                          </p:childTnLst>
                        </p:cTn>
                      </p:par>
                      <p:par>
                        <p:cTn id="35" fill="hold">
                          <p:stCondLst>
                            <p:cond delay="indefinite"/>
                          </p:stCondLst>
                          <p:childTnLst>
                            <p:par>
                              <p:cTn id="36" fill="hold">
                                <p:stCondLst>
                                  <p:cond delay="0"/>
                                </p:stCondLst>
                                <p:childTnLst>
                                  <p:par>
                                    <p:cTn id="37" presetID="16" presetClass="entr" presetSubtype="21" fill="hold" grpId="0" nodeType="clickEffect">
                                      <p:stCondLst>
                                        <p:cond delay="0"/>
                                      </p:stCondLst>
                                      <p:childTnLst>
                                        <p:set>
                                          <p:cBhvr>
                                            <p:cTn id="38" dur="1" fill="hold">
                                              <p:stCondLst>
                                                <p:cond delay="0"/>
                                              </p:stCondLst>
                                            </p:cTn>
                                            <p:tgtEl>
                                              <p:spTgt spid="16403"/>
                                            </p:tgtEl>
                                            <p:attrNameLst>
                                              <p:attrName>style.visibility</p:attrName>
                                            </p:attrNameLst>
                                          </p:cBhvr>
                                          <p:to>
                                            <p:strVal val="visible"/>
                                          </p:to>
                                        </p:set>
                                        <p:animEffect transition="in" filter="barn(inVertical)">
                                          <p:cBhvr>
                                            <p:cTn id="39" dur="500"/>
                                            <p:tgtEl>
                                              <p:spTgt spid="16403"/>
                                            </p:tgtEl>
                                          </p:cBhvr>
                                        </p:animEffect>
                                      </p:childTnLst>
                                    </p:cTn>
                                  </p:par>
                                </p:childTnLst>
                              </p:cTn>
                            </p:par>
                          </p:childTnLst>
                        </p:cTn>
                      </p:par>
                      <p:par>
                        <p:cTn id="40" fill="hold">
                          <p:stCondLst>
                            <p:cond delay="indefinite"/>
                          </p:stCondLst>
                          <p:childTnLst>
                            <p:par>
                              <p:cTn id="41" fill="hold">
                                <p:stCondLst>
                                  <p:cond delay="0"/>
                                </p:stCondLst>
                                <p:childTnLst>
                                  <p:par>
                                    <p:cTn id="42" presetID="14" presetClass="entr" presetSubtype="10" fill="hold" grpId="0" nodeType="clickEffect">
                                      <p:stCondLst>
                                        <p:cond delay="0"/>
                                      </p:stCondLst>
                                      <p:childTnLst>
                                        <p:set>
                                          <p:cBhvr>
                                            <p:cTn id="43" dur="1" fill="hold">
                                              <p:stCondLst>
                                                <p:cond delay="0"/>
                                              </p:stCondLst>
                                            </p:cTn>
                                            <p:tgtEl>
                                              <p:spTgt spid="16402"/>
                                            </p:tgtEl>
                                            <p:attrNameLst>
                                              <p:attrName>style.visibility</p:attrName>
                                            </p:attrNameLst>
                                          </p:cBhvr>
                                          <p:to>
                                            <p:strVal val="visible"/>
                                          </p:to>
                                        </p:set>
                                        <p:animEffect transition="in" filter="randombar(horizontal)">
                                          <p:cBhvr>
                                            <p:cTn id="44" dur="500"/>
                                            <p:tgtEl>
                                              <p:spTgt spid="16402"/>
                                            </p:tgtEl>
                                          </p:cBhvr>
                                        </p:animEffect>
                                      </p:childTnLst>
                                    </p:cTn>
                                  </p:par>
                                </p:childTnLst>
                              </p:cTn>
                            </p:par>
                          </p:childTnLst>
                        </p:cTn>
                      </p:par>
                      <p:par>
                        <p:cTn id="45" fill="hold">
                          <p:stCondLst>
                            <p:cond delay="indefinite"/>
                          </p:stCondLst>
                          <p:childTnLst>
                            <p:par>
                              <p:cTn id="46" fill="hold">
                                <p:stCondLst>
                                  <p:cond delay="0"/>
                                </p:stCondLst>
                                <p:childTnLst>
                                  <p:par>
                                    <p:cTn id="47" presetID="22" presetClass="entr" presetSubtype="4" fill="hold" grpId="0" nodeType="clickEffect">
                                      <p:stCondLst>
                                        <p:cond delay="0"/>
                                      </p:stCondLst>
                                      <p:childTnLst>
                                        <p:set>
                                          <p:cBhvr>
                                            <p:cTn id="48" dur="1" fill="hold">
                                              <p:stCondLst>
                                                <p:cond delay="0"/>
                                              </p:stCondLst>
                                            </p:cTn>
                                            <p:tgtEl>
                                              <p:spTgt spid="16400"/>
                                            </p:tgtEl>
                                            <p:attrNameLst>
                                              <p:attrName>style.visibility</p:attrName>
                                            </p:attrNameLst>
                                          </p:cBhvr>
                                          <p:to>
                                            <p:strVal val="visible"/>
                                          </p:to>
                                        </p:set>
                                        <p:animEffect transition="in" filter="wipe(down)">
                                          <p:cBhvr>
                                            <p:cTn id="49"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animBg="1"/>
          <p:bldP spid="16391" grpId="0" animBg="1"/>
          <p:bldP spid="16392" grpId="0" animBg="1"/>
          <p:bldP spid="16393" grpId="0" animBg="1"/>
          <p:bldP spid="16400" grpId="0"/>
          <p:bldP spid="16401" grpId="0"/>
          <p:bldP spid="16402" grpId="0"/>
          <p:bldP spid="16403"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23</a:t>
            </a:fld>
            <a:endParaRPr lang="id-ID" sz="1266" dirty="0">
              <a:solidFill>
                <a:schemeClr val="bg1"/>
              </a:solidFill>
            </a:endParaRPr>
          </a:p>
        </p:txBody>
      </p:sp>
      <p:grpSp>
        <p:nvGrpSpPr>
          <p:cNvPr id="82" name="Group 81"/>
          <p:cNvGrpSpPr/>
          <p:nvPr/>
        </p:nvGrpSpPr>
        <p:grpSpPr>
          <a:xfrm>
            <a:off x="708788" y="1784775"/>
            <a:ext cx="2107823" cy="3065781"/>
            <a:chOff x="671738" y="1692324"/>
            <a:chExt cx="1998638" cy="2906974"/>
          </a:xfrm>
        </p:grpSpPr>
        <p:grpSp>
          <p:nvGrpSpPr>
            <p:cNvPr id="30" name="Group 29"/>
            <p:cNvGrpSpPr/>
            <p:nvPr/>
          </p:nvGrpSpPr>
          <p:grpSpPr>
            <a:xfrm>
              <a:off x="671738" y="1692324"/>
              <a:ext cx="1998638" cy="2906974"/>
              <a:chOff x="5076967" y="1787857"/>
              <a:chExt cx="1998638" cy="2906974"/>
            </a:xfrm>
          </p:grpSpPr>
          <p:sp>
            <p:nvSpPr>
              <p:cNvPr id="31" name="Rectangle 30"/>
              <p:cNvSpPr/>
              <p:nvPr/>
            </p:nvSpPr>
            <p:spPr>
              <a:xfrm>
                <a:off x="5076967" y="1787857"/>
                <a:ext cx="1998638" cy="2906974"/>
              </a:xfrm>
              <a:prstGeom prst="rect">
                <a:avLst/>
              </a:prstGeom>
              <a:solidFill>
                <a:schemeClr val="bg1">
                  <a:lumMod val="95000"/>
                </a:schemeClr>
              </a:solidFill>
              <a:ln w="254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2" name="Rectangle 31"/>
              <p:cNvSpPr/>
              <p:nvPr/>
            </p:nvSpPr>
            <p:spPr>
              <a:xfrm>
                <a:off x="5341203" y="2047161"/>
                <a:ext cx="1470166" cy="125559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33" name="Straight Connector 32"/>
              <p:cNvCxnSpPr/>
              <p:nvPr/>
            </p:nvCxnSpPr>
            <p:spPr>
              <a:xfrm>
                <a:off x="5341203" y="3357344"/>
                <a:ext cx="1470166"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grpSp>
          <p:nvGrpSpPr>
            <p:cNvPr id="34" name="Group 33"/>
            <p:cNvGrpSpPr>
              <a:grpSpLocks noChangeAspect="1"/>
            </p:cNvGrpSpPr>
            <p:nvPr/>
          </p:nvGrpSpPr>
          <p:grpSpPr>
            <a:xfrm>
              <a:off x="1343926" y="2318722"/>
              <a:ext cx="654261" cy="576000"/>
              <a:chOff x="6040049" y="4182118"/>
              <a:chExt cx="521619" cy="459224"/>
            </a:xfrm>
            <a:solidFill>
              <a:schemeClr val="bg1"/>
            </a:solidFill>
          </p:grpSpPr>
          <p:sp>
            <p:nvSpPr>
              <p:cNvPr id="35" name="Freeform 84"/>
              <p:cNvSpPr>
                <a:spLocks/>
              </p:cNvSpPr>
              <p:nvPr/>
            </p:nvSpPr>
            <p:spPr bwMode="auto">
              <a:xfrm>
                <a:off x="6087469" y="4202084"/>
                <a:ext cx="194671" cy="419291"/>
              </a:xfrm>
              <a:custGeom>
                <a:avLst/>
                <a:gdLst>
                  <a:gd name="T0" fmla="*/ 52 w 59"/>
                  <a:gd name="T1" fmla="*/ 5 h 126"/>
                  <a:gd name="T2" fmla="*/ 9 w 59"/>
                  <a:gd name="T3" fmla="*/ 38 h 126"/>
                  <a:gd name="T4" fmla="*/ 0 w 59"/>
                  <a:gd name="T5" fmla="*/ 39 h 126"/>
                  <a:gd name="T6" fmla="*/ 0 w 59"/>
                  <a:gd name="T7" fmla="*/ 86 h 126"/>
                  <a:gd name="T8" fmla="*/ 9 w 59"/>
                  <a:gd name="T9" fmla="*/ 88 h 126"/>
                  <a:gd name="T10" fmla="*/ 51 w 59"/>
                  <a:gd name="T11" fmla="*/ 119 h 126"/>
                  <a:gd name="T12" fmla="*/ 59 w 59"/>
                  <a:gd name="T13" fmla="*/ 119 h 126"/>
                  <a:gd name="T14" fmla="*/ 59 w 59"/>
                  <a:gd name="T15" fmla="*/ 5 h 126"/>
                  <a:gd name="T16" fmla="*/ 52 w 59"/>
                  <a:gd name="T17" fmla="*/ 5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126">
                    <a:moveTo>
                      <a:pt x="52" y="5"/>
                    </a:moveTo>
                    <a:cubicBezTo>
                      <a:pt x="9" y="38"/>
                      <a:pt x="9" y="38"/>
                      <a:pt x="9" y="38"/>
                    </a:cubicBezTo>
                    <a:cubicBezTo>
                      <a:pt x="9" y="38"/>
                      <a:pt x="5" y="38"/>
                      <a:pt x="0" y="39"/>
                    </a:cubicBezTo>
                    <a:cubicBezTo>
                      <a:pt x="0" y="86"/>
                      <a:pt x="0" y="86"/>
                      <a:pt x="0" y="86"/>
                    </a:cubicBezTo>
                    <a:cubicBezTo>
                      <a:pt x="5" y="87"/>
                      <a:pt x="9" y="88"/>
                      <a:pt x="9" y="88"/>
                    </a:cubicBezTo>
                    <a:cubicBezTo>
                      <a:pt x="51" y="119"/>
                      <a:pt x="51" y="119"/>
                      <a:pt x="51" y="119"/>
                    </a:cubicBezTo>
                    <a:cubicBezTo>
                      <a:pt x="51" y="119"/>
                      <a:pt x="59" y="126"/>
                      <a:pt x="59" y="119"/>
                    </a:cubicBezTo>
                    <a:cubicBezTo>
                      <a:pt x="59" y="112"/>
                      <a:pt x="59" y="11"/>
                      <a:pt x="59" y="5"/>
                    </a:cubicBezTo>
                    <a:cubicBezTo>
                      <a:pt x="59" y="0"/>
                      <a:pt x="52" y="5"/>
                      <a:pt x="52"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solidFill>
                    <a:schemeClr val="bg1">
                      <a:lumMod val="65000"/>
                    </a:schemeClr>
                  </a:solidFill>
                </a:endParaRPr>
              </a:p>
            </p:txBody>
          </p:sp>
          <p:sp>
            <p:nvSpPr>
              <p:cNvPr id="36" name="Freeform 85"/>
              <p:cNvSpPr>
                <a:spLocks/>
              </p:cNvSpPr>
              <p:nvPr/>
            </p:nvSpPr>
            <p:spPr bwMode="auto">
              <a:xfrm>
                <a:off x="6040049" y="4339353"/>
                <a:ext cx="27454" cy="147252"/>
              </a:xfrm>
              <a:custGeom>
                <a:avLst/>
                <a:gdLst>
                  <a:gd name="T0" fmla="*/ 0 w 8"/>
                  <a:gd name="T1" fmla="*/ 8 h 44"/>
                  <a:gd name="T2" fmla="*/ 0 w 8"/>
                  <a:gd name="T3" fmla="*/ 38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16"/>
                      <a:pt x="0" y="32"/>
                      <a:pt x="0" y="38"/>
                    </a:cubicBezTo>
                    <a:cubicBezTo>
                      <a:pt x="0" y="40"/>
                      <a:pt x="4" y="42"/>
                      <a:pt x="8" y="44"/>
                    </a:cubicBezTo>
                    <a:cubicBezTo>
                      <a:pt x="8" y="0"/>
                      <a:pt x="8" y="0"/>
                      <a:pt x="8" y="0"/>
                    </a:cubicBezTo>
                    <a:cubicBezTo>
                      <a:pt x="4" y="2"/>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solidFill>
                    <a:schemeClr val="bg1">
                      <a:lumMod val="65000"/>
                    </a:schemeClr>
                  </a:solidFill>
                </a:endParaRPr>
              </a:p>
            </p:txBody>
          </p:sp>
          <p:sp>
            <p:nvSpPr>
              <p:cNvPr id="37" name="Freeform 86"/>
              <p:cNvSpPr>
                <a:spLocks/>
              </p:cNvSpPr>
              <p:nvPr/>
            </p:nvSpPr>
            <p:spPr bwMode="auto">
              <a:xfrm>
                <a:off x="6329559" y="4296924"/>
                <a:ext cx="77370" cy="229612"/>
              </a:xfrm>
              <a:custGeom>
                <a:avLst/>
                <a:gdLst>
                  <a:gd name="T0" fmla="*/ 10 w 23"/>
                  <a:gd name="T1" fmla="*/ 2 h 69"/>
                  <a:gd name="T2" fmla="*/ 2 w 23"/>
                  <a:gd name="T3" fmla="*/ 2 h 69"/>
                  <a:gd name="T4" fmla="*/ 2 w 23"/>
                  <a:gd name="T5" fmla="*/ 10 h 69"/>
                  <a:gd name="T6" fmla="*/ 12 w 23"/>
                  <a:gd name="T7" fmla="*/ 35 h 69"/>
                  <a:gd name="T8" fmla="*/ 2 w 23"/>
                  <a:gd name="T9" fmla="*/ 60 h 69"/>
                  <a:gd name="T10" fmla="*/ 2 w 23"/>
                  <a:gd name="T11" fmla="*/ 67 h 69"/>
                  <a:gd name="T12" fmla="*/ 6 w 23"/>
                  <a:gd name="T13" fmla="*/ 69 h 69"/>
                  <a:gd name="T14" fmla="*/ 10 w 23"/>
                  <a:gd name="T15" fmla="*/ 67 h 69"/>
                  <a:gd name="T16" fmla="*/ 23 w 23"/>
                  <a:gd name="T17" fmla="*/ 35 h 69"/>
                  <a:gd name="T18" fmla="*/ 10 w 23"/>
                  <a:gd name="T19"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3" h="69">
                    <a:moveTo>
                      <a:pt x="10" y="2"/>
                    </a:moveTo>
                    <a:cubicBezTo>
                      <a:pt x="7" y="0"/>
                      <a:pt x="4" y="0"/>
                      <a:pt x="2" y="2"/>
                    </a:cubicBezTo>
                    <a:cubicBezTo>
                      <a:pt x="0" y="4"/>
                      <a:pt x="0" y="8"/>
                      <a:pt x="2" y="10"/>
                    </a:cubicBezTo>
                    <a:cubicBezTo>
                      <a:pt x="9" y="17"/>
                      <a:pt x="12" y="26"/>
                      <a:pt x="12" y="35"/>
                    </a:cubicBezTo>
                    <a:cubicBezTo>
                      <a:pt x="12" y="44"/>
                      <a:pt x="9" y="53"/>
                      <a:pt x="2" y="60"/>
                    </a:cubicBezTo>
                    <a:cubicBezTo>
                      <a:pt x="0" y="62"/>
                      <a:pt x="0" y="65"/>
                      <a:pt x="2" y="67"/>
                    </a:cubicBezTo>
                    <a:cubicBezTo>
                      <a:pt x="3" y="68"/>
                      <a:pt x="4" y="69"/>
                      <a:pt x="6" y="69"/>
                    </a:cubicBezTo>
                    <a:cubicBezTo>
                      <a:pt x="7" y="69"/>
                      <a:pt x="9" y="68"/>
                      <a:pt x="10" y="67"/>
                    </a:cubicBezTo>
                    <a:cubicBezTo>
                      <a:pt x="19" y="58"/>
                      <a:pt x="23" y="47"/>
                      <a:pt x="23" y="35"/>
                    </a:cubicBezTo>
                    <a:cubicBezTo>
                      <a:pt x="23" y="23"/>
                      <a:pt x="19" y="11"/>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solidFill>
                    <a:schemeClr val="bg1">
                      <a:lumMod val="65000"/>
                    </a:schemeClr>
                  </a:solidFill>
                </a:endParaRPr>
              </a:p>
            </p:txBody>
          </p:sp>
          <p:sp>
            <p:nvSpPr>
              <p:cNvPr id="38" name="Freeform 87"/>
              <p:cNvSpPr>
                <a:spLocks/>
              </p:cNvSpPr>
              <p:nvPr/>
            </p:nvSpPr>
            <p:spPr bwMode="auto">
              <a:xfrm>
                <a:off x="6376980" y="4239521"/>
                <a:ext cx="102328" cy="341923"/>
              </a:xfrm>
              <a:custGeom>
                <a:avLst/>
                <a:gdLst>
                  <a:gd name="T0" fmla="*/ 10 w 31"/>
                  <a:gd name="T1" fmla="*/ 2 h 103"/>
                  <a:gd name="T2" fmla="*/ 3 w 31"/>
                  <a:gd name="T3" fmla="*/ 2 h 103"/>
                  <a:gd name="T4" fmla="*/ 3 w 31"/>
                  <a:gd name="T5" fmla="*/ 10 h 103"/>
                  <a:gd name="T6" fmla="*/ 20 w 31"/>
                  <a:gd name="T7" fmla="*/ 52 h 103"/>
                  <a:gd name="T8" fmla="*/ 3 w 31"/>
                  <a:gd name="T9" fmla="*/ 94 h 103"/>
                  <a:gd name="T10" fmla="*/ 3 w 31"/>
                  <a:gd name="T11" fmla="*/ 102 h 103"/>
                  <a:gd name="T12" fmla="*/ 6 w 31"/>
                  <a:gd name="T13" fmla="*/ 103 h 103"/>
                  <a:gd name="T14" fmla="*/ 10 w 31"/>
                  <a:gd name="T15" fmla="*/ 102 h 103"/>
                  <a:gd name="T16" fmla="*/ 31 w 31"/>
                  <a:gd name="T17" fmla="*/ 52 h 103"/>
                  <a:gd name="T18" fmla="*/ 10 w 31"/>
                  <a:gd name="T19" fmla="*/ 2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1" h="103">
                    <a:moveTo>
                      <a:pt x="10" y="2"/>
                    </a:moveTo>
                    <a:cubicBezTo>
                      <a:pt x="8" y="0"/>
                      <a:pt x="5" y="0"/>
                      <a:pt x="3" y="2"/>
                    </a:cubicBezTo>
                    <a:cubicBezTo>
                      <a:pt x="0" y="4"/>
                      <a:pt x="0" y="8"/>
                      <a:pt x="3" y="10"/>
                    </a:cubicBezTo>
                    <a:cubicBezTo>
                      <a:pt x="14" y="21"/>
                      <a:pt x="20" y="37"/>
                      <a:pt x="20" y="52"/>
                    </a:cubicBezTo>
                    <a:cubicBezTo>
                      <a:pt x="20" y="67"/>
                      <a:pt x="14" y="82"/>
                      <a:pt x="3" y="94"/>
                    </a:cubicBezTo>
                    <a:cubicBezTo>
                      <a:pt x="0" y="96"/>
                      <a:pt x="0" y="100"/>
                      <a:pt x="3" y="102"/>
                    </a:cubicBezTo>
                    <a:cubicBezTo>
                      <a:pt x="4" y="103"/>
                      <a:pt x="5" y="103"/>
                      <a:pt x="6" y="103"/>
                    </a:cubicBezTo>
                    <a:cubicBezTo>
                      <a:pt x="8" y="103"/>
                      <a:pt x="9" y="103"/>
                      <a:pt x="10" y="102"/>
                    </a:cubicBezTo>
                    <a:cubicBezTo>
                      <a:pt x="24" y="88"/>
                      <a:pt x="31" y="70"/>
                      <a:pt x="31" y="52"/>
                    </a:cubicBezTo>
                    <a:cubicBezTo>
                      <a:pt x="31" y="34"/>
                      <a:pt x="24" y="16"/>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solidFill>
                    <a:schemeClr val="bg1">
                      <a:lumMod val="65000"/>
                    </a:schemeClr>
                  </a:solidFill>
                </a:endParaRPr>
              </a:p>
            </p:txBody>
          </p:sp>
          <p:sp>
            <p:nvSpPr>
              <p:cNvPr id="39" name="Freeform 88"/>
              <p:cNvSpPr>
                <a:spLocks/>
              </p:cNvSpPr>
              <p:nvPr/>
            </p:nvSpPr>
            <p:spPr bwMode="auto">
              <a:xfrm>
                <a:off x="6436879" y="4182118"/>
                <a:ext cx="124789" cy="459224"/>
              </a:xfrm>
              <a:custGeom>
                <a:avLst/>
                <a:gdLst>
                  <a:gd name="T0" fmla="*/ 10 w 38"/>
                  <a:gd name="T1" fmla="*/ 2 h 138"/>
                  <a:gd name="T2" fmla="*/ 2 w 38"/>
                  <a:gd name="T3" fmla="*/ 2 h 138"/>
                  <a:gd name="T4" fmla="*/ 2 w 38"/>
                  <a:gd name="T5" fmla="*/ 9 h 138"/>
                  <a:gd name="T6" fmla="*/ 27 w 38"/>
                  <a:gd name="T7" fmla="*/ 69 h 138"/>
                  <a:gd name="T8" fmla="*/ 2 w 38"/>
                  <a:gd name="T9" fmla="*/ 128 h 138"/>
                  <a:gd name="T10" fmla="*/ 2 w 38"/>
                  <a:gd name="T11" fmla="*/ 136 h 138"/>
                  <a:gd name="T12" fmla="*/ 6 w 38"/>
                  <a:gd name="T13" fmla="*/ 138 h 138"/>
                  <a:gd name="T14" fmla="*/ 10 w 38"/>
                  <a:gd name="T15" fmla="*/ 136 h 138"/>
                  <a:gd name="T16" fmla="*/ 38 w 38"/>
                  <a:gd name="T17" fmla="*/ 69 h 138"/>
                  <a:gd name="T18" fmla="*/ 10 w 38"/>
                  <a:gd name="T19" fmla="*/ 2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8" h="138">
                    <a:moveTo>
                      <a:pt x="10" y="2"/>
                    </a:moveTo>
                    <a:cubicBezTo>
                      <a:pt x="8" y="0"/>
                      <a:pt x="5" y="0"/>
                      <a:pt x="2" y="2"/>
                    </a:cubicBezTo>
                    <a:cubicBezTo>
                      <a:pt x="0" y="4"/>
                      <a:pt x="0" y="7"/>
                      <a:pt x="2" y="9"/>
                    </a:cubicBezTo>
                    <a:cubicBezTo>
                      <a:pt x="19" y="26"/>
                      <a:pt x="27" y="47"/>
                      <a:pt x="27" y="69"/>
                    </a:cubicBezTo>
                    <a:cubicBezTo>
                      <a:pt x="27" y="90"/>
                      <a:pt x="19" y="112"/>
                      <a:pt x="2" y="128"/>
                    </a:cubicBezTo>
                    <a:cubicBezTo>
                      <a:pt x="0" y="130"/>
                      <a:pt x="0" y="134"/>
                      <a:pt x="2" y="136"/>
                    </a:cubicBezTo>
                    <a:cubicBezTo>
                      <a:pt x="4" y="137"/>
                      <a:pt x="5" y="138"/>
                      <a:pt x="6" y="138"/>
                    </a:cubicBezTo>
                    <a:cubicBezTo>
                      <a:pt x="8" y="138"/>
                      <a:pt x="9" y="137"/>
                      <a:pt x="10" y="136"/>
                    </a:cubicBezTo>
                    <a:cubicBezTo>
                      <a:pt x="29" y="117"/>
                      <a:pt x="38" y="93"/>
                      <a:pt x="38" y="69"/>
                    </a:cubicBezTo>
                    <a:cubicBezTo>
                      <a:pt x="38" y="45"/>
                      <a:pt x="29" y="20"/>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solidFill>
                    <a:schemeClr val="bg1">
                      <a:lumMod val="65000"/>
                    </a:schemeClr>
                  </a:solidFill>
                </a:endParaRPr>
              </a:p>
            </p:txBody>
          </p:sp>
        </p:grpSp>
        <p:sp>
          <p:nvSpPr>
            <p:cNvPr id="40" name="Content Placeholder 2"/>
            <p:cNvSpPr txBox="1">
              <a:spLocks/>
            </p:cNvSpPr>
            <p:nvPr/>
          </p:nvSpPr>
          <p:spPr>
            <a:xfrm>
              <a:off x="767272" y="3320500"/>
              <a:ext cx="1801505" cy="937601"/>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76" b="1" dirty="0">
                  <a:solidFill>
                    <a:schemeClr val="accent1"/>
                  </a:solidFill>
                  <a:ea typeface="Roboto" panose="02000000000000000000" pitchFamily="2" charset="0"/>
                </a:rPr>
                <a:t>AUDIO EFFECT</a:t>
              </a:r>
              <a:endParaRPr lang="id-ID" sz="1687" b="1" dirty="0">
                <a:solidFill>
                  <a:schemeClr val="accent1"/>
                </a:solidFill>
                <a:ea typeface="Roboto" panose="02000000000000000000" pitchFamily="2" charset="0"/>
              </a:endParaRPr>
            </a:p>
            <a:p>
              <a:pPr marL="0" indent="0" algn="ctr">
                <a:buNone/>
              </a:pPr>
              <a:r>
                <a:rPr lang="en-US" sz="1055" dirty="0" err="1">
                  <a:solidFill>
                    <a:schemeClr val="bg1">
                      <a:lumMod val="65000"/>
                    </a:schemeClr>
                  </a:solidFill>
                  <a:ea typeface="Roboto" panose="02000000000000000000" pitchFamily="2" charset="0"/>
                </a:rPr>
                <a:t>Lorem</a:t>
              </a:r>
              <a:r>
                <a:rPr lang="en-US" sz="1055" dirty="0">
                  <a:solidFill>
                    <a:schemeClr val="bg1">
                      <a:lumMod val="65000"/>
                    </a:schemeClr>
                  </a:solidFill>
                  <a:ea typeface="Roboto" panose="02000000000000000000" pitchFamily="2" charset="0"/>
                </a:rPr>
                <a:t> ipsum dolor sit amet, consectetur adipiscing elit. Fusce suscipit neque non libero aliquam, ut facilisis lacus pretium. </a:t>
              </a:r>
            </a:p>
          </p:txBody>
        </p:sp>
      </p:grpSp>
      <p:grpSp>
        <p:nvGrpSpPr>
          <p:cNvPr id="83" name="Group 82"/>
          <p:cNvGrpSpPr/>
          <p:nvPr/>
        </p:nvGrpSpPr>
        <p:grpSpPr>
          <a:xfrm>
            <a:off x="3031729" y="1784775"/>
            <a:ext cx="2107823" cy="3065781"/>
            <a:chOff x="2874352" y="1692324"/>
            <a:chExt cx="1998638" cy="2906974"/>
          </a:xfrm>
        </p:grpSpPr>
        <p:grpSp>
          <p:nvGrpSpPr>
            <p:cNvPr id="19" name="Group 18"/>
            <p:cNvGrpSpPr/>
            <p:nvPr/>
          </p:nvGrpSpPr>
          <p:grpSpPr>
            <a:xfrm>
              <a:off x="2874352" y="1692324"/>
              <a:ext cx="1998638" cy="2906974"/>
              <a:chOff x="5076967" y="1787857"/>
              <a:chExt cx="1998638" cy="2906974"/>
            </a:xfrm>
          </p:grpSpPr>
          <p:sp>
            <p:nvSpPr>
              <p:cNvPr id="20" name="Rectangle 19"/>
              <p:cNvSpPr/>
              <p:nvPr/>
            </p:nvSpPr>
            <p:spPr>
              <a:xfrm>
                <a:off x="5076967" y="1787857"/>
                <a:ext cx="1998638" cy="2906974"/>
              </a:xfrm>
              <a:prstGeom prst="rect">
                <a:avLst/>
              </a:prstGeom>
              <a:solidFill>
                <a:schemeClr val="bg1">
                  <a:lumMod val="95000"/>
                </a:schemeClr>
              </a:solidFill>
              <a:ln w="25400">
                <a:solidFill>
                  <a:schemeClr val="accent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1" name="Rectangle 20"/>
              <p:cNvSpPr/>
              <p:nvPr/>
            </p:nvSpPr>
            <p:spPr>
              <a:xfrm>
                <a:off x="5341203" y="2047161"/>
                <a:ext cx="1470166" cy="125559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22" name="Straight Connector 21"/>
              <p:cNvCxnSpPr/>
              <p:nvPr/>
            </p:nvCxnSpPr>
            <p:spPr>
              <a:xfrm>
                <a:off x="5341203" y="3357344"/>
                <a:ext cx="1470166" cy="0"/>
              </a:xfrm>
              <a:prstGeom prst="line">
                <a:avLst/>
              </a:prstGeom>
              <a:ln>
                <a:solidFill>
                  <a:schemeClr val="accent2"/>
                </a:solidFill>
              </a:ln>
            </p:spPr>
            <p:style>
              <a:lnRef idx="1">
                <a:schemeClr val="accent1"/>
              </a:lnRef>
              <a:fillRef idx="0">
                <a:schemeClr val="accent1"/>
              </a:fillRef>
              <a:effectRef idx="0">
                <a:schemeClr val="accent1"/>
              </a:effectRef>
              <a:fontRef idx="minor">
                <a:schemeClr val="tx1"/>
              </a:fontRef>
            </p:style>
          </p:cxnSp>
        </p:grpSp>
        <p:sp>
          <p:nvSpPr>
            <p:cNvPr id="29" name="Content Placeholder 2"/>
            <p:cNvSpPr txBox="1">
              <a:spLocks/>
            </p:cNvSpPr>
            <p:nvPr/>
          </p:nvSpPr>
          <p:spPr>
            <a:xfrm>
              <a:off x="2969886" y="3320500"/>
              <a:ext cx="1801505" cy="937601"/>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76" b="1" dirty="0">
                  <a:solidFill>
                    <a:schemeClr val="accent2"/>
                  </a:solidFill>
                  <a:ea typeface="Roboto" panose="02000000000000000000" pitchFamily="2" charset="0"/>
                </a:rPr>
                <a:t>NETWORK SETTING</a:t>
              </a:r>
              <a:endParaRPr lang="id-ID" sz="1687" b="1" dirty="0">
                <a:solidFill>
                  <a:schemeClr val="accent2"/>
                </a:solidFill>
                <a:ea typeface="Roboto" panose="02000000000000000000" pitchFamily="2" charset="0"/>
              </a:endParaRPr>
            </a:p>
            <a:p>
              <a:pPr marL="0" indent="0" algn="ctr">
                <a:buNone/>
              </a:pPr>
              <a:r>
                <a:rPr lang="en-US" sz="1055" dirty="0" err="1">
                  <a:solidFill>
                    <a:schemeClr val="bg1">
                      <a:lumMod val="65000"/>
                    </a:schemeClr>
                  </a:solidFill>
                  <a:ea typeface="Roboto" panose="02000000000000000000" pitchFamily="2" charset="0"/>
                </a:rPr>
                <a:t>Lorem</a:t>
              </a:r>
              <a:r>
                <a:rPr lang="en-US" sz="1055" dirty="0">
                  <a:solidFill>
                    <a:schemeClr val="bg1">
                      <a:lumMod val="65000"/>
                    </a:schemeClr>
                  </a:solidFill>
                  <a:ea typeface="Roboto" panose="02000000000000000000" pitchFamily="2" charset="0"/>
                </a:rPr>
                <a:t> ipsum dolor sit amet, consectetur adipiscing elit. Fusce suscipit neque non libero aliquam, ut facilisis lacus pretium. </a:t>
              </a:r>
            </a:p>
          </p:txBody>
        </p:sp>
        <p:grpSp>
          <p:nvGrpSpPr>
            <p:cNvPr id="63" name="Group 62"/>
            <p:cNvGrpSpPr>
              <a:grpSpLocks noChangeAspect="1"/>
            </p:cNvGrpSpPr>
            <p:nvPr/>
          </p:nvGrpSpPr>
          <p:grpSpPr>
            <a:xfrm>
              <a:off x="3625622" y="2307325"/>
              <a:ext cx="475959" cy="576000"/>
              <a:chOff x="427038" y="3595610"/>
              <a:chExt cx="391838" cy="474198"/>
            </a:xfrm>
            <a:solidFill>
              <a:schemeClr val="bg1"/>
            </a:solidFill>
          </p:grpSpPr>
          <p:sp>
            <p:nvSpPr>
              <p:cNvPr id="64" name="Freeform 89"/>
              <p:cNvSpPr>
                <a:spLocks/>
              </p:cNvSpPr>
              <p:nvPr/>
            </p:nvSpPr>
            <p:spPr bwMode="auto">
              <a:xfrm>
                <a:off x="486937" y="3655509"/>
                <a:ext cx="272041" cy="257066"/>
              </a:xfrm>
              <a:custGeom>
                <a:avLst/>
                <a:gdLst>
                  <a:gd name="T0" fmla="*/ 57 w 82"/>
                  <a:gd name="T1" fmla="*/ 67 h 78"/>
                  <a:gd name="T2" fmla="*/ 57 w 82"/>
                  <a:gd name="T3" fmla="*/ 78 h 78"/>
                  <a:gd name="T4" fmla="*/ 82 w 82"/>
                  <a:gd name="T5" fmla="*/ 40 h 78"/>
                  <a:gd name="T6" fmla="*/ 41 w 82"/>
                  <a:gd name="T7" fmla="*/ 0 h 78"/>
                  <a:gd name="T8" fmla="*/ 0 w 82"/>
                  <a:gd name="T9" fmla="*/ 40 h 78"/>
                  <a:gd name="T10" fmla="*/ 25 w 82"/>
                  <a:gd name="T11" fmla="*/ 78 h 78"/>
                  <a:gd name="T12" fmla="*/ 25 w 82"/>
                  <a:gd name="T13" fmla="*/ 67 h 78"/>
                  <a:gd name="T14" fmla="*/ 10 w 82"/>
                  <a:gd name="T15" fmla="*/ 40 h 78"/>
                  <a:gd name="T16" fmla="*/ 41 w 82"/>
                  <a:gd name="T17" fmla="*/ 10 h 78"/>
                  <a:gd name="T18" fmla="*/ 72 w 82"/>
                  <a:gd name="T19" fmla="*/ 40 h 78"/>
                  <a:gd name="T20" fmla="*/ 57 w 82"/>
                  <a:gd name="T21" fmla="*/ 67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8">
                    <a:moveTo>
                      <a:pt x="57" y="67"/>
                    </a:moveTo>
                    <a:cubicBezTo>
                      <a:pt x="57" y="78"/>
                      <a:pt x="57" y="78"/>
                      <a:pt x="57" y="78"/>
                    </a:cubicBezTo>
                    <a:cubicBezTo>
                      <a:pt x="71" y="72"/>
                      <a:pt x="82" y="57"/>
                      <a:pt x="82" y="40"/>
                    </a:cubicBezTo>
                    <a:cubicBezTo>
                      <a:pt x="82" y="18"/>
                      <a:pt x="63" y="0"/>
                      <a:pt x="41" y="0"/>
                    </a:cubicBezTo>
                    <a:cubicBezTo>
                      <a:pt x="19" y="0"/>
                      <a:pt x="0" y="18"/>
                      <a:pt x="0" y="40"/>
                    </a:cubicBezTo>
                    <a:cubicBezTo>
                      <a:pt x="0" y="57"/>
                      <a:pt x="10" y="72"/>
                      <a:pt x="25" y="78"/>
                    </a:cubicBezTo>
                    <a:cubicBezTo>
                      <a:pt x="25" y="67"/>
                      <a:pt x="25" y="67"/>
                      <a:pt x="25" y="67"/>
                    </a:cubicBezTo>
                    <a:cubicBezTo>
                      <a:pt x="16" y="61"/>
                      <a:pt x="10" y="52"/>
                      <a:pt x="10" y="40"/>
                    </a:cubicBezTo>
                    <a:cubicBezTo>
                      <a:pt x="10" y="23"/>
                      <a:pt x="24" y="10"/>
                      <a:pt x="41" y="10"/>
                    </a:cubicBezTo>
                    <a:cubicBezTo>
                      <a:pt x="58" y="10"/>
                      <a:pt x="72" y="23"/>
                      <a:pt x="72" y="40"/>
                    </a:cubicBezTo>
                    <a:cubicBezTo>
                      <a:pt x="72" y="52"/>
                      <a:pt x="66" y="62"/>
                      <a:pt x="57"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5" name="Freeform 90"/>
              <p:cNvSpPr>
                <a:spLocks/>
              </p:cNvSpPr>
              <p:nvPr/>
            </p:nvSpPr>
            <p:spPr bwMode="auto">
              <a:xfrm>
                <a:off x="427038" y="3595610"/>
                <a:ext cx="391838" cy="381855"/>
              </a:xfrm>
              <a:custGeom>
                <a:avLst/>
                <a:gdLst>
                  <a:gd name="T0" fmla="*/ 59 w 118"/>
                  <a:gd name="T1" fmla="*/ 0 h 115"/>
                  <a:gd name="T2" fmla="*/ 0 w 118"/>
                  <a:gd name="T3" fmla="*/ 58 h 115"/>
                  <a:gd name="T4" fmla="*/ 43 w 118"/>
                  <a:gd name="T5" fmla="*/ 115 h 115"/>
                  <a:gd name="T6" fmla="*/ 43 w 118"/>
                  <a:gd name="T7" fmla="*/ 107 h 115"/>
                  <a:gd name="T8" fmla="*/ 8 w 118"/>
                  <a:gd name="T9" fmla="*/ 58 h 115"/>
                  <a:gd name="T10" fmla="*/ 59 w 118"/>
                  <a:gd name="T11" fmla="*/ 8 h 115"/>
                  <a:gd name="T12" fmla="*/ 110 w 118"/>
                  <a:gd name="T13" fmla="*/ 58 h 115"/>
                  <a:gd name="T14" fmla="*/ 75 w 118"/>
                  <a:gd name="T15" fmla="*/ 107 h 115"/>
                  <a:gd name="T16" fmla="*/ 75 w 118"/>
                  <a:gd name="T17" fmla="*/ 115 h 115"/>
                  <a:gd name="T18" fmla="*/ 118 w 118"/>
                  <a:gd name="T19" fmla="*/ 58 h 115"/>
                  <a:gd name="T20" fmla="*/ 59 w 118"/>
                  <a:gd name="T21" fmla="*/ 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8" h="115">
                    <a:moveTo>
                      <a:pt x="59" y="0"/>
                    </a:moveTo>
                    <a:cubicBezTo>
                      <a:pt x="26" y="0"/>
                      <a:pt x="0" y="26"/>
                      <a:pt x="0" y="58"/>
                    </a:cubicBezTo>
                    <a:cubicBezTo>
                      <a:pt x="0" y="85"/>
                      <a:pt x="18" y="108"/>
                      <a:pt x="43" y="115"/>
                    </a:cubicBezTo>
                    <a:cubicBezTo>
                      <a:pt x="43" y="107"/>
                      <a:pt x="43" y="107"/>
                      <a:pt x="43" y="107"/>
                    </a:cubicBezTo>
                    <a:cubicBezTo>
                      <a:pt x="23" y="100"/>
                      <a:pt x="8" y="81"/>
                      <a:pt x="8" y="58"/>
                    </a:cubicBezTo>
                    <a:cubicBezTo>
                      <a:pt x="8" y="30"/>
                      <a:pt x="31" y="8"/>
                      <a:pt x="59" y="8"/>
                    </a:cubicBezTo>
                    <a:cubicBezTo>
                      <a:pt x="87" y="8"/>
                      <a:pt x="110" y="30"/>
                      <a:pt x="110" y="58"/>
                    </a:cubicBezTo>
                    <a:cubicBezTo>
                      <a:pt x="110" y="81"/>
                      <a:pt x="95" y="100"/>
                      <a:pt x="75" y="107"/>
                    </a:cubicBezTo>
                    <a:cubicBezTo>
                      <a:pt x="75" y="115"/>
                      <a:pt x="75" y="115"/>
                      <a:pt x="75" y="115"/>
                    </a:cubicBezTo>
                    <a:cubicBezTo>
                      <a:pt x="100" y="108"/>
                      <a:pt x="118" y="86"/>
                      <a:pt x="118" y="58"/>
                    </a:cubicBezTo>
                    <a:cubicBezTo>
                      <a:pt x="118" y="26"/>
                      <a:pt x="92" y="0"/>
                      <a:pt x="59"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6" name="Freeform 91"/>
              <p:cNvSpPr>
                <a:spLocks/>
              </p:cNvSpPr>
              <p:nvPr/>
            </p:nvSpPr>
            <p:spPr bwMode="auto">
              <a:xfrm>
                <a:off x="566802" y="3750348"/>
                <a:ext cx="119797" cy="319460"/>
              </a:xfrm>
              <a:custGeom>
                <a:avLst/>
                <a:gdLst>
                  <a:gd name="T0" fmla="*/ 24 w 36"/>
                  <a:gd name="T1" fmla="*/ 82 h 96"/>
                  <a:gd name="T2" fmla="*/ 24 w 36"/>
                  <a:gd name="T3" fmla="*/ 21 h 96"/>
                  <a:gd name="T4" fmla="*/ 29 w 36"/>
                  <a:gd name="T5" fmla="*/ 12 h 96"/>
                  <a:gd name="T6" fmla="*/ 17 w 36"/>
                  <a:gd name="T7" fmla="*/ 0 h 96"/>
                  <a:gd name="T8" fmla="*/ 5 w 36"/>
                  <a:gd name="T9" fmla="*/ 12 h 96"/>
                  <a:gd name="T10" fmla="*/ 10 w 36"/>
                  <a:gd name="T11" fmla="*/ 21 h 96"/>
                  <a:gd name="T12" fmla="*/ 10 w 36"/>
                  <a:gd name="T13" fmla="*/ 21 h 96"/>
                  <a:gd name="T14" fmla="*/ 10 w 36"/>
                  <a:gd name="T15" fmla="*/ 82 h 96"/>
                  <a:gd name="T16" fmla="*/ 0 w 36"/>
                  <a:gd name="T17" fmla="*/ 96 h 96"/>
                  <a:gd name="T18" fmla="*/ 36 w 36"/>
                  <a:gd name="T19" fmla="*/ 96 h 96"/>
                  <a:gd name="T20" fmla="*/ 24 w 36"/>
                  <a:gd name="T21" fmla="*/ 8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6" h="96">
                    <a:moveTo>
                      <a:pt x="24" y="82"/>
                    </a:moveTo>
                    <a:cubicBezTo>
                      <a:pt x="24" y="79"/>
                      <a:pt x="24" y="22"/>
                      <a:pt x="24" y="21"/>
                    </a:cubicBezTo>
                    <a:cubicBezTo>
                      <a:pt x="27" y="19"/>
                      <a:pt x="29" y="16"/>
                      <a:pt x="29" y="12"/>
                    </a:cubicBezTo>
                    <a:cubicBezTo>
                      <a:pt x="29" y="5"/>
                      <a:pt x="24" y="0"/>
                      <a:pt x="17" y="0"/>
                    </a:cubicBezTo>
                    <a:cubicBezTo>
                      <a:pt x="10" y="0"/>
                      <a:pt x="5" y="5"/>
                      <a:pt x="5" y="12"/>
                    </a:cubicBezTo>
                    <a:cubicBezTo>
                      <a:pt x="5" y="16"/>
                      <a:pt x="7" y="19"/>
                      <a:pt x="10" y="21"/>
                    </a:cubicBezTo>
                    <a:cubicBezTo>
                      <a:pt x="10" y="21"/>
                      <a:pt x="10" y="21"/>
                      <a:pt x="10" y="21"/>
                    </a:cubicBezTo>
                    <a:cubicBezTo>
                      <a:pt x="10" y="21"/>
                      <a:pt x="10" y="78"/>
                      <a:pt x="10" y="82"/>
                    </a:cubicBezTo>
                    <a:cubicBezTo>
                      <a:pt x="10" y="92"/>
                      <a:pt x="0" y="96"/>
                      <a:pt x="0" y="96"/>
                    </a:cubicBezTo>
                    <a:cubicBezTo>
                      <a:pt x="36" y="96"/>
                      <a:pt x="36" y="96"/>
                      <a:pt x="36" y="96"/>
                    </a:cubicBezTo>
                    <a:cubicBezTo>
                      <a:pt x="36" y="96"/>
                      <a:pt x="24" y="92"/>
                      <a:pt x="24" y="8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grpSp>
      <p:grpSp>
        <p:nvGrpSpPr>
          <p:cNvPr id="84" name="Group 83"/>
          <p:cNvGrpSpPr/>
          <p:nvPr/>
        </p:nvGrpSpPr>
        <p:grpSpPr>
          <a:xfrm>
            <a:off x="5354671" y="1784775"/>
            <a:ext cx="2107823" cy="3065781"/>
            <a:chOff x="5076966" y="1692324"/>
            <a:chExt cx="1998638" cy="2906974"/>
          </a:xfrm>
        </p:grpSpPr>
        <p:grpSp>
          <p:nvGrpSpPr>
            <p:cNvPr id="11" name="Group 10"/>
            <p:cNvGrpSpPr/>
            <p:nvPr/>
          </p:nvGrpSpPr>
          <p:grpSpPr>
            <a:xfrm>
              <a:off x="5076966" y="1692324"/>
              <a:ext cx="1998638" cy="2906974"/>
              <a:chOff x="5076967" y="1787857"/>
              <a:chExt cx="1998638" cy="2906974"/>
            </a:xfrm>
          </p:grpSpPr>
          <p:sp>
            <p:nvSpPr>
              <p:cNvPr id="7" name="Rectangle 6"/>
              <p:cNvSpPr/>
              <p:nvPr/>
            </p:nvSpPr>
            <p:spPr>
              <a:xfrm>
                <a:off x="5076967" y="1787857"/>
                <a:ext cx="1998638" cy="2906974"/>
              </a:xfrm>
              <a:prstGeom prst="rect">
                <a:avLst/>
              </a:prstGeom>
              <a:solidFill>
                <a:schemeClr val="bg1">
                  <a:lumMod val="95000"/>
                </a:schemeClr>
              </a:solidFill>
              <a:ln w="25400">
                <a:solidFill>
                  <a:schemeClr val="accent3"/>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Rectangle 7"/>
              <p:cNvSpPr/>
              <p:nvPr/>
            </p:nvSpPr>
            <p:spPr>
              <a:xfrm>
                <a:off x="5341203" y="2047161"/>
                <a:ext cx="1470166" cy="125559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10" name="Straight Connector 9"/>
              <p:cNvCxnSpPr/>
              <p:nvPr/>
            </p:nvCxnSpPr>
            <p:spPr>
              <a:xfrm>
                <a:off x="5341203" y="3357344"/>
                <a:ext cx="1470166" cy="0"/>
              </a:xfrm>
              <a:prstGeom prst="line">
                <a:avLst/>
              </a:prstGeom>
              <a:ln>
                <a:solidFill>
                  <a:schemeClr val="accent3"/>
                </a:solidFill>
              </a:ln>
            </p:spPr>
            <p:style>
              <a:lnRef idx="1">
                <a:schemeClr val="accent1"/>
              </a:lnRef>
              <a:fillRef idx="0">
                <a:schemeClr val="accent1"/>
              </a:fillRef>
              <a:effectRef idx="0">
                <a:schemeClr val="accent1"/>
              </a:effectRef>
              <a:fontRef idx="minor">
                <a:schemeClr val="tx1"/>
              </a:fontRef>
            </p:style>
          </p:cxnSp>
        </p:grpSp>
        <p:sp>
          <p:nvSpPr>
            <p:cNvPr id="18" name="Content Placeholder 2"/>
            <p:cNvSpPr txBox="1">
              <a:spLocks/>
            </p:cNvSpPr>
            <p:nvPr/>
          </p:nvSpPr>
          <p:spPr>
            <a:xfrm>
              <a:off x="5172500" y="3320500"/>
              <a:ext cx="1801505" cy="937601"/>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76" b="1" dirty="0">
                  <a:solidFill>
                    <a:schemeClr val="accent3"/>
                  </a:solidFill>
                  <a:ea typeface="Roboto" panose="02000000000000000000" pitchFamily="2" charset="0"/>
                </a:rPr>
                <a:t>PRINT TEMPLATE</a:t>
              </a:r>
              <a:endParaRPr lang="id-ID" sz="1687" b="1" dirty="0">
                <a:solidFill>
                  <a:schemeClr val="accent3"/>
                </a:solidFill>
                <a:ea typeface="Roboto" panose="02000000000000000000" pitchFamily="2" charset="0"/>
              </a:endParaRPr>
            </a:p>
            <a:p>
              <a:pPr marL="0" indent="0" algn="ctr">
                <a:buNone/>
              </a:pPr>
              <a:r>
                <a:rPr lang="en-US" sz="1055" dirty="0" err="1">
                  <a:solidFill>
                    <a:schemeClr val="bg1">
                      <a:lumMod val="65000"/>
                    </a:schemeClr>
                  </a:solidFill>
                  <a:ea typeface="Roboto" panose="02000000000000000000" pitchFamily="2" charset="0"/>
                </a:rPr>
                <a:t>Lorem</a:t>
              </a:r>
              <a:r>
                <a:rPr lang="en-US" sz="1055" dirty="0">
                  <a:solidFill>
                    <a:schemeClr val="bg1">
                      <a:lumMod val="65000"/>
                    </a:schemeClr>
                  </a:solidFill>
                  <a:ea typeface="Roboto" panose="02000000000000000000" pitchFamily="2" charset="0"/>
                </a:rPr>
                <a:t> ipsum dolor sit amet, consectetur adipiscing elit. Fusce suscipit neque non libero aliquam, ut facilisis lacus pretium. </a:t>
              </a:r>
            </a:p>
          </p:txBody>
        </p:sp>
        <p:grpSp>
          <p:nvGrpSpPr>
            <p:cNvPr id="67" name="Group 66"/>
            <p:cNvGrpSpPr>
              <a:grpSpLocks noChangeAspect="1"/>
            </p:cNvGrpSpPr>
            <p:nvPr/>
          </p:nvGrpSpPr>
          <p:grpSpPr>
            <a:xfrm>
              <a:off x="5774924" y="2307325"/>
              <a:ext cx="634701" cy="576000"/>
              <a:chOff x="5159039" y="3837700"/>
              <a:chExt cx="431771" cy="391838"/>
            </a:xfrm>
            <a:solidFill>
              <a:schemeClr val="bg1"/>
            </a:solidFill>
          </p:grpSpPr>
          <p:sp>
            <p:nvSpPr>
              <p:cNvPr id="68" name="Rectangle 72"/>
              <p:cNvSpPr>
                <a:spLocks noChangeArrowheads="1"/>
              </p:cNvSpPr>
              <p:nvPr/>
            </p:nvSpPr>
            <p:spPr bwMode="auto">
              <a:xfrm>
                <a:off x="5256374" y="3837700"/>
                <a:ext cx="242092" cy="698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69" name="Freeform 73"/>
              <p:cNvSpPr>
                <a:spLocks noEditPoints="1"/>
              </p:cNvSpPr>
              <p:nvPr/>
            </p:nvSpPr>
            <p:spPr bwMode="auto">
              <a:xfrm>
                <a:off x="5159039" y="3930044"/>
                <a:ext cx="431771" cy="177201"/>
              </a:xfrm>
              <a:custGeom>
                <a:avLst/>
                <a:gdLst>
                  <a:gd name="T0" fmla="*/ 124 w 130"/>
                  <a:gd name="T1" fmla="*/ 0 h 53"/>
                  <a:gd name="T2" fmla="*/ 6 w 130"/>
                  <a:gd name="T3" fmla="*/ 0 h 53"/>
                  <a:gd name="T4" fmla="*/ 0 w 130"/>
                  <a:gd name="T5" fmla="*/ 7 h 53"/>
                  <a:gd name="T6" fmla="*/ 0 w 130"/>
                  <a:gd name="T7" fmla="*/ 53 h 53"/>
                  <a:gd name="T8" fmla="*/ 19 w 130"/>
                  <a:gd name="T9" fmla="*/ 53 h 53"/>
                  <a:gd name="T10" fmla="*/ 19 w 130"/>
                  <a:gd name="T11" fmla="*/ 25 h 53"/>
                  <a:gd name="T12" fmla="*/ 111 w 130"/>
                  <a:gd name="T13" fmla="*/ 25 h 53"/>
                  <a:gd name="T14" fmla="*/ 111 w 130"/>
                  <a:gd name="T15" fmla="*/ 53 h 53"/>
                  <a:gd name="T16" fmla="*/ 130 w 130"/>
                  <a:gd name="T17" fmla="*/ 53 h 53"/>
                  <a:gd name="T18" fmla="*/ 130 w 130"/>
                  <a:gd name="T19" fmla="*/ 7 h 53"/>
                  <a:gd name="T20" fmla="*/ 124 w 130"/>
                  <a:gd name="T21" fmla="*/ 0 h 53"/>
                  <a:gd name="T22" fmla="*/ 18 w 130"/>
                  <a:gd name="T23" fmla="*/ 16 h 53"/>
                  <a:gd name="T24" fmla="*/ 13 w 130"/>
                  <a:gd name="T25" fmla="*/ 11 h 53"/>
                  <a:gd name="T26" fmla="*/ 18 w 130"/>
                  <a:gd name="T27" fmla="*/ 6 h 53"/>
                  <a:gd name="T28" fmla="*/ 23 w 130"/>
                  <a:gd name="T29" fmla="*/ 11 h 53"/>
                  <a:gd name="T30" fmla="*/ 18 w 130"/>
                  <a:gd name="T31" fmla="*/ 16 h 53"/>
                  <a:gd name="T32" fmla="*/ 117 w 130"/>
                  <a:gd name="T33" fmla="*/ 13 h 53"/>
                  <a:gd name="T34" fmla="*/ 29 w 130"/>
                  <a:gd name="T35" fmla="*/ 13 h 53"/>
                  <a:gd name="T36" fmla="*/ 29 w 130"/>
                  <a:gd name="T37" fmla="*/ 7 h 53"/>
                  <a:gd name="T38" fmla="*/ 117 w 130"/>
                  <a:gd name="T39" fmla="*/ 7 h 53"/>
                  <a:gd name="T40" fmla="*/ 117 w 130"/>
                  <a:gd name="T41" fmla="*/ 13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53">
                    <a:moveTo>
                      <a:pt x="124" y="0"/>
                    </a:moveTo>
                    <a:cubicBezTo>
                      <a:pt x="6" y="0"/>
                      <a:pt x="6" y="0"/>
                      <a:pt x="6" y="0"/>
                    </a:cubicBezTo>
                    <a:cubicBezTo>
                      <a:pt x="3" y="0"/>
                      <a:pt x="0" y="3"/>
                      <a:pt x="0" y="7"/>
                    </a:cubicBezTo>
                    <a:cubicBezTo>
                      <a:pt x="0" y="53"/>
                      <a:pt x="0" y="53"/>
                      <a:pt x="0" y="53"/>
                    </a:cubicBezTo>
                    <a:cubicBezTo>
                      <a:pt x="19" y="53"/>
                      <a:pt x="19" y="53"/>
                      <a:pt x="19" y="53"/>
                    </a:cubicBezTo>
                    <a:cubicBezTo>
                      <a:pt x="19" y="25"/>
                      <a:pt x="19" y="25"/>
                      <a:pt x="19" y="25"/>
                    </a:cubicBezTo>
                    <a:cubicBezTo>
                      <a:pt x="111" y="25"/>
                      <a:pt x="111" y="25"/>
                      <a:pt x="111" y="25"/>
                    </a:cubicBezTo>
                    <a:cubicBezTo>
                      <a:pt x="111" y="53"/>
                      <a:pt x="111" y="53"/>
                      <a:pt x="111" y="53"/>
                    </a:cubicBezTo>
                    <a:cubicBezTo>
                      <a:pt x="130" y="53"/>
                      <a:pt x="130" y="53"/>
                      <a:pt x="130" y="53"/>
                    </a:cubicBezTo>
                    <a:cubicBezTo>
                      <a:pt x="130" y="7"/>
                      <a:pt x="130" y="7"/>
                      <a:pt x="130" y="7"/>
                    </a:cubicBezTo>
                    <a:cubicBezTo>
                      <a:pt x="130" y="3"/>
                      <a:pt x="127" y="0"/>
                      <a:pt x="124" y="0"/>
                    </a:cubicBezTo>
                    <a:close/>
                    <a:moveTo>
                      <a:pt x="18" y="16"/>
                    </a:moveTo>
                    <a:cubicBezTo>
                      <a:pt x="15" y="16"/>
                      <a:pt x="13" y="14"/>
                      <a:pt x="13" y="11"/>
                    </a:cubicBezTo>
                    <a:cubicBezTo>
                      <a:pt x="13" y="8"/>
                      <a:pt x="15" y="6"/>
                      <a:pt x="18" y="6"/>
                    </a:cubicBezTo>
                    <a:cubicBezTo>
                      <a:pt x="21" y="6"/>
                      <a:pt x="23" y="8"/>
                      <a:pt x="23" y="11"/>
                    </a:cubicBezTo>
                    <a:cubicBezTo>
                      <a:pt x="23" y="14"/>
                      <a:pt x="21" y="16"/>
                      <a:pt x="18" y="16"/>
                    </a:cubicBezTo>
                    <a:close/>
                    <a:moveTo>
                      <a:pt x="117" y="13"/>
                    </a:moveTo>
                    <a:cubicBezTo>
                      <a:pt x="29" y="13"/>
                      <a:pt x="29" y="13"/>
                      <a:pt x="29" y="13"/>
                    </a:cubicBezTo>
                    <a:cubicBezTo>
                      <a:pt x="29" y="7"/>
                      <a:pt x="29" y="7"/>
                      <a:pt x="29" y="7"/>
                    </a:cubicBezTo>
                    <a:cubicBezTo>
                      <a:pt x="117" y="7"/>
                      <a:pt x="117" y="7"/>
                      <a:pt x="117" y="7"/>
                    </a:cubicBezTo>
                    <a:lnTo>
                      <a:pt x="117"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0" name="Freeform 74"/>
              <p:cNvSpPr>
                <a:spLocks/>
              </p:cNvSpPr>
              <p:nvPr/>
            </p:nvSpPr>
            <p:spPr bwMode="auto">
              <a:xfrm>
                <a:off x="5248887" y="4039859"/>
                <a:ext cx="252075" cy="189679"/>
              </a:xfrm>
              <a:custGeom>
                <a:avLst/>
                <a:gdLst>
                  <a:gd name="T0" fmla="*/ 66 w 76"/>
                  <a:gd name="T1" fmla="*/ 49 h 57"/>
                  <a:gd name="T2" fmla="*/ 25 w 76"/>
                  <a:gd name="T3" fmla="*/ 49 h 57"/>
                  <a:gd name="T4" fmla="*/ 10 w 76"/>
                  <a:gd name="T5" fmla="*/ 49 h 57"/>
                  <a:gd name="T6" fmla="*/ 10 w 76"/>
                  <a:gd name="T7" fmla="*/ 0 h 57"/>
                  <a:gd name="T8" fmla="*/ 1 w 76"/>
                  <a:gd name="T9" fmla="*/ 0 h 57"/>
                  <a:gd name="T10" fmla="*/ 1 w 76"/>
                  <a:gd name="T11" fmla="*/ 50 h 57"/>
                  <a:gd name="T12" fmla="*/ 8 w 76"/>
                  <a:gd name="T13" fmla="*/ 57 h 57"/>
                  <a:gd name="T14" fmla="*/ 69 w 76"/>
                  <a:gd name="T15" fmla="*/ 57 h 57"/>
                  <a:gd name="T16" fmla="*/ 76 w 76"/>
                  <a:gd name="T17" fmla="*/ 48 h 57"/>
                  <a:gd name="T18" fmla="*/ 76 w 76"/>
                  <a:gd name="T19" fmla="*/ 0 h 57"/>
                  <a:gd name="T20" fmla="*/ 66 w 76"/>
                  <a:gd name="T21" fmla="*/ 0 h 57"/>
                  <a:gd name="T22" fmla="*/ 66 w 76"/>
                  <a:gd name="T23" fmla="*/ 49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6" h="57">
                    <a:moveTo>
                      <a:pt x="66" y="49"/>
                    </a:moveTo>
                    <a:cubicBezTo>
                      <a:pt x="25" y="49"/>
                      <a:pt x="25" y="49"/>
                      <a:pt x="25" y="49"/>
                    </a:cubicBezTo>
                    <a:cubicBezTo>
                      <a:pt x="10" y="49"/>
                      <a:pt x="10" y="49"/>
                      <a:pt x="10" y="49"/>
                    </a:cubicBezTo>
                    <a:cubicBezTo>
                      <a:pt x="10" y="0"/>
                      <a:pt x="10" y="0"/>
                      <a:pt x="10" y="0"/>
                    </a:cubicBezTo>
                    <a:cubicBezTo>
                      <a:pt x="1" y="0"/>
                      <a:pt x="1" y="0"/>
                      <a:pt x="1" y="0"/>
                    </a:cubicBezTo>
                    <a:cubicBezTo>
                      <a:pt x="1" y="50"/>
                      <a:pt x="1" y="50"/>
                      <a:pt x="1" y="50"/>
                    </a:cubicBezTo>
                    <a:cubicBezTo>
                      <a:pt x="1" y="50"/>
                      <a:pt x="0" y="57"/>
                      <a:pt x="8" y="57"/>
                    </a:cubicBezTo>
                    <a:cubicBezTo>
                      <a:pt x="16" y="57"/>
                      <a:pt x="69" y="57"/>
                      <a:pt x="69" y="57"/>
                    </a:cubicBezTo>
                    <a:cubicBezTo>
                      <a:pt x="75" y="57"/>
                      <a:pt x="76" y="53"/>
                      <a:pt x="76" y="48"/>
                    </a:cubicBezTo>
                    <a:cubicBezTo>
                      <a:pt x="76" y="0"/>
                      <a:pt x="76" y="0"/>
                      <a:pt x="76" y="0"/>
                    </a:cubicBezTo>
                    <a:cubicBezTo>
                      <a:pt x="66" y="0"/>
                      <a:pt x="66" y="0"/>
                      <a:pt x="66" y="0"/>
                    </a:cubicBezTo>
                    <a:lnTo>
                      <a:pt x="66" y="4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1" name="Rectangle 75"/>
              <p:cNvSpPr>
                <a:spLocks noChangeArrowheads="1"/>
              </p:cNvSpPr>
              <p:nvPr/>
            </p:nvSpPr>
            <p:spPr bwMode="auto">
              <a:xfrm>
                <a:off x="5293811" y="4082286"/>
                <a:ext cx="157235"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2" name="Rectangle 76"/>
              <p:cNvSpPr>
                <a:spLocks noChangeArrowheads="1"/>
              </p:cNvSpPr>
              <p:nvPr/>
            </p:nvSpPr>
            <p:spPr bwMode="auto">
              <a:xfrm>
                <a:off x="5298803" y="4142185"/>
                <a:ext cx="152243" cy="274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grpSp>
      <p:grpSp>
        <p:nvGrpSpPr>
          <p:cNvPr id="85" name="Group 84"/>
          <p:cNvGrpSpPr/>
          <p:nvPr/>
        </p:nvGrpSpPr>
        <p:grpSpPr>
          <a:xfrm>
            <a:off x="7679958" y="1784775"/>
            <a:ext cx="2107823" cy="3065781"/>
            <a:chOff x="7281803" y="1692324"/>
            <a:chExt cx="1998638" cy="2906974"/>
          </a:xfrm>
        </p:grpSpPr>
        <p:grpSp>
          <p:nvGrpSpPr>
            <p:cNvPr id="52" name="Group 51"/>
            <p:cNvGrpSpPr/>
            <p:nvPr/>
          </p:nvGrpSpPr>
          <p:grpSpPr>
            <a:xfrm>
              <a:off x="7281803" y="1692324"/>
              <a:ext cx="1998638" cy="2906974"/>
              <a:chOff x="5076967" y="1787857"/>
              <a:chExt cx="1998638" cy="2906974"/>
            </a:xfrm>
          </p:grpSpPr>
          <p:sp>
            <p:nvSpPr>
              <p:cNvPr id="53" name="Rectangle 52"/>
              <p:cNvSpPr/>
              <p:nvPr/>
            </p:nvSpPr>
            <p:spPr>
              <a:xfrm>
                <a:off x="5076967" y="1787857"/>
                <a:ext cx="1998638" cy="2906974"/>
              </a:xfrm>
              <a:prstGeom prst="rect">
                <a:avLst/>
              </a:prstGeom>
              <a:solidFill>
                <a:schemeClr val="bg1">
                  <a:lumMod val="95000"/>
                </a:schemeClr>
              </a:solidFill>
              <a:ln w="25400">
                <a:solidFill>
                  <a:schemeClr val="accent4"/>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54" name="Rectangle 53"/>
              <p:cNvSpPr/>
              <p:nvPr/>
            </p:nvSpPr>
            <p:spPr>
              <a:xfrm>
                <a:off x="5341203" y="2047161"/>
                <a:ext cx="1470166" cy="125559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55" name="Straight Connector 54"/>
              <p:cNvCxnSpPr/>
              <p:nvPr/>
            </p:nvCxnSpPr>
            <p:spPr>
              <a:xfrm>
                <a:off x="5341203" y="3357344"/>
                <a:ext cx="1470166" cy="0"/>
              </a:xfrm>
              <a:prstGeom prst="line">
                <a:avLst/>
              </a:prstGeom>
              <a:ln>
                <a:solidFill>
                  <a:schemeClr val="accent4"/>
                </a:solidFill>
              </a:ln>
            </p:spPr>
            <p:style>
              <a:lnRef idx="1">
                <a:schemeClr val="accent1"/>
              </a:lnRef>
              <a:fillRef idx="0">
                <a:schemeClr val="accent1"/>
              </a:fillRef>
              <a:effectRef idx="0">
                <a:schemeClr val="accent1"/>
              </a:effectRef>
              <a:fontRef idx="minor">
                <a:schemeClr val="tx1"/>
              </a:fontRef>
            </p:style>
          </p:cxnSp>
        </p:grpSp>
        <p:sp>
          <p:nvSpPr>
            <p:cNvPr id="62" name="Content Placeholder 2"/>
            <p:cNvSpPr txBox="1">
              <a:spLocks/>
            </p:cNvSpPr>
            <p:nvPr/>
          </p:nvSpPr>
          <p:spPr>
            <a:xfrm>
              <a:off x="7377337" y="3320500"/>
              <a:ext cx="1801505" cy="937601"/>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76" b="1" dirty="0">
                  <a:solidFill>
                    <a:schemeClr val="accent4"/>
                  </a:solidFill>
                  <a:ea typeface="Roboto" panose="02000000000000000000" pitchFamily="2" charset="0"/>
                </a:rPr>
                <a:t>PRESENTATION</a:t>
              </a:r>
              <a:endParaRPr lang="id-ID" sz="1687" b="1" dirty="0">
                <a:solidFill>
                  <a:schemeClr val="accent4"/>
                </a:solidFill>
                <a:ea typeface="Roboto" panose="02000000000000000000" pitchFamily="2" charset="0"/>
              </a:endParaRPr>
            </a:p>
            <a:p>
              <a:pPr marL="0" indent="0" algn="ctr">
                <a:buNone/>
              </a:pPr>
              <a:r>
                <a:rPr lang="en-US" sz="1055" dirty="0" err="1">
                  <a:solidFill>
                    <a:schemeClr val="bg1">
                      <a:lumMod val="65000"/>
                    </a:schemeClr>
                  </a:solidFill>
                  <a:ea typeface="Roboto" panose="02000000000000000000" pitchFamily="2" charset="0"/>
                </a:rPr>
                <a:t>Lorem</a:t>
              </a:r>
              <a:r>
                <a:rPr lang="en-US" sz="1055" dirty="0">
                  <a:solidFill>
                    <a:schemeClr val="bg1">
                      <a:lumMod val="65000"/>
                    </a:schemeClr>
                  </a:solidFill>
                  <a:ea typeface="Roboto" panose="02000000000000000000" pitchFamily="2" charset="0"/>
                </a:rPr>
                <a:t> ipsum dolor sit amet, consectetur adipiscing elit. Fusce suscipit neque non libero aliquam, ut facilisis lacus pretium. </a:t>
              </a:r>
            </a:p>
          </p:txBody>
        </p:sp>
        <p:grpSp>
          <p:nvGrpSpPr>
            <p:cNvPr id="73" name="Group 72"/>
            <p:cNvGrpSpPr>
              <a:grpSpLocks noChangeAspect="1"/>
            </p:cNvGrpSpPr>
            <p:nvPr/>
          </p:nvGrpSpPr>
          <p:grpSpPr>
            <a:xfrm>
              <a:off x="8016392" y="2293677"/>
              <a:ext cx="556476" cy="576000"/>
              <a:chOff x="1163293" y="4009909"/>
              <a:chExt cx="426779" cy="441753"/>
            </a:xfrm>
            <a:solidFill>
              <a:schemeClr val="bg1"/>
            </a:solidFill>
          </p:grpSpPr>
          <p:sp>
            <p:nvSpPr>
              <p:cNvPr id="74" name="Freeform 129"/>
              <p:cNvSpPr>
                <a:spLocks/>
              </p:cNvSpPr>
              <p:nvPr/>
            </p:nvSpPr>
            <p:spPr bwMode="auto">
              <a:xfrm>
                <a:off x="1163293" y="4192101"/>
                <a:ext cx="426779" cy="157235"/>
              </a:xfrm>
              <a:custGeom>
                <a:avLst/>
                <a:gdLst>
                  <a:gd name="T0" fmla="*/ 86 w 171"/>
                  <a:gd name="T1" fmla="*/ 36 h 63"/>
                  <a:gd name="T2" fmla="*/ 24 w 171"/>
                  <a:gd name="T3" fmla="*/ 0 h 63"/>
                  <a:gd name="T4" fmla="*/ 0 w 171"/>
                  <a:gd name="T5" fmla="*/ 15 h 63"/>
                  <a:gd name="T6" fmla="*/ 86 w 171"/>
                  <a:gd name="T7" fmla="*/ 63 h 63"/>
                  <a:gd name="T8" fmla="*/ 171 w 171"/>
                  <a:gd name="T9" fmla="*/ 15 h 63"/>
                  <a:gd name="T10" fmla="*/ 147 w 171"/>
                  <a:gd name="T11" fmla="*/ 0 h 63"/>
                  <a:gd name="T12" fmla="*/ 86 w 171"/>
                  <a:gd name="T13" fmla="*/ 36 h 63"/>
                </a:gdLst>
                <a:ahLst/>
                <a:cxnLst>
                  <a:cxn ang="0">
                    <a:pos x="T0" y="T1"/>
                  </a:cxn>
                  <a:cxn ang="0">
                    <a:pos x="T2" y="T3"/>
                  </a:cxn>
                  <a:cxn ang="0">
                    <a:pos x="T4" y="T5"/>
                  </a:cxn>
                  <a:cxn ang="0">
                    <a:pos x="T6" y="T7"/>
                  </a:cxn>
                  <a:cxn ang="0">
                    <a:pos x="T8" y="T9"/>
                  </a:cxn>
                  <a:cxn ang="0">
                    <a:pos x="T10" y="T11"/>
                  </a:cxn>
                  <a:cxn ang="0">
                    <a:pos x="T12" y="T13"/>
                  </a:cxn>
                </a:cxnLst>
                <a:rect l="0" t="0" r="r" b="b"/>
                <a:pathLst>
                  <a:path w="171" h="63">
                    <a:moveTo>
                      <a:pt x="86" y="36"/>
                    </a:moveTo>
                    <a:lnTo>
                      <a:pt x="24" y="0"/>
                    </a:lnTo>
                    <a:lnTo>
                      <a:pt x="0" y="15"/>
                    </a:lnTo>
                    <a:lnTo>
                      <a:pt x="86" y="63"/>
                    </a:lnTo>
                    <a:lnTo>
                      <a:pt x="171" y="15"/>
                    </a:lnTo>
                    <a:lnTo>
                      <a:pt x="147" y="0"/>
                    </a:lnTo>
                    <a:lnTo>
                      <a:pt x="86" y="3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5" name="Freeform 130"/>
              <p:cNvSpPr>
                <a:spLocks/>
              </p:cNvSpPr>
              <p:nvPr/>
            </p:nvSpPr>
            <p:spPr bwMode="auto">
              <a:xfrm>
                <a:off x="1163293" y="4296924"/>
                <a:ext cx="426779" cy="154738"/>
              </a:xfrm>
              <a:custGeom>
                <a:avLst/>
                <a:gdLst>
                  <a:gd name="T0" fmla="*/ 86 w 171"/>
                  <a:gd name="T1" fmla="*/ 34 h 62"/>
                  <a:gd name="T2" fmla="*/ 24 w 171"/>
                  <a:gd name="T3" fmla="*/ 0 h 62"/>
                  <a:gd name="T4" fmla="*/ 0 w 171"/>
                  <a:gd name="T5" fmla="*/ 13 h 62"/>
                  <a:gd name="T6" fmla="*/ 86 w 171"/>
                  <a:gd name="T7" fmla="*/ 62 h 62"/>
                  <a:gd name="T8" fmla="*/ 171 w 171"/>
                  <a:gd name="T9" fmla="*/ 13 h 62"/>
                  <a:gd name="T10" fmla="*/ 147 w 171"/>
                  <a:gd name="T11" fmla="*/ 0 h 62"/>
                  <a:gd name="T12" fmla="*/ 86 w 171"/>
                  <a:gd name="T13" fmla="*/ 34 h 62"/>
                </a:gdLst>
                <a:ahLst/>
                <a:cxnLst>
                  <a:cxn ang="0">
                    <a:pos x="T0" y="T1"/>
                  </a:cxn>
                  <a:cxn ang="0">
                    <a:pos x="T2" y="T3"/>
                  </a:cxn>
                  <a:cxn ang="0">
                    <a:pos x="T4" y="T5"/>
                  </a:cxn>
                  <a:cxn ang="0">
                    <a:pos x="T6" y="T7"/>
                  </a:cxn>
                  <a:cxn ang="0">
                    <a:pos x="T8" y="T9"/>
                  </a:cxn>
                  <a:cxn ang="0">
                    <a:pos x="T10" y="T11"/>
                  </a:cxn>
                  <a:cxn ang="0">
                    <a:pos x="T12" y="T13"/>
                  </a:cxn>
                </a:cxnLst>
                <a:rect l="0" t="0" r="r" b="b"/>
                <a:pathLst>
                  <a:path w="171" h="62">
                    <a:moveTo>
                      <a:pt x="86" y="34"/>
                    </a:moveTo>
                    <a:lnTo>
                      <a:pt x="24" y="0"/>
                    </a:lnTo>
                    <a:lnTo>
                      <a:pt x="0" y="13"/>
                    </a:lnTo>
                    <a:lnTo>
                      <a:pt x="86" y="62"/>
                    </a:lnTo>
                    <a:lnTo>
                      <a:pt x="171" y="13"/>
                    </a:lnTo>
                    <a:lnTo>
                      <a:pt x="147" y="0"/>
                    </a:lnTo>
                    <a:lnTo>
                      <a:pt x="86"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6" name="Freeform 131"/>
              <p:cNvSpPr>
                <a:spLocks/>
              </p:cNvSpPr>
              <p:nvPr/>
            </p:nvSpPr>
            <p:spPr bwMode="auto">
              <a:xfrm>
                <a:off x="1163293" y="4009909"/>
                <a:ext cx="426779" cy="242092"/>
              </a:xfrm>
              <a:custGeom>
                <a:avLst/>
                <a:gdLst>
                  <a:gd name="T0" fmla="*/ 171 w 171"/>
                  <a:gd name="T1" fmla="*/ 48 h 97"/>
                  <a:gd name="T2" fmla="*/ 86 w 171"/>
                  <a:gd name="T3" fmla="*/ 0 h 97"/>
                  <a:gd name="T4" fmla="*/ 0 w 171"/>
                  <a:gd name="T5" fmla="*/ 48 h 97"/>
                  <a:gd name="T6" fmla="*/ 86 w 171"/>
                  <a:gd name="T7" fmla="*/ 97 h 97"/>
                  <a:gd name="T8" fmla="*/ 171 w 171"/>
                  <a:gd name="T9" fmla="*/ 48 h 97"/>
                </a:gdLst>
                <a:ahLst/>
                <a:cxnLst>
                  <a:cxn ang="0">
                    <a:pos x="T0" y="T1"/>
                  </a:cxn>
                  <a:cxn ang="0">
                    <a:pos x="T2" y="T3"/>
                  </a:cxn>
                  <a:cxn ang="0">
                    <a:pos x="T4" y="T5"/>
                  </a:cxn>
                  <a:cxn ang="0">
                    <a:pos x="T6" y="T7"/>
                  </a:cxn>
                  <a:cxn ang="0">
                    <a:pos x="T8" y="T9"/>
                  </a:cxn>
                </a:cxnLst>
                <a:rect l="0" t="0" r="r" b="b"/>
                <a:pathLst>
                  <a:path w="171" h="97">
                    <a:moveTo>
                      <a:pt x="171" y="48"/>
                    </a:moveTo>
                    <a:lnTo>
                      <a:pt x="86" y="0"/>
                    </a:lnTo>
                    <a:lnTo>
                      <a:pt x="0" y="48"/>
                    </a:lnTo>
                    <a:lnTo>
                      <a:pt x="86" y="97"/>
                    </a:lnTo>
                    <a:lnTo>
                      <a:pt x="171"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grpSp>
      <p:grpSp>
        <p:nvGrpSpPr>
          <p:cNvPr id="86" name="Group 85"/>
          <p:cNvGrpSpPr/>
          <p:nvPr/>
        </p:nvGrpSpPr>
        <p:grpSpPr>
          <a:xfrm>
            <a:off x="10002900" y="1784775"/>
            <a:ext cx="2107823" cy="3065781"/>
            <a:chOff x="9484417" y="1692324"/>
            <a:chExt cx="1998638" cy="2906974"/>
          </a:xfrm>
        </p:grpSpPr>
        <p:grpSp>
          <p:nvGrpSpPr>
            <p:cNvPr id="41" name="Group 40"/>
            <p:cNvGrpSpPr/>
            <p:nvPr/>
          </p:nvGrpSpPr>
          <p:grpSpPr>
            <a:xfrm>
              <a:off x="9484417" y="1692324"/>
              <a:ext cx="1998638" cy="2906974"/>
              <a:chOff x="5076967" y="1787857"/>
              <a:chExt cx="1998638" cy="2906974"/>
            </a:xfrm>
          </p:grpSpPr>
          <p:sp>
            <p:nvSpPr>
              <p:cNvPr id="42" name="Rectangle 41"/>
              <p:cNvSpPr/>
              <p:nvPr/>
            </p:nvSpPr>
            <p:spPr>
              <a:xfrm>
                <a:off x="5076967" y="1787857"/>
                <a:ext cx="1998638" cy="2906974"/>
              </a:xfrm>
              <a:prstGeom prst="rect">
                <a:avLst/>
              </a:prstGeom>
              <a:solidFill>
                <a:schemeClr val="bg1">
                  <a:lumMod val="95000"/>
                </a:schemeClr>
              </a:solidFill>
              <a:ln w="25400">
                <a:solidFill>
                  <a:schemeClr val="accent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3" name="Rectangle 42"/>
              <p:cNvSpPr/>
              <p:nvPr/>
            </p:nvSpPr>
            <p:spPr>
              <a:xfrm>
                <a:off x="5341203" y="2047161"/>
                <a:ext cx="1470166" cy="125559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cxnSp>
            <p:nvCxnSpPr>
              <p:cNvPr id="44" name="Straight Connector 43"/>
              <p:cNvCxnSpPr/>
              <p:nvPr/>
            </p:nvCxnSpPr>
            <p:spPr>
              <a:xfrm>
                <a:off x="5341203" y="3357344"/>
                <a:ext cx="1470166" cy="0"/>
              </a:xfrm>
              <a:prstGeom prst="line">
                <a:avLst/>
              </a:prstGeom>
              <a:ln>
                <a:solidFill>
                  <a:schemeClr val="accent5"/>
                </a:solidFill>
              </a:ln>
            </p:spPr>
            <p:style>
              <a:lnRef idx="1">
                <a:schemeClr val="accent1"/>
              </a:lnRef>
              <a:fillRef idx="0">
                <a:schemeClr val="accent1"/>
              </a:fillRef>
              <a:effectRef idx="0">
                <a:schemeClr val="accent1"/>
              </a:effectRef>
              <a:fontRef idx="minor">
                <a:schemeClr val="tx1"/>
              </a:fontRef>
            </p:style>
          </p:cxnSp>
        </p:grpSp>
        <p:sp>
          <p:nvSpPr>
            <p:cNvPr id="51" name="Content Placeholder 2"/>
            <p:cNvSpPr txBox="1">
              <a:spLocks/>
            </p:cNvSpPr>
            <p:nvPr/>
          </p:nvSpPr>
          <p:spPr>
            <a:xfrm>
              <a:off x="9579951" y="3320500"/>
              <a:ext cx="1801505" cy="937601"/>
            </a:xfrm>
            <a:prstGeom prst="rect">
              <a:avLst/>
            </a:prstGeom>
          </p:spPr>
          <p:txBody>
            <a:bodyPr vert="horz" lIns="96435" tIns="48218" rIns="96435" bIns="48218" rtlCol="0">
              <a:noAutofit/>
            </a:bodyPr>
            <a:lstStyle>
              <a:lvl1pPr marL="342900" indent="-3429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14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2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1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id-ID" sz="1476" b="1" dirty="0">
                  <a:solidFill>
                    <a:schemeClr val="accent5"/>
                  </a:solidFill>
                  <a:ea typeface="Roboto" panose="02000000000000000000" pitchFamily="2" charset="0"/>
                </a:rPr>
                <a:t>CREATIVE KIT</a:t>
              </a:r>
              <a:endParaRPr lang="id-ID" sz="1687" b="1" dirty="0">
                <a:solidFill>
                  <a:schemeClr val="accent5"/>
                </a:solidFill>
                <a:ea typeface="Roboto" panose="02000000000000000000" pitchFamily="2" charset="0"/>
              </a:endParaRPr>
            </a:p>
            <a:p>
              <a:pPr marL="0" indent="0" algn="ctr">
                <a:buNone/>
              </a:pPr>
              <a:r>
                <a:rPr lang="en-US" sz="1055" dirty="0" err="1">
                  <a:solidFill>
                    <a:schemeClr val="bg1">
                      <a:lumMod val="65000"/>
                    </a:schemeClr>
                  </a:solidFill>
                  <a:ea typeface="Roboto" panose="02000000000000000000" pitchFamily="2" charset="0"/>
                </a:rPr>
                <a:t>Lorem</a:t>
              </a:r>
              <a:r>
                <a:rPr lang="en-US" sz="1055" dirty="0">
                  <a:solidFill>
                    <a:schemeClr val="bg1">
                      <a:lumMod val="65000"/>
                    </a:schemeClr>
                  </a:solidFill>
                  <a:ea typeface="Roboto" panose="02000000000000000000" pitchFamily="2" charset="0"/>
                </a:rPr>
                <a:t> ipsum dolor sit amet, consectetur adipiscing elit. Fusce suscipit neque non libero aliquam, ut facilisis lacus pretium. </a:t>
              </a:r>
            </a:p>
          </p:txBody>
        </p:sp>
        <p:grpSp>
          <p:nvGrpSpPr>
            <p:cNvPr id="77" name="Group 76"/>
            <p:cNvGrpSpPr>
              <a:grpSpLocks noChangeAspect="1"/>
            </p:cNvGrpSpPr>
            <p:nvPr/>
          </p:nvGrpSpPr>
          <p:grpSpPr>
            <a:xfrm>
              <a:off x="10275482" y="2282722"/>
              <a:ext cx="410441" cy="612000"/>
              <a:chOff x="4669866" y="3800264"/>
              <a:chExt cx="279527" cy="416797"/>
            </a:xfrm>
            <a:solidFill>
              <a:schemeClr val="bg1"/>
            </a:solidFill>
          </p:grpSpPr>
          <p:sp>
            <p:nvSpPr>
              <p:cNvPr id="78" name="Freeform 141"/>
              <p:cNvSpPr>
                <a:spLocks noEditPoints="1"/>
              </p:cNvSpPr>
              <p:nvPr/>
            </p:nvSpPr>
            <p:spPr bwMode="auto">
              <a:xfrm>
                <a:off x="4669866" y="3800264"/>
                <a:ext cx="279527" cy="316965"/>
              </a:xfrm>
              <a:custGeom>
                <a:avLst/>
                <a:gdLst>
                  <a:gd name="T0" fmla="*/ 84 w 84"/>
                  <a:gd name="T1" fmla="*/ 42 h 95"/>
                  <a:gd name="T2" fmla="*/ 42 w 84"/>
                  <a:gd name="T3" fmla="*/ 0 h 95"/>
                  <a:gd name="T4" fmla="*/ 0 w 84"/>
                  <a:gd name="T5" fmla="*/ 42 h 95"/>
                  <a:gd name="T6" fmla="*/ 28 w 84"/>
                  <a:gd name="T7" fmla="*/ 81 h 95"/>
                  <a:gd name="T8" fmla="*/ 25 w 84"/>
                  <a:gd name="T9" fmla="*/ 81 h 95"/>
                  <a:gd name="T10" fmla="*/ 25 w 84"/>
                  <a:gd name="T11" fmla="*/ 95 h 95"/>
                  <a:gd name="T12" fmla="*/ 60 w 84"/>
                  <a:gd name="T13" fmla="*/ 95 h 95"/>
                  <a:gd name="T14" fmla="*/ 60 w 84"/>
                  <a:gd name="T15" fmla="*/ 81 h 95"/>
                  <a:gd name="T16" fmla="*/ 57 w 84"/>
                  <a:gd name="T17" fmla="*/ 81 h 95"/>
                  <a:gd name="T18" fmla="*/ 84 w 84"/>
                  <a:gd name="T19" fmla="*/ 42 h 95"/>
                  <a:gd name="T20" fmla="*/ 42 w 84"/>
                  <a:gd name="T21" fmla="*/ 77 h 95"/>
                  <a:gd name="T22" fmla="*/ 7 w 84"/>
                  <a:gd name="T23" fmla="*/ 42 h 95"/>
                  <a:gd name="T24" fmla="*/ 42 w 84"/>
                  <a:gd name="T25" fmla="*/ 7 h 95"/>
                  <a:gd name="T26" fmla="*/ 77 w 84"/>
                  <a:gd name="T27" fmla="*/ 42 h 95"/>
                  <a:gd name="T28" fmla="*/ 42 w 84"/>
                  <a:gd name="T29" fmla="*/ 7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4" h="95">
                    <a:moveTo>
                      <a:pt x="84" y="42"/>
                    </a:moveTo>
                    <a:cubicBezTo>
                      <a:pt x="84" y="19"/>
                      <a:pt x="65" y="0"/>
                      <a:pt x="42" y="0"/>
                    </a:cubicBezTo>
                    <a:cubicBezTo>
                      <a:pt x="19" y="0"/>
                      <a:pt x="0" y="19"/>
                      <a:pt x="0" y="42"/>
                    </a:cubicBezTo>
                    <a:cubicBezTo>
                      <a:pt x="0" y="60"/>
                      <a:pt x="12" y="75"/>
                      <a:pt x="28" y="81"/>
                    </a:cubicBezTo>
                    <a:cubicBezTo>
                      <a:pt x="25" y="81"/>
                      <a:pt x="25" y="81"/>
                      <a:pt x="25" y="81"/>
                    </a:cubicBezTo>
                    <a:cubicBezTo>
                      <a:pt x="25" y="95"/>
                      <a:pt x="25" y="95"/>
                      <a:pt x="25" y="95"/>
                    </a:cubicBezTo>
                    <a:cubicBezTo>
                      <a:pt x="60" y="95"/>
                      <a:pt x="60" y="95"/>
                      <a:pt x="60" y="95"/>
                    </a:cubicBezTo>
                    <a:cubicBezTo>
                      <a:pt x="60" y="81"/>
                      <a:pt x="60" y="81"/>
                      <a:pt x="60" y="81"/>
                    </a:cubicBezTo>
                    <a:cubicBezTo>
                      <a:pt x="57" y="81"/>
                      <a:pt x="57" y="81"/>
                      <a:pt x="57" y="81"/>
                    </a:cubicBezTo>
                    <a:cubicBezTo>
                      <a:pt x="73" y="75"/>
                      <a:pt x="84" y="60"/>
                      <a:pt x="84" y="42"/>
                    </a:cubicBezTo>
                    <a:close/>
                    <a:moveTo>
                      <a:pt x="42" y="77"/>
                    </a:moveTo>
                    <a:cubicBezTo>
                      <a:pt x="23" y="77"/>
                      <a:pt x="7" y="61"/>
                      <a:pt x="7" y="42"/>
                    </a:cubicBezTo>
                    <a:cubicBezTo>
                      <a:pt x="7" y="23"/>
                      <a:pt x="23" y="7"/>
                      <a:pt x="42" y="7"/>
                    </a:cubicBezTo>
                    <a:cubicBezTo>
                      <a:pt x="62" y="7"/>
                      <a:pt x="77" y="23"/>
                      <a:pt x="77" y="42"/>
                    </a:cubicBezTo>
                    <a:cubicBezTo>
                      <a:pt x="77" y="61"/>
                      <a:pt x="62" y="77"/>
                      <a:pt x="42" y="7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79" name="Rectangle 142"/>
              <p:cNvSpPr>
                <a:spLocks noChangeArrowheads="1"/>
              </p:cNvSpPr>
              <p:nvPr/>
            </p:nvSpPr>
            <p:spPr bwMode="auto">
              <a:xfrm>
                <a:off x="4752226" y="4127210"/>
                <a:ext cx="117302" cy="4242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0" name="Freeform 143"/>
              <p:cNvSpPr>
                <a:spLocks/>
              </p:cNvSpPr>
              <p:nvPr/>
            </p:nvSpPr>
            <p:spPr bwMode="auto">
              <a:xfrm>
                <a:off x="4752226" y="4179623"/>
                <a:ext cx="117302" cy="37438"/>
              </a:xfrm>
              <a:custGeom>
                <a:avLst/>
                <a:gdLst>
                  <a:gd name="T0" fmla="*/ 0 w 47"/>
                  <a:gd name="T1" fmla="*/ 9 h 15"/>
                  <a:gd name="T2" fmla="*/ 16 w 47"/>
                  <a:gd name="T3" fmla="*/ 9 h 15"/>
                  <a:gd name="T4" fmla="*/ 16 w 47"/>
                  <a:gd name="T5" fmla="*/ 15 h 15"/>
                  <a:gd name="T6" fmla="*/ 31 w 47"/>
                  <a:gd name="T7" fmla="*/ 15 h 15"/>
                  <a:gd name="T8" fmla="*/ 31 w 47"/>
                  <a:gd name="T9" fmla="*/ 9 h 15"/>
                  <a:gd name="T10" fmla="*/ 47 w 47"/>
                  <a:gd name="T11" fmla="*/ 9 h 15"/>
                  <a:gd name="T12" fmla="*/ 47 w 47"/>
                  <a:gd name="T13" fmla="*/ 0 h 15"/>
                  <a:gd name="T14" fmla="*/ 0 w 47"/>
                  <a:gd name="T15" fmla="*/ 0 h 15"/>
                  <a:gd name="T16" fmla="*/ 0 w 47"/>
                  <a:gd name="T17" fmla="*/ 9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7" h="15">
                    <a:moveTo>
                      <a:pt x="0" y="9"/>
                    </a:moveTo>
                    <a:lnTo>
                      <a:pt x="16" y="9"/>
                    </a:lnTo>
                    <a:lnTo>
                      <a:pt x="16" y="15"/>
                    </a:lnTo>
                    <a:lnTo>
                      <a:pt x="31" y="15"/>
                    </a:lnTo>
                    <a:lnTo>
                      <a:pt x="31" y="9"/>
                    </a:lnTo>
                    <a:lnTo>
                      <a:pt x="47" y="9"/>
                    </a:lnTo>
                    <a:lnTo>
                      <a:pt x="47" y="0"/>
                    </a:lnTo>
                    <a:lnTo>
                      <a:pt x="0" y="0"/>
                    </a:lnTo>
                    <a:lnTo>
                      <a:pt x="0"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sp>
            <p:nvSpPr>
              <p:cNvPr id="81" name="Freeform 144"/>
              <p:cNvSpPr>
                <a:spLocks noEditPoints="1"/>
              </p:cNvSpPr>
              <p:nvPr/>
            </p:nvSpPr>
            <p:spPr bwMode="auto">
              <a:xfrm>
                <a:off x="4769697" y="3890112"/>
                <a:ext cx="82362" cy="162227"/>
              </a:xfrm>
              <a:custGeom>
                <a:avLst/>
                <a:gdLst>
                  <a:gd name="T0" fmla="*/ 32 w 33"/>
                  <a:gd name="T1" fmla="*/ 3 h 65"/>
                  <a:gd name="T2" fmla="*/ 28 w 33"/>
                  <a:gd name="T3" fmla="*/ 0 h 65"/>
                  <a:gd name="T4" fmla="*/ 16 w 33"/>
                  <a:gd name="T5" fmla="*/ 5 h 65"/>
                  <a:gd name="T6" fmla="*/ 4 w 33"/>
                  <a:gd name="T7" fmla="*/ 0 h 65"/>
                  <a:gd name="T8" fmla="*/ 0 w 33"/>
                  <a:gd name="T9" fmla="*/ 3 h 65"/>
                  <a:gd name="T10" fmla="*/ 0 w 33"/>
                  <a:gd name="T11" fmla="*/ 3 h 65"/>
                  <a:gd name="T12" fmla="*/ 0 w 33"/>
                  <a:gd name="T13" fmla="*/ 3 h 65"/>
                  <a:gd name="T14" fmla="*/ 15 w 33"/>
                  <a:gd name="T15" fmla="*/ 65 h 65"/>
                  <a:gd name="T16" fmla="*/ 19 w 33"/>
                  <a:gd name="T17" fmla="*/ 65 h 65"/>
                  <a:gd name="T18" fmla="*/ 33 w 33"/>
                  <a:gd name="T19" fmla="*/ 3 h 65"/>
                  <a:gd name="T20" fmla="*/ 33 w 33"/>
                  <a:gd name="T21" fmla="*/ 3 h 65"/>
                  <a:gd name="T22" fmla="*/ 33 w 33"/>
                  <a:gd name="T23" fmla="*/ 3 h 65"/>
                  <a:gd name="T24" fmla="*/ 33 w 33"/>
                  <a:gd name="T25" fmla="*/ 3 h 65"/>
                  <a:gd name="T26" fmla="*/ 32 w 33"/>
                  <a:gd name="T27" fmla="*/ 3 h 65"/>
                  <a:gd name="T28" fmla="*/ 16 w 33"/>
                  <a:gd name="T29" fmla="*/ 57 h 65"/>
                  <a:gd name="T30" fmla="*/ 4 w 33"/>
                  <a:gd name="T31" fmla="*/ 4 h 65"/>
                  <a:gd name="T32" fmla="*/ 16 w 33"/>
                  <a:gd name="T33" fmla="*/ 8 h 65"/>
                  <a:gd name="T34" fmla="*/ 29 w 33"/>
                  <a:gd name="T35" fmla="*/ 4 h 65"/>
                  <a:gd name="T36" fmla="*/ 16 w 33"/>
                  <a:gd name="T37" fmla="*/ 57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3" h="65">
                    <a:moveTo>
                      <a:pt x="32" y="3"/>
                    </a:moveTo>
                    <a:lnTo>
                      <a:pt x="28" y="0"/>
                    </a:lnTo>
                    <a:lnTo>
                      <a:pt x="16" y="5"/>
                    </a:lnTo>
                    <a:lnTo>
                      <a:pt x="4" y="0"/>
                    </a:lnTo>
                    <a:lnTo>
                      <a:pt x="0" y="3"/>
                    </a:lnTo>
                    <a:lnTo>
                      <a:pt x="0" y="3"/>
                    </a:lnTo>
                    <a:lnTo>
                      <a:pt x="0" y="3"/>
                    </a:lnTo>
                    <a:lnTo>
                      <a:pt x="15" y="65"/>
                    </a:lnTo>
                    <a:lnTo>
                      <a:pt x="19" y="65"/>
                    </a:lnTo>
                    <a:lnTo>
                      <a:pt x="33" y="3"/>
                    </a:lnTo>
                    <a:lnTo>
                      <a:pt x="33" y="3"/>
                    </a:lnTo>
                    <a:lnTo>
                      <a:pt x="33" y="3"/>
                    </a:lnTo>
                    <a:lnTo>
                      <a:pt x="33" y="3"/>
                    </a:lnTo>
                    <a:lnTo>
                      <a:pt x="32" y="3"/>
                    </a:lnTo>
                    <a:close/>
                    <a:moveTo>
                      <a:pt x="16" y="57"/>
                    </a:moveTo>
                    <a:lnTo>
                      <a:pt x="4" y="4"/>
                    </a:lnTo>
                    <a:lnTo>
                      <a:pt x="16" y="8"/>
                    </a:lnTo>
                    <a:lnTo>
                      <a:pt x="29" y="4"/>
                    </a:lnTo>
                    <a:lnTo>
                      <a:pt x="16"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en-US"/>
              </a:p>
            </p:txBody>
          </p:sp>
        </p:grpSp>
      </p:grpSp>
      <p:sp>
        <p:nvSpPr>
          <p:cNvPr id="87" name="Content Placeholder 2"/>
          <p:cNvSpPr txBox="1">
            <a:spLocks/>
          </p:cNvSpPr>
          <p:nvPr/>
        </p:nvSpPr>
        <p:spPr>
          <a:xfrm>
            <a:off x="777593" y="5211327"/>
            <a:ext cx="11255586" cy="1256955"/>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50000"/>
              </a:lnSpc>
            </a:pPr>
            <a:r>
              <a:rPr lang="en-US" sz="1266" dirty="0">
                <a:solidFill>
                  <a:schemeClr val="bg1">
                    <a:lumMod val="65000"/>
                  </a:schemeClr>
                </a:solidFill>
                <a:ea typeface="Roboto" panose="02000000000000000000" pitchFamily="2" charset="0"/>
              </a:rPr>
              <a:t>Lorem Ipsum has been the industry's standard dummy text ever since the 1500s</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endParaRPr lang="id-ID" sz="1266" dirty="0">
              <a:solidFill>
                <a:schemeClr val="bg1">
                  <a:lumMod val="65000"/>
                </a:schemeClr>
              </a:solidFill>
              <a:ea typeface="Roboto" panose="02000000000000000000" pitchFamily="2" charset="0"/>
            </a:endParaRPr>
          </a:p>
          <a:p>
            <a:pPr algn="ctr">
              <a:lnSpc>
                <a:spcPct val="150000"/>
              </a:lnSpc>
            </a:pPr>
            <a:endParaRPr lang="id-ID" sz="1266" dirty="0">
              <a:solidFill>
                <a:schemeClr val="bg1">
                  <a:lumMod val="65000"/>
                </a:schemeClr>
              </a:solidFill>
              <a:ea typeface="Roboto" panose="02000000000000000000" pitchFamily="2" charset="0"/>
            </a:endParaRPr>
          </a:p>
        </p:txBody>
      </p:sp>
      <p:sp>
        <p:nvSpPr>
          <p:cNvPr id="59" name="矩形 58"/>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0" name="矩形 59"/>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61" name="文本框 6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88" name="文本框 87"/>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75807513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barn(inVertical)">
                                      <p:cBhvr>
                                        <p:cTn id="7" dur="1000"/>
                                        <p:tgtEl>
                                          <p:spTgt spid="82"/>
                                        </p:tgtEl>
                                      </p:cBhvr>
                                    </p:animEffect>
                                  </p:childTnLst>
                                </p:cTn>
                              </p:par>
                            </p:childTnLst>
                          </p:cTn>
                        </p:par>
                        <p:par>
                          <p:cTn id="8" fill="hold">
                            <p:stCondLst>
                              <p:cond delay="1000"/>
                            </p:stCondLst>
                            <p:childTnLst>
                              <p:par>
                                <p:cTn id="9" presetID="16" presetClass="entr" presetSubtype="21" fill="hold" nodeType="afterEffect">
                                  <p:stCondLst>
                                    <p:cond delay="0"/>
                                  </p:stCondLst>
                                  <p:childTnLst>
                                    <p:set>
                                      <p:cBhvr>
                                        <p:cTn id="10" dur="1" fill="hold">
                                          <p:stCondLst>
                                            <p:cond delay="0"/>
                                          </p:stCondLst>
                                        </p:cTn>
                                        <p:tgtEl>
                                          <p:spTgt spid="83"/>
                                        </p:tgtEl>
                                        <p:attrNameLst>
                                          <p:attrName>style.visibility</p:attrName>
                                        </p:attrNameLst>
                                      </p:cBhvr>
                                      <p:to>
                                        <p:strVal val="visible"/>
                                      </p:to>
                                    </p:set>
                                    <p:animEffect transition="in" filter="barn(inVertical)">
                                      <p:cBhvr>
                                        <p:cTn id="11" dur="1000"/>
                                        <p:tgtEl>
                                          <p:spTgt spid="83"/>
                                        </p:tgtEl>
                                      </p:cBhvr>
                                    </p:animEffect>
                                  </p:childTnLst>
                                </p:cTn>
                              </p:par>
                            </p:childTnLst>
                          </p:cTn>
                        </p:par>
                        <p:par>
                          <p:cTn id="12" fill="hold">
                            <p:stCondLst>
                              <p:cond delay="2000"/>
                            </p:stCondLst>
                            <p:childTnLst>
                              <p:par>
                                <p:cTn id="13" presetID="16" presetClass="entr" presetSubtype="21" fill="hold" nodeType="afterEffect">
                                  <p:stCondLst>
                                    <p:cond delay="0"/>
                                  </p:stCondLst>
                                  <p:childTnLst>
                                    <p:set>
                                      <p:cBhvr>
                                        <p:cTn id="14" dur="1" fill="hold">
                                          <p:stCondLst>
                                            <p:cond delay="0"/>
                                          </p:stCondLst>
                                        </p:cTn>
                                        <p:tgtEl>
                                          <p:spTgt spid="84"/>
                                        </p:tgtEl>
                                        <p:attrNameLst>
                                          <p:attrName>style.visibility</p:attrName>
                                        </p:attrNameLst>
                                      </p:cBhvr>
                                      <p:to>
                                        <p:strVal val="visible"/>
                                      </p:to>
                                    </p:set>
                                    <p:animEffect transition="in" filter="barn(inVertical)">
                                      <p:cBhvr>
                                        <p:cTn id="15" dur="1000"/>
                                        <p:tgtEl>
                                          <p:spTgt spid="84"/>
                                        </p:tgtEl>
                                      </p:cBhvr>
                                    </p:animEffect>
                                  </p:childTnLst>
                                </p:cTn>
                              </p:par>
                            </p:childTnLst>
                          </p:cTn>
                        </p:par>
                        <p:par>
                          <p:cTn id="16" fill="hold">
                            <p:stCondLst>
                              <p:cond delay="3000"/>
                            </p:stCondLst>
                            <p:childTnLst>
                              <p:par>
                                <p:cTn id="17" presetID="16" presetClass="entr" presetSubtype="21" fill="hold" nodeType="afterEffect">
                                  <p:stCondLst>
                                    <p:cond delay="0"/>
                                  </p:stCondLst>
                                  <p:childTnLst>
                                    <p:set>
                                      <p:cBhvr>
                                        <p:cTn id="18" dur="1" fill="hold">
                                          <p:stCondLst>
                                            <p:cond delay="0"/>
                                          </p:stCondLst>
                                        </p:cTn>
                                        <p:tgtEl>
                                          <p:spTgt spid="85"/>
                                        </p:tgtEl>
                                        <p:attrNameLst>
                                          <p:attrName>style.visibility</p:attrName>
                                        </p:attrNameLst>
                                      </p:cBhvr>
                                      <p:to>
                                        <p:strVal val="visible"/>
                                      </p:to>
                                    </p:set>
                                    <p:animEffect transition="in" filter="barn(inVertical)">
                                      <p:cBhvr>
                                        <p:cTn id="19" dur="1000"/>
                                        <p:tgtEl>
                                          <p:spTgt spid="85"/>
                                        </p:tgtEl>
                                      </p:cBhvr>
                                    </p:animEffect>
                                  </p:childTnLst>
                                </p:cTn>
                              </p:par>
                            </p:childTnLst>
                          </p:cTn>
                        </p:par>
                        <p:par>
                          <p:cTn id="20" fill="hold">
                            <p:stCondLst>
                              <p:cond delay="4000"/>
                            </p:stCondLst>
                            <p:childTnLst>
                              <p:par>
                                <p:cTn id="21" presetID="16" presetClass="entr" presetSubtype="21" fill="hold" nodeType="afterEffect">
                                  <p:stCondLst>
                                    <p:cond delay="0"/>
                                  </p:stCondLst>
                                  <p:childTnLst>
                                    <p:set>
                                      <p:cBhvr>
                                        <p:cTn id="22" dur="1" fill="hold">
                                          <p:stCondLst>
                                            <p:cond delay="0"/>
                                          </p:stCondLst>
                                        </p:cTn>
                                        <p:tgtEl>
                                          <p:spTgt spid="86"/>
                                        </p:tgtEl>
                                        <p:attrNameLst>
                                          <p:attrName>style.visibility</p:attrName>
                                        </p:attrNameLst>
                                      </p:cBhvr>
                                      <p:to>
                                        <p:strVal val="visible"/>
                                      </p:to>
                                    </p:set>
                                    <p:animEffect transition="in" filter="barn(inVertical)">
                                      <p:cBhvr>
                                        <p:cTn id="23" dur="1000"/>
                                        <p:tgtEl>
                                          <p:spTgt spid="86"/>
                                        </p:tgtEl>
                                      </p:cBhvr>
                                    </p:animEffect>
                                  </p:childTnLst>
                                </p:cTn>
                              </p:par>
                            </p:childTnLst>
                          </p:cTn>
                        </p:par>
                        <p:par>
                          <p:cTn id="24" fill="hold">
                            <p:stCondLst>
                              <p:cond delay="5000"/>
                            </p:stCondLst>
                            <p:childTnLst>
                              <p:par>
                                <p:cTn id="25" presetID="42" presetClass="entr" presetSubtype="0" fill="hold" grpId="0" nodeType="afterEffect">
                                  <p:stCondLst>
                                    <p:cond delay="0"/>
                                  </p:stCondLst>
                                  <p:childTnLst>
                                    <p:set>
                                      <p:cBhvr>
                                        <p:cTn id="26" dur="1" fill="hold">
                                          <p:stCondLst>
                                            <p:cond delay="0"/>
                                          </p:stCondLst>
                                        </p:cTn>
                                        <p:tgtEl>
                                          <p:spTgt spid="87"/>
                                        </p:tgtEl>
                                        <p:attrNameLst>
                                          <p:attrName>style.visibility</p:attrName>
                                        </p:attrNameLst>
                                      </p:cBhvr>
                                      <p:to>
                                        <p:strVal val="visible"/>
                                      </p:to>
                                    </p:set>
                                    <p:animEffect transition="in" filter="fade">
                                      <p:cBhvr>
                                        <p:cTn id="27" dur="1000"/>
                                        <p:tgtEl>
                                          <p:spTgt spid="87"/>
                                        </p:tgtEl>
                                      </p:cBhvr>
                                    </p:animEffect>
                                    <p:anim calcmode="lin" valueType="num">
                                      <p:cBhvr>
                                        <p:cTn id="28" dur="1000" fill="hold"/>
                                        <p:tgtEl>
                                          <p:spTgt spid="87"/>
                                        </p:tgtEl>
                                        <p:attrNameLst>
                                          <p:attrName>ppt_x</p:attrName>
                                        </p:attrNameLst>
                                      </p:cBhvr>
                                      <p:tavLst>
                                        <p:tav tm="0">
                                          <p:val>
                                            <p:strVal val="#ppt_x"/>
                                          </p:val>
                                        </p:tav>
                                        <p:tav tm="100000">
                                          <p:val>
                                            <p:strVal val="#ppt_x"/>
                                          </p:val>
                                        </p:tav>
                                      </p:tavLst>
                                    </p:anim>
                                    <p:anim calcmode="lin" valueType="num">
                                      <p:cBhvr>
                                        <p:cTn id="29"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24</a:t>
            </a:fld>
            <a:endParaRPr lang="id-ID" sz="1266" dirty="0">
              <a:solidFill>
                <a:schemeClr val="bg1"/>
              </a:solidFill>
            </a:endParaRPr>
          </a:p>
        </p:txBody>
      </p:sp>
      <p:grpSp>
        <p:nvGrpSpPr>
          <p:cNvPr id="57" name="Group 56"/>
          <p:cNvGrpSpPr/>
          <p:nvPr/>
        </p:nvGrpSpPr>
        <p:grpSpPr>
          <a:xfrm>
            <a:off x="5441780" y="1776256"/>
            <a:ext cx="2002373" cy="3725150"/>
            <a:chOff x="5159562" y="1778375"/>
            <a:chExt cx="1898650" cy="3532188"/>
          </a:xfrm>
        </p:grpSpPr>
        <p:grpSp>
          <p:nvGrpSpPr>
            <p:cNvPr id="8" name="Group 7"/>
            <p:cNvGrpSpPr/>
            <p:nvPr/>
          </p:nvGrpSpPr>
          <p:grpSpPr>
            <a:xfrm>
              <a:off x="5159562" y="1778375"/>
              <a:ext cx="1898650" cy="3532188"/>
              <a:chOff x="4984750" y="1657351"/>
              <a:chExt cx="1898650" cy="3532188"/>
            </a:xfrm>
            <a:effectLst>
              <a:outerShdw blurRad="50800" dist="38100" dir="8100000" algn="tr" rotWithShape="0">
                <a:prstClr val="black">
                  <a:alpha val="40000"/>
                </a:prstClr>
              </a:outerShdw>
            </a:effectLst>
          </p:grpSpPr>
          <p:grpSp>
            <p:nvGrpSpPr>
              <p:cNvPr id="9" name="Group 8"/>
              <p:cNvGrpSpPr/>
              <p:nvPr/>
            </p:nvGrpSpPr>
            <p:grpSpPr>
              <a:xfrm>
                <a:off x="4984750" y="1657351"/>
                <a:ext cx="1898650" cy="3532188"/>
                <a:chOff x="4984750" y="1657351"/>
                <a:chExt cx="1898650" cy="3532188"/>
              </a:xfrm>
            </p:grpSpPr>
            <p:sp>
              <p:nvSpPr>
                <p:cNvPr id="12" name="Freeform 6"/>
                <p:cNvSpPr>
                  <a:spLocks/>
                </p:cNvSpPr>
                <p:nvPr/>
              </p:nvSpPr>
              <p:spPr bwMode="auto">
                <a:xfrm>
                  <a:off x="4984750" y="1657351"/>
                  <a:ext cx="1898650" cy="3532188"/>
                </a:xfrm>
                <a:custGeom>
                  <a:avLst/>
                  <a:gdLst>
                    <a:gd name="T0" fmla="*/ 1012 w 1012"/>
                    <a:gd name="T1" fmla="*/ 1801 h 1881"/>
                    <a:gd name="T2" fmla="*/ 945 w 1012"/>
                    <a:gd name="T3" fmla="*/ 1881 h 1881"/>
                    <a:gd name="T4" fmla="*/ 67 w 1012"/>
                    <a:gd name="T5" fmla="*/ 1881 h 1881"/>
                    <a:gd name="T6" fmla="*/ 0 w 1012"/>
                    <a:gd name="T7" fmla="*/ 1801 h 1881"/>
                    <a:gd name="T8" fmla="*/ 0 w 1012"/>
                    <a:gd name="T9" fmla="*/ 80 h 1881"/>
                    <a:gd name="T10" fmla="*/ 67 w 1012"/>
                    <a:gd name="T11" fmla="*/ 0 h 1881"/>
                    <a:gd name="T12" fmla="*/ 945 w 1012"/>
                    <a:gd name="T13" fmla="*/ 0 h 1881"/>
                    <a:gd name="T14" fmla="*/ 1012 w 1012"/>
                    <a:gd name="T15" fmla="*/ 80 h 1881"/>
                    <a:gd name="T16" fmla="*/ 1012 w 1012"/>
                    <a:gd name="T17" fmla="*/ 1801 h 18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12" h="1881">
                      <a:moveTo>
                        <a:pt x="1012" y="1801"/>
                      </a:moveTo>
                      <a:cubicBezTo>
                        <a:pt x="1012" y="1845"/>
                        <a:pt x="982" y="1881"/>
                        <a:pt x="945" y="1881"/>
                      </a:cubicBezTo>
                      <a:cubicBezTo>
                        <a:pt x="67" y="1881"/>
                        <a:pt x="67" y="1881"/>
                        <a:pt x="67" y="1881"/>
                      </a:cubicBezTo>
                      <a:cubicBezTo>
                        <a:pt x="30" y="1881"/>
                        <a:pt x="0" y="1845"/>
                        <a:pt x="0" y="1801"/>
                      </a:cubicBezTo>
                      <a:cubicBezTo>
                        <a:pt x="0" y="80"/>
                        <a:pt x="0" y="80"/>
                        <a:pt x="0" y="80"/>
                      </a:cubicBezTo>
                      <a:cubicBezTo>
                        <a:pt x="0" y="36"/>
                        <a:pt x="30" y="0"/>
                        <a:pt x="67" y="0"/>
                      </a:cubicBezTo>
                      <a:cubicBezTo>
                        <a:pt x="945" y="0"/>
                        <a:pt x="945" y="0"/>
                        <a:pt x="945" y="0"/>
                      </a:cubicBezTo>
                      <a:cubicBezTo>
                        <a:pt x="982" y="0"/>
                        <a:pt x="1012" y="36"/>
                        <a:pt x="1012" y="80"/>
                      </a:cubicBezTo>
                      <a:lnTo>
                        <a:pt x="1012" y="1801"/>
                      </a:lnTo>
                      <a:close/>
                    </a:path>
                  </a:pathLst>
                </a:custGeom>
                <a:solidFill>
                  <a:schemeClr val="tx1">
                    <a:lumMod val="50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3" name="Rectangle 7"/>
                <p:cNvSpPr>
                  <a:spLocks noChangeArrowheads="1"/>
                </p:cNvSpPr>
                <p:nvPr/>
              </p:nvSpPr>
              <p:spPr bwMode="auto">
                <a:xfrm>
                  <a:off x="5070475" y="1917701"/>
                  <a:ext cx="1724025" cy="2778126"/>
                </a:xfrm>
                <a:prstGeom prst="rect">
                  <a:avLst/>
                </a:prstGeom>
                <a:solidFill>
                  <a:schemeClr val="bg1">
                    <a:lumMod val="9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4" name="Freeform 8"/>
                <p:cNvSpPr>
                  <a:spLocks/>
                </p:cNvSpPr>
                <p:nvPr/>
              </p:nvSpPr>
              <p:spPr bwMode="auto">
                <a:xfrm>
                  <a:off x="5070475" y="1917701"/>
                  <a:ext cx="1724025" cy="2778126"/>
                </a:xfrm>
                <a:custGeom>
                  <a:avLst/>
                  <a:gdLst>
                    <a:gd name="T0" fmla="*/ 1086 w 1086"/>
                    <a:gd name="T1" fmla="*/ 0 h 1750"/>
                    <a:gd name="T2" fmla="*/ 0 w 1086"/>
                    <a:gd name="T3" fmla="*/ 0 h 1750"/>
                    <a:gd name="T4" fmla="*/ 0 w 1086"/>
                    <a:gd name="T5" fmla="*/ 1750 h 1750"/>
                    <a:gd name="T6" fmla="*/ 1086 w 1086"/>
                    <a:gd name="T7" fmla="*/ 0 h 1750"/>
                  </a:gdLst>
                  <a:ahLst/>
                  <a:cxnLst>
                    <a:cxn ang="0">
                      <a:pos x="T0" y="T1"/>
                    </a:cxn>
                    <a:cxn ang="0">
                      <a:pos x="T2" y="T3"/>
                    </a:cxn>
                    <a:cxn ang="0">
                      <a:pos x="T4" y="T5"/>
                    </a:cxn>
                    <a:cxn ang="0">
                      <a:pos x="T6" y="T7"/>
                    </a:cxn>
                  </a:cxnLst>
                  <a:rect l="0" t="0" r="r" b="b"/>
                  <a:pathLst>
                    <a:path w="1086" h="1750">
                      <a:moveTo>
                        <a:pt x="1086" y="0"/>
                      </a:moveTo>
                      <a:lnTo>
                        <a:pt x="0" y="0"/>
                      </a:lnTo>
                      <a:lnTo>
                        <a:pt x="0" y="1750"/>
                      </a:lnTo>
                      <a:lnTo>
                        <a:pt x="1086"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10" name="Freeform 10"/>
              <p:cNvSpPr>
                <a:spLocks/>
              </p:cNvSpPr>
              <p:nvPr/>
            </p:nvSpPr>
            <p:spPr bwMode="auto">
              <a:xfrm>
                <a:off x="6218238" y="1785938"/>
                <a:ext cx="303213" cy="31750"/>
              </a:xfrm>
              <a:custGeom>
                <a:avLst/>
                <a:gdLst>
                  <a:gd name="T0" fmla="*/ 161 w 161"/>
                  <a:gd name="T1" fmla="*/ 8 h 17"/>
                  <a:gd name="T2" fmla="*/ 152 w 161"/>
                  <a:gd name="T3" fmla="*/ 17 h 17"/>
                  <a:gd name="T4" fmla="*/ 8 w 161"/>
                  <a:gd name="T5" fmla="*/ 17 h 17"/>
                  <a:gd name="T6" fmla="*/ 0 w 161"/>
                  <a:gd name="T7" fmla="*/ 8 h 17"/>
                  <a:gd name="T8" fmla="*/ 0 w 161"/>
                  <a:gd name="T9" fmla="*/ 8 h 17"/>
                  <a:gd name="T10" fmla="*/ 8 w 161"/>
                  <a:gd name="T11" fmla="*/ 0 h 17"/>
                  <a:gd name="T12" fmla="*/ 152 w 161"/>
                  <a:gd name="T13" fmla="*/ 0 h 17"/>
                  <a:gd name="T14" fmla="*/ 161 w 161"/>
                  <a:gd name="T15" fmla="*/ 8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1" h="17">
                    <a:moveTo>
                      <a:pt x="161" y="8"/>
                    </a:moveTo>
                    <a:cubicBezTo>
                      <a:pt x="161" y="13"/>
                      <a:pt x="157" y="17"/>
                      <a:pt x="152" y="17"/>
                    </a:cubicBezTo>
                    <a:cubicBezTo>
                      <a:pt x="8" y="17"/>
                      <a:pt x="8" y="17"/>
                      <a:pt x="8" y="17"/>
                    </a:cubicBezTo>
                    <a:cubicBezTo>
                      <a:pt x="3" y="17"/>
                      <a:pt x="0" y="13"/>
                      <a:pt x="0" y="8"/>
                    </a:cubicBezTo>
                    <a:cubicBezTo>
                      <a:pt x="0" y="8"/>
                      <a:pt x="0" y="8"/>
                      <a:pt x="0" y="8"/>
                    </a:cubicBezTo>
                    <a:cubicBezTo>
                      <a:pt x="0" y="4"/>
                      <a:pt x="3" y="0"/>
                      <a:pt x="8" y="0"/>
                    </a:cubicBezTo>
                    <a:cubicBezTo>
                      <a:pt x="152" y="0"/>
                      <a:pt x="152" y="0"/>
                      <a:pt x="152" y="0"/>
                    </a:cubicBezTo>
                    <a:cubicBezTo>
                      <a:pt x="157" y="0"/>
                      <a:pt x="161" y="4"/>
                      <a:pt x="161" y="8"/>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p>
            </p:txBody>
          </p:sp>
          <p:sp>
            <p:nvSpPr>
              <p:cNvPr id="11" name="Freeform 11"/>
              <p:cNvSpPr>
                <a:spLocks/>
              </p:cNvSpPr>
              <p:nvPr/>
            </p:nvSpPr>
            <p:spPr bwMode="auto">
              <a:xfrm>
                <a:off x="6532563" y="1774826"/>
                <a:ext cx="55563" cy="53975"/>
              </a:xfrm>
              <a:custGeom>
                <a:avLst/>
                <a:gdLst>
                  <a:gd name="T0" fmla="*/ 30 w 30"/>
                  <a:gd name="T1" fmla="*/ 14 h 29"/>
                  <a:gd name="T2" fmla="*/ 15 w 30"/>
                  <a:gd name="T3" fmla="*/ 29 h 29"/>
                  <a:gd name="T4" fmla="*/ 15 w 30"/>
                  <a:gd name="T5" fmla="*/ 29 h 29"/>
                  <a:gd name="T6" fmla="*/ 0 w 30"/>
                  <a:gd name="T7" fmla="*/ 14 h 29"/>
                  <a:gd name="T8" fmla="*/ 0 w 30"/>
                  <a:gd name="T9" fmla="*/ 14 h 29"/>
                  <a:gd name="T10" fmla="*/ 15 w 30"/>
                  <a:gd name="T11" fmla="*/ 0 h 29"/>
                  <a:gd name="T12" fmla="*/ 15 w 30"/>
                  <a:gd name="T13" fmla="*/ 0 h 29"/>
                  <a:gd name="T14" fmla="*/ 30 w 30"/>
                  <a:gd name="T15" fmla="*/ 14 h 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 h="29">
                    <a:moveTo>
                      <a:pt x="30" y="14"/>
                    </a:moveTo>
                    <a:cubicBezTo>
                      <a:pt x="30" y="23"/>
                      <a:pt x="23" y="29"/>
                      <a:pt x="15" y="29"/>
                    </a:cubicBezTo>
                    <a:cubicBezTo>
                      <a:pt x="15" y="29"/>
                      <a:pt x="15" y="29"/>
                      <a:pt x="15" y="29"/>
                    </a:cubicBezTo>
                    <a:cubicBezTo>
                      <a:pt x="7" y="29"/>
                      <a:pt x="0" y="23"/>
                      <a:pt x="0" y="14"/>
                    </a:cubicBezTo>
                    <a:cubicBezTo>
                      <a:pt x="0" y="14"/>
                      <a:pt x="0" y="14"/>
                      <a:pt x="0" y="14"/>
                    </a:cubicBezTo>
                    <a:cubicBezTo>
                      <a:pt x="0" y="6"/>
                      <a:pt x="7" y="0"/>
                      <a:pt x="15" y="0"/>
                    </a:cubicBezTo>
                    <a:cubicBezTo>
                      <a:pt x="15" y="0"/>
                      <a:pt x="15" y="0"/>
                      <a:pt x="15" y="0"/>
                    </a:cubicBezTo>
                    <a:cubicBezTo>
                      <a:pt x="23" y="0"/>
                      <a:pt x="30" y="6"/>
                      <a:pt x="30" y="14"/>
                    </a:cubicBezTo>
                    <a:close/>
                  </a:path>
                </a:pathLst>
              </a:custGeom>
              <a:solidFill>
                <a:schemeClr val="accent2"/>
              </a:solidFill>
              <a:ln>
                <a:noFill/>
              </a:ln>
            </p:spPr>
            <p:txBody>
              <a:bodyPr vert="horz" wrap="square" lIns="96435" tIns="48218" rIns="96435" bIns="48218" numCol="1" anchor="t" anchorCtr="0" compatLnSpc="1">
                <a:prstTxWarp prst="textNoShape">
                  <a:avLst/>
                </a:prstTxWarp>
              </a:bodyPr>
              <a:lstStyle/>
              <a:p>
                <a:endParaRPr lang="id-ID"/>
              </a:p>
            </p:txBody>
          </p:sp>
        </p:grpSp>
        <p:sp>
          <p:nvSpPr>
            <p:cNvPr id="7" name="Oval 9"/>
            <p:cNvSpPr>
              <a:spLocks noChangeArrowheads="1"/>
            </p:cNvSpPr>
            <p:nvPr/>
          </p:nvSpPr>
          <p:spPr bwMode="auto">
            <a:xfrm>
              <a:off x="5939025" y="4872413"/>
              <a:ext cx="338138" cy="338138"/>
            </a:xfrm>
            <a:prstGeom prst="ellipse">
              <a:avLst/>
            </a:prstGeom>
            <a:solidFill>
              <a:schemeClr val="tx1"/>
            </a:solidFill>
            <a:ln>
              <a:noFill/>
            </a:ln>
            <a:extLst/>
          </p:spPr>
          <p:txBody>
            <a:bodyPr vert="horz" wrap="square" lIns="96435" tIns="48218" rIns="96435" bIns="48218" numCol="1" anchor="t" anchorCtr="0" compatLnSpc="1">
              <a:prstTxWarp prst="textNoShape">
                <a:avLst/>
              </a:prstTxWarp>
            </a:bodyPr>
            <a:lstStyle/>
            <a:p>
              <a:endParaRPr lang="id-ID"/>
            </a:p>
          </p:txBody>
        </p:sp>
      </p:grpSp>
      <p:sp>
        <p:nvSpPr>
          <p:cNvPr id="15" name="Freeform 12"/>
          <p:cNvSpPr>
            <a:spLocks/>
          </p:cNvSpPr>
          <p:nvPr/>
        </p:nvSpPr>
        <p:spPr bwMode="auto">
          <a:xfrm>
            <a:off x="7509152" y="4009671"/>
            <a:ext cx="247785" cy="495570"/>
          </a:xfrm>
          <a:custGeom>
            <a:avLst/>
            <a:gdLst>
              <a:gd name="T0" fmla="*/ 0 w 148"/>
              <a:gd name="T1" fmla="*/ 0 h 296"/>
              <a:gd name="T2" fmla="*/ 148 w 148"/>
              <a:gd name="T3" fmla="*/ 148 h 296"/>
              <a:gd name="T4" fmla="*/ 0 w 148"/>
              <a:gd name="T5" fmla="*/ 296 h 296"/>
              <a:gd name="T6" fmla="*/ 0 w 148"/>
              <a:gd name="T7" fmla="*/ 0 h 296"/>
            </a:gdLst>
            <a:ahLst/>
            <a:cxnLst>
              <a:cxn ang="0">
                <a:pos x="T0" y="T1"/>
              </a:cxn>
              <a:cxn ang="0">
                <a:pos x="T2" y="T3"/>
              </a:cxn>
              <a:cxn ang="0">
                <a:pos x="T4" y="T5"/>
              </a:cxn>
              <a:cxn ang="0">
                <a:pos x="T6" y="T7"/>
              </a:cxn>
            </a:cxnLst>
            <a:rect l="0" t="0" r="r" b="b"/>
            <a:pathLst>
              <a:path w="148" h="296">
                <a:moveTo>
                  <a:pt x="0" y="0"/>
                </a:moveTo>
                <a:lnTo>
                  <a:pt x="148" y="148"/>
                </a:lnTo>
                <a:lnTo>
                  <a:pt x="0" y="296"/>
                </a:lnTo>
                <a:lnTo>
                  <a:pt x="0" y="0"/>
                </a:lnTo>
                <a:close/>
              </a:path>
            </a:pathLst>
          </a:custGeom>
          <a:solidFill>
            <a:schemeClr val="accent6"/>
          </a:solidFill>
          <a:ln>
            <a:noFill/>
          </a:ln>
          <a:extLst/>
        </p:spPr>
        <p:txBody>
          <a:bodyPr vert="horz" wrap="square" lIns="96435" tIns="48218" rIns="96435" bIns="48218" numCol="1" anchor="t" anchorCtr="0" compatLnSpc="1">
            <a:prstTxWarp prst="textNoShape">
              <a:avLst/>
            </a:prstTxWarp>
          </a:bodyPr>
          <a:lstStyle/>
          <a:p>
            <a:endParaRPr lang="id-ID"/>
          </a:p>
        </p:txBody>
      </p:sp>
      <p:sp>
        <p:nvSpPr>
          <p:cNvPr id="16" name="Rectangle 13"/>
          <p:cNvSpPr>
            <a:spLocks noChangeArrowheads="1"/>
          </p:cNvSpPr>
          <p:nvPr/>
        </p:nvSpPr>
        <p:spPr bwMode="auto">
          <a:xfrm>
            <a:off x="5610877" y="2193137"/>
            <a:ext cx="1131776" cy="1006209"/>
          </a:xfrm>
          <a:prstGeom prst="rect">
            <a:avLst/>
          </a:prstGeom>
          <a:solidFill>
            <a:schemeClr val="accent1"/>
          </a:solidFill>
          <a:ln>
            <a:noFill/>
          </a:ln>
          <a:extLst/>
        </p:spPr>
        <p:txBody>
          <a:bodyPr vert="horz" wrap="square" lIns="96435" tIns="48218" rIns="96435" bIns="48218" numCol="1" anchor="t" anchorCtr="0" compatLnSpc="1">
            <a:prstTxWarp prst="textNoShape">
              <a:avLst/>
            </a:prstTxWarp>
          </a:bodyPr>
          <a:lstStyle/>
          <a:p>
            <a:endParaRPr lang="id-ID"/>
          </a:p>
        </p:txBody>
      </p:sp>
      <p:sp>
        <p:nvSpPr>
          <p:cNvPr id="18" name="Rectangle 15"/>
          <p:cNvSpPr>
            <a:spLocks noChangeArrowheads="1"/>
          </p:cNvSpPr>
          <p:nvPr/>
        </p:nvSpPr>
        <p:spPr bwMode="auto">
          <a:xfrm>
            <a:off x="5610877" y="3761886"/>
            <a:ext cx="1662505" cy="1006209"/>
          </a:xfrm>
          <a:prstGeom prst="rect">
            <a:avLst/>
          </a:prstGeom>
          <a:solidFill>
            <a:schemeClr val="accent6"/>
          </a:solidFill>
          <a:ln>
            <a:noFill/>
          </a:ln>
          <a:extLst/>
        </p:spPr>
        <p:txBody>
          <a:bodyPr vert="horz" wrap="square" lIns="96435" tIns="48218" rIns="96435" bIns="48218" numCol="1" anchor="t" anchorCtr="0" compatLnSpc="1">
            <a:prstTxWarp prst="textNoShape">
              <a:avLst/>
            </a:prstTxWarp>
          </a:bodyPr>
          <a:lstStyle/>
          <a:p>
            <a:endParaRPr lang="id-ID"/>
          </a:p>
        </p:txBody>
      </p:sp>
      <p:sp>
        <p:nvSpPr>
          <p:cNvPr id="19" name="Rectangle 16"/>
          <p:cNvSpPr>
            <a:spLocks noChangeArrowheads="1"/>
          </p:cNvSpPr>
          <p:nvPr/>
        </p:nvSpPr>
        <p:spPr bwMode="auto">
          <a:xfrm>
            <a:off x="6799577" y="2193137"/>
            <a:ext cx="473806" cy="483851"/>
          </a:xfrm>
          <a:prstGeom prst="rect">
            <a:avLst/>
          </a:prstGeom>
          <a:solidFill>
            <a:schemeClr val="accent2"/>
          </a:solidFill>
          <a:ln>
            <a:noFill/>
          </a:ln>
          <a:extLst/>
        </p:spPr>
        <p:txBody>
          <a:bodyPr vert="horz" wrap="square" lIns="96435" tIns="48218" rIns="96435" bIns="48218" numCol="1" anchor="t" anchorCtr="0" compatLnSpc="1">
            <a:prstTxWarp prst="textNoShape">
              <a:avLst/>
            </a:prstTxWarp>
          </a:bodyPr>
          <a:lstStyle/>
          <a:p>
            <a:endParaRPr lang="id-ID"/>
          </a:p>
        </p:txBody>
      </p:sp>
      <p:sp>
        <p:nvSpPr>
          <p:cNvPr id="20" name="Rectangle 17"/>
          <p:cNvSpPr>
            <a:spLocks noChangeArrowheads="1"/>
          </p:cNvSpPr>
          <p:nvPr/>
        </p:nvSpPr>
        <p:spPr bwMode="auto">
          <a:xfrm>
            <a:off x="6799577" y="2717170"/>
            <a:ext cx="473806" cy="482177"/>
          </a:xfrm>
          <a:prstGeom prst="rect">
            <a:avLst/>
          </a:prstGeom>
          <a:solidFill>
            <a:schemeClr val="accent3"/>
          </a:solidFill>
          <a:ln>
            <a:noFill/>
          </a:ln>
          <a:extLst/>
        </p:spPr>
        <p:txBody>
          <a:bodyPr vert="horz" wrap="square" lIns="96435" tIns="48218" rIns="96435" bIns="48218" numCol="1" anchor="t" anchorCtr="0" compatLnSpc="1">
            <a:prstTxWarp prst="textNoShape">
              <a:avLst/>
            </a:prstTxWarp>
          </a:bodyPr>
          <a:lstStyle/>
          <a:p>
            <a:endParaRPr lang="id-ID"/>
          </a:p>
        </p:txBody>
      </p:sp>
      <p:sp>
        <p:nvSpPr>
          <p:cNvPr id="23" name="Rectangle 20"/>
          <p:cNvSpPr>
            <a:spLocks noChangeArrowheads="1"/>
          </p:cNvSpPr>
          <p:nvPr/>
        </p:nvSpPr>
        <p:spPr bwMode="auto">
          <a:xfrm>
            <a:off x="5610878" y="3239528"/>
            <a:ext cx="467109" cy="483851"/>
          </a:xfrm>
          <a:prstGeom prst="rect">
            <a:avLst/>
          </a:prstGeom>
          <a:solidFill>
            <a:schemeClr val="accent4"/>
          </a:solidFill>
          <a:ln>
            <a:noFill/>
          </a:ln>
          <a:extLst/>
        </p:spPr>
        <p:txBody>
          <a:bodyPr vert="horz" wrap="square" lIns="96435" tIns="48218" rIns="96435" bIns="48218" numCol="1" anchor="t" anchorCtr="0" compatLnSpc="1">
            <a:prstTxWarp prst="textNoShape">
              <a:avLst/>
            </a:prstTxWarp>
          </a:bodyPr>
          <a:lstStyle/>
          <a:p>
            <a:endParaRPr lang="id-ID"/>
          </a:p>
        </p:txBody>
      </p:sp>
      <p:sp>
        <p:nvSpPr>
          <p:cNvPr id="24" name="Rectangle 21"/>
          <p:cNvSpPr>
            <a:spLocks noChangeArrowheads="1"/>
          </p:cNvSpPr>
          <p:nvPr/>
        </p:nvSpPr>
        <p:spPr bwMode="auto">
          <a:xfrm>
            <a:off x="6126538" y="3239528"/>
            <a:ext cx="1146844" cy="483851"/>
          </a:xfrm>
          <a:prstGeom prst="rect">
            <a:avLst/>
          </a:pr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id-ID"/>
          </a:p>
        </p:txBody>
      </p:sp>
      <p:grpSp>
        <p:nvGrpSpPr>
          <p:cNvPr id="45" name="Group 44"/>
          <p:cNvGrpSpPr/>
          <p:nvPr/>
        </p:nvGrpSpPr>
        <p:grpSpPr>
          <a:xfrm>
            <a:off x="1952696" y="2194812"/>
            <a:ext cx="3658181" cy="1870109"/>
            <a:chOff x="1851212" y="2296273"/>
            <a:chExt cx="3468688" cy="1773238"/>
          </a:xfrm>
          <a:solidFill>
            <a:schemeClr val="accent1"/>
          </a:solidFill>
        </p:grpSpPr>
        <p:sp>
          <p:nvSpPr>
            <p:cNvPr id="6" name="Freeform 5"/>
            <p:cNvSpPr>
              <a:spLocks/>
            </p:cNvSpPr>
            <p:nvPr/>
          </p:nvSpPr>
          <p:spPr bwMode="auto">
            <a:xfrm>
              <a:off x="1851212" y="2991598"/>
              <a:ext cx="538163" cy="1077913"/>
            </a:xfrm>
            <a:custGeom>
              <a:avLst/>
              <a:gdLst>
                <a:gd name="T0" fmla="*/ 287 w 287"/>
                <a:gd name="T1" fmla="*/ 574 h 574"/>
                <a:gd name="T2" fmla="*/ 0 w 287"/>
                <a:gd name="T3" fmla="*/ 287 h 574"/>
                <a:gd name="T4" fmla="*/ 287 w 287"/>
                <a:gd name="T5" fmla="*/ 0 h 574"/>
              </a:gdLst>
              <a:ahLst/>
              <a:cxnLst>
                <a:cxn ang="0">
                  <a:pos x="T0" y="T1"/>
                </a:cxn>
                <a:cxn ang="0">
                  <a:pos x="T2" y="T3"/>
                </a:cxn>
                <a:cxn ang="0">
                  <a:pos x="T4" y="T5"/>
                </a:cxn>
              </a:cxnLst>
              <a:rect l="0" t="0" r="r" b="b"/>
              <a:pathLst>
                <a:path w="287" h="574">
                  <a:moveTo>
                    <a:pt x="287" y="574"/>
                  </a:moveTo>
                  <a:cubicBezTo>
                    <a:pt x="128" y="574"/>
                    <a:pt x="0" y="445"/>
                    <a:pt x="0" y="287"/>
                  </a:cubicBezTo>
                  <a:cubicBezTo>
                    <a:pt x="0" y="129"/>
                    <a:pt x="128" y="0"/>
                    <a:pt x="28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17" name="Rectangle 14"/>
            <p:cNvSpPr>
              <a:spLocks noChangeArrowheads="1"/>
            </p:cNvSpPr>
            <p:nvPr/>
          </p:nvSpPr>
          <p:spPr bwMode="auto">
            <a:xfrm>
              <a:off x="2348100" y="2979737"/>
              <a:ext cx="2544763" cy="108977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7" name="Freeform 24"/>
            <p:cNvSpPr>
              <a:spLocks/>
            </p:cNvSpPr>
            <p:nvPr/>
          </p:nvSpPr>
          <p:spPr bwMode="auto">
            <a:xfrm>
              <a:off x="4892862" y="2296273"/>
              <a:ext cx="427038" cy="1770063"/>
            </a:xfrm>
            <a:custGeom>
              <a:avLst/>
              <a:gdLst>
                <a:gd name="T0" fmla="*/ 269 w 269"/>
                <a:gd name="T1" fmla="*/ 603 h 1115"/>
                <a:gd name="T2" fmla="*/ 0 w 269"/>
                <a:gd name="T3" fmla="*/ 1115 h 1115"/>
                <a:gd name="T4" fmla="*/ 0 w 269"/>
                <a:gd name="T5" fmla="*/ 438 h 1115"/>
                <a:gd name="T6" fmla="*/ 269 w 269"/>
                <a:gd name="T7" fmla="*/ 0 h 1115"/>
                <a:gd name="T8" fmla="*/ 269 w 269"/>
                <a:gd name="T9" fmla="*/ 603 h 1115"/>
              </a:gdLst>
              <a:ahLst/>
              <a:cxnLst>
                <a:cxn ang="0">
                  <a:pos x="T0" y="T1"/>
                </a:cxn>
                <a:cxn ang="0">
                  <a:pos x="T2" y="T3"/>
                </a:cxn>
                <a:cxn ang="0">
                  <a:pos x="T4" y="T5"/>
                </a:cxn>
                <a:cxn ang="0">
                  <a:pos x="T6" y="T7"/>
                </a:cxn>
                <a:cxn ang="0">
                  <a:pos x="T8" y="T9"/>
                </a:cxn>
              </a:cxnLst>
              <a:rect l="0" t="0" r="r" b="b"/>
              <a:pathLst>
                <a:path w="269" h="1115">
                  <a:moveTo>
                    <a:pt x="269" y="603"/>
                  </a:moveTo>
                  <a:lnTo>
                    <a:pt x="0" y="1115"/>
                  </a:lnTo>
                  <a:lnTo>
                    <a:pt x="0" y="438"/>
                  </a:lnTo>
                  <a:lnTo>
                    <a:pt x="269" y="0"/>
                  </a:lnTo>
                  <a:lnTo>
                    <a:pt x="269" y="603"/>
                  </a:lnTo>
                  <a:close/>
                </a:path>
              </a:pathLst>
            </a:custGeom>
            <a:solidFill>
              <a:schemeClr val="accent1">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28" name="Freeform 25"/>
          <p:cNvSpPr>
            <a:spLocks/>
          </p:cNvSpPr>
          <p:nvPr/>
        </p:nvSpPr>
        <p:spPr bwMode="auto">
          <a:xfrm>
            <a:off x="7504227" y="3246225"/>
            <a:ext cx="239415" cy="480503"/>
          </a:xfrm>
          <a:custGeom>
            <a:avLst/>
            <a:gdLst>
              <a:gd name="T0" fmla="*/ 0 w 121"/>
              <a:gd name="T1" fmla="*/ 0 h 243"/>
              <a:gd name="T2" fmla="*/ 121 w 121"/>
              <a:gd name="T3" fmla="*/ 121 h 243"/>
              <a:gd name="T4" fmla="*/ 0 w 121"/>
              <a:gd name="T5" fmla="*/ 243 h 243"/>
            </a:gdLst>
            <a:ahLst/>
            <a:cxnLst>
              <a:cxn ang="0">
                <a:pos x="T0" y="T1"/>
              </a:cxn>
              <a:cxn ang="0">
                <a:pos x="T2" y="T3"/>
              </a:cxn>
              <a:cxn ang="0">
                <a:pos x="T4" y="T5"/>
              </a:cxn>
            </a:cxnLst>
            <a:rect l="0" t="0" r="r" b="b"/>
            <a:pathLst>
              <a:path w="121" h="243">
                <a:moveTo>
                  <a:pt x="0" y="0"/>
                </a:moveTo>
                <a:cubicBezTo>
                  <a:pt x="67" y="0"/>
                  <a:pt x="121" y="54"/>
                  <a:pt x="121" y="121"/>
                </a:cubicBezTo>
                <a:cubicBezTo>
                  <a:pt x="121" y="188"/>
                  <a:pt x="67" y="243"/>
                  <a:pt x="0" y="243"/>
                </a:cubicBezTo>
              </a:path>
            </a:pathLst>
          </a:custGeom>
          <a:solidFill>
            <a:schemeClr val="accent5"/>
          </a:solidFill>
          <a:ln>
            <a:noFill/>
          </a:ln>
          <a:extLst/>
        </p:spPr>
        <p:txBody>
          <a:bodyPr vert="horz" wrap="square" lIns="96435" tIns="48218" rIns="96435" bIns="48218" numCol="1" anchor="t" anchorCtr="0" compatLnSpc="1">
            <a:prstTxWarp prst="textNoShape">
              <a:avLst/>
            </a:prstTxWarp>
          </a:bodyPr>
          <a:lstStyle/>
          <a:p>
            <a:endParaRPr lang="id-ID"/>
          </a:p>
        </p:txBody>
      </p:sp>
      <p:grpSp>
        <p:nvGrpSpPr>
          <p:cNvPr id="44" name="Group 43"/>
          <p:cNvGrpSpPr/>
          <p:nvPr/>
        </p:nvGrpSpPr>
        <p:grpSpPr>
          <a:xfrm>
            <a:off x="7273382" y="2335447"/>
            <a:ext cx="3227906" cy="868923"/>
            <a:chOff x="6896287" y="2429623"/>
            <a:chExt cx="3060701" cy="823913"/>
          </a:xfrm>
          <a:solidFill>
            <a:schemeClr val="accent3"/>
          </a:solidFill>
        </p:grpSpPr>
        <p:sp>
          <p:nvSpPr>
            <p:cNvPr id="22" name="Rectangle 19"/>
            <p:cNvSpPr>
              <a:spLocks noChangeArrowheads="1"/>
            </p:cNvSpPr>
            <p:nvPr/>
          </p:nvSpPr>
          <p:spPr bwMode="auto">
            <a:xfrm>
              <a:off x="7204262" y="2429623"/>
              <a:ext cx="2492375" cy="5413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5" name="Freeform 22"/>
            <p:cNvSpPr>
              <a:spLocks/>
            </p:cNvSpPr>
            <p:nvPr/>
          </p:nvSpPr>
          <p:spPr bwMode="auto">
            <a:xfrm>
              <a:off x="6896287" y="2432798"/>
              <a:ext cx="307975" cy="820738"/>
            </a:xfrm>
            <a:custGeom>
              <a:avLst/>
              <a:gdLst>
                <a:gd name="T0" fmla="*/ 194 w 194"/>
                <a:gd name="T1" fmla="*/ 337 h 517"/>
                <a:gd name="T2" fmla="*/ 0 w 194"/>
                <a:gd name="T3" fmla="*/ 517 h 517"/>
                <a:gd name="T4" fmla="*/ 0 w 194"/>
                <a:gd name="T5" fmla="*/ 228 h 517"/>
                <a:gd name="T6" fmla="*/ 194 w 194"/>
                <a:gd name="T7" fmla="*/ 0 h 517"/>
                <a:gd name="T8" fmla="*/ 194 w 194"/>
                <a:gd name="T9" fmla="*/ 337 h 517"/>
              </a:gdLst>
              <a:ahLst/>
              <a:cxnLst>
                <a:cxn ang="0">
                  <a:pos x="T0" y="T1"/>
                </a:cxn>
                <a:cxn ang="0">
                  <a:pos x="T2" y="T3"/>
                </a:cxn>
                <a:cxn ang="0">
                  <a:pos x="T4" y="T5"/>
                </a:cxn>
                <a:cxn ang="0">
                  <a:pos x="T6" y="T7"/>
                </a:cxn>
                <a:cxn ang="0">
                  <a:pos x="T8" y="T9"/>
                </a:cxn>
              </a:cxnLst>
              <a:rect l="0" t="0" r="r" b="b"/>
              <a:pathLst>
                <a:path w="194" h="517">
                  <a:moveTo>
                    <a:pt x="194" y="337"/>
                  </a:moveTo>
                  <a:lnTo>
                    <a:pt x="0" y="517"/>
                  </a:lnTo>
                  <a:lnTo>
                    <a:pt x="0" y="228"/>
                  </a:lnTo>
                  <a:lnTo>
                    <a:pt x="194" y="0"/>
                  </a:lnTo>
                  <a:lnTo>
                    <a:pt x="194" y="337"/>
                  </a:lnTo>
                  <a:close/>
                </a:path>
              </a:pathLst>
            </a:custGeom>
            <a:solidFill>
              <a:schemeClr val="accent3">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9" name="Freeform 26"/>
            <p:cNvSpPr>
              <a:spLocks/>
            </p:cNvSpPr>
            <p:nvPr/>
          </p:nvSpPr>
          <p:spPr bwMode="auto">
            <a:xfrm>
              <a:off x="9688700" y="2432798"/>
              <a:ext cx="268288" cy="534988"/>
            </a:xfrm>
            <a:custGeom>
              <a:avLst/>
              <a:gdLst>
                <a:gd name="T0" fmla="*/ 0 w 143"/>
                <a:gd name="T1" fmla="*/ 0 h 285"/>
                <a:gd name="T2" fmla="*/ 143 w 143"/>
                <a:gd name="T3" fmla="*/ 142 h 285"/>
                <a:gd name="T4" fmla="*/ 0 w 143"/>
                <a:gd name="T5" fmla="*/ 285 h 285"/>
              </a:gdLst>
              <a:ahLst/>
              <a:cxnLst>
                <a:cxn ang="0">
                  <a:pos x="T0" y="T1"/>
                </a:cxn>
                <a:cxn ang="0">
                  <a:pos x="T2" y="T3"/>
                </a:cxn>
                <a:cxn ang="0">
                  <a:pos x="T4" y="T5"/>
                </a:cxn>
              </a:cxnLst>
              <a:rect l="0" t="0" r="r" b="b"/>
              <a:pathLst>
                <a:path w="143" h="285">
                  <a:moveTo>
                    <a:pt x="0" y="0"/>
                  </a:moveTo>
                  <a:cubicBezTo>
                    <a:pt x="79" y="0"/>
                    <a:pt x="143" y="64"/>
                    <a:pt x="143" y="142"/>
                  </a:cubicBezTo>
                  <a:cubicBezTo>
                    <a:pt x="143" y="221"/>
                    <a:pt x="79" y="285"/>
                    <a:pt x="0" y="285"/>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grpSp>
        <p:nvGrpSpPr>
          <p:cNvPr id="2" name="Group 1"/>
          <p:cNvGrpSpPr/>
          <p:nvPr/>
        </p:nvGrpSpPr>
        <p:grpSpPr>
          <a:xfrm>
            <a:off x="7273381" y="1726029"/>
            <a:ext cx="2218348" cy="952634"/>
            <a:chOff x="6896287" y="1851773"/>
            <a:chExt cx="2103438" cy="903288"/>
          </a:xfrm>
          <a:solidFill>
            <a:schemeClr val="accent2"/>
          </a:solidFill>
        </p:grpSpPr>
        <p:sp>
          <p:nvSpPr>
            <p:cNvPr id="21" name="Rectangle 18"/>
            <p:cNvSpPr>
              <a:spLocks noChangeArrowheads="1"/>
            </p:cNvSpPr>
            <p:nvPr/>
          </p:nvSpPr>
          <p:spPr bwMode="auto">
            <a:xfrm>
              <a:off x="7204262" y="1851773"/>
              <a:ext cx="1538288" cy="5334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26" name="Freeform 23"/>
            <p:cNvSpPr>
              <a:spLocks/>
            </p:cNvSpPr>
            <p:nvPr/>
          </p:nvSpPr>
          <p:spPr bwMode="auto">
            <a:xfrm>
              <a:off x="6896287" y="1854948"/>
              <a:ext cx="307975" cy="900113"/>
            </a:xfrm>
            <a:custGeom>
              <a:avLst/>
              <a:gdLst>
                <a:gd name="T0" fmla="*/ 194 w 194"/>
                <a:gd name="T1" fmla="*/ 338 h 567"/>
                <a:gd name="T2" fmla="*/ 0 w 194"/>
                <a:gd name="T3" fmla="*/ 567 h 567"/>
                <a:gd name="T4" fmla="*/ 0 w 194"/>
                <a:gd name="T5" fmla="*/ 278 h 567"/>
                <a:gd name="T6" fmla="*/ 194 w 194"/>
                <a:gd name="T7" fmla="*/ 0 h 567"/>
                <a:gd name="T8" fmla="*/ 194 w 194"/>
                <a:gd name="T9" fmla="*/ 338 h 567"/>
              </a:gdLst>
              <a:ahLst/>
              <a:cxnLst>
                <a:cxn ang="0">
                  <a:pos x="T0" y="T1"/>
                </a:cxn>
                <a:cxn ang="0">
                  <a:pos x="T2" y="T3"/>
                </a:cxn>
                <a:cxn ang="0">
                  <a:pos x="T4" y="T5"/>
                </a:cxn>
                <a:cxn ang="0">
                  <a:pos x="T6" y="T7"/>
                </a:cxn>
                <a:cxn ang="0">
                  <a:pos x="T8" y="T9"/>
                </a:cxn>
              </a:cxnLst>
              <a:rect l="0" t="0" r="r" b="b"/>
              <a:pathLst>
                <a:path w="194" h="567">
                  <a:moveTo>
                    <a:pt x="194" y="338"/>
                  </a:moveTo>
                  <a:lnTo>
                    <a:pt x="0" y="567"/>
                  </a:lnTo>
                  <a:lnTo>
                    <a:pt x="0" y="278"/>
                  </a:lnTo>
                  <a:lnTo>
                    <a:pt x="194" y="0"/>
                  </a:lnTo>
                  <a:lnTo>
                    <a:pt x="194" y="338"/>
                  </a:lnTo>
                  <a:close/>
                </a:path>
              </a:pathLst>
            </a:custGeom>
            <a:solidFill>
              <a:schemeClr val="accent2">
                <a:lumMod val="7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30" name="Freeform 27"/>
            <p:cNvSpPr>
              <a:spLocks/>
            </p:cNvSpPr>
            <p:nvPr/>
          </p:nvSpPr>
          <p:spPr bwMode="auto">
            <a:xfrm>
              <a:off x="8736200" y="1854107"/>
              <a:ext cx="263525" cy="528638"/>
            </a:xfrm>
            <a:custGeom>
              <a:avLst/>
              <a:gdLst>
                <a:gd name="T0" fmla="*/ 0 w 141"/>
                <a:gd name="T1" fmla="*/ 0 h 281"/>
                <a:gd name="T2" fmla="*/ 141 w 141"/>
                <a:gd name="T3" fmla="*/ 140 h 281"/>
                <a:gd name="T4" fmla="*/ 0 w 141"/>
                <a:gd name="T5" fmla="*/ 281 h 281"/>
              </a:gdLst>
              <a:ahLst/>
              <a:cxnLst>
                <a:cxn ang="0">
                  <a:pos x="T0" y="T1"/>
                </a:cxn>
                <a:cxn ang="0">
                  <a:pos x="T2" y="T3"/>
                </a:cxn>
                <a:cxn ang="0">
                  <a:pos x="T4" y="T5"/>
                </a:cxn>
              </a:cxnLst>
              <a:rect l="0" t="0" r="r" b="b"/>
              <a:pathLst>
                <a:path w="141" h="281">
                  <a:moveTo>
                    <a:pt x="0" y="0"/>
                  </a:moveTo>
                  <a:cubicBezTo>
                    <a:pt x="78" y="0"/>
                    <a:pt x="141" y="63"/>
                    <a:pt x="141" y="140"/>
                  </a:cubicBezTo>
                  <a:cubicBezTo>
                    <a:pt x="141" y="218"/>
                    <a:pt x="78" y="281"/>
                    <a:pt x="0" y="281"/>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31" name="Freeform 28"/>
          <p:cNvSpPr>
            <a:spLocks noEditPoints="1"/>
          </p:cNvSpPr>
          <p:nvPr/>
        </p:nvSpPr>
        <p:spPr bwMode="auto">
          <a:xfrm>
            <a:off x="5871220" y="2411625"/>
            <a:ext cx="585979" cy="596024"/>
          </a:xfrm>
          <a:custGeom>
            <a:avLst/>
            <a:gdLst>
              <a:gd name="T0" fmla="*/ 239 w 296"/>
              <a:gd name="T1" fmla="*/ 0 h 301"/>
              <a:gd name="T2" fmla="*/ 68 w 296"/>
              <a:gd name="T3" fmla="*/ 0 h 301"/>
              <a:gd name="T4" fmla="*/ 0 w 296"/>
              <a:gd name="T5" fmla="*/ 52 h 301"/>
              <a:gd name="T6" fmla="*/ 0 w 296"/>
              <a:gd name="T7" fmla="*/ 194 h 301"/>
              <a:gd name="T8" fmla="*/ 68 w 296"/>
              <a:gd name="T9" fmla="*/ 252 h 301"/>
              <a:gd name="T10" fmla="*/ 161 w 296"/>
              <a:gd name="T11" fmla="*/ 252 h 301"/>
              <a:gd name="T12" fmla="*/ 252 w 296"/>
              <a:gd name="T13" fmla="*/ 301 h 301"/>
              <a:gd name="T14" fmla="*/ 252 w 296"/>
              <a:gd name="T15" fmla="*/ 241 h 301"/>
              <a:gd name="T16" fmla="*/ 296 w 296"/>
              <a:gd name="T17" fmla="*/ 194 h 301"/>
              <a:gd name="T18" fmla="*/ 296 w 296"/>
              <a:gd name="T19" fmla="*/ 52 h 301"/>
              <a:gd name="T20" fmla="*/ 239 w 296"/>
              <a:gd name="T21" fmla="*/ 0 h 301"/>
              <a:gd name="T22" fmla="*/ 216 w 296"/>
              <a:gd name="T23" fmla="*/ 184 h 301"/>
              <a:gd name="T24" fmla="*/ 200 w 296"/>
              <a:gd name="T25" fmla="*/ 200 h 301"/>
              <a:gd name="T26" fmla="*/ 76 w 296"/>
              <a:gd name="T27" fmla="*/ 200 h 301"/>
              <a:gd name="T28" fmla="*/ 60 w 296"/>
              <a:gd name="T29" fmla="*/ 184 h 301"/>
              <a:gd name="T30" fmla="*/ 60 w 296"/>
              <a:gd name="T31" fmla="*/ 184 h 301"/>
              <a:gd name="T32" fmla="*/ 76 w 296"/>
              <a:gd name="T33" fmla="*/ 168 h 301"/>
              <a:gd name="T34" fmla="*/ 200 w 296"/>
              <a:gd name="T35" fmla="*/ 168 h 301"/>
              <a:gd name="T36" fmla="*/ 216 w 296"/>
              <a:gd name="T37" fmla="*/ 184 h 301"/>
              <a:gd name="T38" fmla="*/ 260 w 296"/>
              <a:gd name="T39" fmla="*/ 136 h 301"/>
              <a:gd name="T40" fmla="*/ 244 w 296"/>
              <a:gd name="T41" fmla="*/ 152 h 301"/>
              <a:gd name="T42" fmla="*/ 76 w 296"/>
              <a:gd name="T43" fmla="*/ 152 h 301"/>
              <a:gd name="T44" fmla="*/ 60 w 296"/>
              <a:gd name="T45" fmla="*/ 136 h 301"/>
              <a:gd name="T46" fmla="*/ 60 w 296"/>
              <a:gd name="T47" fmla="*/ 136 h 301"/>
              <a:gd name="T48" fmla="*/ 76 w 296"/>
              <a:gd name="T49" fmla="*/ 120 h 301"/>
              <a:gd name="T50" fmla="*/ 244 w 296"/>
              <a:gd name="T51" fmla="*/ 120 h 301"/>
              <a:gd name="T52" fmla="*/ 260 w 296"/>
              <a:gd name="T53" fmla="*/ 136 h 301"/>
              <a:gd name="T54" fmla="*/ 260 w 296"/>
              <a:gd name="T55" fmla="*/ 68 h 301"/>
              <a:gd name="T56" fmla="*/ 244 w 296"/>
              <a:gd name="T57" fmla="*/ 84 h 301"/>
              <a:gd name="T58" fmla="*/ 76 w 296"/>
              <a:gd name="T59" fmla="*/ 84 h 301"/>
              <a:gd name="T60" fmla="*/ 60 w 296"/>
              <a:gd name="T61" fmla="*/ 68 h 301"/>
              <a:gd name="T62" fmla="*/ 60 w 296"/>
              <a:gd name="T63" fmla="*/ 68 h 301"/>
              <a:gd name="T64" fmla="*/ 76 w 296"/>
              <a:gd name="T65" fmla="*/ 52 h 301"/>
              <a:gd name="T66" fmla="*/ 244 w 296"/>
              <a:gd name="T67" fmla="*/ 52 h 301"/>
              <a:gd name="T68" fmla="*/ 260 w 296"/>
              <a:gd name="T69" fmla="*/ 68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96" h="301">
                <a:moveTo>
                  <a:pt x="239" y="0"/>
                </a:moveTo>
                <a:cubicBezTo>
                  <a:pt x="68" y="0"/>
                  <a:pt x="68" y="0"/>
                  <a:pt x="68" y="0"/>
                </a:cubicBezTo>
                <a:cubicBezTo>
                  <a:pt x="37" y="0"/>
                  <a:pt x="0" y="25"/>
                  <a:pt x="0" y="52"/>
                </a:cubicBezTo>
                <a:cubicBezTo>
                  <a:pt x="0" y="194"/>
                  <a:pt x="0" y="194"/>
                  <a:pt x="0" y="194"/>
                </a:cubicBezTo>
                <a:cubicBezTo>
                  <a:pt x="0" y="220"/>
                  <a:pt x="37" y="252"/>
                  <a:pt x="68" y="252"/>
                </a:cubicBezTo>
                <a:cubicBezTo>
                  <a:pt x="161" y="252"/>
                  <a:pt x="161" y="252"/>
                  <a:pt x="161" y="252"/>
                </a:cubicBezTo>
                <a:cubicBezTo>
                  <a:pt x="252" y="301"/>
                  <a:pt x="252" y="301"/>
                  <a:pt x="252" y="301"/>
                </a:cubicBezTo>
                <a:cubicBezTo>
                  <a:pt x="252" y="241"/>
                  <a:pt x="252" y="241"/>
                  <a:pt x="252" y="241"/>
                </a:cubicBezTo>
                <a:cubicBezTo>
                  <a:pt x="272" y="239"/>
                  <a:pt x="296" y="219"/>
                  <a:pt x="296" y="194"/>
                </a:cubicBezTo>
                <a:cubicBezTo>
                  <a:pt x="296" y="52"/>
                  <a:pt x="296" y="52"/>
                  <a:pt x="296" y="52"/>
                </a:cubicBezTo>
                <a:cubicBezTo>
                  <a:pt x="296" y="25"/>
                  <a:pt x="270" y="0"/>
                  <a:pt x="239" y="0"/>
                </a:cubicBezTo>
                <a:close/>
                <a:moveTo>
                  <a:pt x="216" y="184"/>
                </a:moveTo>
                <a:cubicBezTo>
                  <a:pt x="216" y="193"/>
                  <a:pt x="209" y="200"/>
                  <a:pt x="200" y="200"/>
                </a:cubicBezTo>
                <a:cubicBezTo>
                  <a:pt x="76" y="200"/>
                  <a:pt x="76" y="200"/>
                  <a:pt x="76" y="200"/>
                </a:cubicBezTo>
                <a:cubicBezTo>
                  <a:pt x="67" y="200"/>
                  <a:pt x="60" y="193"/>
                  <a:pt x="60" y="184"/>
                </a:cubicBezTo>
                <a:cubicBezTo>
                  <a:pt x="60" y="184"/>
                  <a:pt x="60" y="184"/>
                  <a:pt x="60" y="184"/>
                </a:cubicBezTo>
                <a:cubicBezTo>
                  <a:pt x="60" y="175"/>
                  <a:pt x="67" y="168"/>
                  <a:pt x="76" y="168"/>
                </a:cubicBezTo>
                <a:cubicBezTo>
                  <a:pt x="200" y="168"/>
                  <a:pt x="200" y="168"/>
                  <a:pt x="200" y="168"/>
                </a:cubicBezTo>
                <a:cubicBezTo>
                  <a:pt x="209" y="168"/>
                  <a:pt x="216" y="175"/>
                  <a:pt x="216" y="184"/>
                </a:cubicBezTo>
                <a:close/>
                <a:moveTo>
                  <a:pt x="260" y="136"/>
                </a:moveTo>
                <a:cubicBezTo>
                  <a:pt x="260" y="145"/>
                  <a:pt x="253" y="152"/>
                  <a:pt x="244" y="152"/>
                </a:cubicBezTo>
                <a:cubicBezTo>
                  <a:pt x="76" y="152"/>
                  <a:pt x="76" y="152"/>
                  <a:pt x="76" y="152"/>
                </a:cubicBezTo>
                <a:cubicBezTo>
                  <a:pt x="67" y="152"/>
                  <a:pt x="60" y="145"/>
                  <a:pt x="60" y="136"/>
                </a:cubicBezTo>
                <a:cubicBezTo>
                  <a:pt x="60" y="136"/>
                  <a:pt x="60" y="136"/>
                  <a:pt x="60" y="136"/>
                </a:cubicBezTo>
                <a:cubicBezTo>
                  <a:pt x="60" y="127"/>
                  <a:pt x="67" y="120"/>
                  <a:pt x="76" y="120"/>
                </a:cubicBezTo>
                <a:cubicBezTo>
                  <a:pt x="244" y="120"/>
                  <a:pt x="244" y="120"/>
                  <a:pt x="244" y="120"/>
                </a:cubicBezTo>
                <a:cubicBezTo>
                  <a:pt x="253" y="120"/>
                  <a:pt x="260" y="127"/>
                  <a:pt x="260" y="136"/>
                </a:cubicBezTo>
                <a:close/>
                <a:moveTo>
                  <a:pt x="260" y="68"/>
                </a:moveTo>
                <a:cubicBezTo>
                  <a:pt x="260" y="77"/>
                  <a:pt x="253" y="84"/>
                  <a:pt x="244" y="84"/>
                </a:cubicBezTo>
                <a:cubicBezTo>
                  <a:pt x="76" y="84"/>
                  <a:pt x="76" y="84"/>
                  <a:pt x="76" y="84"/>
                </a:cubicBezTo>
                <a:cubicBezTo>
                  <a:pt x="67" y="84"/>
                  <a:pt x="60" y="77"/>
                  <a:pt x="60" y="68"/>
                </a:cubicBezTo>
                <a:cubicBezTo>
                  <a:pt x="60" y="68"/>
                  <a:pt x="60" y="68"/>
                  <a:pt x="60" y="68"/>
                </a:cubicBezTo>
                <a:cubicBezTo>
                  <a:pt x="60" y="59"/>
                  <a:pt x="67" y="52"/>
                  <a:pt x="76" y="52"/>
                </a:cubicBezTo>
                <a:cubicBezTo>
                  <a:pt x="244" y="52"/>
                  <a:pt x="244" y="52"/>
                  <a:pt x="244" y="52"/>
                </a:cubicBezTo>
                <a:cubicBezTo>
                  <a:pt x="253" y="52"/>
                  <a:pt x="260" y="59"/>
                  <a:pt x="260" y="68"/>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nvGrpSpPr>
          <p:cNvPr id="47" name="Group 46"/>
          <p:cNvGrpSpPr/>
          <p:nvPr/>
        </p:nvGrpSpPr>
        <p:grpSpPr>
          <a:xfrm>
            <a:off x="6029433" y="3967816"/>
            <a:ext cx="914127" cy="530730"/>
            <a:chOff x="5716775" y="3856413"/>
            <a:chExt cx="866775" cy="503238"/>
          </a:xfrm>
        </p:grpSpPr>
        <p:sp>
          <p:nvSpPr>
            <p:cNvPr id="32" name="Freeform 29"/>
            <p:cNvSpPr>
              <a:spLocks/>
            </p:cNvSpPr>
            <p:nvPr/>
          </p:nvSpPr>
          <p:spPr bwMode="auto">
            <a:xfrm>
              <a:off x="5939025" y="3856413"/>
              <a:ext cx="433388" cy="503238"/>
            </a:xfrm>
            <a:custGeom>
              <a:avLst/>
              <a:gdLst>
                <a:gd name="T0" fmla="*/ 157 w 231"/>
                <a:gd name="T1" fmla="*/ 122 h 268"/>
                <a:gd name="T2" fmla="*/ 185 w 231"/>
                <a:gd name="T3" fmla="*/ 68 h 268"/>
                <a:gd name="T4" fmla="*/ 116 w 231"/>
                <a:gd name="T5" fmla="*/ 0 h 268"/>
                <a:gd name="T6" fmla="*/ 47 w 231"/>
                <a:gd name="T7" fmla="*/ 69 h 268"/>
                <a:gd name="T8" fmla="*/ 74 w 231"/>
                <a:gd name="T9" fmla="*/ 122 h 268"/>
                <a:gd name="T10" fmla="*/ 0 w 231"/>
                <a:gd name="T11" fmla="*/ 268 h 268"/>
                <a:gd name="T12" fmla="*/ 231 w 231"/>
                <a:gd name="T13" fmla="*/ 268 h 268"/>
                <a:gd name="T14" fmla="*/ 157 w 231"/>
                <a:gd name="T15" fmla="*/ 122 h 26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31" h="268">
                  <a:moveTo>
                    <a:pt x="157" y="122"/>
                  </a:moveTo>
                  <a:cubicBezTo>
                    <a:pt x="174" y="109"/>
                    <a:pt x="185" y="91"/>
                    <a:pt x="185" y="68"/>
                  </a:cubicBezTo>
                  <a:cubicBezTo>
                    <a:pt x="185" y="30"/>
                    <a:pt x="154" y="0"/>
                    <a:pt x="116" y="0"/>
                  </a:cubicBezTo>
                  <a:cubicBezTo>
                    <a:pt x="78" y="0"/>
                    <a:pt x="47" y="31"/>
                    <a:pt x="47" y="69"/>
                  </a:cubicBezTo>
                  <a:cubicBezTo>
                    <a:pt x="47" y="92"/>
                    <a:pt x="58" y="109"/>
                    <a:pt x="74" y="122"/>
                  </a:cubicBezTo>
                  <a:cubicBezTo>
                    <a:pt x="31" y="145"/>
                    <a:pt x="0" y="212"/>
                    <a:pt x="0" y="268"/>
                  </a:cubicBezTo>
                  <a:cubicBezTo>
                    <a:pt x="231" y="268"/>
                    <a:pt x="231" y="268"/>
                    <a:pt x="231" y="268"/>
                  </a:cubicBezTo>
                  <a:cubicBezTo>
                    <a:pt x="231" y="212"/>
                    <a:pt x="201" y="145"/>
                    <a:pt x="157" y="122"/>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33" name="Freeform 30"/>
            <p:cNvSpPr>
              <a:spLocks/>
            </p:cNvSpPr>
            <p:nvPr/>
          </p:nvSpPr>
          <p:spPr bwMode="auto">
            <a:xfrm>
              <a:off x="6337487" y="3994525"/>
              <a:ext cx="246063" cy="365125"/>
            </a:xfrm>
            <a:custGeom>
              <a:avLst/>
              <a:gdLst>
                <a:gd name="T0" fmla="*/ 78 w 131"/>
                <a:gd name="T1" fmla="*/ 88 h 195"/>
                <a:gd name="T2" fmla="*/ 98 w 131"/>
                <a:gd name="T3" fmla="*/ 49 h 195"/>
                <a:gd name="T4" fmla="*/ 49 w 131"/>
                <a:gd name="T5" fmla="*/ 0 h 195"/>
                <a:gd name="T6" fmla="*/ 0 w 131"/>
                <a:gd name="T7" fmla="*/ 49 h 195"/>
                <a:gd name="T8" fmla="*/ 19 w 131"/>
                <a:gd name="T9" fmla="*/ 86 h 195"/>
                <a:gd name="T10" fmla="*/ 8 w 131"/>
                <a:gd name="T11" fmla="*/ 96 h 195"/>
                <a:gd name="T12" fmla="*/ 34 w 131"/>
                <a:gd name="T13" fmla="*/ 195 h 195"/>
                <a:gd name="T14" fmla="*/ 131 w 131"/>
                <a:gd name="T15" fmla="*/ 195 h 195"/>
                <a:gd name="T16" fmla="*/ 78 w 131"/>
                <a:gd name="T17" fmla="*/ 88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95">
                  <a:moveTo>
                    <a:pt x="78" y="88"/>
                  </a:moveTo>
                  <a:cubicBezTo>
                    <a:pt x="90" y="80"/>
                    <a:pt x="98" y="65"/>
                    <a:pt x="98" y="49"/>
                  </a:cubicBezTo>
                  <a:cubicBezTo>
                    <a:pt x="98" y="22"/>
                    <a:pt x="76" y="0"/>
                    <a:pt x="49" y="0"/>
                  </a:cubicBezTo>
                  <a:cubicBezTo>
                    <a:pt x="22" y="0"/>
                    <a:pt x="0" y="22"/>
                    <a:pt x="0" y="49"/>
                  </a:cubicBezTo>
                  <a:cubicBezTo>
                    <a:pt x="0" y="65"/>
                    <a:pt x="8" y="77"/>
                    <a:pt x="19" y="86"/>
                  </a:cubicBezTo>
                  <a:cubicBezTo>
                    <a:pt x="15" y="88"/>
                    <a:pt x="12" y="93"/>
                    <a:pt x="8" y="96"/>
                  </a:cubicBezTo>
                  <a:cubicBezTo>
                    <a:pt x="25" y="124"/>
                    <a:pt x="34" y="167"/>
                    <a:pt x="34" y="195"/>
                  </a:cubicBezTo>
                  <a:cubicBezTo>
                    <a:pt x="131" y="195"/>
                    <a:pt x="131" y="195"/>
                    <a:pt x="131" y="195"/>
                  </a:cubicBezTo>
                  <a:cubicBezTo>
                    <a:pt x="131" y="155"/>
                    <a:pt x="109" y="105"/>
                    <a:pt x="78" y="88"/>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34" name="Freeform 31"/>
            <p:cNvSpPr>
              <a:spLocks/>
            </p:cNvSpPr>
            <p:nvPr/>
          </p:nvSpPr>
          <p:spPr bwMode="auto">
            <a:xfrm>
              <a:off x="5716775" y="3992938"/>
              <a:ext cx="246063" cy="366713"/>
            </a:xfrm>
            <a:custGeom>
              <a:avLst/>
              <a:gdLst>
                <a:gd name="T0" fmla="*/ 111 w 131"/>
                <a:gd name="T1" fmla="*/ 87 h 196"/>
                <a:gd name="T2" fmla="*/ 131 w 131"/>
                <a:gd name="T3" fmla="*/ 49 h 196"/>
                <a:gd name="T4" fmla="*/ 82 w 131"/>
                <a:gd name="T5" fmla="*/ 0 h 196"/>
                <a:gd name="T6" fmla="*/ 33 w 131"/>
                <a:gd name="T7" fmla="*/ 49 h 196"/>
                <a:gd name="T8" fmla="*/ 53 w 131"/>
                <a:gd name="T9" fmla="*/ 89 h 196"/>
                <a:gd name="T10" fmla="*/ 0 w 131"/>
                <a:gd name="T11" fmla="*/ 196 h 196"/>
                <a:gd name="T12" fmla="*/ 104 w 131"/>
                <a:gd name="T13" fmla="*/ 196 h 196"/>
                <a:gd name="T14" fmla="*/ 128 w 131"/>
                <a:gd name="T15" fmla="*/ 102 h 196"/>
                <a:gd name="T16" fmla="*/ 111 w 131"/>
                <a:gd name="T17" fmla="*/ 87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1" h="196">
                  <a:moveTo>
                    <a:pt x="111" y="87"/>
                  </a:moveTo>
                  <a:cubicBezTo>
                    <a:pt x="123" y="78"/>
                    <a:pt x="131" y="65"/>
                    <a:pt x="131" y="49"/>
                  </a:cubicBezTo>
                  <a:cubicBezTo>
                    <a:pt x="131" y="22"/>
                    <a:pt x="109" y="0"/>
                    <a:pt x="82" y="0"/>
                  </a:cubicBezTo>
                  <a:cubicBezTo>
                    <a:pt x="55" y="0"/>
                    <a:pt x="33" y="22"/>
                    <a:pt x="33" y="49"/>
                  </a:cubicBezTo>
                  <a:cubicBezTo>
                    <a:pt x="33" y="65"/>
                    <a:pt x="41" y="80"/>
                    <a:pt x="53" y="89"/>
                  </a:cubicBezTo>
                  <a:cubicBezTo>
                    <a:pt x="22" y="106"/>
                    <a:pt x="0" y="156"/>
                    <a:pt x="0" y="196"/>
                  </a:cubicBezTo>
                  <a:cubicBezTo>
                    <a:pt x="104" y="196"/>
                    <a:pt x="104" y="196"/>
                    <a:pt x="104" y="196"/>
                  </a:cubicBezTo>
                  <a:cubicBezTo>
                    <a:pt x="104" y="168"/>
                    <a:pt x="113" y="129"/>
                    <a:pt x="128" y="102"/>
                  </a:cubicBezTo>
                  <a:cubicBezTo>
                    <a:pt x="123" y="97"/>
                    <a:pt x="117" y="90"/>
                    <a:pt x="111" y="87"/>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sp>
        <p:nvSpPr>
          <p:cNvPr id="35" name="Freeform 32"/>
          <p:cNvSpPr>
            <a:spLocks/>
          </p:cNvSpPr>
          <p:nvPr/>
        </p:nvSpPr>
        <p:spPr bwMode="auto">
          <a:xfrm>
            <a:off x="6886636" y="2869524"/>
            <a:ext cx="314754" cy="187513"/>
          </a:xfrm>
          <a:custGeom>
            <a:avLst/>
            <a:gdLst>
              <a:gd name="T0" fmla="*/ 125 w 159"/>
              <a:gd name="T1" fmla="*/ 26 h 95"/>
              <a:gd name="T2" fmla="*/ 123 w 159"/>
              <a:gd name="T3" fmla="*/ 26 h 95"/>
              <a:gd name="T4" fmla="*/ 80 w 159"/>
              <a:gd name="T5" fmla="*/ 0 h 95"/>
              <a:gd name="T6" fmla="*/ 37 w 159"/>
              <a:gd name="T7" fmla="*/ 26 h 95"/>
              <a:gd name="T8" fmla="*/ 35 w 159"/>
              <a:gd name="T9" fmla="*/ 26 h 95"/>
              <a:gd name="T10" fmla="*/ 0 w 159"/>
              <a:gd name="T11" fmla="*/ 61 h 95"/>
              <a:gd name="T12" fmla="*/ 35 w 159"/>
              <a:gd name="T13" fmla="*/ 95 h 95"/>
              <a:gd name="T14" fmla="*/ 64 w 159"/>
              <a:gd name="T15" fmla="*/ 95 h 95"/>
              <a:gd name="T16" fmla="*/ 64 w 159"/>
              <a:gd name="T17" fmla="*/ 83 h 95"/>
              <a:gd name="T18" fmla="*/ 40 w 159"/>
              <a:gd name="T19" fmla="*/ 83 h 95"/>
              <a:gd name="T20" fmla="*/ 80 w 159"/>
              <a:gd name="T21" fmla="*/ 47 h 95"/>
              <a:gd name="T22" fmla="*/ 120 w 159"/>
              <a:gd name="T23" fmla="*/ 83 h 95"/>
              <a:gd name="T24" fmla="*/ 84 w 159"/>
              <a:gd name="T25" fmla="*/ 83 h 95"/>
              <a:gd name="T26" fmla="*/ 84 w 159"/>
              <a:gd name="T27" fmla="*/ 95 h 95"/>
              <a:gd name="T28" fmla="*/ 125 w 159"/>
              <a:gd name="T29" fmla="*/ 95 h 95"/>
              <a:gd name="T30" fmla="*/ 159 w 159"/>
              <a:gd name="T31" fmla="*/ 61 h 95"/>
              <a:gd name="T32" fmla="*/ 125 w 159"/>
              <a:gd name="T33" fmla="*/ 26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59" h="95">
                <a:moveTo>
                  <a:pt x="125" y="26"/>
                </a:moveTo>
                <a:cubicBezTo>
                  <a:pt x="124" y="26"/>
                  <a:pt x="124" y="26"/>
                  <a:pt x="123" y="26"/>
                </a:cubicBezTo>
                <a:cubicBezTo>
                  <a:pt x="115" y="11"/>
                  <a:pt x="99" y="0"/>
                  <a:pt x="80" y="0"/>
                </a:cubicBezTo>
                <a:cubicBezTo>
                  <a:pt x="61" y="0"/>
                  <a:pt x="45" y="11"/>
                  <a:pt x="37" y="26"/>
                </a:cubicBezTo>
                <a:cubicBezTo>
                  <a:pt x="36" y="26"/>
                  <a:pt x="36" y="26"/>
                  <a:pt x="35" y="26"/>
                </a:cubicBezTo>
                <a:cubicBezTo>
                  <a:pt x="16" y="26"/>
                  <a:pt x="0" y="42"/>
                  <a:pt x="0" y="61"/>
                </a:cubicBezTo>
                <a:cubicBezTo>
                  <a:pt x="0" y="80"/>
                  <a:pt x="16" y="95"/>
                  <a:pt x="35" y="95"/>
                </a:cubicBezTo>
                <a:cubicBezTo>
                  <a:pt x="64" y="95"/>
                  <a:pt x="64" y="95"/>
                  <a:pt x="64" y="95"/>
                </a:cubicBezTo>
                <a:cubicBezTo>
                  <a:pt x="64" y="83"/>
                  <a:pt x="64" y="83"/>
                  <a:pt x="64" y="83"/>
                </a:cubicBezTo>
                <a:cubicBezTo>
                  <a:pt x="40" y="83"/>
                  <a:pt x="40" y="83"/>
                  <a:pt x="40" y="83"/>
                </a:cubicBezTo>
                <a:cubicBezTo>
                  <a:pt x="80" y="47"/>
                  <a:pt x="80" y="47"/>
                  <a:pt x="80" y="47"/>
                </a:cubicBezTo>
                <a:cubicBezTo>
                  <a:pt x="120" y="83"/>
                  <a:pt x="120" y="83"/>
                  <a:pt x="120" y="83"/>
                </a:cubicBezTo>
                <a:cubicBezTo>
                  <a:pt x="84" y="83"/>
                  <a:pt x="84" y="83"/>
                  <a:pt x="84" y="83"/>
                </a:cubicBezTo>
                <a:cubicBezTo>
                  <a:pt x="84" y="95"/>
                  <a:pt x="84" y="95"/>
                  <a:pt x="84" y="95"/>
                </a:cubicBezTo>
                <a:cubicBezTo>
                  <a:pt x="125" y="95"/>
                  <a:pt x="125" y="95"/>
                  <a:pt x="125" y="95"/>
                </a:cubicBezTo>
                <a:cubicBezTo>
                  <a:pt x="144" y="95"/>
                  <a:pt x="159" y="80"/>
                  <a:pt x="159" y="61"/>
                </a:cubicBezTo>
                <a:cubicBezTo>
                  <a:pt x="159" y="42"/>
                  <a:pt x="144" y="26"/>
                  <a:pt x="125" y="26"/>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nvGrpSpPr>
          <p:cNvPr id="48" name="Group 47"/>
          <p:cNvGrpSpPr/>
          <p:nvPr/>
        </p:nvGrpSpPr>
        <p:grpSpPr>
          <a:xfrm>
            <a:off x="6881712" y="2258433"/>
            <a:ext cx="262853" cy="346565"/>
            <a:chOff x="6551800" y="2235575"/>
            <a:chExt cx="249237" cy="328613"/>
          </a:xfrm>
        </p:grpSpPr>
        <p:sp>
          <p:nvSpPr>
            <p:cNvPr id="36" name="Freeform 33"/>
            <p:cNvSpPr>
              <a:spLocks/>
            </p:cNvSpPr>
            <p:nvPr/>
          </p:nvSpPr>
          <p:spPr bwMode="auto">
            <a:xfrm>
              <a:off x="6551800" y="2527675"/>
              <a:ext cx="52388" cy="36513"/>
            </a:xfrm>
            <a:custGeom>
              <a:avLst/>
              <a:gdLst>
                <a:gd name="T0" fmla="*/ 19 w 28"/>
                <a:gd name="T1" fmla="*/ 0 h 20"/>
                <a:gd name="T2" fmla="*/ 16 w 28"/>
                <a:gd name="T3" fmla="*/ 0 h 20"/>
                <a:gd name="T4" fmla="*/ 0 w 28"/>
                <a:gd name="T5" fmla="*/ 7 h 20"/>
                <a:gd name="T6" fmla="*/ 0 w 28"/>
                <a:gd name="T7" fmla="*/ 10 h 20"/>
                <a:gd name="T8" fmla="*/ 16 w 28"/>
                <a:gd name="T9" fmla="*/ 20 h 20"/>
                <a:gd name="T10" fmla="*/ 19 w 28"/>
                <a:gd name="T11" fmla="*/ 20 h 20"/>
                <a:gd name="T12" fmla="*/ 28 w 28"/>
                <a:gd name="T13" fmla="*/ 10 h 20"/>
                <a:gd name="T14" fmla="*/ 28 w 28"/>
                <a:gd name="T15" fmla="*/ 7 h 20"/>
                <a:gd name="T16" fmla="*/ 19 w 28"/>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20">
                  <a:moveTo>
                    <a:pt x="19" y="0"/>
                  </a:moveTo>
                  <a:cubicBezTo>
                    <a:pt x="16" y="0"/>
                    <a:pt x="16" y="0"/>
                    <a:pt x="16" y="0"/>
                  </a:cubicBezTo>
                  <a:cubicBezTo>
                    <a:pt x="10" y="0"/>
                    <a:pt x="0" y="1"/>
                    <a:pt x="0" y="7"/>
                  </a:cubicBezTo>
                  <a:cubicBezTo>
                    <a:pt x="0" y="10"/>
                    <a:pt x="0" y="10"/>
                    <a:pt x="0" y="10"/>
                  </a:cubicBezTo>
                  <a:cubicBezTo>
                    <a:pt x="0" y="15"/>
                    <a:pt x="10" y="20"/>
                    <a:pt x="16" y="20"/>
                  </a:cubicBezTo>
                  <a:cubicBezTo>
                    <a:pt x="19" y="20"/>
                    <a:pt x="19" y="20"/>
                    <a:pt x="19" y="20"/>
                  </a:cubicBezTo>
                  <a:cubicBezTo>
                    <a:pt x="25" y="20"/>
                    <a:pt x="28" y="15"/>
                    <a:pt x="28" y="10"/>
                  </a:cubicBezTo>
                  <a:cubicBezTo>
                    <a:pt x="28" y="7"/>
                    <a:pt x="28" y="7"/>
                    <a:pt x="28" y="7"/>
                  </a:cubicBezTo>
                  <a:cubicBezTo>
                    <a:pt x="28" y="1"/>
                    <a:pt x="25" y="0"/>
                    <a:pt x="19" y="0"/>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37" name="Freeform 34"/>
            <p:cNvSpPr>
              <a:spLocks/>
            </p:cNvSpPr>
            <p:nvPr/>
          </p:nvSpPr>
          <p:spPr bwMode="auto">
            <a:xfrm>
              <a:off x="6612125" y="2486400"/>
              <a:ext cx="36513" cy="77788"/>
            </a:xfrm>
            <a:custGeom>
              <a:avLst/>
              <a:gdLst>
                <a:gd name="T0" fmla="*/ 13 w 20"/>
                <a:gd name="T1" fmla="*/ 2 h 42"/>
                <a:gd name="T2" fmla="*/ 9 w 20"/>
                <a:gd name="T3" fmla="*/ 2 h 42"/>
                <a:gd name="T4" fmla="*/ 0 w 20"/>
                <a:gd name="T5" fmla="*/ 5 h 42"/>
                <a:gd name="T6" fmla="*/ 0 w 20"/>
                <a:gd name="T7" fmla="*/ 32 h 42"/>
                <a:gd name="T8" fmla="*/ 9 w 20"/>
                <a:gd name="T9" fmla="*/ 42 h 42"/>
                <a:gd name="T10" fmla="*/ 13 w 20"/>
                <a:gd name="T11" fmla="*/ 42 h 42"/>
                <a:gd name="T12" fmla="*/ 20 w 20"/>
                <a:gd name="T13" fmla="*/ 32 h 42"/>
                <a:gd name="T14" fmla="*/ 20 w 20"/>
                <a:gd name="T15" fmla="*/ 5 h 42"/>
                <a:gd name="T16" fmla="*/ 13 w 20"/>
                <a:gd name="T17"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42">
                  <a:moveTo>
                    <a:pt x="13" y="2"/>
                  </a:moveTo>
                  <a:cubicBezTo>
                    <a:pt x="9" y="2"/>
                    <a:pt x="9" y="2"/>
                    <a:pt x="9" y="2"/>
                  </a:cubicBezTo>
                  <a:cubicBezTo>
                    <a:pt x="4" y="2"/>
                    <a:pt x="0" y="0"/>
                    <a:pt x="0" y="5"/>
                  </a:cubicBezTo>
                  <a:cubicBezTo>
                    <a:pt x="0" y="32"/>
                    <a:pt x="0" y="32"/>
                    <a:pt x="0" y="32"/>
                  </a:cubicBezTo>
                  <a:cubicBezTo>
                    <a:pt x="0" y="37"/>
                    <a:pt x="4" y="42"/>
                    <a:pt x="9" y="42"/>
                  </a:cubicBezTo>
                  <a:cubicBezTo>
                    <a:pt x="13" y="42"/>
                    <a:pt x="13" y="42"/>
                    <a:pt x="13" y="42"/>
                  </a:cubicBezTo>
                  <a:cubicBezTo>
                    <a:pt x="18" y="42"/>
                    <a:pt x="20" y="37"/>
                    <a:pt x="20" y="32"/>
                  </a:cubicBezTo>
                  <a:cubicBezTo>
                    <a:pt x="20" y="5"/>
                    <a:pt x="20" y="5"/>
                    <a:pt x="20" y="5"/>
                  </a:cubicBezTo>
                  <a:cubicBezTo>
                    <a:pt x="20" y="0"/>
                    <a:pt x="18" y="2"/>
                    <a:pt x="13" y="2"/>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38" name="Freeform 35"/>
            <p:cNvSpPr>
              <a:spLocks/>
            </p:cNvSpPr>
            <p:nvPr/>
          </p:nvSpPr>
          <p:spPr bwMode="auto">
            <a:xfrm>
              <a:off x="6656575" y="2445125"/>
              <a:ext cx="44450" cy="119063"/>
            </a:xfrm>
            <a:custGeom>
              <a:avLst/>
              <a:gdLst>
                <a:gd name="T0" fmla="*/ 17 w 24"/>
                <a:gd name="T1" fmla="*/ 0 h 64"/>
                <a:gd name="T2" fmla="*/ 14 w 24"/>
                <a:gd name="T3" fmla="*/ 0 h 64"/>
                <a:gd name="T4" fmla="*/ 0 w 24"/>
                <a:gd name="T5" fmla="*/ 10 h 64"/>
                <a:gd name="T6" fmla="*/ 0 w 24"/>
                <a:gd name="T7" fmla="*/ 54 h 64"/>
                <a:gd name="T8" fmla="*/ 14 w 24"/>
                <a:gd name="T9" fmla="*/ 64 h 64"/>
                <a:gd name="T10" fmla="*/ 17 w 24"/>
                <a:gd name="T11" fmla="*/ 64 h 64"/>
                <a:gd name="T12" fmla="*/ 24 w 24"/>
                <a:gd name="T13" fmla="*/ 54 h 64"/>
                <a:gd name="T14" fmla="*/ 24 w 24"/>
                <a:gd name="T15" fmla="*/ 10 h 64"/>
                <a:gd name="T16" fmla="*/ 17 w 24"/>
                <a:gd name="T17"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4" h="64">
                  <a:moveTo>
                    <a:pt x="17" y="0"/>
                  </a:moveTo>
                  <a:cubicBezTo>
                    <a:pt x="14" y="0"/>
                    <a:pt x="14" y="0"/>
                    <a:pt x="14" y="0"/>
                  </a:cubicBezTo>
                  <a:cubicBezTo>
                    <a:pt x="9" y="0"/>
                    <a:pt x="0" y="5"/>
                    <a:pt x="0" y="10"/>
                  </a:cubicBezTo>
                  <a:cubicBezTo>
                    <a:pt x="0" y="54"/>
                    <a:pt x="0" y="54"/>
                    <a:pt x="0" y="54"/>
                  </a:cubicBezTo>
                  <a:cubicBezTo>
                    <a:pt x="0" y="59"/>
                    <a:pt x="9" y="64"/>
                    <a:pt x="14" y="64"/>
                  </a:cubicBezTo>
                  <a:cubicBezTo>
                    <a:pt x="17" y="64"/>
                    <a:pt x="17" y="64"/>
                    <a:pt x="17" y="64"/>
                  </a:cubicBezTo>
                  <a:cubicBezTo>
                    <a:pt x="22" y="64"/>
                    <a:pt x="24" y="59"/>
                    <a:pt x="24" y="54"/>
                  </a:cubicBezTo>
                  <a:cubicBezTo>
                    <a:pt x="24" y="10"/>
                    <a:pt x="24" y="10"/>
                    <a:pt x="24" y="10"/>
                  </a:cubicBezTo>
                  <a:cubicBezTo>
                    <a:pt x="24" y="5"/>
                    <a:pt x="22" y="0"/>
                    <a:pt x="17" y="0"/>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39" name="Freeform 36"/>
            <p:cNvSpPr>
              <a:spLocks/>
            </p:cNvSpPr>
            <p:nvPr/>
          </p:nvSpPr>
          <p:spPr bwMode="auto">
            <a:xfrm>
              <a:off x="6708962" y="2407025"/>
              <a:ext cx="38100" cy="157163"/>
            </a:xfrm>
            <a:custGeom>
              <a:avLst/>
              <a:gdLst>
                <a:gd name="T0" fmla="*/ 20 w 20"/>
                <a:gd name="T1" fmla="*/ 10 h 84"/>
                <a:gd name="T2" fmla="*/ 10 w 20"/>
                <a:gd name="T3" fmla="*/ 0 h 84"/>
                <a:gd name="T4" fmla="*/ 10 w 20"/>
                <a:gd name="T5" fmla="*/ 0 h 84"/>
                <a:gd name="T6" fmla="*/ 0 w 20"/>
                <a:gd name="T7" fmla="*/ 10 h 84"/>
                <a:gd name="T8" fmla="*/ 0 w 20"/>
                <a:gd name="T9" fmla="*/ 74 h 84"/>
                <a:gd name="T10" fmla="*/ 10 w 20"/>
                <a:gd name="T11" fmla="*/ 84 h 84"/>
                <a:gd name="T12" fmla="*/ 10 w 20"/>
                <a:gd name="T13" fmla="*/ 84 h 84"/>
                <a:gd name="T14" fmla="*/ 20 w 20"/>
                <a:gd name="T15" fmla="*/ 74 h 84"/>
                <a:gd name="T16" fmla="*/ 20 w 20"/>
                <a:gd name="T17" fmla="*/ 10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84">
                  <a:moveTo>
                    <a:pt x="20" y="10"/>
                  </a:moveTo>
                  <a:cubicBezTo>
                    <a:pt x="20" y="4"/>
                    <a:pt x="16" y="0"/>
                    <a:pt x="10" y="0"/>
                  </a:cubicBezTo>
                  <a:cubicBezTo>
                    <a:pt x="10" y="0"/>
                    <a:pt x="10" y="0"/>
                    <a:pt x="10" y="0"/>
                  </a:cubicBezTo>
                  <a:cubicBezTo>
                    <a:pt x="4" y="0"/>
                    <a:pt x="0" y="4"/>
                    <a:pt x="0" y="10"/>
                  </a:cubicBezTo>
                  <a:cubicBezTo>
                    <a:pt x="0" y="74"/>
                    <a:pt x="0" y="74"/>
                    <a:pt x="0" y="74"/>
                  </a:cubicBezTo>
                  <a:cubicBezTo>
                    <a:pt x="0" y="80"/>
                    <a:pt x="4" y="84"/>
                    <a:pt x="10" y="84"/>
                  </a:cubicBezTo>
                  <a:cubicBezTo>
                    <a:pt x="10" y="84"/>
                    <a:pt x="10" y="84"/>
                    <a:pt x="10" y="84"/>
                  </a:cubicBezTo>
                  <a:cubicBezTo>
                    <a:pt x="16" y="84"/>
                    <a:pt x="20" y="80"/>
                    <a:pt x="20" y="74"/>
                  </a:cubicBezTo>
                  <a:lnTo>
                    <a:pt x="20" y="10"/>
                  </a:ln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40" name="Freeform 37"/>
            <p:cNvSpPr>
              <a:spLocks/>
            </p:cNvSpPr>
            <p:nvPr/>
          </p:nvSpPr>
          <p:spPr bwMode="auto">
            <a:xfrm>
              <a:off x="6761350" y="2354637"/>
              <a:ext cx="38100" cy="209550"/>
            </a:xfrm>
            <a:custGeom>
              <a:avLst/>
              <a:gdLst>
                <a:gd name="T0" fmla="*/ 20 w 20"/>
                <a:gd name="T1" fmla="*/ 12 h 112"/>
                <a:gd name="T2" fmla="*/ 12 w 20"/>
                <a:gd name="T3" fmla="*/ 0 h 112"/>
                <a:gd name="T4" fmla="*/ 11 w 20"/>
                <a:gd name="T5" fmla="*/ 0 h 112"/>
                <a:gd name="T6" fmla="*/ 0 w 20"/>
                <a:gd name="T7" fmla="*/ 12 h 112"/>
                <a:gd name="T8" fmla="*/ 0 w 20"/>
                <a:gd name="T9" fmla="*/ 101 h 112"/>
                <a:gd name="T10" fmla="*/ 11 w 20"/>
                <a:gd name="T11" fmla="*/ 112 h 112"/>
                <a:gd name="T12" fmla="*/ 12 w 20"/>
                <a:gd name="T13" fmla="*/ 112 h 112"/>
                <a:gd name="T14" fmla="*/ 20 w 20"/>
                <a:gd name="T15" fmla="*/ 101 h 112"/>
                <a:gd name="T16" fmla="*/ 20 w 20"/>
                <a:gd name="T17" fmla="*/ 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112">
                  <a:moveTo>
                    <a:pt x="20" y="12"/>
                  </a:moveTo>
                  <a:cubicBezTo>
                    <a:pt x="20" y="6"/>
                    <a:pt x="18" y="0"/>
                    <a:pt x="12" y="0"/>
                  </a:cubicBezTo>
                  <a:cubicBezTo>
                    <a:pt x="11" y="0"/>
                    <a:pt x="11" y="0"/>
                    <a:pt x="11" y="0"/>
                  </a:cubicBezTo>
                  <a:cubicBezTo>
                    <a:pt x="6" y="0"/>
                    <a:pt x="0" y="6"/>
                    <a:pt x="0" y="12"/>
                  </a:cubicBezTo>
                  <a:cubicBezTo>
                    <a:pt x="0" y="101"/>
                    <a:pt x="0" y="101"/>
                    <a:pt x="0" y="101"/>
                  </a:cubicBezTo>
                  <a:cubicBezTo>
                    <a:pt x="0" y="106"/>
                    <a:pt x="6" y="112"/>
                    <a:pt x="11" y="112"/>
                  </a:cubicBezTo>
                  <a:cubicBezTo>
                    <a:pt x="12" y="112"/>
                    <a:pt x="12" y="112"/>
                    <a:pt x="12" y="112"/>
                  </a:cubicBezTo>
                  <a:cubicBezTo>
                    <a:pt x="18" y="112"/>
                    <a:pt x="20" y="106"/>
                    <a:pt x="20" y="101"/>
                  </a:cubicBezTo>
                  <a:lnTo>
                    <a:pt x="20" y="12"/>
                  </a:ln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sp>
          <p:nvSpPr>
            <p:cNvPr id="41" name="Freeform 38"/>
            <p:cNvSpPr>
              <a:spLocks/>
            </p:cNvSpPr>
            <p:nvPr/>
          </p:nvSpPr>
          <p:spPr bwMode="auto">
            <a:xfrm>
              <a:off x="6553387" y="2235575"/>
              <a:ext cx="247650" cy="220663"/>
            </a:xfrm>
            <a:custGeom>
              <a:avLst/>
              <a:gdLst>
                <a:gd name="T0" fmla="*/ 131 w 132"/>
                <a:gd name="T1" fmla="*/ 5 h 117"/>
                <a:gd name="T2" fmla="*/ 122 w 132"/>
                <a:gd name="T3" fmla="*/ 1 h 117"/>
                <a:gd name="T4" fmla="*/ 89 w 132"/>
                <a:gd name="T5" fmla="*/ 14 h 117"/>
                <a:gd name="T6" fmla="*/ 84 w 132"/>
                <a:gd name="T7" fmla="*/ 24 h 117"/>
                <a:gd name="T8" fmla="*/ 92 w 132"/>
                <a:gd name="T9" fmla="*/ 29 h 117"/>
                <a:gd name="T10" fmla="*/ 95 w 132"/>
                <a:gd name="T11" fmla="*/ 29 h 117"/>
                <a:gd name="T12" fmla="*/ 108 w 132"/>
                <a:gd name="T13" fmla="*/ 24 h 117"/>
                <a:gd name="T14" fmla="*/ 6 w 132"/>
                <a:gd name="T15" fmla="*/ 102 h 117"/>
                <a:gd name="T16" fmla="*/ 1 w 132"/>
                <a:gd name="T17" fmla="*/ 112 h 117"/>
                <a:gd name="T18" fmla="*/ 8 w 132"/>
                <a:gd name="T19" fmla="*/ 117 h 117"/>
                <a:gd name="T20" fmla="*/ 11 w 132"/>
                <a:gd name="T21" fmla="*/ 117 h 117"/>
                <a:gd name="T22" fmla="*/ 115 w 132"/>
                <a:gd name="T23" fmla="*/ 39 h 117"/>
                <a:gd name="T24" fmla="*/ 115 w 132"/>
                <a:gd name="T25" fmla="*/ 46 h 117"/>
                <a:gd name="T26" fmla="*/ 123 w 132"/>
                <a:gd name="T27" fmla="*/ 54 h 117"/>
                <a:gd name="T28" fmla="*/ 131 w 132"/>
                <a:gd name="T29" fmla="*/ 46 h 117"/>
                <a:gd name="T30" fmla="*/ 131 w 132"/>
                <a:gd name="T31" fmla="*/ 10 h 117"/>
                <a:gd name="T32" fmla="*/ 131 w 132"/>
                <a:gd name="T33" fmla="*/ 10 h 117"/>
                <a:gd name="T34" fmla="*/ 131 w 132"/>
                <a:gd name="T35" fmla="*/ 5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32" h="117">
                  <a:moveTo>
                    <a:pt x="131" y="5"/>
                  </a:moveTo>
                  <a:cubicBezTo>
                    <a:pt x="129" y="1"/>
                    <a:pt x="126" y="0"/>
                    <a:pt x="122" y="1"/>
                  </a:cubicBezTo>
                  <a:cubicBezTo>
                    <a:pt x="89" y="14"/>
                    <a:pt x="89" y="14"/>
                    <a:pt x="89" y="14"/>
                  </a:cubicBezTo>
                  <a:cubicBezTo>
                    <a:pt x="85" y="16"/>
                    <a:pt x="83" y="20"/>
                    <a:pt x="84" y="24"/>
                  </a:cubicBezTo>
                  <a:cubicBezTo>
                    <a:pt x="86" y="27"/>
                    <a:pt x="89" y="29"/>
                    <a:pt x="92" y="29"/>
                  </a:cubicBezTo>
                  <a:cubicBezTo>
                    <a:pt x="93" y="29"/>
                    <a:pt x="94" y="29"/>
                    <a:pt x="95" y="29"/>
                  </a:cubicBezTo>
                  <a:cubicBezTo>
                    <a:pt x="108" y="24"/>
                    <a:pt x="108" y="24"/>
                    <a:pt x="108" y="24"/>
                  </a:cubicBezTo>
                  <a:cubicBezTo>
                    <a:pt x="68" y="79"/>
                    <a:pt x="6" y="102"/>
                    <a:pt x="6" y="102"/>
                  </a:cubicBezTo>
                  <a:cubicBezTo>
                    <a:pt x="2" y="104"/>
                    <a:pt x="0" y="108"/>
                    <a:pt x="1" y="112"/>
                  </a:cubicBezTo>
                  <a:cubicBezTo>
                    <a:pt x="2" y="115"/>
                    <a:pt x="5" y="117"/>
                    <a:pt x="8" y="117"/>
                  </a:cubicBezTo>
                  <a:cubicBezTo>
                    <a:pt x="9" y="117"/>
                    <a:pt x="10" y="117"/>
                    <a:pt x="11" y="117"/>
                  </a:cubicBezTo>
                  <a:cubicBezTo>
                    <a:pt x="13" y="116"/>
                    <a:pt x="71" y="93"/>
                    <a:pt x="115" y="39"/>
                  </a:cubicBezTo>
                  <a:cubicBezTo>
                    <a:pt x="115" y="46"/>
                    <a:pt x="115" y="46"/>
                    <a:pt x="115" y="46"/>
                  </a:cubicBezTo>
                  <a:cubicBezTo>
                    <a:pt x="115" y="51"/>
                    <a:pt x="119" y="54"/>
                    <a:pt x="123" y="54"/>
                  </a:cubicBezTo>
                  <a:cubicBezTo>
                    <a:pt x="127" y="54"/>
                    <a:pt x="131" y="51"/>
                    <a:pt x="131" y="46"/>
                  </a:cubicBezTo>
                  <a:cubicBezTo>
                    <a:pt x="131" y="10"/>
                    <a:pt x="131" y="10"/>
                    <a:pt x="131" y="10"/>
                  </a:cubicBezTo>
                  <a:cubicBezTo>
                    <a:pt x="131" y="10"/>
                    <a:pt x="131" y="10"/>
                    <a:pt x="131" y="10"/>
                  </a:cubicBezTo>
                  <a:cubicBezTo>
                    <a:pt x="131" y="8"/>
                    <a:pt x="132" y="6"/>
                    <a:pt x="131" y="5"/>
                  </a:cubicBezTo>
                  <a:close/>
                </a:path>
              </a:pathLst>
            </a:custGeom>
            <a:solidFill>
              <a:srgbClr val="F4EDE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6435" tIns="48218" rIns="96435" bIns="48218" numCol="1" anchor="t" anchorCtr="0" compatLnSpc="1">
              <a:prstTxWarp prst="textNoShape">
                <a:avLst/>
              </a:prstTxWarp>
            </a:bodyPr>
            <a:lstStyle/>
            <a:p>
              <a:endParaRPr lang="id-ID"/>
            </a:p>
          </p:txBody>
        </p:sp>
      </p:grpSp>
      <p:grpSp>
        <p:nvGrpSpPr>
          <p:cNvPr id="46" name="Group 45"/>
          <p:cNvGrpSpPr/>
          <p:nvPr/>
        </p:nvGrpSpPr>
        <p:grpSpPr>
          <a:xfrm rot="5400000">
            <a:off x="6644167" y="3291429"/>
            <a:ext cx="232717" cy="400140"/>
            <a:chOff x="5923150" y="3215062"/>
            <a:chExt cx="220662" cy="379413"/>
          </a:xfrm>
        </p:grpSpPr>
        <p:sp>
          <p:nvSpPr>
            <p:cNvPr id="42" name="Freeform 39"/>
            <p:cNvSpPr>
              <a:spLocks/>
            </p:cNvSpPr>
            <p:nvPr/>
          </p:nvSpPr>
          <p:spPr bwMode="auto">
            <a:xfrm>
              <a:off x="5937437" y="3319837"/>
              <a:ext cx="206375" cy="274638"/>
            </a:xfrm>
            <a:custGeom>
              <a:avLst/>
              <a:gdLst>
                <a:gd name="T0" fmla="*/ 101 w 110"/>
                <a:gd name="T1" fmla="*/ 43 h 146"/>
                <a:gd name="T2" fmla="*/ 99 w 110"/>
                <a:gd name="T3" fmla="*/ 43 h 146"/>
                <a:gd name="T4" fmla="*/ 88 w 110"/>
                <a:gd name="T5" fmla="*/ 54 h 146"/>
                <a:gd name="T6" fmla="*/ 88 w 110"/>
                <a:gd name="T7" fmla="*/ 47 h 146"/>
                <a:gd name="T8" fmla="*/ 79 w 110"/>
                <a:gd name="T9" fmla="*/ 36 h 146"/>
                <a:gd name="T10" fmla="*/ 77 w 110"/>
                <a:gd name="T11" fmla="*/ 36 h 146"/>
                <a:gd name="T12" fmla="*/ 66 w 110"/>
                <a:gd name="T13" fmla="*/ 46 h 146"/>
                <a:gd name="T14" fmla="*/ 56 w 110"/>
                <a:gd name="T15" fmla="*/ 36 h 146"/>
                <a:gd name="T16" fmla="*/ 54 w 110"/>
                <a:gd name="T17" fmla="*/ 36 h 146"/>
                <a:gd name="T18" fmla="*/ 47 w 110"/>
                <a:gd name="T19" fmla="*/ 41 h 146"/>
                <a:gd name="T20" fmla="*/ 47 w 110"/>
                <a:gd name="T21" fmla="*/ 11 h 146"/>
                <a:gd name="T22" fmla="*/ 35 w 110"/>
                <a:gd name="T23" fmla="*/ 0 h 146"/>
                <a:gd name="T24" fmla="*/ 34 w 110"/>
                <a:gd name="T25" fmla="*/ 0 h 146"/>
                <a:gd name="T26" fmla="*/ 25 w 110"/>
                <a:gd name="T27" fmla="*/ 11 h 146"/>
                <a:gd name="T28" fmla="*/ 25 w 110"/>
                <a:gd name="T29" fmla="*/ 58 h 146"/>
                <a:gd name="T30" fmla="*/ 14 w 110"/>
                <a:gd name="T31" fmla="*/ 48 h 146"/>
                <a:gd name="T32" fmla="*/ 12 w 110"/>
                <a:gd name="T33" fmla="*/ 48 h 146"/>
                <a:gd name="T34" fmla="*/ 0 w 110"/>
                <a:gd name="T35" fmla="*/ 58 h 146"/>
                <a:gd name="T36" fmla="*/ 0 w 110"/>
                <a:gd name="T37" fmla="*/ 70 h 146"/>
                <a:gd name="T38" fmla="*/ 0 w 110"/>
                <a:gd name="T39" fmla="*/ 93 h 146"/>
                <a:gd name="T40" fmla="*/ 0 w 110"/>
                <a:gd name="T41" fmla="*/ 98 h 146"/>
                <a:gd name="T42" fmla="*/ 2 w 110"/>
                <a:gd name="T43" fmla="*/ 102 h 146"/>
                <a:gd name="T44" fmla="*/ 55 w 110"/>
                <a:gd name="T45" fmla="*/ 146 h 146"/>
                <a:gd name="T46" fmla="*/ 58 w 110"/>
                <a:gd name="T47" fmla="*/ 146 h 146"/>
                <a:gd name="T48" fmla="*/ 110 w 110"/>
                <a:gd name="T49" fmla="*/ 93 h 146"/>
                <a:gd name="T50" fmla="*/ 110 w 110"/>
                <a:gd name="T51" fmla="*/ 83 h 146"/>
                <a:gd name="T52" fmla="*/ 110 w 110"/>
                <a:gd name="T53" fmla="*/ 70 h 146"/>
                <a:gd name="T54" fmla="*/ 110 w 110"/>
                <a:gd name="T55" fmla="*/ 54 h 146"/>
                <a:gd name="T56" fmla="*/ 101 w 110"/>
                <a:gd name="T57"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10" h="146">
                  <a:moveTo>
                    <a:pt x="101" y="43"/>
                  </a:moveTo>
                  <a:cubicBezTo>
                    <a:pt x="99" y="43"/>
                    <a:pt x="99" y="43"/>
                    <a:pt x="99" y="43"/>
                  </a:cubicBezTo>
                  <a:cubicBezTo>
                    <a:pt x="93" y="43"/>
                    <a:pt x="88" y="48"/>
                    <a:pt x="88" y="54"/>
                  </a:cubicBezTo>
                  <a:cubicBezTo>
                    <a:pt x="88" y="47"/>
                    <a:pt x="88" y="47"/>
                    <a:pt x="88" y="47"/>
                  </a:cubicBezTo>
                  <a:cubicBezTo>
                    <a:pt x="88" y="41"/>
                    <a:pt x="84" y="36"/>
                    <a:pt x="79" y="36"/>
                  </a:cubicBezTo>
                  <a:cubicBezTo>
                    <a:pt x="77" y="36"/>
                    <a:pt x="77" y="36"/>
                    <a:pt x="77" y="36"/>
                  </a:cubicBezTo>
                  <a:cubicBezTo>
                    <a:pt x="71" y="36"/>
                    <a:pt x="66" y="41"/>
                    <a:pt x="66" y="46"/>
                  </a:cubicBezTo>
                  <a:cubicBezTo>
                    <a:pt x="66" y="41"/>
                    <a:pt x="62" y="36"/>
                    <a:pt x="56" y="36"/>
                  </a:cubicBezTo>
                  <a:cubicBezTo>
                    <a:pt x="54" y="36"/>
                    <a:pt x="54" y="36"/>
                    <a:pt x="54" y="36"/>
                  </a:cubicBezTo>
                  <a:cubicBezTo>
                    <a:pt x="51" y="36"/>
                    <a:pt x="49" y="38"/>
                    <a:pt x="47" y="41"/>
                  </a:cubicBezTo>
                  <a:cubicBezTo>
                    <a:pt x="47" y="11"/>
                    <a:pt x="47" y="11"/>
                    <a:pt x="47" y="11"/>
                  </a:cubicBezTo>
                  <a:cubicBezTo>
                    <a:pt x="47" y="6"/>
                    <a:pt x="41" y="0"/>
                    <a:pt x="35" y="0"/>
                  </a:cubicBezTo>
                  <a:cubicBezTo>
                    <a:pt x="34" y="0"/>
                    <a:pt x="34" y="0"/>
                    <a:pt x="34" y="0"/>
                  </a:cubicBezTo>
                  <a:cubicBezTo>
                    <a:pt x="29" y="0"/>
                    <a:pt x="25" y="6"/>
                    <a:pt x="25" y="11"/>
                  </a:cubicBezTo>
                  <a:cubicBezTo>
                    <a:pt x="25" y="58"/>
                    <a:pt x="25" y="58"/>
                    <a:pt x="25" y="58"/>
                  </a:cubicBezTo>
                  <a:cubicBezTo>
                    <a:pt x="25" y="53"/>
                    <a:pt x="20" y="48"/>
                    <a:pt x="14" y="48"/>
                  </a:cubicBezTo>
                  <a:cubicBezTo>
                    <a:pt x="12" y="48"/>
                    <a:pt x="12" y="48"/>
                    <a:pt x="12" y="48"/>
                  </a:cubicBezTo>
                  <a:cubicBezTo>
                    <a:pt x="6" y="48"/>
                    <a:pt x="0" y="53"/>
                    <a:pt x="0" y="58"/>
                  </a:cubicBezTo>
                  <a:cubicBezTo>
                    <a:pt x="0" y="70"/>
                    <a:pt x="0" y="70"/>
                    <a:pt x="0" y="70"/>
                  </a:cubicBezTo>
                  <a:cubicBezTo>
                    <a:pt x="0" y="93"/>
                    <a:pt x="0" y="93"/>
                    <a:pt x="0" y="93"/>
                  </a:cubicBezTo>
                  <a:cubicBezTo>
                    <a:pt x="0" y="98"/>
                    <a:pt x="0" y="98"/>
                    <a:pt x="0" y="98"/>
                  </a:cubicBezTo>
                  <a:cubicBezTo>
                    <a:pt x="0" y="100"/>
                    <a:pt x="1" y="101"/>
                    <a:pt x="2" y="102"/>
                  </a:cubicBezTo>
                  <a:cubicBezTo>
                    <a:pt x="7" y="127"/>
                    <a:pt x="29" y="146"/>
                    <a:pt x="55" y="146"/>
                  </a:cubicBezTo>
                  <a:cubicBezTo>
                    <a:pt x="58" y="146"/>
                    <a:pt x="58" y="146"/>
                    <a:pt x="58" y="146"/>
                  </a:cubicBezTo>
                  <a:cubicBezTo>
                    <a:pt x="87" y="146"/>
                    <a:pt x="110" y="122"/>
                    <a:pt x="110" y="93"/>
                  </a:cubicBezTo>
                  <a:cubicBezTo>
                    <a:pt x="110" y="83"/>
                    <a:pt x="110" y="83"/>
                    <a:pt x="110" y="83"/>
                  </a:cubicBezTo>
                  <a:cubicBezTo>
                    <a:pt x="110" y="70"/>
                    <a:pt x="110" y="70"/>
                    <a:pt x="110" y="70"/>
                  </a:cubicBezTo>
                  <a:cubicBezTo>
                    <a:pt x="110" y="54"/>
                    <a:pt x="110" y="54"/>
                    <a:pt x="110" y="54"/>
                  </a:cubicBezTo>
                  <a:cubicBezTo>
                    <a:pt x="110" y="48"/>
                    <a:pt x="107" y="43"/>
                    <a:pt x="101" y="43"/>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id-ID"/>
            </a:p>
          </p:txBody>
        </p:sp>
        <p:sp>
          <p:nvSpPr>
            <p:cNvPr id="43" name="Freeform 40"/>
            <p:cNvSpPr>
              <a:spLocks/>
            </p:cNvSpPr>
            <p:nvPr/>
          </p:nvSpPr>
          <p:spPr bwMode="auto">
            <a:xfrm>
              <a:off x="5923150" y="3215062"/>
              <a:ext cx="166688" cy="163513"/>
            </a:xfrm>
            <a:custGeom>
              <a:avLst/>
              <a:gdLst>
                <a:gd name="T0" fmla="*/ 42 w 89"/>
                <a:gd name="T1" fmla="*/ 50 h 87"/>
                <a:gd name="T2" fmla="*/ 44 w 89"/>
                <a:gd name="T3" fmla="*/ 50 h 87"/>
                <a:gd name="T4" fmla="*/ 59 w 89"/>
                <a:gd name="T5" fmla="*/ 65 h 87"/>
                <a:gd name="T6" fmla="*/ 59 w 89"/>
                <a:gd name="T7" fmla="*/ 87 h 87"/>
                <a:gd name="T8" fmla="*/ 89 w 89"/>
                <a:gd name="T9" fmla="*/ 45 h 87"/>
                <a:gd name="T10" fmla="*/ 44 w 89"/>
                <a:gd name="T11" fmla="*/ 0 h 87"/>
                <a:gd name="T12" fmla="*/ 0 w 89"/>
                <a:gd name="T13" fmla="*/ 45 h 87"/>
                <a:gd name="T14" fmla="*/ 28 w 89"/>
                <a:gd name="T15" fmla="*/ 87 h 87"/>
                <a:gd name="T16" fmla="*/ 28 w 89"/>
                <a:gd name="T17" fmla="*/ 65 h 87"/>
                <a:gd name="T18" fmla="*/ 42 w 89"/>
                <a:gd name="T19" fmla="*/ 50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7">
                  <a:moveTo>
                    <a:pt x="42" y="50"/>
                  </a:moveTo>
                  <a:cubicBezTo>
                    <a:pt x="44" y="50"/>
                    <a:pt x="44" y="50"/>
                    <a:pt x="44" y="50"/>
                  </a:cubicBezTo>
                  <a:cubicBezTo>
                    <a:pt x="51" y="50"/>
                    <a:pt x="59" y="57"/>
                    <a:pt x="59" y="65"/>
                  </a:cubicBezTo>
                  <a:cubicBezTo>
                    <a:pt x="59" y="87"/>
                    <a:pt x="59" y="87"/>
                    <a:pt x="59" y="87"/>
                  </a:cubicBezTo>
                  <a:cubicBezTo>
                    <a:pt x="76" y="81"/>
                    <a:pt x="89" y="64"/>
                    <a:pt x="89" y="45"/>
                  </a:cubicBezTo>
                  <a:cubicBezTo>
                    <a:pt x="89" y="20"/>
                    <a:pt x="69" y="0"/>
                    <a:pt x="44" y="0"/>
                  </a:cubicBezTo>
                  <a:cubicBezTo>
                    <a:pt x="19" y="0"/>
                    <a:pt x="0" y="20"/>
                    <a:pt x="0" y="45"/>
                  </a:cubicBezTo>
                  <a:cubicBezTo>
                    <a:pt x="0" y="64"/>
                    <a:pt x="11" y="80"/>
                    <a:pt x="28" y="87"/>
                  </a:cubicBezTo>
                  <a:cubicBezTo>
                    <a:pt x="28" y="65"/>
                    <a:pt x="28" y="65"/>
                    <a:pt x="28" y="65"/>
                  </a:cubicBezTo>
                  <a:cubicBezTo>
                    <a:pt x="28" y="57"/>
                    <a:pt x="34" y="50"/>
                    <a:pt x="42" y="50"/>
                  </a:cubicBezTo>
                  <a:close/>
                </a:path>
              </a:pathLst>
            </a:custGeom>
            <a:solidFill>
              <a:schemeClr val="bg1"/>
            </a:solidFill>
            <a:ln>
              <a:noFill/>
            </a:ln>
            <a:extLst/>
          </p:spPr>
          <p:txBody>
            <a:bodyPr vert="horz" wrap="square" lIns="96435" tIns="48218" rIns="96435" bIns="48218" numCol="1" anchor="t" anchorCtr="0" compatLnSpc="1">
              <a:prstTxWarp prst="textNoShape">
                <a:avLst/>
              </a:prstTxWarp>
            </a:bodyPr>
            <a:lstStyle/>
            <a:p>
              <a:endParaRPr lang="id-ID"/>
            </a:p>
          </p:txBody>
        </p:sp>
      </p:grpSp>
      <p:sp>
        <p:nvSpPr>
          <p:cNvPr id="49" name="TextBox 48"/>
          <p:cNvSpPr txBox="1"/>
          <p:nvPr/>
        </p:nvSpPr>
        <p:spPr>
          <a:xfrm>
            <a:off x="2452865" y="3319266"/>
            <a:ext cx="2627674" cy="627864"/>
          </a:xfrm>
          <a:prstGeom prst="rect">
            <a:avLst/>
          </a:prstGeom>
          <a:noFill/>
        </p:spPr>
        <p:txBody>
          <a:bodyPr wrap="square" rtlCol="0">
            <a:spAutoFit/>
          </a:bodyPr>
          <a:lstStyle/>
          <a:p>
            <a:r>
              <a:rPr lang="en-US" sz="1160" dirty="0">
                <a:solidFill>
                  <a:schemeClr val="bg1"/>
                </a:solidFill>
              </a:rPr>
              <a:t>Contrary to popular belief, Lorem Ipsum is not simply random text. It has roots in a piece of classical Latin</a:t>
            </a:r>
            <a:r>
              <a:rPr lang="id-ID" sz="1160" dirty="0">
                <a:solidFill>
                  <a:schemeClr val="bg1"/>
                </a:solidFill>
              </a:rPr>
              <a:t>.</a:t>
            </a:r>
            <a:endParaRPr lang="en-US" sz="1160" dirty="0">
              <a:solidFill>
                <a:schemeClr val="bg1"/>
              </a:solidFill>
            </a:endParaRPr>
          </a:p>
        </p:txBody>
      </p:sp>
      <p:sp>
        <p:nvSpPr>
          <p:cNvPr id="50" name="TextBox 49"/>
          <p:cNvSpPr txBox="1"/>
          <p:nvPr/>
        </p:nvSpPr>
        <p:spPr>
          <a:xfrm>
            <a:off x="2451834" y="3033158"/>
            <a:ext cx="2457642" cy="351956"/>
          </a:xfrm>
          <a:prstGeom prst="rect">
            <a:avLst/>
          </a:prstGeom>
          <a:noFill/>
        </p:spPr>
        <p:txBody>
          <a:bodyPr wrap="square" rtlCol="0">
            <a:spAutoFit/>
          </a:bodyPr>
          <a:lstStyle/>
          <a:p>
            <a:r>
              <a:rPr lang="id-ID" sz="1687" b="1" dirty="0">
                <a:solidFill>
                  <a:schemeClr val="bg1"/>
                </a:solidFill>
                <a:latin typeface="Lato" panose="020F0502020204030203" pitchFamily="34" charset="0"/>
              </a:rPr>
              <a:t>Chat</a:t>
            </a:r>
            <a:endParaRPr lang="en-US" sz="1687" b="1" dirty="0">
              <a:solidFill>
                <a:schemeClr val="bg1"/>
              </a:solidFill>
              <a:latin typeface="Lato" panose="020F0502020204030203" pitchFamily="34" charset="0"/>
            </a:endParaRPr>
          </a:p>
        </p:txBody>
      </p:sp>
      <p:sp>
        <p:nvSpPr>
          <p:cNvPr id="51" name="TextBox 50"/>
          <p:cNvSpPr txBox="1"/>
          <p:nvPr/>
        </p:nvSpPr>
        <p:spPr>
          <a:xfrm>
            <a:off x="7719155" y="2388876"/>
            <a:ext cx="2627674" cy="449354"/>
          </a:xfrm>
          <a:prstGeom prst="rect">
            <a:avLst/>
          </a:prstGeom>
          <a:noFill/>
        </p:spPr>
        <p:txBody>
          <a:bodyPr wrap="square" rtlCol="0">
            <a:spAutoFit/>
          </a:bodyPr>
          <a:lstStyle/>
          <a:p>
            <a:r>
              <a:rPr lang="en-US" sz="1160" dirty="0">
                <a:solidFill>
                  <a:schemeClr val="bg1"/>
                </a:solidFill>
              </a:rPr>
              <a:t>Contrary to popular belief, Lorem Ipsum is not simply random text.</a:t>
            </a:r>
          </a:p>
        </p:txBody>
      </p:sp>
      <p:sp>
        <p:nvSpPr>
          <p:cNvPr id="52" name="TextBox 51"/>
          <p:cNvSpPr txBox="1"/>
          <p:nvPr/>
        </p:nvSpPr>
        <p:spPr>
          <a:xfrm>
            <a:off x="7738815" y="1786269"/>
            <a:ext cx="1635719" cy="449354"/>
          </a:xfrm>
          <a:prstGeom prst="rect">
            <a:avLst/>
          </a:prstGeom>
          <a:noFill/>
        </p:spPr>
        <p:txBody>
          <a:bodyPr wrap="square" rtlCol="0">
            <a:spAutoFit/>
          </a:bodyPr>
          <a:lstStyle/>
          <a:p>
            <a:r>
              <a:rPr lang="en-US" sz="1160" dirty="0" err="1">
                <a:solidFill>
                  <a:schemeClr val="bg1"/>
                </a:solidFill>
              </a:rPr>
              <a:t>Lorem</a:t>
            </a:r>
            <a:r>
              <a:rPr lang="en-US" sz="1160" dirty="0">
                <a:solidFill>
                  <a:schemeClr val="bg1"/>
                </a:solidFill>
              </a:rPr>
              <a:t> </a:t>
            </a:r>
            <a:r>
              <a:rPr lang="en-US" sz="1160" dirty="0" err="1">
                <a:solidFill>
                  <a:schemeClr val="bg1"/>
                </a:solidFill>
              </a:rPr>
              <a:t>Ipsum</a:t>
            </a:r>
            <a:r>
              <a:rPr lang="en-US" sz="1160" dirty="0">
                <a:solidFill>
                  <a:schemeClr val="bg1"/>
                </a:solidFill>
              </a:rPr>
              <a:t> is simply random text.</a:t>
            </a:r>
          </a:p>
        </p:txBody>
      </p:sp>
      <p:sp>
        <p:nvSpPr>
          <p:cNvPr id="53" name="TextBox 52"/>
          <p:cNvSpPr txBox="1"/>
          <p:nvPr/>
        </p:nvSpPr>
        <p:spPr>
          <a:xfrm>
            <a:off x="7804748" y="3385191"/>
            <a:ext cx="4136569" cy="449354"/>
          </a:xfrm>
          <a:prstGeom prst="rect">
            <a:avLst/>
          </a:prstGeom>
          <a:noFill/>
        </p:spPr>
        <p:txBody>
          <a:bodyPr wrap="square" rtlCol="0">
            <a:spAutoFit/>
          </a:bodyPr>
          <a:lstStyle/>
          <a:p>
            <a:r>
              <a:rPr lang="en-US" sz="1160" dirty="0">
                <a:solidFill>
                  <a:schemeClr val="bg1">
                    <a:lumMod val="65000"/>
                  </a:schemeClr>
                </a:solidFill>
              </a:rPr>
              <a:t>Contrary to popular belief, Lorem Ipsum is not simply random text. It has roots in a piece of classical Latin</a:t>
            </a:r>
            <a:r>
              <a:rPr lang="id-ID" sz="1160" dirty="0">
                <a:solidFill>
                  <a:schemeClr val="bg1">
                    <a:lumMod val="65000"/>
                  </a:schemeClr>
                </a:solidFill>
              </a:rPr>
              <a:t>.</a:t>
            </a:r>
            <a:endParaRPr lang="en-US" sz="1160" dirty="0">
              <a:solidFill>
                <a:schemeClr val="bg1">
                  <a:lumMod val="65000"/>
                </a:schemeClr>
              </a:solidFill>
            </a:endParaRPr>
          </a:p>
        </p:txBody>
      </p:sp>
      <p:sp>
        <p:nvSpPr>
          <p:cNvPr id="54" name="TextBox 53"/>
          <p:cNvSpPr txBox="1"/>
          <p:nvPr/>
        </p:nvSpPr>
        <p:spPr>
          <a:xfrm>
            <a:off x="7803717" y="3099083"/>
            <a:ext cx="2457642" cy="351956"/>
          </a:xfrm>
          <a:prstGeom prst="rect">
            <a:avLst/>
          </a:prstGeom>
          <a:noFill/>
        </p:spPr>
        <p:txBody>
          <a:bodyPr wrap="square" rtlCol="0">
            <a:spAutoFit/>
          </a:bodyPr>
          <a:lstStyle/>
          <a:p>
            <a:r>
              <a:rPr lang="id-ID" sz="1687" b="1" dirty="0">
                <a:solidFill>
                  <a:schemeClr val="bg1">
                    <a:lumMod val="50000"/>
                  </a:schemeClr>
                </a:solidFill>
                <a:latin typeface="Lato" panose="020F0502020204030203" pitchFamily="34" charset="0"/>
              </a:rPr>
              <a:t>Touching</a:t>
            </a:r>
            <a:endParaRPr lang="en-US" sz="1687" b="1" dirty="0">
              <a:solidFill>
                <a:schemeClr val="bg1">
                  <a:lumMod val="50000"/>
                </a:schemeClr>
              </a:solidFill>
              <a:latin typeface="Lato" panose="020F0502020204030203" pitchFamily="34" charset="0"/>
            </a:endParaRPr>
          </a:p>
        </p:txBody>
      </p:sp>
      <p:sp>
        <p:nvSpPr>
          <p:cNvPr id="55" name="TextBox 54"/>
          <p:cNvSpPr txBox="1"/>
          <p:nvPr/>
        </p:nvSpPr>
        <p:spPr>
          <a:xfrm>
            <a:off x="7804749" y="4224422"/>
            <a:ext cx="3982144" cy="627864"/>
          </a:xfrm>
          <a:prstGeom prst="rect">
            <a:avLst/>
          </a:prstGeom>
          <a:noFill/>
        </p:spPr>
        <p:txBody>
          <a:bodyPr wrap="square" rtlCol="0">
            <a:spAutoFit/>
          </a:bodyPr>
          <a:lstStyle/>
          <a:p>
            <a:r>
              <a:rPr lang="en-US" sz="1160" dirty="0">
                <a:solidFill>
                  <a:schemeClr val="bg1">
                    <a:lumMod val="65000"/>
                  </a:schemeClr>
                </a:solidFill>
              </a:rPr>
              <a:t>Contrary to popular belief, Lorem Ipsum is not simply random text. It has roots in a piece of classical Latin literature from 45 BC. </a:t>
            </a:r>
          </a:p>
        </p:txBody>
      </p:sp>
      <p:sp>
        <p:nvSpPr>
          <p:cNvPr id="56" name="TextBox 55"/>
          <p:cNvSpPr txBox="1"/>
          <p:nvPr/>
        </p:nvSpPr>
        <p:spPr>
          <a:xfrm>
            <a:off x="7803717" y="3938314"/>
            <a:ext cx="2457642" cy="351956"/>
          </a:xfrm>
          <a:prstGeom prst="rect">
            <a:avLst/>
          </a:prstGeom>
          <a:noFill/>
        </p:spPr>
        <p:txBody>
          <a:bodyPr wrap="square" rtlCol="0">
            <a:spAutoFit/>
          </a:bodyPr>
          <a:lstStyle/>
          <a:p>
            <a:r>
              <a:rPr lang="id-ID" sz="1687" b="1" dirty="0">
                <a:solidFill>
                  <a:schemeClr val="bg1">
                    <a:lumMod val="50000"/>
                  </a:schemeClr>
                </a:solidFill>
                <a:latin typeface="Lato" panose="020F0502020204030203" pitchFamily="34" charset="0"/>
              </a:rPr>
              <a:t>Social Media</a:t>
            </a:r>
            <a:endParaRPr lang="en-US" sz="1687" b="1" dirty="0">
              <a:solidFill>
                <a:schemeClr val="bg1">
                  <a:lumMod val="50000"/>
                </a:schemeClr>
              </a:solidFill>
              <a:latin typeface="Lato" panose="020F0502020204030203" pitchFamily="34" charset="0"/>
            </a:endParaRPr>
          </a:p>
        </p:txBody>
      </p:sp>
      <p:sp>
        <p:nvSpPr>
          <p:cNvPr id="58" name="Content Placeholder 2"/>
          <p:cNvSpPr txBox="1">
            <a:spLocks/>
          </p:cNvSpPr>
          <p:nvPr/>
        </p:nvSpPr>
        <p:spPr>
          <a:xfrm>
            <a:off x="805957" y="5734563"/>
            <a:ext cx="11255586" cy="1256955"/>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lnSpc>
                <a:spcPct val="150000"/>
              </a:lnSpc>
            </a:pPr>
            <a:r>
              <a:rPr lang="en-US" sz="1266" dirty="0">
                <a:solidFill>
                  <a:schemeClr val="bg1">
                    <a:lumMod val="65000"/>
                  </a:schemeClr>
                </a:solidFill>
                <a:ea typeface="Roboto" panose="02000000000000000000" pitchFamily="2" charset="0"/>
              </a:rPr>
              <a:t>Lorem Ipsum has been the industry's standard dummy text ever since the 1500s</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 It has survived not only five centuries, but also the leap into electronic typesetting</a:t>
            </a:r>
            <a:r>
              <a:rPr lang="id-ID" sz="1266" dirty="0">
                <a:solidFill>
                  <a:schemeClr val="bg1">
                    <a:lumMod val="65000"/>
                  </a:schemeClr>
                </a:solidFill>
                <a:ea typeface="Roboto" panose="02000000000000000000" pitchFamily="2" charset="0"/>
              </a:rPr>
              <a:t>. Fusce som libero topi sombrero bikinan meksiko</a:t>
            </a:r>
            <a:r>
              <a:rPr lang="en-US" sz="1266" dirty="0">
                <a:solidFill>
                  <a:schemeClr val="bg1">
                    <a:lumMod val="65000"/>
                  </a:schemeClr>
                </a:solidFill>
                <a:ea typeface="Roboto" panose="02000000000000000000" pitchFamily="2" charset="0"/>
              </a:rPr>
              <a:t> when an unknown printer took a galley of type and scrambled it to make a type specimen book.</a:t>
            </a:r>
            <a:endParaRPr lang="id-ID" sz="1266" dirty="0">
              <a:solidFill>
                <a:schemeClr val="bg1">
                  <a:lumMod val="65000"/>
                </a:schemeClr>
              </a:solidFill>
              <a:ea typeface="Roboto" panose="02000000000000000000" pitchFamily="2" charset="0"/>
            </a:endParaRPr>
          </a:p>
          <a:p>
            <a:pPr algn="ctr">
              <a:lnSpc>
                <a:spcPct val="150000"/>
              </a:lnSpc>
            </a:pPr>
            <a:endParaRPr lang="id-ID" sz="1266" dirty="0">
              <a:solidFill>
                <a:schemeClr val="bg1">
                  <a:lumMod val="65000"/>
                </a:schemeClr>
              </a:solidFill>
              <a:ea typeface="Roboto" panose="02000000000000000000" pitchFamily="2" charset="0"/>
            </a:endParaRPr>
          </a:p>
        </p:txBody>
      </p:sp>
      <p:sp>
        <p:nvSpPr>
          <p:cNvPr id="59" name="矩形 58"/>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60" name="矩形 59"/>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61" name="文本框 60"/>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62" name="文本框 61"/>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98724527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7"/>
                                        </p:tgtEl>
                                        <p:attrNameLst>
                                          <p:attrName>style.visibility</p:attrName>
                                        </p:attrNameLst>
                                      </p:cBhvr>
                                      <p:to>
                                        <p:strVal val="visible"/>
                                      </p:to>
                                    </p:set>
                                    <p:animEffect transition="in" filter="fade">
                                      <p:cBhvr>
                                        <p:cTn id="7" dur="1500"/>
                                        <p:tgtEl>
                                          <p:spTgt spid="57"/>
                                        </p:tgtEl>
                                      </p:cBhvr>
                                    </p:animEffect>
                                    <p:anim calcmode="lin" valueType="num">
                                      <p:cBhvr>
                                        <p:cTn id="8" dur="1500" fill="hold"/>
                                        <p:tgtEl>
                                          <p:spTgt spid="57"/>
                                        </p:tgtEl>
                                        <p:attrNameLst>
                                          <p:attrName>ppt_x</p:attrName>
                                        </p:attrNameLst>
                                      </p:cBhvr>
                                      <p:tavLst>
                                        <p:tav tm="0">
                                          <p:val>
                                            <p:strVal val="#ppt_x"/>
                                          </p:val>
                                        </p:tav>
                                        <p:tav tm="100000">
                                          <p:val>
                                            <p:strVal val="#ppt_x"/>
                                          </p:val>
                                        </p:tav>
                                      </p:tavLst>
                                    </p:anim>
                                    <p:anim calcmode="lin" valueType="num">
                                      <p:cBhvr>
                                        <p:cTn id="9" dur="1500" fill="hold"/>
                                        <p:tgtEl>
                                          <p:spTgt spid="57"/>
                                        </p:tgtEl>
                                        <p:attrNameLst>
                                          <p:attrName>ppt_y</p:attrName>
                                        </p:attrNameLst>
                                      </p:cBhvr>
                                      <p:tavLst>
                                        <p:tav tm="0">
                                          <p:val>
                                            <p:strVal val="#ppt_y+.1"/>
                                          </p:val>
                                        </p:tav>
                                        <p:tav tm="100000">
                                          <p:val>
                                            <p:strVal val="#ppt_y"/>
                                          </p:val>
                                        </p:tav>
                                      </p:tavLst>
                                    </p:anim>
                                  </p:childTnLst>
                                </p:cTn>
                              </p:par>
                            </p:childTnLst>
                          </p:cTn>
                        </p:par>
                        <p:par>
                          <p:cTn id="10" fill="hold">
                            <p:stCondLst>
                              <p:cond delay="1500"/>
                            </p:stCondLst>
                            <p:childTnLst>
                              <p:par>
                                <p:cTn id="11" presetID="53" presetClass="entr" presetSubtype="16"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500" fill="hold"/>
                                        <p:tgtEl>
                                          <p:spTgt spid="19"/>
                                        </p:tgtEl>
                                        <p:attrNameLst>
                                          <p:attrName>ppt_w</p:attrName>
                                        </p:attrNameLst>
                                      </p:cBhvr>
                                      <p:tavLst>
                                        <p:tav tm="0">
                                          <p:val>
                                            <p:fltVal val="0"/>
                                          </p:val>
                                        </p:tav>
                                        <p:tav tm="100000">
                                          <p:val>
                                            <p:strVal val="#ppt_w"/>
                                          </p:val>
                                        </p:tav>
                                      </p:tavLst>
                                    </p:anim>
                                    <p:anim calcmode="lin" valueType="num">
                                      <p:cBhvr>
                                        <p:cTn id="14" dur="500" fill="hold"/>
                                        <p:tgtEl>
                                          <p:spTgt spid="19"/>
                                        </p:tgtEl>
                                        <p:attrNameLst>
                                          <p:attrName>ppt_h</p:attrName>
                                        </p:attrNameLst>
                                      </p:cBhvr>
                                      <p:tavLst>
                                        <p:tav tm="0">
                                          <p:val>
                                            <p:fltVal val="0"/>
                                          </p:val>
                                        </p:tav>
                                        <p:tav tm="100000">
                                          <p:val>
                                            <p:strVal val="#ppt_h"/>
                                          </p:val>
                                        </p:tav>
                                      </p:tavLst>
                                    </p:anim>
                                    <p:animEffect transition="in" filter="fade">
                                      <p:cBhvr>
                                        <p:cTn id="15" dur="500"/>
                                        <p:tgtEl>
                                          <p:spTgt spid="19"/>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6"/>
                                        </p:tgtEl>
                                        <p:attrNameLst>
                                          <p:attrName>style.visibility</p:attrName>
                                        </p:attrNameLst>
                                      </p:cBhvr>
                                      <p:to>
                                        <p:strVal val="visible"/>
                                      </p:to>
                                    </p:set>
                                    <p:anim calcmode="lin" valueType="num">
                                      <p:cBhvr>
                                        <p:cTn id="18" dur="500" fill="hold"/>
                                        <p:tgtEl>
                                          <p:spTgt spid="16"/>
                                        </p:tgtEl>
                                        <p:attrNameLst>
                                          <p:attrName>ppt_w</p:attrName>
                                        </p:attrNameLst>
                                      </p:cBhvr>
                                      <p:tavLst>
                                        <p:tav tm="0">
                                          <p:val>
                                            <p:fltVal val="0"/>
                                          </p:val>
                                        </p:tav>
                                        <p:tav tm="100000">
                                          <p:val>
                                            <p:strVal val="#ppt_w"/>
                                          </p:val>
                                        </p:tav>
                                      </p:tavLst>
                                    </p:anim>
                                    <p:anim calcmode="lin" valueType="num">
                                      <p:cBhvr>
                                        <p:cTn id="19" dur="500" fill="hold"/>
                                        <p:tgtEl>
                                          <p:spTgt spid="16"/>
                                        </p:tgtEl>
                                        <p:attrNameLst>
                                          <p:attrName>ppt_h</p:attrName>
                                        </p:attrNameLst>
                                      </p:cBhvr>
                                      <p:tavLst>
                                        <p:tav tm="0">
                                          <p:val>
                                            <p:fltVal val="0"/>
                                          </p:val>
                                        </p:tav>
                                        <p:tav tm="100000">
                                          <p:val>
                                            <p:strVal val="#ppt_h"/>
                                          </p:val>
                                        </p:tav>
                                      </p:tavLst>
                                    </p:anim>
                                    <p:animEffect transition="in" filter="fade">
                                      <p:cBhvr>
                                        <p:cTn id="20" dur="500"/>
                                        <p:tgtEl>
                                          <p:spTgt spid="16"/>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3"/>
                                        </p:tgtEl>
                                        <p:attrNameLst>
                                          <p:attrName>style.visibility</p:attrName>
                                        </p:attrNameLst>
                                      </p:cBhvr>
                                      <p:to>
                                        <p:strVal val="visible"/>
                                      </p:to>
                                    </p:set>
                                    <p:anim calcmode="lin" valueType="num">
                                      <p:cBhvr>
                                        <p:cTn id="23" dur="500" fill="hold"/>
                                        <p:tgtEl>
                                          <p:spTgt spid="23"/>
                                        </p:tgtEl>
                                        <p:attrNameLst>
                                          <p:attrName>ppt_w</p:attrName>
                                        </p:attrNameLst>
                                      </p:cBhvr>
                                      <p:tavLst>
                                        <p:tav tm="0">
                                          <p:val>
                                            <p:fltVal val="0"/>
                                          </p:val>
                                        </p:tav>
                                        <p:tav tm="100000">
                                          <p:val>
                                            <p:strVal val="#ppt_w"/>
                                          </p:val>
                                        </p:tav>
                                      </p:tavLst>
                                    </p:anim>
                                    <p:anim calcmode="lin" valueType="num">
                                      <p:cBhvr>
                                        <p:cTn id="24" dur="500" fill="hold"/>
                                        <p:tgtEl>
                                          <p:spTgt spid="23"/>
                                        </p:tgtEl>
                                        <p:attrNameLst>
                                          <p:attrName>ppt_h</p:attrName>
                                        </p:attrNameLst>
                                      </p:cBhvr>
                                      <p:tavLst>
                                        <p:tav tm="0">
                                          <p:val>
                                            <p:fltVal val="0"/>
                                          </p:val>
                                        </p:tav>
                                        <p:tav tm="100000">
                                          <p:val>
                                            <p:strVal val="#ppt_h"/>
                                          </p:val>
                                        </p:tav>
                                      </p:tavLst>
                                    </p:anim>
                                    <p:animEffect transition="in" filter="fade">
                                      <p:cBhvr>
                                        <p:cTn id="25" dur="500"/>
                                        <p:tgtEl>
                                          <p:spTgt spid="23"/>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4"/>
                                        </p:tgtEl>
                                        <p:attrNameLst>
                                          <p:attrName>style.visibility</p:attrName>
                                        </p:attrNameLst>
                                      </p:cBhvr>
                                      <p:to>
                                        <p:strVal val="visible"/>
                                      </p:to>
                                    </p:set>
                                    <p:anim calcmode="lin" valueType="num">
                                      <p:cBhvr>
                                        <p:cTn id="28" dur="500" fill="hold"/>
                                        <p:tgtEl>
                                          <p:spTgt spid="24"/>
                                        </p:tgtEl>
                                        <p:attrNameLst>
                                          <p:attrName>ppt_w</p:attrName>
                                        </p:attrNameLst>
                                      </p:cBhvr>
                                      <p:tavLst>
                                        <p:tav tm="0">
                                          <p:val>
                                            <p:fltVal val="0"/>
                                          </p:val>
                                        </p:tav>
                                        <p:tav tm="100000">
                                          <p:val>
                                            <p:strVal val="#ppt_w"/>
                                          </p:val>
                                        </p:tav>
                                      </p:tavLst>
                                    </p:anim>
                                    <p:anim calcmode="lin" valueType="num">
                                      <p:cBhvr>
                                        <p:cTn id="29" dur="500" fill="hold"/>
                                        <p:tgtEl>
                                          <p:spTgt spid="24"/>
                                        </p:tgtEl>
                                        <p:attrNameLst>
                                          <p:attrName>ppt_h</p:attrName>
                                        </p:attrNameLst>
                                      </p:cBhvr>
                                      <p:tavLst>
                                        <p:tav tm="0">
                                          <p:val>
                                            <p:fltVal val="0"/>
                                          </p:val>
                                        </p:tav>
                                        <p:tav tm="100000">
                                          <p:val>
                                            <p:strVal val="#ppt_h"/>
                                          </p:val>
                                        </p:tav>
                                      </p:tavLst>
                                    </p:anim>
                                    <p:animEffect transition="in" filter="fade">
                                      <p:cBhvr>
                                        <p:cTn id="30" dur="500"/>
                                        <p:tgtEl>
                                          <p:spTgt spid="24"/>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0"/>
                                        </p:tgtEl>
                                        <p:attrNameLst>
                                          <p:attrName>style.visibility</p:attrName>
                                        </p:attrNameLst>
                                      </p:cBhvr>
                                      <p:to>
                                        <p:strVal val="visible"/>
                                      </p:to>
                                    </p:set>
                                    <p:anim calcmode="lin" valueType="num">
                                      <p:cBhvr>
                                        <p:cTn id="33" dur="500" fill="hold"/>
                                        <p:tgtEl>
                                          <p:spTgt spid="20"/>
                                        </p:tgtEl>
                                        <p:attrNameLst>
                                          <p:attrName>ppt_w</p:attrName>
                                        </p:attrNameLst>
                                      </p:cBhvr>
                                      <p:tavLst>
                                        <p:tav tm="0">
                                          <p:val>
                                            <p:fltVal val="0"/>
                                          </p:val>
                                        </p:tav>
                                        <p:tav tm="100000">
                                          <p:val>
                                            <p:strVal val="#ppt_w"/>
                                          </p:val>
                                        </p:tav>
                                      </p:tavLst>
                                    </p:anim>
                                    <p:anim calcmode="lin" valueType="num">
                                      <p:cBhvr>
                                        <p:cTn id="34" dur="500" fill="hold"/>
                                        <p:tgtEl>
                                          <p:spTgt spid="20"/>
                                        </p:tgtEl>
                                        <p:attrNameLst>
                                          <p:attrName>ppt_h</p:attrName>
                                        </p:attrNameLst>
                                      </p:cBhvr>
                                      <p:tavLst>
                                        <p:tav tm="0">
                                          <p:val>
                                            <p:fltVal val="0"/>
                                          </p:val>
                                        </p:tav>
                                        <p:tav tm="100000">
                                          <p:val>
                                            <p:strVal val="#ppt_h"/>
                                          </p:val>
                                        </p:tav>
                                      </p:tavLst>
                                    </p:anim>
                                    <p:animEffect transition="in" filter="fade">
                                      <p:cBhvr>
                                        <p:cTn id="35" dur="500"/>
                                        <p:tgtEl>
                                          <p:spTgt spid="20"/>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18"/>
                                        </p:tgtEl>
                                        <p:attrNameLst>
                                          <p:attrName>style.visibility</p:attrName>
                                        </p:attrNameLst>
                                      </p:cBhvr>
                                      <p:to>
                                        <p:strVal val="visible"/>
                                      </p:to>
                                    </p:set>
                                    <p:anim calcmode="lin" valueType="num">
                                      <p:cBhvr>
                                        <p:cTn id="38" dur="500" fill="hold"/>
                                        <p:tgtEl>
                                          <p:spTgt spid="18"/>
                                        </p:tgtEl>
                                        <p:attrNameLst>
                                          <p:attrName>ppt_w</p:attrName>
                                        </p:attrNameLst>
                                      </p:cBhvr>
                                      <p:tavLst>
                                        <p:tav tm="0">
                                          <p:val>
                                            <p:fltVal val="0"/>
                                          </p:val>
                                        </p:tav>
                                        <p:tav tm="100000">
                                          <p:val>
                                            <p:strVal val="#ppt_w"/>
                                          </p:val>
                                        </p:tav>
                                      </p:tavLst>
                                    </p:anim>
                                    <p:anim calcmode="lin" valueType="num">
                                      <p:cBhvr>
                                        <p:cTn id="39" dur="500" fill="hold"/>
                                        <p:tgtEl>
                                          <p:spTgt spid="18"/>
                                        </p:tgtEl>
                                        <p:attrNameLst>
                                          <p:attrName>ppt_h</p:attrName>
                                        </p:attrNameLst>
                                      </p:cBhvr>
                                      <p:tavLst>
                                        <p:tav tm="0">
                                          <p:val>
                                            <p:fltVal val="0"/>
                                          </p:val>
                                        </p:tav>
                                        <p:tav tm="100000">
                                          <p:val>
                                            <p:strVal val="#ppt_h"/>
                                          </p:val>
                                        </p:tav>
                                      </p:tavLst>
                                    </p:anim>
                                    <p:animEffect transition="in" filter="fade">
                                      <p:cBhvr>
                                        <p:cTn id="40" dur="500"/>
                                        <p:tgtEl>
                                          <p:spTgt spid="18"/>
                                        </p:tgtEl>
                                      </p:cBhvr>
                                    </p:animEffect>
                                  </p:childTnLst>
                                </p:cTn>
                              </p:par>
                              <p:par>
                                <p:cTn id="41" presetID="53" presetClass="entr" presetSubtype="16" fill="hold" grpId="0" nodeType="withEffect">
                                  <p:stCondLst>
                                    <p:cond delay="500"/>
                                  </p:stCondLst>
                                  <p:childTnLst>
                                    <p:set>
                                      <p:cBhvr>
                                        <p:cTn id="42" dur="1" fill="hold">
                                          <p:stCondLst>
                                            <p:cond delay="0"/>
                                          </p:stCondLst>
                                        </p:cTn>
                                        <p:tgtEl>
                                          <p:spTgt spid="31"/>
                                        </p:tgtEl>
                                        <p:attrNameLst>
                                          <p:attrName>style.visibility</p:attrName>
                                        </p:attrNameLst>
                                      </p:cBhvr>
                                      <p:to>
                                        <p:strVal val="visible"/>
                                      </p:to>
                                    </p:set>
                                    <p:anim calcmode="lin" valueType="num">
                                      <p:cBhvr>
                                        <p:cTn id="43" dur="500" fill="hold"/>
                                        <p:tgtEl>
                                          <p:spTgt spid="31"/>
                                        </p:tgtEl>
                                        <p:attrNameLst>
                                          <p:attrName>ppt_w</p:attrName>
                                        </p:attrNameLst>
                                      </p:cBhvr>
                                      <p:tavLst>
                                        <p:tav tm="0">
                                          <p:val>
                                            <p:fltVal val="0"/>
                                          </p:val>
                                        </p:tav>
                                        <p:tav tm="100000">
                                          <p:val>
                                            <p:strVal val="#ppt_w"/>
                                          </p:val>
                                        </p:tav>
                                      </p:tavLst>
                                    </p:anim>
                                    <p:anim calcmode="lin" valueType="num">
                                      <p:cBhvr>
                                        <p:cTn id="44" dur="500" fill="hold"/>
                                        <p:tgtEl>
                                          <p:spTgt spid="31"/>
                                        </p:tgtEl>
                                        <p:attrNameLst>
                                          <p:attrName>ppt_h</p:attrName>
                                        </p:attrNameLst>
                                      </p:cBhvr>
                                      <p:tavLst>
                                        <p:tav tm="0">
                                          <p:val>
                                            <p:fltVal val="0"/>
                                          </p:val>
                                        </p:tav>
                                        <p:tav tm="100000">
                                          <p:val>
                                            <p:strVal val="#ppt_h"/>
                                          </p:val>
                                        </p:tav>
                                      </p:tavLst>
                                    </p:anim>
                                    <p:animEffect transition="in" filter="fade">
                                      <p:cBhvr>
                                        <p:cTn id="45" dur="500"/>
                                        <p:tgtEl>
                                          <p:spTgt spid="31"/>
                                        </p:tgtEl>
                                      </p:cBhvr>
                                    </p:animEffect>
                                  </p:childTnLst>
                                </p:cTn>
                              </p:par>
                              <p:par>
                                <p:cTn id="46" presetID="53" presetClass="entr" presetSubtype="16" fill="hold" nodeType="withEffect">
                                  <p:stCondLst>
                                    <p:cond delay="500"/>
                                  </p:stCondLst>
                                  <p:childTnLst>
                                    <p:set>
                                      <p:cBhvr>
                                        <p:cTn id="47" dur="1" fill="hold">
                                          <p:stCondLst>
                                            <p:cond delay="0"/>
                                          </p:stCondLst>
                                        </p:cTn>
                                        <p:tgtEl>
                                          <p:spTgt spid="48"/>
                                        </p:tgtEl>
                                        <p:attrNameLst>
                                          <p:attrName>style.visibility</p:attrName>
                                        </p:attrNameLst>
                                      </p:cBhvr>
                                      <p:to>
                                        <p:strVal val="visible"/>
                                      </p:to>
                                    </p:set>
                                    <p:anim calcmode="lin" valueType="num">
                                      <p:cBhvr>
                                        <p:cTn id="48" dur="500" fill="hold"/>
                                        <p:tgtEl>
                                          <p:spTgt spid="48"/>
                                        </p:tgtEl>
                                        <p:attrNameLst>
                                          <p:attrName>ppt_w</p:attrName>
                                        </p:attrNameLst>
                                      </p:cBhvr>
                                      <p:tavLst>
                                        <p:tav tm="0">
                                          <p:val>
                                            <p:fltVal val="0"/>
                                          </p:val>
                                        </p:tav>
                                        <p:tav tm="100000">
                                          <p:val>
                                            <p:strVal val="#ppt_w"/>
                                          </p:val>
                                        </p:tav>
                                      </p:tavLst>
                                    </p:anim>
                                    <p:anim calcmode="lin" valueType="num">
                                      <p:cBhvr>
                                        <p:cTn id="49" dur="500" fill="hold"/>
                                        <p:tgtEl>
                                          <p:spTgt spid="48"/>
                                        </p:tgtEl>
                                        <p:attrNameLst>
                                          <p:attrName>ppt_h</p:attrName>
                                        </p:attrNameLst>
                                      </p:cBhvr>
                                      <p:tavLst>
                                        <p:tav tm="0">
                                          <p:val>
                                            <p:fltVal val="0"/>
                                          </p:val>
                                        </p:tav>
                                        <p:tav tm="100000">
                                          <p:val>
                                            <p:strVal val="#ppt_h"/>
                                          </p:val>
                                        </p:tav>
                                      </p:tavLst>
                                    </p:anim>
                                    <p:animEffect transition="in" filter="fade">
                                      <p:cBhvr>
                                        <p:cTn id="50" dur="500"/>
                                        <p:tgtEl>
                                          <p:spTgt spid="48"/>
                                        </p:tgtEl>
                                      </p:cBhvr>
                                    </p:animEffect>
                                  </p:childTnLst>
                                </p:cTn>
                              </p:par>
                              <p:par>
                                <p:cTn id="51" presetID="53" presetClass="entr" presetSubtype="16" fill="hold" grpId="0" nodeType="withEffect">
                                  <p:stCondLst>
                                    <p:cond delay="500"/>
                                  </p:stCondLst>
                                  <p:childTnLst>
                                    <p:set>
                                      <p:cBhvr>
                                        <p:cTn id="52" dur="1" fill="hold">
                                          <p:stCondLst>
                                            <p:cond delay="0"/>
                                          </p:stCondLst>
                                        </p:cTn>
                                        <p:tgtEl>
                                          <p:spTgt spid="35"/>
                                        </p:tgtEl>
                                        <p:attrNameLst>
                                          <p:attrName>style.visibility</p:attrName>
                                        </p:attrNameLst>
                                      </p:cBhvr>
                                      <p:to>
                                        <p:strVal val="visible"/>
                                      </p:to>
                                    </p:set>
                                    <p:anim calcmode="lin" valueType="num">
                                      <p:cBhvr>
                                        <p:cTn id="53" dur="500" fill="hold"/>
                                        <p:tgtEl>
                                          <p:spTgt spid="35"/>
                                        </p:tgtEl>
                                        <p:attrNameLst>
                                          <p:attrName>ppt_w</p:attrName>
                                        </p:attrNameLst>
                                      </p:cBhvr>
                                      <p:tavLst>
                                        <p:tav tm="0">
                                          <p:val>
                                            <p:fltVal val="0"/>
                                          </p:val>
                                        </p:tav>
                                        <p:tav tm="100000">
                                          <p:val>
                                            <p:strVal val="#ppt_w"/>
                                          </p:val>
                                        </p:tav>
                                      </p:tavLst>
                                    </p:anim>
                                    <p:anim calcmode="lin" valueType="num">
                                      <p:cBhvr>
                                        <p:cTn id="54" dur="500" fill="hold"/>
                                        <p:tgtEl>
                                          <p:spTgt spid="35"/>
                                        </p:tgtEl>
                                        <p:attrNameLst>
                                          <p:attrName>ppt_h</p:attrName>
                                        </p:attrNameLst>
                                      </p:cBhvr>
                                      <p:tavLst>
                                        <p:tav tm="0">
                                          <p:val>
                                            <p:fltVal val="0"/>
                                          </p:val>
                                        </p:tav>
                                        <p:tav tm="100000">
                                          <p:val>
                                            <p:strVal val="#ppt_h"/>
                                          </p:val>
                                        </p:tav>
                                      </p:tavLst>
                                    </p:anim>
                                    <p:animEffect transition="in" filter="fade">
                                      <p:cBhvr>
                                        <p:cTn id="55" dur="500"/>
                                        <p:tgtEl>
                                          <p:spTgt spid="35"/>
                                        </p:tgtEl>
                                      </p:cBhvr>
                                    </p:animEffect>
                                  </p:childTnLst>
                                </p:cTn>
                              </p:par>
                              <p:par>
                                <p:cTn id="56" presetID="53" presetClass="entr" presetSubtype="16" fill="hold" nodeType="withEffect">
                                  <p:stCondLst>
                                    <p:cond delay="500"/>
                                  </p:stCondLst>
                                  <p:childTnLst>
                                    <p:set>
                                      <p:cBhvr>
                                        <p:cTn id="57" dur="1" fill="hold">
                                          <p:stCondLst>
                                            <p:cond delay="0"/>
                                          </p:stCondLst>
                                        </p:cTn>
                                        <p:tgtEl>
                                          <p:spTgt spid="46"/>
                                        </p:tgtEl>
                                        <p:attrNameLst>
                                          <p:attrName>style.visibility</p:attrName>
                                        </p:attrNameLst>
                                      </p:cBhvr>
                                      <p:to>
                                        <p:strVal val="visible"/>
                                      </p:to>
                                    </p:set>
                                    <p:anim calcmode="lin" valueType="num">
                                      <p:cBhvr>
                                        <p:cTn id="58" dur="500" fill="hold"/>
                                        <p:tgtEl>
                                          <p:spTgt spid="46"/>
                                        </p:tgtEl>
                                        <p:attrNameLst>
                                          <p:attrName>ppt_w</p:attrName>
                                        </p:attrNameLst>
                                      </p:cBhvr>
                                      <p:tavLst>
                                        <p:tav tm="0">
                                          <p:val>
                                            <p:fltVal val="0"/>
                                          </p:val>
                                        </p:tav>
                                        <p:tav tm="100000">
                                          <p:val>
                                            <p:strVal val="#ppt_w"/>
                                          </p:val>
                                        </p:tav>
                                      </p:tavLst>
                                    </p:anim>
                                    <p:anim calcmode="lin" valueType="num">
                                      <p:cBhvr>
                                        <p:cTn id="59" dur="500" fill="hold"/>
                                        <p:tgtEl>
                                          <p:spTgt spid="46"/>
                                        </p:tgtEl>
                                        <p:attrNameLst>
                                          <p:attrName>ppt_h</p:attrName>
                                        </p:attrNameLst>
                                      </p:cBhvr>
                                      <p:tavLst>
                                        <p:tav tm="0">
                                          <p:val>
                                            <p:fltVal val="0"/>
                                          </p:val>
                                        </p:tav>
                                        <p:tav tm="100000">
                                          <p:val>
                                            <p:strVal val="#ppt_h"/>
                                          </p:val>
                                        </p:tav>
                                      </p:tavLst>
                                    </p:anim>
                                    <p:animEffect transition="in" filter="fade">
                                      <p:cBhvr>
                                        <p:cTn id="60" dur="500"/>
                                        <p:tgtEl>
                                          <p:spTgt spid="46"/>
                                        </p:tgtEl>
                                      </p:cBhvr>
                                    </p:animEffect>
                                  </p:childTnLst>
                                </p:cTn>
                              </p:par>
                              <p:par>
                                <p:cTn id="61" presetID="53" presetClass="entr" presetSubtype="16" fill="hold" nodeType="withEffect">
                                  <p:stCondLst>
                                    <p:cond delay="500"/>
                                  </p:stCondLst>
                                  <p:childTnLst>
                                    <p:set>
                                      <p:cBhvr>
                                        <p:cTn id="62" dur="1" fill="hold">
                                          <p:stCondLst>
                                            <p:cond delay="0"/>
                                          </p:stCondLst>
                                        </p:cTn>
                                        <p:tgtEl>
                                          <p:spTgt spid="47"/>
                                        </p:tgtEl>
                                        <p:attrNameLst>
                                          <p:attrName>style.visibility</p:attrName>
                                        </p:attrNameLst>
                                      </p:cBhvr>
                                      <p:to>
                                        <p:strVal val="visible"/>
                                      </p:to>
                                    </p:set>
                                    <p:anim calcmode="lin" valueType="num">
                                      <p:cBhvr>
                                        <p:cTn id="63" dur="500" fill="hold"/>
                                        <p:tgtEl>
                                          <p:spTgt spid="47"/>
                                        </p:tgtEl>
                                        <p:attrNameLst>
                                          <p:attrName>ppt_w</p:attrName>
                                        </p:attrNameLst>
                                      </p:cBhvr>
                                      <p:tavLst>
                                        <p:tav tm="0">
                                          <p:val>
                                            <p:fltVal val="0"/>
                                          </p:val>
                                        </p:tav>
                                        <p:tav tm="100000">
                                          <p:val>
                                            <p:strVal val="#ppt_w"/>
                                          </p:val>
                                        </p:tav>
                                      </p:tavLst>
                                    </p:anim>
                                    <p:anim calcmode="lin" valueType="num">
                                      <p:cBhvr>
                                        <p:cTn id="64" dur="500" fill="hold"/>
                                        <p:tgtEl>
                                          <p:spTgt spid="47"/>
                                        </p:tgtEl>
                                        <p:attrNameLst>
                                          <p:attrName>ppt_h</p:attrName>
                                        </p:attrNameLst>
                                      </p:cBhvr>
                                      <p:tavLst>
                                        <p:tav tm="0">
                                          <p:val>
                                            <p:fltVal val="0"/>
                                          </p:val>
                                        </p:tav>
                                        <p:tav tm="100000">
                                          <p:val>
                                            <p:strVal val="#ppt_h"/>
                                          </p:val>
                                        </p:tav>
                                      </p:tavLst>
                                    </p:anim>
                                    <p:animEffect transition="in" filter="fade">
                                      <p:cBhvr>
                                        <p:cTn id="65" dur="500"/>
                                        <p:tgtEl>
                                          <p:spTgt spid="47"/>
                                        </p:tgtEl>
                                      </p:cBhvr>
                                    </p:animEffect>
                                  </p:childTnLst>
                                </p:cTn>
                              </p:par>
                            </p:childTnLst>
                          </p:cTn>
                        </p:par>
                        <p:par>
                          <p:cTn id="66" fill="hold">
                            <p:stCondLst>
                              <p:cond delay="2500"/>
                            </p:stCondLst>
                            <p:childTnLst>
                              <p:par>
                                <p:cTn id="67" presetID="22" presetClass="entr" presetSubtype="2" fill="hold" nodeType="afterEffect">
                                  <p:stCondLst>
                                    <p:cond delay="0"/>
                                  </p:stCondLst>
                                  <p:childTnLst>
                                    <p:set>
                                      <p:cBhvr>
                                        <p:cTn id="68" dur="1" fill="hold">
                                          <p:stCondLst>
                                            <p:cond delay="0"/>
                                          </p:stCondLst>
                                        </p:cTn>
                                        <p:tgtEl>
                                          <p:spTgt spid="45"/>
                                        </p:tgtEl>
                                        <p:attrNameLst>
                                          <p:attrName>style.visibility</p:attrName>
                                        </p:attrNameLst>
                                      </p:cBhvr>
                                      <p:to>
                                        <p:strVal val="visible"/>
                                      </p:to>
                                    </p:set>
                                    <p:animEffect transition="in" filter="wipe(right)">
                                      <p:cBhvr>
                                        <p:cTn id="69" dur="750"/>
                                        <p:tgtEl>
                                          <p:spTgt spid="45"/>
                                        </p:tgtEl>
                                      </p:cBhvr>
                                    </p:animEffect>
                                  </p:childTnLst>
                                </p:cTn>
                              </p:par>
                            </p:childTnLst>
                          </p:cTn>
                        </p:par>
                        <p:par>
                          <p:cTn id="70" fill="hold">
                            <p:stCondLst>
                              <p:cond delay="3250"/>
                            </p:stCondLst>
                            <p:childTnLst>
                              <p:par>
                                <p:cTn id="71" presetID="22" presetClass="entr" presetSubtype="8" fill="hold" nodeType="afterEffect">
                                  <p:stCondLst>
                                    <p:cond delay="0"/>
                                  </p:stCondLst>
                                  <p:childTnLst>
                                    <p:set>
                                      <p:cBhvr>
                                        <p:cTn id="72" dur="1" fill="hold">
                                          <p:stCondLst>
                                            <p:cond delay="0"/>
                                          </p:stCondLst>
                                        </p:cTn>
                                        <p:tgtEl>
                                          <p:spTgt spid="2"/>
                                        </p:tgtEl>
                                        <p:attrNameLst>
                                          <p:attrName>style.visibility</p:attrName>
                                        </p:attrNameLst>
                                      </p:cBhvr>
                                      <p:to>
                                        <p:strVal val="visible"/>
                                      </p:to>
                                    </p:set>
                                    <p:animEffect transition="in" filter="wipe(left)">
                                      <p:cBhvr>
                                        <p:cTn id="73" dur="1000"/>
                                        <p:tgtEl>
                                          <p:spTgt spid="2"/>
                                        </p:tgtEl>
                                      </p:cBhvr>
                                    </p:animEffect>
                                  </p:childTnLst>
                                </p:cTn>
                              </p:par>
                            </p:childTnLst>
                          </p:cTn>
                        </p:par>
                        <p:par>
                          <p:cTn id="74" fill="hold">
                            <p:stCondLst>
                              <p:cond delay="4250"/>
                            </p:stCondLst>
                            <p:childTnLst>
                              <p:par>
                                <p:cTn id="75" presetID="22" presetClass="entr" presetSubtype="8" fill="hold" nodeType="after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wipe(left)">
                                      <p:cBhvr>
                                        <p:cTn id="77" dur="1000"/>
                                        <p:tgtEl>
                                          <p:spTgt spid="44"/>
                                        </p:tgtEl>
                                      </p:cBhvr>
                                    </p:animEffect>
                                  </p:childTnLst>
                                </p:cTn>
                              </p:par>
                            </p:childTnLst>
                          </p:cTn>
                        </p:par>
                        <p:par>
                          <p:cTn id="78" fill="hold">
                            <p:stCondLst>
                              <p:cond delay="5250"/>
                            </p:stCondLst>
                            <p:childTnLst>
                              <p:par>
                                <p:cTn id="79" presetID="22" presetClass="entr" presetSubtype="8" fill="hold" grpId="0" nodeType="afterEffect">
                                  <p:stCondLst>
                                    <p:cond delay="0"/>
                                  </p:stCondLst>
                                  <p:childTnLst>
                                    <p:set>
                                      <p:cBhvr>
                                        <p:cTn id="80" dur="1" fill="hold">
                                          <p:stCondLst>
                                            <p:cond delay="0"/>
                                          </p:stCondLst>
                                        </p:cTn>
                                        <p:tgtEl>
                                          <p:spTgt spid="28"/>
                                        </p:tgtEl>
                                        <p:attrNameLst>
                                          <p:attrName>style.visibility</p:attrName>
                                        </p:attrNameLst>
                                      </p:cBhvr>
                                      <p:to>
                                        <p:strVal val="visible"/>
                                      </p:to>
                                    </p:set>
                                    <p:animEffect transition="in" filter="wipe(left)">
                                      <p:cBhvr>
                                        <p:cTn id="81" dur="500"/>
                                        <p:tgtEl>
                                          <p:spTgt spid="28"/>
                                        </p:tgtEl>
                                      </p:cBhvr>
                                    </p:animEffect>
                                  </p:childTnLst>
                                </p:cTn>
                              </p:par>
                            </p:childTnLst>
                          </p:cTn>
                        </p:par>
                        <p:par>
                          <p:cTn id="82" fill="hold">
                            <p:stCondLst>
                              <p:cond delay="5750"/>
                            </p:stCondLst>
                            <p:childTnLst>
                              <p:par>
                                <p:cTn id="83" presetID="22" presetClass="entr" presetSubtype="8" fill="hold" grpId="0" nodeType="afterEffect">
                                  <p:stCondLst>
                                    <p:cond delay="0"/>
                                  </p:stCondLst>
                                  <p:childTnLst>
                                    <p:set>
                                      <p:cBhvr>
                                        <p:cTn id="84" dur="1" fill="hold">
                                          <p:stCondLst>
                                            <p:cond delay="0"/>
                                          </p:stCondLst>
                                        </p:cTn>
                                        <p:tgtEl>
                                          <p:spTgt spid="15"/>
                                        </p:tgtEl>
                                        <p:attrNameLst>
                                          <p:attrName>style.visibility</p:attrName>
                                        </p:attrNameLst>
                                      </p:cBhvr>
                                      <p:to>
                                        <p:strVal val="visible"/>
                                      </p:to>
                                    </p:set>
                                    <p:animEffect transition="in" filter="wipe(left)">
                                      <p:cBhvr>
                                        <p:cTn id="85" dur="500"/>
                                        <p:tgtEl>
                                          <p:spTgt spid="15"/>
                                        </p:tgtEl>
                                      </p:cBhvr>
                                    </p:animEffect>
                                  </p:childTnLst>
                                </p:cTn>
                              </p:par>
                            </p:childTnLst>
                          </p:cTn>
                        </p:par>
                        <p:par>
                          <p:cTn id="86" fill="hold">
                            <p:stCondLst>
                              <p:cond delay="6250"/>
                            </p:stCondLst>
                            <p:childTnLst>
                              <p:par>
                                <p:cTn id="87" presetID="10" presetClass="entr" presetSubtype="0" fill="hold" grpId="0" nodeType="afterEffect">
                                  <p:stCondLst>
                                    <p:cond delay="0"/>
                                  </p:stCondLst>
                                  <p:childTnLst>
                                    <p:set>
                                      <p:cBhvr>
                                        <p:cTn id="88" dur="1" fill="hold">
                                          <p:stCondLst>
                                            <p:cond delay="0"/>
                                          </p:stCondLst>
                                        </p:cTn>
                                        <p:tgtEl>
                                          <p:spTgt spid="50"/>
                                        </p:tgtEl>
                                        <p:attrNameLst>
                                          <p:attrName>style.visibility</p:attrName>
                                        </p:attrNameLst>
                                      </p:cBhvr>
                                      <p:to>
                                        <p:strVal val="visible"/>
                                      </p:to>
                                    </p:set>
                                    <p:animEffect transition="in" filter="fade">
                                      <p:cBhvr>
                                        <p:cTn id="89" dur="500"/>
                                        <p:tgtEl>
                                          <p:spTgt spid="50"/>
                                        </p:tgtEl>
                                      </p:cBhvr>
                                    </p:animEffect>
                                  </p:childTnLst>
                                </p:cTn>
                              </p:par>
                            </p:childTnLst>
                          </p:cTn>
                        </p:par>
                        <p:par>
                          <p:cTn id="90" fill="hold">
                            <p:stCondLst>
                              <p:cond delay="6750"/>
                            </p:stCondLst>
                            <p:childTnLst>
                              <p:par>
                                <p:cTn id="91" presetID="10" presetClass="entr" presetSubtype="0" fill="hold" grpId="0" nodeType="after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500"/>
                                        <p:tgtEl>
                                          <p:spTgt spid="49"/>
                                        </p:tgtEl>
                                      </p:cBhvr>
                                    </p:animEffect>
                                  </p:childTnLst>
                                </p:cTn>
                              </p:par>
                            </p:childTnLst>
                          </p:cTn>
                        </p:par>
                        <p:par>
                          <p:cTn id="94" fill="hold">
                            <p:stCondLst>
                              <p:cond delay="7250"/>
                            </p:stCondLst>
                            <p:childTnLst>
                              <p:par>
                                <p:cTn id="95" presetID="10" presetClass="entr" presetSubtype="0" fill="hold" grpId="0" nodeType="afterEffect">
                                  <p:stCondLst>
                                    <p:cond delay="0"/>
                                  </p:stCondLst>
                                  <p:childTnLst>
                                    <p:set>
                                      <p:cBhvr>
                                        <p:cTn id="96" dur="1" fill="hold">
                                          <p:stCondLst>
                                            <p:cond delay="0"/>
                                          </p:stCondLst>
                                        </p:cTn>
                                        <p:tgtEl>
                                          <p:spTgt spid="51"/>
                                        </p:tgtEl>
                                        <p:attrNameLst>
                                          <p:attrName>style.visibility</p:attrName>
                                        </p:attrNameLst>
                                      </p:cBhvr>
                                      <p:to>
                                        <p:strVal val="visible"/>
                                      </p:to>
                                    </p:set>
                                    <p:animEffect transition="in" filter="fade">
                                      <p:cBhvr>
                                        <p:cTn id="97" dur="500"/>
                                        <p:tgtEl>
                                          <p:spTgt spid="51"/>
                                        </p:tgtEl>
                                      </p:cBhvr>
                                    </p:animEffect>
                                  </p:childTnLst>
                                </p:cTn>
                              </p:par>
                            </p:childTnLst>
                          </p:cTn>
                        </p:par>
                        <p:par>
                          <p:cTn id="98" fill="hold">
                            <p:stCondLst>
                              <p:cond delay="7750"/>
                            </p:stCondLst>
                            <p:childTnLst>
                              <p:par>
                                <p:cTn id="99" presetID="10" presetClass="entr" presetSubtype="0" fill="hold" grpId="0" nodeType="afterEffect">
                                  <p:stCondLst>
                                    <p:cond delay="0"/>
                                  </p:stCondLst>
                                  <p:childTnLst>
                                    <p:set>
                                      <p:cBhvr>
                                        <p:cTn id="100" dur="1" fill="hold">
                                          <p:stCondLst>
                                            <p:cond delay="0"/>
                                          </p:stCondLst>
                                        </p:cTn>
                                        <p:tgtEl>
                                          <p:spTgt spid="52"/>
                                        </p:tgtEl>
                                        <p:attrNameLst>
                                          <p:attrName>style.visibility</p:attrName>
                                        </p:attrNameLst>
                                      </p:cBhvr>
                                      <p:to>
                                        <p:strVal val="visible"/>
                                      </p:to>
                                    </p:set>
                                    <p:animEffect transition="in" filter="fade">
                                      <p:cBhvr>
                                        <p:cTn id="101" dur="500"/>
                                        <p:tgtEl>
                                          <p:spTgt spid="52"/>
                                        </p:tgtEl>
                                      </p:cBhvr>
                                    </p:animEffect>
                                  </p:childTnLst>
                                </p:cTn>
                              </p:par>
                            </p:childTnLst>
                          </p:cTn>
                        </p:par>
                        <p:par>
                          <p:cTn id="102" fill="hold">
                            <p:stCondLst>
                              <p:cond delay="8250"/>
                            </p:stCondLst>
                            <p:childTnLst>
                              <p:par>
                                <p:cTn id="103" presetID="10" presetClass="entr" presetSubtype="0" fill="hold" grpId="0" nodeType="afterEffect">
                                  <p:stCondLst>
                                    <p:cond delay="0"/>
                                  </p:stCondLst>
                                  <p:childTnLst>
                                    <p:set>
                                      <p:cBhvr>
                                        <p:cTn id="104" dur="1" fill="hold">
                                          <p:stCondLst>
                                            <p:cond delay="0"/>
                                          </p:stCondLst>
                                        </p:cTn>
                                        <p:tgtEl>
                                          <p:spTgt spid="54"/>
                                        </p:tgtEl>
                                        <p:attrNameLst>
                                          <p:attrName>style.visibility</p:attrName>
                                        </p:attrNameLst>
                                      </p:cBhvr>
                                      <p:to>
                                        <p:strVal val="visible"/>
                                      </p:to>
                                    </p:set>
                                    <p:animEffect transition="in" filter="fade">
                                      <p:cBhvr>
                                        <p:cTn id="105" dur="500"/>
                                        <p:tgtEl>
                                          <p:spTgt spid="54"/>
                                        </p:tgtEl>
                                      </p:cBhvr>
                                    </p:animEffect>
                                  </p:childTnLst>
                                </p:cTn>
                              </p:par>
                            </p:childTnLst>
                          </p:cTn>
                        </p:par>
                        <p:par>
                          <p:cTn id="106" fill="hold">
                            <p:stCondLst>
                              <p:cond delay="8750"/>
                            </p:stCondLst>
                            <p:childTnLst>
                              <p:par>
                                <p:cTn id="107" presetID="10" presetClass="entr" presetSubtype="0" fill="hold" grpId="0" nodeType="afterEffect">
                                  <p:stCondLst>
                                    <p:cond delay="0"/>
                                  </p:stCondLst>
                                  <p:childTnLst>
                                    <p:set>
                                      <p:cBhvr>
                                        <p:cTn id="108" dur="1" fill="hold">
                                          <p:stCondLst>
                                            <p:cond delay="0"/>
                                          </p:stCondLst>
                                        </p:cTn>
                                        <p:tgtEl>
                                          <p:spTgt spid="53"/>
                                        </p:tgtEl>
                                        <p:attrNameLst>
                                          <p:attrName>style.visibility</p:attrName>
                                        </p:attrNameLst>
                                      </p:cBhvr>
                                      <p:to>
                                        <p:strVal val="visible"/>
                                      </p:to>
                                    </p:set>
                                    <p:animEffect transition="in" filter="fade">
                                      <p:cBhvr>
                                        <p:cTn id="109" dur="500"/>
                                        <p:tgtEl>
                                          <p:spTgt spid="53"/>
                                        </p:tgtEl>
                                      </p:cBhvr>
                                    </p:animEffect>
                                  </p:childTnLst>
                                </p:cTn>
                              </p:par>
                            </p:childTnLst>
                          </p:cTn>
                        </p:par>
                        <p:par>
                          <p:cTn id="110" fill="hold">
                            <p:stCondLst>
                              <p:cond delay="9250"/>
                            </p:stCondLst>
                            <p:childTnLst>
                              <p:par>
                                <p:cTn id="111" presetID="10" presetClass="entr" presetSubtype="0" fill="hold" grpId="0" nodeType="afterEffect">
                                  <p:stCondLst>
                                    <p:cond delay="0"/>
                                  </p:stCondLst>
                                  <p:childTnLst>
                                    <p:set>
                                      <p:cBhvr>
                                        <p:cTn id="112" dur="1" fill="hold">
                                          <p:stCondLst>
                                            <p:cond delay="0"/>
                                          </p:stCondLst>
                                        </p:cTn>
                                        <p:tgtEl>
                                          <p:spTgt spid="56"/>
                                        </p:tgtEl>
                                        <p:attrNameLst>
                                          <p:attrName>style.visibility</p:attrName>
                                        </p:attrNameLst>
                                      </p:cBhvr>
                                      <p:to>
                                        <p:strVal val="visible"/>
                                      </p:to>
                                    </p:set>
                                    <p:animEffect transition="in" filter="fade">
                                      <p:cBhvr>
                                        <p:cTn id="113" dur="500"/>
                                        <p:tgtEl>
                                          <p:spTgt spid="56"/>
                                        </p:tgtEl>
                                      </p:cBhvr>
                                    </p:animEffect>
                                  </p:childTnLst>
                                </p:cTn>
                              </p:par>
                            </p:childTnLst>
                          </p:cTn>
                        </p:par>
                        <p:par>
                          <p:cTn id="114" fill="hold">
                            <p:stCondLst>
                              <p:cond delay="9750"/>
                            </p:stCondLst>
                            <p:childTnLst>
                              <p:par>
                                <p:cTn id="115" presetID="10" presetClass="entr" presetSubtype="0" fill="hold" grpId="0" nodeType="afterEffect">
                                  <p:stCondLst>
                                    <p:cond delay="0"/>
                                  </p:stCondLst>
                                  <p:childTnLst>
                                    <p:set>
                                      <p:cBhvr>
                                        <p:cTn id="116" dur="1" fill="hold">
                                          <p:stCondLst>
                                            <p:cond delay="0"/>
                                          </p:stCondLst>
                                        </p:cTn>
                                        <p:tgtEl>
                                          <p:spTgt spid="55"/>
                                        </p:tgtEl>
                                        <p:attrNameLst>
                                          <p:attrName>style.visibility</p:attrName>
                                        </p:attrNameLst>
                                      </p:cBhvr>
                                      <p:to>
                                        <p:strVal val="visible"/>
                                      </p:to>
                                    </p:set>
                                    <p:animEffect transition="in" filter="fade">
                                      <p:cBhvr>
                                        <p:cTn id="117" dur="500"/>
                                        <p:tgtEl>
                                          <p:spTgt spid="55"/>
                                        </p:tgtEl>
                                      </p:cBhvr>
                                    </p:animEffect>
                                  </p:childTnLst>
                                </p:cTn>
                              </p:par>
                            </p:childTnLst>
                          </p:cTn>
                        </p:par>
                        <p:par>
                          <p:cTn id="118" fill="hold">
                            <p:stCondLst>
                              <p:cond delay="10250"/>
                            </p:stCondLst>
                            <p:childTnLst>
                              <p:par>
                                <p:cTn id="119" presetID="42" presetClass="entr" presetSubtype="0" fill="hold" grpId="0" nodeType="afterEffect">
                                  <p:stCondLst>
                                    <p:cond delay="0"/>
                                  </p:stCondLst>
                                  <p:childTnLst>
                                    <p:set>
                                      <p:cBhvr>
                                        <p:cTn id="120" dur="1" fill="hold">
                                          <p:stCondLst>
                                            <p:cond delay="0"/>
                                          </p:stCondLst>
                                        </p:cTn>
                                        <p:tgtEl>
                                          <p:spTgt spid="58"/>
                                        </p:tgtEl>
                                        <p:attrNameLst>
                                          <p:attrName>style.visibility</p:attrName>
                                        </p:attrNameLst>
                                      </p:cBhvr>
                                      <p:to>
                                        <p:strVal val="visible"/>
                                      </p:to>
                                    </p:set>
                                    <p:animEffect transition="in" filter="fade">
                                      <p:cBhvr>
                                        <p:cTn id="121" dur="1000"/>
                                        <p:tgtEl>
                                          <p:spTgt spid="58"/>
                                        </p:tgtEl>
                                      </p:cBhvr>
                                    </p:animEffect>
                                    <p:anim calcmode="lin" valueType="num">
                                      <p:cBhvr>
                                        <p:cTn id="122" dur="1000" fill="hold"/>
                                        <p:tgtEl>
                                          <p:spTgt spid="58"/>
                                        </p:tgtEl>
                                        <p:attrNameLst>
                                          <p:attrName>ppt_x</p:attrName>
                                        </p:attrNameLst>
                                      </p:cBhvr>
                                      <p:tavLst>
                                        <p:tav tm="0">
                                          <p:val>
                                            <p:strVal val="#ppt_x"/>
                                          </p:val>
                                        </p:tav>
                                        <p:tav tm="100000">
                                          <p:val>
                                            <p:strVal val="#ppt_x"/>
                                          </p:val>
                                        </p:tav>
                                      </p:tavLst>
                                    </p:anim>
                                    <p:anim calcmode="lin" valueType="num">
                                      <p:cBhvr>
                                        <p:cTn id="123" dur="1000" fill="hold"/>
                                        <p:tgtEl>
                                          <p:spTgt spid="5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8" grpId="0" animBg="1"/>
      <p:bldP spid="19" grpId="0" animBg="1"/>
      <p:bldP spid="20" grpId="0" animBg="1"/>
      <p:bldP spid="23" grpId="0" animBg="1"/>
      <p:bldP spid="24" grpId="0" animBg="1"/>
      <p:bldP spid="28" grpId="0" animBg="1"/>
      <p:bldP spid="31" grpId="0" animBg="1"/>
      <p:bldP spid="35" grpId="0" animBg="1"/>
      <p:bldP spid="49" grpId="0"/>
      <p:bldP spid="50" grpId="0"/>
      <p:bldP spid="51" grpId="0"/>
      <p:bldP spid="52" grpId="0"/>
      <p:bldP spid="53" grpId="0"/>
      <p:bldP spid="54" grpId="0"/>
      <p:bldP spid="55" grpId="0"/>
      <p:bldP spid="56" grpId="0"/>
      <p:bldP spid="5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2451856" y="6579169"/>
            <a:ext cx="548358" cy="287130"/>
          </a:xfrm>
          <a:prstGeom prst="rect">
            <a:avLst/>
          </a:prstGeom>
          <a:noFill/>
        </p:spPr>
        <p:txBody>
          <a:bodyPr wrap="square" rtlCol="0">
            <a:spAutoFit/>
          </a:bodyPr>
          <a:lstStyle/>
          <a:p>
            <a:fld id="{F3C5028F-8D3B-45CC-A1ED-22F09E87F5E5}" type="slidenum">
              <a:rPr lang="id-ID" sz="1266">
                <a:solidFill>
                  <a:schemeClr val="bg1"/>
                </a:solidFill>
              </a:rPr>
              <a:pPr/>
              <a:t>25</a:t>
            </a:fld>
            <a:endParaRPr lang="id-ID" sz="1266" dirty="0">
              <a:solidFill>
                <a:schemeClr val="bg1"/>
              </a:solidFill>
            </a:endParaRPr>
          </a:p>
        </p:txBody>
      </p:sp>
      <p:sp>
        <p:nvSpPr>
          <p:cNvPr id="25" name="Rectangle 24"/>
          <p:cNvSpPr/>
          <p:nvPr/>
        </p:nvSpPr>
        <p:spPr>
          <a:xfrm>
            <a:off x="5370690" y="2256155"/>
            <a:ext cx="2142977" cy="417608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7" name="Rectangle 26"/>
          <p:cNvSpPr/>
          <p:nvPr/>
        </p:nvSpPr>
        <p:spPr>
          <a:xfrm rot="5400000">
            <a:off x="2146110" y="1172738"/>
            <a:ext cx="2047463" cy="42143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8" name="Rectangle 27"/>
          <p:cNvSpPr/>
          <p:nvPr/>
        </p:nvSpPr>
        <p:spPr>
          <a:xfrm rot="5400000">
            <a:off x="8715130" y="1172738"/>
            <a:ext cx="2047465" cy="42143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0" name="Rectangle 29"/>
          <p:cNvSpPr/>
          <p:nvPr/>
        </p:nvSpPr>
        <p:spPr>
          <a:xfrm rot="5400000">
            <a:off x="2146639" y="3320419"/>
            <a:ext cx="2046403" cy="42143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1" name="Rectangle 30"/>
          <p:cNvSpPr/>
          <p:nvPr/>
        </p:nvSpPr>
        <p:spPr>
          <a:xfrm rot="5400000">
            <a:off x="8715660" y="3320424"/>
            <a:ext cx="2046403" cy="421430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4" name="Rectangle 33"/>
          <p:cNvSpPr/>
          <p:nvPr/>
        </p:nvSpPr>
        <p:spPr>
          <a:xfrm>
            <a:off x="5492894" y="2256158"/>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6" name="Rectangle 35"/>
          <p:cNvSpPr/>
          <p:nvPr/>
        </p:nvSpPr>
        <p:spPr>
          <a:xfrm>
            <a:off x="1213965" y="2256157"/>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7" name="Rectangle 36"/>
          <p:cNvSpPr/>
          <p:nvPr/>
        </p:nvSpPr>
        <p:spPr>
          <a:xfrm>
            <a:off x="9800614" y="2256157"/>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8" name="Rectangle 37"/>
          <p:cNvSpPr/>
          <p:nvPr/>
        </p:nvSpPr>
        <p:spPr>
          <a:xfrm>
            <a:off x="3256203" y="4548300"/>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39" name="Rectangle 38"/>
          <p:cNvSpPr/>
          <p:nvPr/>
        </p:nvSpPr>
        <p:spPr>
          <a:xfrm>
            <a:off x="7765324" y="4548299"/>
            <a:ext cx="1898333" cy="1898333"/>
          </a:xfrm>
          <a:prstGeom prst="rect">
            <a:avLst/>
          </a:prstGeom>
          <a:solidFill>
            <a:schemeClr val="tx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40" name="Content Placeholder 2"/>
          <p:cNvSpPr txBox="1">
            <a:spLocks/>
          </p:cNvSpPr>
          <p:nvPr/>
        </p:nvSpPr>
        <p:spPr>
          <a:xfrm>
            <a:off x="3220390" y="2474849"/>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bg1"/>
                </a:solidFill>
                <a:ea typeface="Roboto" panose="02000000000000000000" pitchFamily="2" charset="0"/>
                <a:cs typeface="Arial" panose="020B0604020202020204" pitchFamily="34" charset="0"/>
              </a:rPr>
              <a:t>Jhon Sanusi</a:t>
            </a:r>
          </a:p>
          <a:p>
            <a:pPr algn="l"/>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pPr algn="l"/>
            <a:r>
              <a:rPr lang="id-ID" sz="1160" dirty="0">
                <a:solidFill>
                  <a:schemeClr val="bg1"/>
                </a:solidFill>
                <a:ea typeface="Roboto" panose="02000000000000000000" pitchFamily="2" charset="0"/>
                <a:cs typeface="Arial" panose="020B0604020202020204" pitchFamily="34" charset="0"/>
              </a:rPr>
              <a:t>Marketing 1</a:t>
            </a:r>
            <a:endParaRPr lang="en-US" sz="1160" dirty="0">
              <a:solidFill>
                <a:schemeClr val="bg1"/>
              </a:solidFill>
              <a:ea typeface="Roboto" panose="02000000000000000000" pitchFamily="2" charset="0"/>
              <a:cs typeface="Arial" panose="020B0604020202020204" pitchFamily="34" charset="0"/>
            </a:endParaRPr>
          </a:p>
        </p:txBody>
      </p:sp>
      <p:sp>
        <p:nvSpPr>
          <p:cNvPr id="41" name="Content Placeholder 2"/>
          <p:cNvSpPr txBox="1">
            <a:spLocks/>
          </p:cNvSpPr>
          <p:nvPr/>
        </p:nvSpPr>
        <p:spPr>
          <a:xfrm>
            <a:off x="7734027" y="2474849"/>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bg1"/>
                </a:solidFill>
                <a:ea typeface="Roboto" panose="02000000000000000000" pitchFamily="2" charset="0"/>
                <a:cs typeface="Arial" panose="020B0604020202020204" pitchFamily="34" charset="0"/>
              </a:rPr>
              <a:t>Boran Picex</a:t>
            </a:r>
          </a:p>
          <a:p>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r>
              <a:rPr lang="id-ID" sz="1160" dirty="0">
                <a:solidFill>
                  <a:schemeClr val="bg1"/>
                </a:solidFill>
                <a:ea typeface="Roboto" panose="02000000000000000000" pitchFamily="2" charset="0"/>
                <a:cs typeface="Arial" panose="020B0604020202020204" pitchFamily="34" charset="0"/>
              </a:rPr>
              <a:t>Marketing 2</a:t>
            </a:r>
            <a:endParaRPr lang="en-US" sz="1160" dirty="0">
              <a:solidFill>
                <a:schemeClr val="bg1"/>
              </a:solidFill>
              <a:ea typeface="Roboto" panose="02000000000000000000" pitchFamily="2" charset="0"/>
              <a:cs typeface="Arial" panose="020B0604020202020204" pitchFamily="34" charset="0"/>
            </a:endParaRPr>
          </a:p>
        </p:txBody>
      </p:sp>
      <p:sp>
        <p:nvSpPr>
          <p:cNvPr id="42" name="Content Placeholder 2"/>
          <p:cNvSpPr txBox="1">
            <a:spLocks/>
          </p:cNvSpPr>
          <p:nvPr/>
        </p:nvSpPr>
        <p:spPr>
          <a:xfrm>
            <a:off x="9780565" y="4657646"/>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l"/>
            <a:r>
              <a:rPr lang="id-ID" sz="1687" b="1" dirty="0">
                <a:solidFill>
                  <a:schemeClr val="bg1"/>
                </a:solidFill>
                <a:ea typeface="Roboto" panose="02000000000000000000" pitchFamily="2" charset="0"/>
                <a:cs typeface="Arial" panose="020B0604020202020204" pitchFamily="34" charset="0"/>
              </a:rPr>
              <a:t>Rafael Maritibo</a:t>
            </a:r>
          </a:p>
          <a:p>
            <a:pPr algn="l"/>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pPr algn="l"/>
            <a:r>
              <a:rPr lang="id-ID" sz="1160" dirty="0">
                <a:solidFill>
                  <a:schemeClr val="bg1"/>
                </a:solidFill>
                <a:ea typeface="Roboto" panose="02000000000000000000" pitchFamily="2" charset="0"/>
                <a:cs typeface="Arial" panose="020B0604020202020204" pitchFamily="34" charset="0"/>
              </a:rPr>
              <a:t>Marketing 4</a:t>
            </a:r>
            <a:endParaRPr lang="en-US" sz="1160" dirty="0">
              <a:solidFill>
                <a:schemeClr val="bg1"/>
              </a:solidFill>
              <a:ea typeface="Roboto" panose="02000000000000000000" pitchFamily="2" charset="0"/>
              <a:cs typeface="Arial" panose="020B0604020202020204" pitchFamily="34" charset="0"/>
            </a:endParaRPr>
          </a:p>
        </p:txBody>
      </p:sp>
      <p:sp>
        <p:nvSpPr>
          <p:cNvPr id="43" name="Content Placeholder 2"/>
          <p:cNvSpPr txBox="1">
            <a:spLocks/>
          </p:cNvSpPr>
          <p:nvPr/>
        </p:nvSpPr>
        <p:spPr>
          <a:xfrm>
            <a:off x="1185177" y="4657646"/>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r>
              <a:rPr lang="id-ID" sz="1687" b="1" dirty="0">
                <a:solidFill>
                  <a:schemeClr val="bg1"/>
                </a:solidFill>
                <a:ea typeface="Roboto" panose="02000000000000000000" pitchFamily="2" charset="0"/>
                <a:cs typeface="Arial" panose="020B0604020202020204" pitchFamily="34" charset="0"/>
              </a:rPr>
              <a:t>Mad Kribo</a:t>
            </a:r>
          </a:p>
          <a:p>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r>
              <a:rPr lang="id-ID" sz="1160" dirty="0">
                <a:solidFill>
                  <a:schemeClr val="bg1"/>
                </a:solidFill>
                <a:ea typeface="Roboto" panose="02000000000000000000" pitchFamily="2" charset="0"/>
                <a:cs typeface="Arial" panose="020B0604020202020204" pitchFamily="34" charset="0"/>
              </a:rPr>
              <a:t>Marketing 3</a:t>
            </a:r>
            <a:endParaRPr lang="en-US" sz="1160" dirty="0">
              <a:solidFill>
                <a:schemeClr val="bg1"/>
              </a:solidFill>
              <a:ea typeface="Roboto" panose="02000000000000000000" pitchFamily="2" charset="0"/>
              <a:cs typeface="Arial" panose="020B0604020202020204" pitchFamily="34" charset="0"/>
            </a:endParaRPr>
          </a:p>
        </p:txBody>
      </p:sp>
      <p:sp>
        <p:nvSpPr>
          <p:cNvPr id="44" name="Content Placeholder 2"/>
          <p:cNvSpPr txBox="1">
            <a:spLocks/>
          </p:cNvSpPr>
          <p:nvPr/>
        </p:nvSpPr>
        <p:spPr>
          <a:xfrm>
            <a:off x="5467790" y="4657646"/>
            <a:ext cx="1948541" cy="1679640"/>
          </a:xfrm>
          <a:prstGeom prst="rect">
            <a:avLst/>
          </a:prstGeom>
        </p:spPr>
        <p:txBody>
          <a:bodyPr vert="horz" lIns="96435" tIns="48218" rIns="96435" bIns="48218" rtlCol="0" anchor="t">
            <a:noAutofit/>
          </a:bodyPr>
          <a:lstStyle>
            <a:lvl1pPr marL="0" indent="0" algn="r" defTabSz="457200" rtl="0" eaLnBrk="1" latinLnBrk="0" hangingPunct="1">
              <a:spcBef>
                <a:spcPct val="20000"/>
              </a:spcBef>
              <a:spcAft>
                <a:spcPts val="600"/>
              </a:spcAft>
              <a:buClr>
                <a:schemeClr val="accent1">
                  <a:lumMod val="75000"/>
                </a:schemeClr>
              </a:buClr>
              <a:buSzPct val="145000"/>
              <a:buFont typeface="Arial"/>
              <a:buNone/>
              <a:defRPr sz="2100" kern="1200" cap="none">
                <a:solidFill>
                  <a:schemeClr val="tx1"/>
                </a:solidFill>
                <a:effectLst/>
                <a:latin typeface="+mn-lt"/>
                <a:ea typeface="+mn-ea"/>
                <a:cs typeface="+mn-cs"/>
              </a:defRPr>
            </a:lvl1pPr>
            <a:lvl2pPr marL="457200" indent="0" algn="ctr" defTabSz="457200" rtl="0" eaLnBrk="1" latinLnBrk="0" hangingPunct="1">
              <a:spcBef>
                <a:spcPct val="20000"/>
              </a:spcBef>
              <a:spcAft>
                <a:spcPts val="600"/>
              </a:spcAft>
              <a:buClr>
                <a:schemeClr val="accent1">
                  <a:lumMod val="75000"/>
                </a:schemeClr>
              </a:buClr>
              <a:buSzPct val="145000"/>
              <a:buFont typeface="Arial"/>
              <a:buNone/>
              <a:defRPr sz="2000" kern="1200" cap="none">
                <a:solidFill>
                  <a:schemeClr val="tx1">
                    <a:tint val="75000"/>
                  </a:schemeClr>
                </a:solidFill>
                <a:effectLst/>
                <a:latin typeface="+mn-lt"/>
                <a:ea typeface="+mn-ea"/>
                <a:cs typeface="+mn-cs"/>
              </a:defRPr>
            </a:lvl2pPr>
            <a:lvl3pPr marL="914400" indent="0" algn="ctr" defTabSz="457200" rtl="0" eaLnBrk="1" latinLnBrk="0" hangingPunct="1">
              <a:spcBef>
                <a:spcPct val="20000"/>
              </a:spcBef>
              <a:spcAft>
                <a:spcPts val="600"/>
              </a:spcAft>
              <a:buClr>
                <a:schemeClr val="accent1">
                  <a:lumMod val="75000"/>
                </a:schemeClr>
              </a:buClr>
              <a:buSzPct val="145000"/>
              <a:buFont typeface="Arial"/>
              <a:buNone/>
              <a:defRPr sz="1800" kern="1200" cap="none">
                <a:solidFill>
                  <a:schemeClr val="tx1">
                    <a:tint val="75000"/>
                  </a:schemeClr>
                </a:solidFill>
                <a:effectLst/>
                <a:latin typeface="+mn-lt"/>
                <a:ea typeface="+mn-ea"/>
                <a:cs typeface="+mn-cs"/>
              </a:defRPr>
            </a:lvl3pPr>
            <a:lvl4pPr marL="1371600" indent="0" algn="ctr" defTabSz="457200" rtl="0" eaLnBrk="1" latinLnBrk="0" hangingPunct="1">
              <a:spcBef>
                <a:spcPct val="20000"/>
              </a:spcBef>
              <a:spcAft>
                <a:spcPts val="600"/>
              </a:spcAft>
              <a:buClr>
                <a:schemeClr val="accent1">
                  <a:lumMod val="75000"/>
                </a:schemeClr>
              </a:buClr>
              <a:buSzPct val="145000"/>
              <a:buFont typeface="Arial"/>
              <a:buNone/>
              <a:defRPr sz="1600" kern="1200" cap="none">
                <a:solidFill>
                  <a:schemeClr val="tx1">
                    <a:tint val="75000"/>
                  </a:schemeClr>
                </a:solidFill>
                <a:effectLst/>
                <a:latin typeface="+mn-lt"/>
                <a:ea typeface="+mn-ea"/>
                <a:cs typeface="+mn-cs"/>
              </a:defRPr>
            </a:lvl4pPr>
            <a:lvl5pPr marL="18288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5pPr>
            <a:lvl6pPr marL="22860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6pPr>
            <a:lvl7pPr marL="27432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7pPr>
            <a:lvl8pPr marL="32004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8pPr>
            <a:lvl9pPr marL="3657600" indent="0" algn="ctr" defTabSz="457200" rtl="0" eaLnBrk="1" latinLnBrk="0" hangingPunct="1">
              <a:spcBef>
                <a:spcPct val="20000"/>
              </a:spcBef>
              <a:spcAft>
                <a:spcPts val="600"/>
              </a:spcAft>
              <a:buClr>
                <a:schemeClr val="accent1">
                  <a:lumMod val="75000"/>
                </a:schemeClr>
              </a:buClr>
              <a:buSzPct val="145000"/>
              <a:buFont typeface="Arial"/>
              <a:buNone/>
              <a:defRPr sz="1400" kern="1200" cap="none">
                <a:solidFill>
                  <a:schemeClr val="tx1">
                    <a:tint val="75000"/>
                  </a:schemeClr>
                </a:solidFill>
                <a:effectLst/>
                <a:latin typeface="+mn-lt"/>
                <a:ea typeface="+mn-ea"/>
                <a:cs typeface="+mn-cs"/>
              </a:defRPr>
            </a:lvl9pPr>
          </a:lstStyle>
          <a:p>
            <a:pPr algn="ctr"/>
            <a:r>
              <a:rPr lang="id-ID" sz="1687" b="1" dirty="0">
                <a:solidFill>
                  <a:schemeClr val="bg1"/>
                </a:solidFill>
                <a:ea typeface="Roboto" panose="02000000000000000000" pitchFamily="2" charset="0"/>
                <a:cs typeface="Arial" panose="020B0604020202020204" pitchFamily="34" charset="0"/>
              </a:rPr>
              <a:t>Leontin Carso</a:t>
            </a:r>
          </a:p>
          <a:p>
            <a:pPr algn="ctr"/>
            <a:r>
              <a:rPr lang="en-US" sz="1160" dirty="0">
                <a:solidFill>
                  <a:schemeClr val="bg1"/>
                </a:solidFill>
                <a:ea typeface="Roboto" panose="02000000000000000000" pitchFamily="2" charset="0"/>
                <a:cs typeface="Arial" panose="020B0604020202020204" pitchFamily="34" charset="0"/>
              </a:rPr>
              <a:t>It was </a:t>
            </a:r>
            <a:r>
              <a:rPr lang="en-US" sz="1160" dirty="0" err="1">
                <a:solidFill>
                  <a:schemeClr val="bg1"/>
                </a:solidFill>
                <a:ea typeface="Roboto" panose="02000000000000000000" pitchFamily="2" charset="0"/>
                <a:cs typeface="Arial" panose="020B0604020202020204" pitchFamily="34" charset="0"/>
              </a:rPr>
              <a:t>popularised</a:t>
            </a:r>
            <a:r>
              <a:rPr lang="en-US" sz="1160" dirty="0">
                <a:solidFill>
                  <a:schemeClr val="bg1"/>
                </a:solidFill>
                <a:ea typeface="Roboto" panose="02000000000000000000" pitchFamily="2" charset="0"/>
                <a:cs typeface="Arial" panose="020B0604020202020204" pitchFamily="34" charset="0"/>
              </a:rPr>
              <a:t> in the 1960s with the release of </a:t>
            </a:r>
            <a:r>
              <a:rPr lang="en-US" sz="1160" dirty="0" err="1">
                <a:solidFill>
                  <a:schemeClr val="bg1"/>
                </a:solidFill>
                <a:ea typeface="Roboto" panose="02000000000000000000" pitchFamily="2" charset="0"/>
                <a:cs typeface="Arial" panose="020B0604020202020204" pitchFamily="34" charset="0"/>
              </a:rPr>
              <a:t>Letraset</a:t>
            </a:r>
            <a:r>
              <a:rPr lang="en-US" sz="1160" dirty="0">
                <a:solidFill>
                  <a:schemeClr val="bg1"/>
                </a:solidFill>
                <a:ea typeface="Roboto" panose="02000000000000000000" pitchFamily="2" charset="0"/>
                <a:cs typeface="Arial" panose="020B0604020202020204" pitchFamily="34" charset="0"/>
              </a:rPr>
              <a:t> sheets containing Lorem Ipsum passages, and more recently with desktop</a:t>
            </a:r>
            <a:r>
              <a:rPr lang="id-ID" sz="1160" dirty="0">
                <a:solidFill>
                  <a:schemeClr val="bg1"/>
                </a:solidFill>
                <a:ea typeface="Roboto" panose="02000000000000000000" pitchFamily="2" charset="0"/>
                <a:cs typeface="Arial" panose="020B0604020202020204" pitchFamily="34" charset="0"/>
              </a:rPr>
              <a:t>.</a:t>
            </a:r>
          </a:p>
          <a:p>
            <a:pPr algn="ctr"/>
            <a:r>
              <a:rPr lang="id-ID" sz="1160" dirty="0">
                <a:solidFill>
                  <a:schemeClr val="bg1"/>
                </a:solidFill>
                <a:ea typeface="Roboto" panose="02000000000000000000" pitchFamily="2" charset="0"/>
                <a:cs typeface="Arial" panose="020B0604020202020204" pitchFamily="34" charset="0"/>
              </a:rPr>
              <a:t>Head Marketing</a:t>
            </a:r>
            <a:endParaRPr lang="en-US" sz="1160" dirty="0">
              <a:solidFill>
                <a:schemeClr val="bg1"/>
              </a:solidFill>
              <a:ea typeface="Roboto" panose="02000000000000000000" pitchFamily="2" charset="0"/>
              <a:cs typeface="Arial" panose="020B0604020202020204" pitchFamily="34" charset="0"/>
            </a:endParaRPr>
          </a:p>
        </p:txBody>
      </p:sp>
      <p:grpSp>
        <p:nvGrpSpPr>
          <p:cNvPr id="45" name="Group 44"/>
          <p:cNvGrpSpPr>
            <a:grpSpLocks noChangeAspect="1"/>
          </p:cNvGrpSpPr>
          <p:nvPr/>
        </p:nvGrpSpPr>
        <p:grpSpPr>
          <a:xfrm>
            <a:off x="1521063" y="3844292"/>
            <a:ext cx="1276767" cy="251477"/>
            <a:chOff x="5516605" y="5734353"/>
            <a:chExt cx="1395170" cy="274797"/>
          </a:xfrm>
        </p:grpSpPr>
        <p:sp>
          <p:nvSpPr>
            <p:cNvPr id="46" name="Oval 45"/>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7" name="Oval 46"/>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8" name="Oval 47"/>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49" name="Oval 48"/>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0" name="Oval 49"/>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1" name="TextBox 50"/>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52" name="TextBox 51"/>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53" name="TextBox 52"/>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54" name="TextBox 53"/>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55" name="TextBox 54"/>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grpSp>
        <p:nvGrpSpPr>
          <p:cNvPr id="56" name="Group 55"/>
          <p:cNvGrpSpPr>
            <a:grpSpLocks noChangeAspect="1"/>
          </p:cNvGrpSpPr>
          <p:nvPr/>
        </p:nvGrpSpPr>
        <p:grpSpPr>
          <a:xfrm>
            <a:off x="5803676" y="4306188"/>
            <a:ext cx="1276767" cy="251477"/>
            <a:chOff x="5516605" y="5734353"/>
            <a:chExt cx="1395170" cy="274797"/>
          </a:xfrm>
        </p:grpSpPr>
        <p:sp>
          <p:nvSpPr>
            <p:cNvPr id="57" name="Oval 56"/>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8" name="Oval 57"/>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59" name="Oval 58"/>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0" name="Oval 59"/>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1" name="Oval 60"/>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2" name="TextBox 61"/>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63" name="TextBox 62"/>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64" name="TextBox 63"/>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65" name="TextBox 64"/>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66" name="TextBox 65"/>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grpSp>
        <p:nvGrpSpPr>
          <p:cNvPr id="67" name="Group 66"/>
          <p:cNvGrpSpPr>
            <a:grpSpLocks noChangeAspect="1"/>
          </p:cNvGrpSpPr>
          <p:nvPr/>
        </p:nvGrpSpPr>
        <p:grpSpPr>
          <a:xfrm>
            <a:off x="10111397" y="3844495"/>
            <a:ext cx="1276767" cy="251477"/>
            <a:chOff x="5516605" y="5734353"/>
            <a:chExt cx="1395170" cy="274797"/>
          </a:xfrm>
        </p:grpSpPr>
        <p:sp>
          <p:nvSpPr>
            <p:cNvPr id="68" name="Oval 67"/>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69" name="Oval 68"/>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70" name="Oval 69"/>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71" name="Oval 70"/>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72" name="Oval 71"/>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73" name="TextBox 72"/>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74" name="TextBox 73"/>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75" name="TextBox 74"/>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76" name="TextBox 75"/>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77" name="TextBox 76"/>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grpSp>
        <p:nvGrpSpPr>
          <p:cNvPr id="78" name="Group 77"/>
          <p:cNvGrpSpPr>
            <a:grpSpLocks noChangeAspect="1"/>
          </p:cNvGrpSpPr>
          <p:nvPr/>
        </p:nvGrpSpPr>
        <p:grpSpPr>
          <a:xfrm>
            <a:off x="3554946" y="6080782"/>
            <a:ext cx="1276767" cy="251477"/>
            <a:chOff x="5516605" y="5734353"/>
            <a:chExt cx="1395170" cy="274797"/>
          </a:xfrm>
        </p:grpSpPr>
        <p:sp>
          <p:nvSpPr>
            <p:cNvPr id="79" name="Oval 78"/>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80" name="Oval 79"/>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81" name="Oval 80"/>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82" name="Oval 81"/>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83" name="Oval 82"/>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84" name="TextBox 83"/>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85" name="TextBox 84"/>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86" name="TextBox 85"/>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87" name="TextBox 86"/>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88" name="TextBox 87"/>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grpSp>
        <p:nvGrpSpPr>
          <p:cNvPr id="89" name="Group 88"/>
          <p:cNvGrpSpPr>
            <a:grpSpLocks noChangeAspect="1"/>
          </p:cNvGrpSpPr>
          <p:nvPr/>
        </p:nvGrpSpPr>
        <p:grpSpPr>
          <a:xfrm>
            <a:off x="8069913" y="6077835"/>
            <a:ext cx="1276767" cy="251477"/>
            <a:chOff x="5516605" y="5734353"/>
            <a:chExt cx="1395170" cy="274797"/>
          </a:xfrm>
        </p:grpSpPr>
        <p:sp>
          <p:nvSpPr>
            <p:cNvPr id="90" name="Oval 89"/>
            <p:cNvSpPr>
              <a:spLocks noChangeAspect="1"/>
            </p:cNvSpPr>
            <p:nvPr/>
          </p:nvSpPr>
          <p:spPr>
            <a:xfrm>
              <a:off x="5516605" y="5748729"/>
              <a:ext cx="252000" cy="252000"/>
            </a:xfrm>
            <a:prstGeom prst="ellipse">
              <a:avLst/>
            </a:prstGeom>
            <a:solidFill>
              <a:schemeClr val="accent1"/>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91" name="Oval 90"/>
            <p:cNvSpPr>
              <a:spLocks noChangeAspect="1"/>
            </p:cNvSpPr>
            <p:nvPr/>
          </p:nvSpPr>
          <p:spPr>
            <a:xfrm>
              <a:off x="5800092" y="5748729"/>
              <a:ext cx="252000" cy="252000"/>
            </a:xfrm>
            <a:prstGeom prst="ellipse">
              <a:avLst/>
            </a:prstGeom>
            <a:solidFill>
              <a:schemeClr val="accent2"/>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92" name="Oval 91"/>
            <p:cNvSpPr>
              <a:spLocks noChangeAspect="1"/>
            </p:cNvSpPr>
            <p:nvPr/>
          </p:nvSpPr>
          <p:spPr>
            <a:xfrm>
              <a:off x="6088038" y="5748729"/>
              <a:ext cx="252000" cy="252000"/>
            </a:xfrm>
            <a:prstGeom prst="ellipse">
              <a:avLst/>
            </a:prstGeom>
            <a:solidFill>
              <a:schemeClr val="accent3"/>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93" name="Oval 92"/>
            <p:cNvSpPr>
              <a:spLocks noChangeAspect="1"/>
            </p:cNvSpPr>
            <p:nvPr/>
          </p:nvSpPr>
          <p:spPr>
            <a:xfrm>
              <a:off x="6375984" y="5748729"/>
              <a:ext cx="252000" cy="252000"/>
            </a:xfrm>
            <a:prstGeom prst="ellipse">
              <a:avLst/>
            </a:prstGeom>
            <a:solidFill>
              <a:schemeClr val="accent4"/>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94" name="Oval 93"/>
            <p:cNvSpPr>
              <a:spLocks noChangeAspect="1"/>
            </p:cNvSpPr>
            <p:nvPr/>
          </p:nvSpPr>
          <p:spPr>
            <a:xfrm>
              <a:off x="6659775" y="5748729"/>
              <a:ext cx="252000" cy="252000"/>
            </a:xfrm>
            <a:prstGeom prst="ellipse">
              <a:avLst/>
            </a:prstGeom>
            <a:solidFill>
              <a:schemeClr val="accent5"/>
            </a:solidFill>
            <a:ln w="12700" cmpd="sng">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sz="1266"/>
            </a:p>
          </p:txBody>
        </p:sp>
        <p:sp>
          <p:nvSpPr>
            <p:cNvPr id="95" name="TextBox 94"/>
            <p:cNvSpPr txBox="1"/>
            <p:nvPr/>
          </p:nvSpPr>
          <p:spPr>
            <a:xfrm>
              <a:off x="5516606" y="5748643"/>
              <a:ext cx="263754"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96" name="TextBox 95"/>
            <p:cNvSpPr txBox="1"/>
            <p:nvPr/>
          </p:nvSpPr>
          <p:spPr>
            <a:xfrm>
              <a:off x="5809700" y="5734353"/>
              <a:ext cx="251999"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sp>
          <p:nvSpPr>
            <p:cNvPr id="97" name="TextBox 96"/>
            <p:cNvSpPr txBox="1"/>
            <p:nvPr/>
          </p:nvSpPr>
          <p:spPr>
            <a:xfrm>
              <a:off x="6114079" y="5763156"/>
              <a:ext cx="24024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98" name="TextBox 97"/>
            <p:cNvSpPr txBox="1"/>
            <p:nvPr/>
          </p:nvSpPr>
          <p:spPr>
            <a:xfrm>
              <a:off x="6371829" y="5739120"/>
              <a:ext cx="256155" cy="242849"/>
            </a:xfrm>
            <a:prstGeom prst="rect">
              <a:avLst/>
            </a:prstGeom>
            <a:noFill/>
          </p:spPr>
          <p:txBody>
            <a:bodyPr wrap="square" rtlCol="0">
              <a:spAutoFit/>
            </a:bodyPr>
            <a:lstStyle/>
            <a:p>
              <a:pPr algn="ctr"/>
              <a:r>
                <a:rPr lang="id-ID" sz="844" dirty="0">
                  <a:solidFill>
                    <a:schemeClr val="bg1"/>
                  </a:solidFill>
                  <a:latin typeface="FontAwesome" pitchFamily="2" charset="0"/>
                </a:rPr>
                <a:t></a:t>
              </a:r>
              <a:endParaRPr lang="id-ID" sz="949" dirty="0">
                <a:solidFill>
                  <a:schemeClr val="bg1"/>
                </a:solidFill>
                <a:latin typeface="FontAwesome" pitchFamily="2" charset="0"/>
              </a:endParaRPr>
            </a:p>
          </p:txBody>
        </p:sp>
        <p:sp>
          <p:nvSpPr>
            <p:cNvPr id="99" name="TextBox 98"/>
            <p:cNvSpPr txBox="1"/>
            <p:nvPr/>
          </p:nvSpPr>
          <p:spPr>
            <a:xfrm>
              <a:off x="6657545" y="5748640"/>
              <a:ext cx="254230" cy="260507"/>
            </a:xfrm>
            <a:prstGeom prst="rect">
              <a:avLst/>
            </a:prstGeom>
            <a:noFill/>
          </p:spPr>
          <p:txBody>
            <a:bodyPr wrap="square" rtlCol="0">
              <a:spAutoFit/>
            </a:bodyPr>
            <a:lstStyle/>
            <a:p>
              <a:pPr algn="ctr"/>
              <a:r>
                <a:rPr lang="id-ID" sz="949" dirty="0">
                  <a:solidFill>
                    <a:schemeClr val="bg1"/>
                  </a:solidFill>
                  <a:latin typeface="FontAwesome" pitchFamily="2" charset="0"/>
                </a:rPr>
                <a:t></a:t>
              </a:r>
            </a:p>
          </p:txBody>
        </p:sp>
      </p:grpSp>
      <p:sp>
        <p:nvSpPr>
          <p:cNvPr id="100" name="矩形 99"/>
          <p:cNvSpPr/>
          <p:nvPr/>
        </p:nvSpPr>
        <p:spPr>
          <a:xfrm>
            <a:off x="707" y="361814"/>
            <a:ext cx="225004"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6429" tIns="48215" rIns="96429" bIns="48215" rtlCol="0" anchor="ctr"/>
          <a:lstStyle/>
          <a:p>
            <a:pPr algn="ctr" defTabSz="964149"/>
            <a:endParaRPr lang="zh-CN" altLang="en-US" sz="1969">
              <a:solidFill>
                <a:srgbClr val="E7E6E6">
                  <a:lumMod val="50000"/>
                </a:srgbClr>
              </a:solidFill>
              <a:ea typeface="微软雅黑" panose="020B0503020204020204" pitchFamily="34" charset="-122"/>
              <a:cs typeface="+mn-ea"/>
              <a:sym typeface="+mn-lt"/>
            </a:endParaRPr>
          </a:p>
        </p:txBody>
      </p:sp>
      <p:sp>
        <p:nvSpPr>
          <p:cNvPr id="101" name="矩形 100"/>
          <p:cNvSpPr/>
          <p:nvPr/>
        </p:nvSpPr>
        <p:spPr>
          <a:xfrm>
            <a:off x="11837494" y="362393"/>
            <a:ext cx="1020547" cy="58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64149"/>
            <a:endParaRPr lang="zh-CN" altLang="en-US" sz="1969">
              <a:solidFill>
                <a:prstClr val="white"/>
              </a:solidFill>
              <a:ea typeface="微软雅黑" panose="020B0503020204020204" pitchFamily="34" charset="-122"/>
              <a:cs typeface="+mn-ea"/>
              <a:sym typeface="+mn-lt"/>
            </a:endParaRPr>
          </a:p>
        </p:txBody>
      </p:sp>
      <p:sp>
        <p:nvSpPr>
          <p:cNvPr id="102" name="文本框 101"/>
          <p:cNvSpPr txBox="1"/>
          <p:nvPr/>
        </p:nvSpPr>
        <p:spPr>
          <a:xfrm>
            <a:off x="373305" y="266734"/>
            <a:ext cx="3785468" cy="528259"/>
          </a:xfrm>
          <a:prstGeom prst="rect">
            <a:avLst/>
          </a:prstGeom>
          <a:noFill/>
        </p:spPr>
        <p:txBody>
          <a:bodyPr wrap="none" lIns="96429" tIns="48215" rIns="96429" bIns="48215" rtlCol="0">
            <a:spAutoFit/>
          </a:bodyPr>
          <a:lstStyle/>
          <a:p>
            <a:pPr defTabSz="964149"/>
            <a:r>
              <a:rPr lang="zh-CN" altLang="en-US" sz="2800" b="1" dirty="0">
                <a:solidFill>
                  <a:schemeClr val="tx1">
                    <a:lumMod val="65000"/>
                    <a:lumOff val="35000"/>
                  </a:schemeClr>
                </a:solidFill>
                <a:ea typeface="微软雅黑" panose="020B0503020204020204" pitchFamily="34" charset="-122"/>
                <a:cs typeface="+mn-ea"/>
                <a:sym typeface="+mn-lt"/>
              </a:rPr>
              <a:t>点击添加相关标题文字</a:t>
            </a:r>
          </a:p>
        </p:txBody>
      </p:sp>
      <p:sp>
        <p:nvSpPr>
          <p:cNvPr id="103" name="文本框 102"/>
          <p:cNvSpPr txBox="1"/>
          <p:nvPr/>
        </p:nvSpPr>
        <p:spPr>
          <a:xfrm>
            <a:off x="373306" y="712266"/>
            <a:ext cx="2230620" cy="312687"/>
          </a:xfrm>
          <a:prstGeom prst="rect">
            <a:avLst/>
          </a:prstGeom>
          <a:noFill/>
        </p:spPr>
        <p:txBody>
          <a:bodyPr wrap="none" lIns="96429" tIns="48215" rIns="96429" bIns="48215" rtlCol="0">
            <a:spAutoFit/>
          </a:bodyPr>
          <a:lstStyle/>
          <a:p>
            <a:pPr defTabSz="964149"/>
            <a:r>
              <a:rPr lang="en-US" altLang="zh-CN" sz="1399" dirty="0">
                <a:solidFill>
                  <a:schemeClr val="tx1">
                    <a:lumMod val="65000"/>
                    <a:lumOff val="35000"/>
                  </a:schemeClr>
                </a:solidFill>
                <a:ea typeface="微软雅黑" panose="020B0503020204020204" pitchFamily="34" charset="-122"/>
                <a:cs typeface="+mn-ea"/>
                <a:sym typeface="+mn-lt"/>
              </a:rPr>
              <a:t>ADD RELATED TITLE WORDS</a:t>
            </a:r>
            <a:endParaRPr lang="zh-CN" altLang="en-US" sz="1399" dirty="0">
              <a:solidFill>
                <a:schemeClr val="tx1">
                  <a:lumMod val="65000"/>
                  <a:lumOff val="35000"/>
                </a:schemeClr>
              </a:solidFill>
              <a:ea typeface="微软雅黑" panose="020B0503020204020204" pitchFamily="34" charset="-122"/>
              <a:cs typeface="+mn-ea"/>
              <a:sym typeface="+mn-lt"/>
            </a:endParaRPr>
          </a:p>
        </p:txBody>
      </p:sp>
    </p:spTree>
    <p:extLst>
      <p:ext uri="{BB962C8B-B14F-4D97-AF65-F5344CB8AC3E}">
        <p14:creationId xmlns:p14="http://schemas.microsoft.com/office/powerpoint/2010/main" val="274075575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down)">
                                      <p:cBhvr>
                                        <p:cTn id="7" dur="1000"/>
                                        <p:tgtEl>
                                          <p:spTgt spid="25"/>
                                        </p:tgtEl>
                                      </p:cBhvr>
                                    </p:animEffect>
                                  </p:childTnLst>
                                </p:cTn>
                              </p:par>
                            </p:childTnLst>
                          </p:cTn>
                        </p:par>
                        <p:par>
                          <p:cTn id="8" fill="hold">
                            <p:stCondLst>
                              <p:cond delay="1000"/>
                            </p:stCondLst>
                            <p:childTnLst>
                              <p:par>
                                <p:cTn id="9" presetID="47" presetClass="entr" presetSubtype="0" fill="hold" grpId="0" nodeType="afterEffect">
                                  <p:stCondLst>
                                    <p:cond delay="0"/>
                                  </p:stCondLst>
                                  <p:childTnLst>
                                    <p:set>
                                      <p:cBhvr>
                                        <p:cTn id="10" dur="1" fill="hold">
                                          <p:stCondLst>
                                            <p:cond delay="0"/>
                                          </p:stCondLst>
                                        </p:cTn>
                                        <p:tgtEl>
                                          <p:spTgt spid="34"/>
                                        </p:tgtEl>
                                        <p:attrNameLst>
                                          <p:attrName>style.visibility</p:attrName>
                                        </p:attrNameLst>
                                      </p:cBhvr>
                                      <p:to>
                                        <p:strVal val="visible"/>
                                      </p:to>
                                    </p:set>
                                    <p:animEffect transition="in" filter="fade">
                                      <p:cBhvr>
                                        <p:cTn id="11" dur="1000"/>
                                        <p:tgtEl>
                                          <p:spTgt spid="34"/>
                                        </p:tgtEl>
                                      </p:cBhvr>
                                    </p:animEffect>
                                    <p:anim calcmode="lin" valueType="num">
                                      <p:cBhvr>
                                        <p:cTn id="12" dur="1000" fill="hold"/>
                                        <p:tgtEl>
                                          <p:spTgt spid="34"/>
                                        </p:tgtEl>
                                        <p:attrNameLst>
                                          <p:attrName>ppt_x</p:attrName>
                                        </p:attrNameLst>
                                      </p:cBhvr>
                                      <p:tavLst>
                                        <p:tav tm="0">
                                          <p:val>
                                            <p:strVal val="#ppt_x"/>
                                          </p:val>
                                        </p:tav>
                                        <p:tav tm="100000">
                                          <p:val>
                                            <p:strVal val="#ppt_x"/>
                                          </p:val>
                                        </p:tav>
                                      </p:tavLst>
                                    </p:anim>
                                    <p:anim calcmode="lin" valueType="num">
                                      <p:cBhvr>
                                        <p:cTn id="13" dur="1000" fill="hold"/>
                                        <p:tgtEl>
                                          <p:spTgt spid="34"/>
                                        </p:tgtEl>
                                        <p:attrNameLst>
                                          <p:attrName>ppt_y</p:attrName>
                                        </p:attrNameLst>
                                      </p:cBhvr>
                                      <p:tavLst>
                                        <p:tav tm="0">
                                          <p:val>
                                            <p:strVal val="#ppt_y-.1"/>
                                          </p:val>
                                        </p:tav>
                                        <p:tav tm="100000">
                                          <p:val>
                                            <p:strVal val="#ppt_y"/>
                                          </p:val>
                                        </p:tav>
                                      </p:tavLst>
                                    </p:anim>
                                  </p:childTnLst>
                                </p:cTn>
                              </p:par>
                            </p:childTnLst>
                          </p:cTn>
                        </p:par>
                        <p:par>
                          <p:cTn id="14" fill="hold">
                            <p:stCondLst>
                              <p:cond delay="2000"/>
                            </p:stCondLst>
                            <p:childTnLst>
                              <p:par>
                                <p:cTn id="15" presetID="53" presetClass="entr" presetSubtype="16" fill="hold" nodeType="afterEffect">
                                  <p:stCondLst>
                                    <p:cond delay="0"/>
                                  </p:stCondLst>
                                  <p:childTnLst>
                                    <p:set>
                                      <p:cBhvr>
                                        <p:cTn id="16" dur="1" fill="hold">
                                          <p:stCondLst>
                                            <p:cond delay="0"/>
                                          </p:stCondLst>
                                        </p:cTn>
                                        <p:tgtEl>
                                          <p:spTgt spid="56"/>
                                        </p:tgtEl>
                                        <p:attrNameLst>
                                          <p:attrName>style.visibility</p:attrName>
                                        </p:attrNameLst>
                                      </p:cBhvr>
                                      <p:to>
                                        <p:strVal val="visible"/>
                                      </p:to>
                                    </p:set>
                                    <p:anim calcmode="lin" valueType="num">
                                      <p:cBhvr>
                                        <p:cTn id="17" dur="500" fill="hold"/>
                                        <p:tgtEl>
                                          <p:spTgt spid="56"/>
                                        </p:tgtEl>
                                        <p:attrNameLst>
                                          <p:attrName>ppt_w</p:attrName>
                                        </p:attrNameLst>
                                      </p:cBhvr>
                                      <p:tavLst>
                                        <p:tav tm="0">
                                          <p:val>
                                            <p:fltVal val="0"/>
                                          </p:val>
                                        </p:tav>
                                        <p:tav tm="100000">
                                          <p:val>
                                            <p:strVal val="#ppt_w"/>
                                          </p:val>
                                        </p:tav>
                                      </p:tavLst>
                                    </p:anim>
                                    <p:anim calcmode="lin" valueType="num">
                                      <p:cBhvr>
                                        <p:cTn id="18" dur="500" fill="hold"/>
                                        <p:tgtEl>
                                          <p:spTgt spid="56"/>
                                        </p:tgtEl>
                                        <p:attrNameLst>
                                          <p:attrName>ppt_h</p:attrName>
                                        </p:attrNameLst>
                                      </p:cBhvr>
                                      <p:tavLst>
                                        <p:tav tm="0">
                                          <p:val>
                                            <p:fltVal val="0"/>
                                          </p:val>
                                        </p:tav>
                                        <p:tav tm="100000">
                                          <p:val>
                                            <p:strVal val="#ppt_h"/>
                                          </p:val>
                                        </p:tav>
                                      </p:tavLst>
                                    </p:anim>
                                    <p:animEffect transition="in" filter="fade">
                                      <p:cBhvr>
                                        <p:cTn id="19" dur="500"/>
                                        <p:tgtEl>
                                          <p:spTgt spid="56"/>
                                        </p:tgtEl>
                                      </p:cBhvr>
                                    </p:animEffect>
                                  </p:childTnLst>
                                </p:cTn>
                              </p:par>
                            </p:childTnLst>
                          </p:cTn>
                        </p:par>
                        <p:par>
                          <p:cTn id="20" fill="hold">
                            <p:stCondLst>
                              <p:cond delay="2500"/>
                            </p:stCondLst>
                            <p:childTnLst>
                              <p:par>
                                <p:cTn id="21" presetID="22" presetClass="entr" presetSubtype="1" fill="hold" grpId="0"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up)">
                                      <p:cBhvr>
                                        <p:cTn id="23" dur="1000"/>
                                        <p:tgtEl>
                                          <p:spTgt spid="44"/>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left)">
                                      <p:cBhvr>
                                        <p:cTn id="27" dur="1000"/>
                                        <p:tgtEl>
                                          <p:spTgt spid="27"/>
                                        </p:tgtEl>
                                      </p:cBhvr>
                                    </p:animEffect>
                                  </p:childTnLst>
                                </p:cTn>
                              </p:par>
                            </p:childTnLst>
                          </p:cTn>
                        </p:par>
                        <p:par>
                          <p:cTn id="28" fill="hold">
                            <p:stCondLst>
                              <p:cond delay="4500"/>
                            </p:stCondLst>
                            <p:childTnLst>
                              <p:par>
                                <p:cTn id="29" presetID="47"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5500"/>
                            </p:stCondLst>
                            <p:childTnLst>
                              <p:par>
                                <p:cTn id="35" presetID="53" presetClass="entr" presetSubtype="16" fill="hold" nodeType="afterEffect">
                                  <p:stCondLst>
                                    <p:cond delay="0"/>
                                  </p:stCondLst>
                                  <p:childTnLst>
                                    <p:set>
                                      <p:cBhvr>
                                        <p:cTn id="36" dur="1" fill="hold">
                                          <p:stCondLst>
                                            <p:cond delay="0"/>
                                          </p:stCondLst>
                                        </p:cTn>
                                        <p:tgtEl>
                                          <p:spTgt spid="45"/>
                                        </p:tgtEl>
                                        <p:attrNameLst>
                                          <p:attrName>style.visibility</p:attrName>
                                        </p:attrNameLst>
                                      </p:cBhvr>
                                      <p:to>
                                        <p:strVal val="visible"/>
                                      </p:to>
                                    </p:set>
                                    <p:anim calcmode="lin" valueType="num">
                                      <p:cBhvr>
                                        <p:cTn id="37" dur="500" fill="hold"/>
                                        <p:tgtEl>
                                          <p:spTgt spid="45"/>
                                        </p:tgtEl>
                                        <p:attrNameLst>
                                          <p:attrName>ppt_w</p:attrName>
                                        </p:attrNameLst>
                                      </p:cBhvr>
                                      <p:tavLst>
                                        <p:tav tm="0">
                                          <p:val>
                                            <p:fltVal val="0"/>
                                          </p:val>
                                        </p:tav>
                                        <p:tav tm="100000">
                                          <p:val>
                                            <p:strVal val="#ppt_w"/>
                                          </p:val>
                                        </p:tav>
                                      </p:tavLst>
                                    </p:anim>
                                    <p:anim calcmode="lin" valueType="num">
                                      <p:cBhvr>
                                        <p:cTn id="38" dur="500" fill="hold"/>
                                        <p:tgtEl>
                                          <p:spTgt spid="45"/>
                                        </p:tgtEl>
                                        <p:attrNameLst>
                                          <p:attrName>ppt_h</p:attrName>
                                        </p:attrNameLst>
                                      </p:cBhvr>
                                      <p:tavLst>
                                        <p:tav tm="0">
                                          <p:val>
                                            <p:fltVal val="0"/>
                                          </p:val>
                                        </p:tav>
                                        <p:tav tm="100000">
                                          <p:val>
                                            <p:strVal val="#ppt_h"/>
                                          </p:val>
                                        </p:tav>
                                      </p:tavLst>
                                    </p:anim>
                                    <p:animEffect transition="in" filter="fade">
                                      <p:cBhvr>
                                        <p:cTn id="39" dur="500"/>
                                        <p:tgtEl>
                                          <p:spTgt spid="45"/>
                                        </p:tgtEl>
                                      </p:cBhvr>
                                    </p:animEffect>
                                  </p:childTnLst>
                                </p:cTn>
                              </p:par>
                            </p:childTnLst>
                          </p:cTn>
                        </p:par>
                        <p:par>
                          <p:cTn id="40" fill="hold">
                            <p:stCondLst>
                              <p:cond delay="6000"/>
                            </p:stCondLst>
                            <p:childTnLst>
                              <p:par>
                                <p:cTn id="41" presetID="22" presetClass="entr" presetSubtype="8"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1000"/>
                                        <p:tgtEl>
                                          <p:spTgt spid="40"/>
                                        </p:tgtEl>
                                      </p:cBhvr>
                                    </p:animEffect>
                                  </p:childTnLst>
                                </p:cTn>
                              </p:par>
                            </p:childTnLst>
                          </p:cTn>
                        </p:par>
                        <p:par>
                          <p:cTn id="44" fill="hold">
                            <p:stCondLst>
                              <p:cond delay="7000"/>
                            </p:stCondLst>
                            <p:childTnLst>
                              <p:par>
                                <p:cTn id="45" presetID="22" presetClass="entr" presetSubtype="2"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right)">
                                      <p:cBhvr>
                                        <p:cTn id="47" dur="1000"/>
                                        <p:tgtEl>
                                          <p:spTgt spid="28"/>
                                        </p:tgtEl>
                                      </p:cBhvr>
                                    </p:animEffect>
                                  </p:childTnLst>
                                </p:cTn>
                              </p:par>
                            </p:childTnLst>
                          </p:cTn>
                        </p:par>
                        <p:par>
                          <p:cTn id="48" fill="hold">
                            <p:stCondLst>
                              <p:cond delay="8000"/>
                            </p:stCondLst>
                            <p:childTnLst>
                              <p:par>
                                <p:cTn id="49" presetID="47" presetClass="entr" presetSubtype="0" fill="hold" grpId="0"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fade">
                                      <p:cBhvr>
                                        <p:cTn id="51" dur="1000"/>
                                        <p:tgtEl>
                                          <p:spTgt spid="37"/>
                                        </p:tgtEl>
                                      </p:cBhvr>
                                    </p:animEffect>
                                    <p:anim calcmode="lin" valueType="num">
                                      <p:cBhvr>
                                        <p:cTn id="52" dur="1000" fill="hold"/>
                                        <p:tgtEl>
                                          <p:spTgt spid="37"/>
                                        </p:tgtEl>
                                        <p:attrNameLst>
                                          <p:attrName>ppt_x</p:attrName>
                                        </p:attrNameLst>
                                      </p:cBhvr>
                                      <p:tavLst>
                                        <p:tav tm="0">
                                          <p:val>
                                            <p:strVal val="#ppt_x"/>
                                          </p:val>
                                        </p:tav>
                                        <p:tav tm="100000">
                                          <p:val>
                                            <p:strVal val="#ppt_x"/>
                                          </p:val>
                                        </p:tav>
                                      </p:tavLst>
                                    </p:anim>
                                    <p:anim calcmode="lin" valueType="num">
                                      <p:cBhvr>
                                        <p:cTn id="53" dur="1000" fill="hold"/>
                                        <p:tgtEl>
                                          <p:spTgt spid="37"/>
                                        </p:tgtEl>
                                        <p:attrNameLst>
                                          <p:attrName>ppt_y</p:attrName>
                                        </p:attrNameLst>
                                      </p:cBhvr>
                                      <p:tavLst>
                                        <p:tav tm="0">
                                          <p:val>
                                            <p:strVal val="#ppt_y-.1"/>
                                          </p:val>
                                        </p:tav>
                                        <p:tav tm="100000">
                                          <p:val>
                                            <p:strVal val="#ppt_y"/>
                                          </p:val>
                                        </p:tav>
                                      </p:tavLst>
                                    </p:anim>
                                  </p:childTnLst>
                                </p:cTn>
                              </p:par>
                            </p:childTnLst>
                          </p:cTn>
                        </p:par>
                        <p:par>
                          <p:cTn id="54" fill="hold">
                            <p:stCondLst>
                              <p:cond delay="9000"/>
                            </p:stCondLst>
                            <p:childTnLst>
                              <p:par>
                                <p:cTn id="55" presetID="53" presetClass="entr" presetSubtype="16" fill="hold" nodeType="afterEffect">
                                  <p:stCondLst>
                                    <p:cond delay="0"/>
                                  </p:stCondLst>
                                  <p:childTnLst>
                                    <p:set>
                                      <p:cBhvr>
                                        <p:cTn id="56" dur="1" fill="hold">
                                          <p:stCondLst>
                                            <p:cond delay="0"/>
                                          </p:stCondLst>
                                        </p:cTn>
                                        <p:tgtEl>
                                          <p:spTgt spid="67"/>
                                        </p:tgtEl>
                                        <p:attrNameLst>
                                          <p:attrName>style.visibility</p:attrName>
                                        </p:attrNameLst>
                                      </p:cBhvr>
                                      <p:to>
                                        <p:strVal val="visible"/>
                                      </p:to>
                                    </p:set>
                                    <p:anim calcmode="lin" valueType="num">
                                      <p:cBhvr>
                                        <p:cTn id="57" dur="500" fill="hold"/>
                                        <p:tgtEl>
                                          <p:spTgt spid="67"/>
                                        </p:tgtEl>
                                        <p:attrNameLst>
                                          <p:attrName>ppt_w</p:attrName>
                                        </p:attrNameLst>
                                      </p:cBhvr>
                                      <p:tavLst>
                                        <p:tav tm="0">
                                          <p:val>
                                            <p:fltVal val="0"/>
                                          </p:val>
                                        </p:tav>
                                        <p:tav tm="100000">
                                          <p:val>
                                            <p:strVal val="#ppt_w"/>
                                          </p:val>
                                        </p:tav>
                                      </p:tavLst>
                                    </p:anim>
                                    <p:anim calcmode="lin" valueType="num">
                                      <p:cBhvr>
                                        <p:cTn id="58" dur="500" fill="hold"/>
                                        <p:tgtEl>
                                          <p:spTgt spid="67"/>
                                        </p:tgtEl>
                                        <p:attrNameLst>
                                          <p:attrName>ppt_h</p:attrName>
                                        </p:attrNameLst>
                                      </p:cBhvr>
                                      <p:tavLst>
                                        <p:tav tm="0">
                                          <p:val>
                                            <p:fltVal val="0"/>
                                          </p:val>
                                        </p:tav>
                                        <p:tav tm="100000">
                                          <p:val>
                                            <p:strVal val="#ppt_h"/>
                                          </p:val>
                                        </p:tav>
                                      </p:tavLst>
                                    </p:anim>
                                    <p:animEffect transition="in" filter="fade">
                                      <p:cBhvr>
                                        <p:cTn id="59" dur="500"/>
                                        <p:tgtEl>
                                          <p:spTgt spid="67"/>
                                        </p:tgtEl>
                                      </p:cBhvr>
                                    </p:animEffect>
                                  </p:childTnLst>
                                </p:cTn>
                              </p:par>
                            </p:childTnLst>
                          </p:cTn>
                        </p:par>
                        <p:par>
                          <p:cTn id="60" fill="hold">
                            <p:stCondLst>
                              <p:cond delay="9500"/>
                            </p:stCondLst>
                            <p:childTnLst>
                              <p:par>
                                <p:cTn id="61" presetID="22" presetClass="entr" presetSubtype="2" fill="hold" grpId="0" nodeType="afterEffect">
                                  <p:stCondLst>
                                    <p:cond delay="0"/>
                                  </p:stCondLst>
                                  <p:childTnLst>
                                    <p:set>
                                      <p:cBhvr>
                                        <p:cTn id="62" dur="1" fill="hold">
                                          <p:stCondLst>
                                            <p:cond delay="0"/>
                                          </p:stCondLst>
                                        </p:cTn>
                                        <p:tgtEl>
                                          <p:spTgt spid="41"/>
                                        </p:tgtEl>
                                        <p:attrNameLst>
                                          <p:attrName>style.visibility</p:attrName>
                                        </p:attrNameLst>
                                      </p:cBhvr>
                                      <p:to>
                                        <p:strVal val="visible"/>
                                      </p:to>
                                    </p:set>
                                    <p:animEffect transition="in" filter="wipe(right)">
                                      <p:cBhvr>
                                        <p:cTn id="63" dur="1000"/>
                                        <p:tgtEl>
                                          <p:spTgt spid="41"/>
                                        </p:tgtEl>
                                      </p:cBhvr>
                                    </p:animEffect>
                                  </p:childTnLst>
                                </p:cTn>
                              </p:par>
                            </p:childTnLst>
                          </p:cTn>
                        </p:par>
                        <p:par>
                          <p:cTn id="64" fill="hold">
                            <p:stCondLst>
                              <p:cond delay="10500"/>
                            </p:stCondLst>
                            <p:childTnLst>
                              <p:par>
                                <p:cTn id="65" presetID="22" presetClass="entr" presetSubtype="8" fill="hold" grpId="0" nodeType="afterEffect">
                                  <p:stCondLst>
                                    <p:cond delay="0"/>
                                  </p:stCondLst>
                                  <p:childTnLst>
                                    <p:set>
                                      <p:cBhvr>
                                        <p:cTn id="66" dur="1" fill="hold">
                                          <p:stCondLst>
                                            <p:cond delay="0"/>
                                          </p:stCondLst>
                                        </p:cTn>
                                        <p:tgtEl>
                                          <p:spTgt spid="30"/>
                                        </p:tgtEl>
                                        <p:attrNameLst>
                                          <p:attrName>style.visibility</p:attrName>
                                        </p:attrNameLst>
                                      </p:cBhvr>
                                      <p:to>
                                        <p:strVal val="visible"/>
                                      </p:to>
                                    </p:set>
                                    <p:animEffect transition="in" filter="wipe(left)">
                                      <p:cBhvr>
                                        <p:cTn id="67" dur="1000"/>
                                        <p:tgtEl>
                                          <p:spTgt spid="30"/>
                                        </p:tgtEl>
                                      </p:cBhvr>
                                    </p:animEffect>
                                  </p:childTnLst>
                                </p:cTn>
                              </p:par>
                            </p:childTnLst>
                          </p:cTn>
                        </p:par>
                        <p:par>
                          <p:cTn id="68" fill="hold">
                            <p:stCondLst>
                              <p:cond delay="11500"/>
                            </p:stCondLst>
                            <p:childTnLst>
                              <p:par>
                                <p:cTn id="69" presetID="42" presetClass="entr" presetSubtype="0" fill="hold" grpId="0"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fade">
                                      <p:cBhvr>
                                        <p:cTn id="71" dur="1000"/>
                                        <p:tgtEl>
                                          <p:spTgt spid="38"/>
                                        </p:tgtEl>
                                      </p:cBhvr>
                                    </p:animEffect>
                                    <p:anim calcmode="lin" valueType="num">
                                      <p:cBhvr>
                                        <p:cTn id="72" dur="1000" fill="hold"/>
                                        <p:tgtEl>
                                          <p:spTgt spid="38"/>
                                        </p:tgtEl>
                                        <p:attrNameLst>
                                          <p:attrName>ppt_x</p:attrName>
                                        </p:attrNameLst>
                                      </p:cBhvr>
                                      <p:tavLst>
                                        <p:tav tm="0">
                                          <p:val>
                                            <p:strVal val="#ppt_x"/>
                                          </p:val>
                                        </p:tav>
                                        <p:tav tm="100000">
                                          <p:val>
                                            <p:strVal val="#ppt_x"/>
                                          </p:val>
                                        </p:tav>
                                      </p:tavLst>
                                    </p:anim>
                                    <p:anim calcmode="lin" valueType="num">
                                      <p:cBhvr>
                                        <p:cTn id="73" dur="1000" fill="hold"/>
                                        <p:tgtEl>
                                          <p:spTgt spid="38"/>
                                        </p:tgtEl>
                                        <p:attrNameLst>
                                          <p:attrName>ppt_y</p:attrName>
                                        </p:attrNameLst>
                                      </p:cBhvr>
                                      <p:tavLst>
                                        <p:tav tm="0">
                                          <p:val>
                                            <p:strVal val="#ppt_y+.1"/>
                                          </p:val>
                                        </p:tav>
                                        <p:tav tm="100000">
                                          <p:val>
                                            <p:strVal val="#ppt_y"/>
                                          </p:val>
                                        </p:tav>
                                      </p:tavLst>
                                    </p:anim>
                                  </p:childTnLst>
                                </p:cTn>
                              </p:par>
                            </p:childTnLst>
                          </p:cTn>
                        </p:par>
                        <p:par>
                          <p:cTn id="74" fill="hold">
                            <p:stCondLst>
                              <p:cond delay="12500"/>
                            </p:stCondLst>
                            <p:childTnLst>
                              <p:par>
                                <p:cTn id="75" presetID="53" presetClass="entr" presetSubtype="16" fill="hold" nodeType="afterEffect">
                                  <p:stCondLst>
                                    <p:cond delay="0"/>
                                  </p:stCondLst>
                                  <p:childTnLst>
                                    <p:set>
                                      <p:cBhvr>
                                        <p:cTn id="76" dur="1" fill="hold">
                                          <p:stCondLst>
                                            <p:cond delay="0"/>
                                          </p:stCondLst>
                                        </p:cTn>
                                        <p:tgtEl>
                                          <p:spTgt spid="78"/>
                                        </p:tgtEl>
                                        <p:attrNameLst>
                                          <p:attrName>style.visibility</p:attrName>
                                        </p:attrNameLst>
                                      </p:cBhvr>
                                      <p:to>
                                        <p:strVal val="visible"/>
                                      </p:to>
                                    </p:set>
                                    <p:anim calcmode="lin" valueType="num">
                                      <p:cBhvr>
                                        <p:cTn id="77" dur="500" fill="hold"/>
                                        <p:tgtEl>
                                          <p:spTgt spid="78"/>
                                        </p:tgtEl>
                                        <p:attrNameLst>
                                          <p:attrName>ppt_w</p:attrName>
                                        </p:attrNameLst>
                                      </p:cBhvr>
                                      <p:tavLst>
                                        <p:tav tm="0">
                                          <p:val>
                                            <p:fltVal val="0"/>
                                          </p:val>
                                        </p:tav>
                                        <p:tav tm="100000">
                                          <p:val>
                                            <p:strVal val="#ppt_w"/>
                                          </p:val>
                                        </p:tav>
                                      </p:tavLst>
                                    </p:anim>
                                    <p:anim calcmode="lin" valueType="num">
                                      <p:cBhvr>
                                        <p:cTn id="78" dur="500" fill="hold"/>
                                        <p:tgtEl>
                                          <p:spTgt spid="78"/>
                                        </p:tgtEl>
                                        <p:attrNameLst>
                                          <p:attrName>ppt_h</p:attrName>
                                        </p:attrNameLst>
                                      </p:cBhvr>
                                      <p:tavLst>
                                        <p:tav tm="0">
                                          <p:val>
                                            <p:fltVal val="0"/>
                                          </p:val>
                                        </p:tav>
                                        <p:tav tm="100000">
                                          <p:val>
                                            <p:strVal val="#ppt_h"/>
                                          </p:val>
                                        </p:tav>
                                      </p:tavLst>
                                    </p:anim>
                                    <p:animEffect transition="in" filter="fade">
                                      <p:cBhvr>
                                        <p:cTn id="79" dur="500"/>
                                        <p:tgtEl>
                                          <p:spTgt spid="78"/>
                                        </p:tgtEl>
                                      </p:cBhvr>
                                    </p:animEffect>
                                  </p:childTnLst>
                                </p:cTn>
                              </p:par>
                            </p:childTnLst>
                          </p:cTn>
                        </p:par>
                        <p:par>
                          <p:cTn id="80" fill="hold">
                            <p:stCondLst>
                              <p:cond delay="13000"/>
                            </p:stCondLst>
                            <p:childTnLst>
                              <p:par>
                                <p:cTn id="81" presetID="22" presetClass="entr" presetSubtype="2" fill="hold" grpId="0"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wipe(right)">
                                      <p:cBhvr>
                                        <p:cTn id="83" dur="1000"/>
                                        <p:tgtEl>
                                          <p:spTgt spid="43"/>
                                        </p:tgtEl>
                                      </p:cBhvr>
                                    </p:animEffect>
                                  </p:childTnLst>
                                </p:cTn>
                              </p:par>
                            </p:childTnLst>
                          </p:cTn>
                        </p:par>
                        <p:par>
                          <p:cTn id="84" fill="hold">
                            <p:stCondLst>
                              <p:cond delay="14000"/>
                            </p:stCondLst>
                            <p:childTnLst>
                              <p:par>
                                <p:cTn id="85" presetID="22" presetClass="entr" presetSubtype="2"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Effect transition="in" filter="wipe(right)">
                                      <p:cBhvr>
                                        <p:cTn id="87" dur="1000"/>
                                        <p:tgtEl>
                                          <p:spTgt spid="31"/>
                                        </p:tgtEl>
                                      </p:cBhvr>
                                    </p:animEffect>
                                  </p:childTnLst>
                                </p:cTn>
                              </p:par>
                            </p:childTnLst>
                          </p:cTn>
                        </p:par>
                        <p:par>
                          <p:cTn id="88" fill="hold">
                            <p:stCondLst>
                              <p:cond delay="15000"/>
                            </p:stCondLst>
                            <p:childTnLst>
                              <p:par>
                                <p:cTn id="89" presetID="42" presetClass="entr" presetSubtype="0" fill="hold" grpId="0" nodeType="afterEffect">
                                  <p:stCondLst>
                                    <p:cond delay="0"/>
                                  </p:stCondLst>
                                  <p:childTnLst>
                                    <p:set>
                                      <p:cBhvr>
                                        <p:cTn id="90" dur="1" fill="hold">
                                          <p:stCondLst>
                                            <p:cond delay="0"/>
                                          </p:stCondLst>
                                        </p:cTn>
                                        <p:tgtEl>
                                          <p:spTgt spid="39"/>
                                        </p:tgtEl>
                                        <p:attrNameLst>
                                          <p:attrName>style.visibility</p:attrName>
                                        </p:attrNameLst>
                                      </p:cBhvr>
                                      <p:to>
                                        <p:strVal val="visible"/>
                                      </p:to>
                                    </p:set>
                                    <p:animEffect transition="in" filter="fade">
                                      <p:cBhvr>
                                        <p:cTn id="91" dur="1000"/>
                                        <p:tgtEl>
                                          <p:spTgt spid="39"/>
                                        </p:tgtEl>
                                      </p:cBhvr>
                                    </p:animEffect>
                                    <p:anim calcmode="lin" valueType="num">
                                      <p:cBhvr>
                                        <p:cTn id="92" dur="1000" fill="hold"/>
                                        <p:tgtEl>
                                          <p:spTgt spid="39"/>
                                        </p:tgtEl>
                                        <p:attrNameLst>
                                          <p:attrName>ppt_x</p:attrName>
                                        </p:attrNameLst>
                                      </p:cBhvr>
                                      <p:tavLst>
                                        <p:tav tm="0">
                                          <p:val>
                                            <p:strVal val="#ppt_x"/>
                                          </p:val>
                                        </p:tav>
                                        <p:tav tm="100000">
                                          <p:val>
                                            <p:strVal val="#ppt_x"/>
                                          </p:val>
                                        </p:tav>
                                      </p:tavLst>
                                    </p:anim>
                                    <p:anim calcmode="lin" valueType="num">
                                      <p:cBhvr>
                                        <p:cTn id="93" dur="1000" fill="hold"/>
                                        <p:tgtEl>
                                          <p:spTgt spid="39"/>
                                        </p:tgtEl>
                                        <p:attrNameLst>
                                          <p:attrName>ppt_y</p:attrName>
                                        </p:attrNameLst>
                                      </p:cBhvr>
                                      <p:tavLst>
                                        <p:tav tm="0">
                                          <p:val>
                                            <p:strVal val="#ppt_y+.1"/>
                                          </p:val>
                                        </p:tav>
                                        <p:tav tm="100000">
                                          <p:val>
                                            <p:strVal val="#ppt_y"/>
                                          </p:val>
                                        </p:tav>
                                      </p:tavLst>
                                    </p:anim>
                                  </p:childTnLst>
                                </p:cTn>
                              </p:par>
                            </p:childTnLst>
                          </p:cTn>
                        </p:par>
                        <p:par>
                          <p:cTn id="94" fill="hold">
                            <p:stCondLst>
                              <p:cond delay="16000"/>
                            </p:stCondLst>
                            <p:childTnLst>
                              <p:par>
                                <p:cTn id="95" presetID="53" presetClass="entr" presetSubtype="16" fill="hold" nodeType="afterEffect">
                                  <p:stCondLst>
                                    <p:cond delay="0"/>
                                  </p:stCondLst>
                                  <p:childTnLst>
                                    <p:set>
                                      <p:cBhvr>
                                        <p:cTn id="96" dur="1" fill="hold">
                                          <p:stCondLst>
                                            <p:cond delay="0"/>
                                          </p:stCondLst>
                                        </p:cTn>
                                        <p:tgtEl>
                                          <p:spTgt spid="89"/>
                                        </p:tgtEl>
                                        <p:attrNameLst>
                                          <p:attrName>style.visibility</p:attrName>
                                        </p:attrNameLst>
                                      </p:cBhvr>
                                      <p:to>
                                        <p:strVal val="visible"/>
                                      </p:to>
                                    </p:set>
                                    <p:anim calcmode="lin" valueType="num">
                                      <p:cBhvr>
                                        <p:cTn id="97" dur="500" fill="hold"/>
                                        <p:tgtEl>
                                          <p:spTgt spid="89"/>
                                        </p:tgtEl>
                                        <p:attrNameLst>
                                          <p:attrName>ppt_w</p:attrName>
                                        </p:attrNameLst>
                                      </p:cBhvr>
                                      <p:tavLst>
                                        <p:tav tm="0">
                                          <p:val>
                                            <p:fltVal val="0"/>
                                          </p:val>
                                        </p:tav>
                                        <p:tav tm="100000">
                                          <p:val>
                                            <p:strVal val="#ppt_w"/>
                                          </p:val>
                                        </p:tav>
                                      </p:tavLst>
                                    </p:anim>
                                    <p:anim calcmode="lin" valueType="num">
                                      <p:cBhvr>
                                        <p:cTn id="98" dur="500" fill="hold"/>
                                        <p:tgtEl>
                                          <p:spTgt spid="89"/>
                                        </p:tgtEl>
                                        <p:attrNameLst>
                                          <p:attrName>ppt_h</p:attrName>
                                        </p:attrNameLst>
                                      </p:cBhvr>
                                      <p:tavLst>
                                        <p:tav tm="0">
                                          <p:val>
                                            <p:fltVal val="0"/>
                                          </p:val>
                                        </p:tav>
                                        <p:tav tm="100000">
                                          <p:val>
                                            <p:strVal val="#ppt_h"/>
                                          </p:val>
                                        </p:tav>
                                      </p:tavLst>
                                    </p:anim>
                                    <p:animEffect transition="in" filter="fade">
                                      <p:cBhvr>
                                        <p:cTn id="99" dur="500"/>
                                        <p:tgtEl>
                                          <p:spTgt spid="89"/>
                                        </p:tgtEl>
                                      </p:cBhvr>
                                    </p:animEffect>
                                  </p:childTnLst>
                                </p:cTn>
                              </p:par>
                            </p:childTnLst>
                          </p:cTn>
                        </p:par>
                        <p:par>
                          <p:cTn id="100" fill="hold">
                            <p:stCondLst>
                              <p:cond delay="16500"/>
                            </p:stCondLst>
                            <p:childTnLst>
                              <p:par>
                                <p:cTn id="101" presetID="22" presetClass="entr" presetSubtype="8" fill="hold" grpId="0" nodeType="afterEffect">
                                  <p:stCondLst>
                                    <p:cond delay="0"/>
                                  </p:stCondLst>
                                  <p:childTnLst>
                                    <p:set>
                                      <p:cBhvr>
                                        <p:cTn id="102" dur="1" fill="hold">
                                          <p:stCondLst>
                                            <p:cond delay="0"/>
                                          </p:stCondLst>
                                        </p:cTn>
                                        <p:tgtEl>
                                          <p:spTgt spid="42"/>
                                        </p:tgtEl>
                                        <p:attrNameLst>
                                          <p:attrName>style.visibility</p:attrName>
                                        </p:attrNameLst>
                                      </p:cBhvr>
                                      <p:to>
                                        <p:strVal val="visible"/>
                                      </p:to>
                                    </p:set>
                                    <p:animEffect transition="in" filter="wipe(left)">
                                      <p:cBhvr>
                                        <p:cTn id="103"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7" grpId="0" animBg="1"/>
      <p:bldP spid="28" grpId="0" animBg="1"/>
      <p:bldP spid="30" grpId="0" animBg="1"/>
      <p:bldP spid="31" grpId="0" animBg="1"/>
      <p:bldP spid="34" grpId="0" animBg="1"/>
      <p:bldP spid="36" grpId="0" animBg="1"/>
      <p:bldP spid="37" grpId="0" animBg="1"/>
      <p:bldP spid="38" grpId="0" animBg="1"/>
      <p:bldP spid="39" grpId="0" animBg="1"/>
      <p:bldP spid="40" grpId="0"/>
      <p:bldP spid="41" grpId="0"/>
      <p:bldP spid="42" grpId="0"/>
      <p:bldP spid="43" grpId="0"/>
      <p:bldP spid="44"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2858750" cy="7232650"/>
          </a:xfrm>
          <a:prstGeom prst="rect">
            <a:avLst/>
          </a:prstGeom>
          <a:blipFill dpi="0" rotWithShape="1">
            <a:blip r:embed="rId3">
              <a:extLst>
                <a:ext uri="{BEBA8EAE-BF5A-486C-A8C5-ECC9F3942E4B}">
                  <a14:imgProps xmlns:a14="http://schemas.microsoft.com/office/drawing/2010/main">
                    <a14:imgLayer r:embed="rId4">
                      <a14:imgEffect>
                        <a14:sharpenSoften amount="25000"/>
                      </a14:imgEffect>
                      <a14:imgEffect>
                        <a14:brightnessContrast contrast="20000"/>
                      </a14:imgEffect>
                    </a14:imgLayer>
                  </a14:imgProps>
                </a:ext>
                <a:ext uri="{28A0092B-C50C-407E-A947-70E740481C1C}">
                  <a14:useLocalDpi xmlns:a14="http://schemas.microsoft.com/office/drawing/2010/main" val="0"/>
                </a:ext>
              </a:extLst>
            </a:blip>
            <a:srcRect/>
            <a:stretch>
              <a:fillRect t="-775" b="-1789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259"/>
          <p:cNvSpPr>
            <a:spLocks noChangeArrowheads="1"/>
          </p:cNvSpPr>
          <p:nvPr/>
        </p:nvSpPr>
        <p:spPr bwMode="auto">
          <a:xfrm>
            <a:off x="1981275" y="4594721"/>
            <a:ext cx="7446127" cy="1231106"/>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8000" b="1">
                <a:solidFill>
                  <a:schemeClr val="accent1"/>
                </a:solidFill>
                <a:cs typeface="Arial" panose="020B0604020202020204" pitchFamily="34" charset="0"/>
              </a:rPr>
              <a:t>THANK YOU</a:t>
            </a:r>
            <a:endParaRPr lang="zh-CN" altLang="en-US" sz="8000" b="1" dirty="0">
              <a:solidFill>
                <a:schemeClr val="accent1"/>
              </a:solidFill>
              <a:cs typeface="Arial" panose="020B0604020202020204" pitchFamily="34" charset="0"/>
            </a:endParaRPr>
          </a:p>
        </p:txBody>
      </p:sp>
      <p:sp>
        <p:nvSpPr>
          <p:cNvPr id="8" name="矩形 259"/>
          <p:cNvSpPr>
            <a:spLocks noChangeArrowheads="1"/>
          </p:cNvSpPr>
          <p:nvPr/>
        </p:nvSpPr>
        <p:spPr bwMode="auto">
          <a:xfrm>
            <a:off x="1981275" y="5757515"/>
            <a:ext cx="6546856" cy="246221"/>
          </a:xfrm>
          <a:prstGeom prst="rect">
            <a:avLst/>
          </a:prstGeom>
          <a:noFill/>
          <a:ln>
            <a:noFill/>
          </a:ln>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en-US" altLang="zh-CN" sz="1600" smtClean="0">
                <a:solidFill>
                  <a:schemeClr val="accent1"/>
                </a:solidFill>
                <a:cs typeface="Arial" panose="020B0604020202020204" pitchFamily="34" charset="0"/>
              </a:rPr>
              <a:t>WIN-WIN COOPERATION POWERPOINT TEMPLATE</a:t>
            </a:r>
            <a:endParaRPr lang="zh-CN" altLang="en-US" sz="1600" dirty="0">
              <a:solidFill>
                <a:schemeClr val="accent1"/>
              </a:solidFill>
              <a:cs typeface="Arial" panose="020B0604020202020204" pitchFamily="34" charset="0"/>
            </a:endParaRPr>
          </a:p>
        </p:txBody>
      </p:sp>
    </p:spTree>
    <p:extLst>
      <p:ext uri="{BB962C8B-B14F-4D97-AF65-F5344CB8AC3E}">
        <p14:creationId xmlns:p14="http://schemas.microsoft.com/office/powerpoint/2010/main" val="59471876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crush"/>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7"/>
                                        </p:tgtEl>
                                        <p:attrNameLst>
                                          <p:attrName>ppt_y</p:attrName>
                                        </p:attrNameLst>
                                      </p:cBhvr>
                                      <p:tavLst>
                                        <p:tav tm="0">
                                          <p:val>
                                            <p:strVal val="#ppt_y"/>
                                          </p:val>
                                        </p:tav>
                                        <p:tav tm="100000">
                                          <p:val>
                                            <p:strVal val="#ppt_y"/>
                                          </p:val>
                                        </p:tav>
                                      </p:tavLst>
                                    </p:anim>
                                    <p:anim calcmode="lin" valueType="num">
                                      <p:cBhvr>
                                        <p:cTn id="15"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7"/>
                                        </p:tgtEl>
                                      </p:cBhvr>
                                    </p:animEffect>
                                  </p:childTnLst>
                                </p:cTn>
                              </p:par>
                            </p:childTnLst>
                          </p:cTn>
                        </p:par>
                        <p:par>
                          <p:cTn id="18" fill="hold">
                            <p:stCondLst>
                              <p:cond delay="18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7"/>
                                        </p:tgtEl>
                                      </p:cBhvr>
                                    </p:animEffect>
                                    <p:animScale>
                                      <p:cBhvr>
                                        <p:cTn id="21" dur="250" autoRev="1" fill="hold"/>
                                        <p:tgtEl>
                                          <p:spTgt spid="7"/>
                                        </p:tgtEl>
                                      </p:cBhvr>
                                      <p:by x="105000" y="105000"/>
                                    </p:animScale>
                                  </p:childTnLst>
                                </p:cTn>
                              </p:par>
                            </p:childTnLst>
                          </p:cTn>
                        </p:par>
                        <p:par>
                          <p:cTn id="22" fill="hold">
                            <p:stCondLst>
                              <p:cond delay="23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8"/>
                                        </p:tgtEl>
                                        <p:attrNameLst>
                                          <p:attrName>ppt_y</p:attrName>
                                        </p:attrNameLst>
                                      </p:cBhvr>
                                      <p:tavLst>
                                        <p:tav tm="0">
                                          <p:val>
                                            <p:strVal val="#ppt_y"/>
                                          </p:val>
                                        </p:tav>
                                        <p:tav tm="100000">
                                          <p:val>
                                            <p:strVal val="#ppt_y"/>
                                          </p:val>
                                        </p:tav>
                                      </p:tavLst>
                                    </p:anim>
                                    <p:anim calcmode="lin" valueType="num">
                                      <p:cBhvr>
                                        <p:cTn id="27"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8"/>
                                        </p:tgtEl>
                                      </p:cBhvr>
                                    </p:animEffect>
                                  </p:childTnLst>
                                </p:cTn>
                              </p:par>
                            </p:childTnLst>
                          </p:cTn>
                        </p:par>
                        <p:par>
                          <p:cTn id="30" fill="hold">
                            <p:stCondLst>
                              <p:cond delay="46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8"/>
                                        </p:tgtEl>
                                      </p:cBhvr>
                                    </p:animEffect>
                                    <p:animScale>
                                      <p:cBhvr>
                                        <p:cTn id="33" dur="250" autoRev="1" fill="hold"/>
                                        <p:tgtEl>
                                          <p:spTgt spid="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 grpId="0"/>
      <p:bldP spid="7" grpId="1"/>
      <p:bldP spid="8" grpId="0"/>
      <p:bldP spid="8" grpId="1"/>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UUID" val="{C1A8F295-47DC-48FB-81BD-666766343352}"/>
  <p:tag name="ISPRING_RESOURCE_FOLDER" val="E:\素材\正版图-卖\PPT\0变色龙\0包图网\bt369\ppt\bt369\"/>
  <p:tag name="ISPRING_PRESENTATION_PATH" val="E:\素材\正版图-卖\PPT\0变色龙\0包图网\bt369\ppt\bt369.pptx"/>
  <p:tag name="ISPRING_PROJECT_FOLDER_UPDATED" val="1"/>
  <p:tag name="ISPRING_SCREEN_RECS_UPDATED" val="E:\素材\正版图-卖\PPT\0变色龙\0包图网\bt369\ppt\bt369"/>
  <p:tag name="ISPRING_SCORM_ENDPOINT" val="&lt;endpoint&gt;&lt;enable&gt;0&lt;/enable&gt;&lt;lrs&gt;http://&lt;/lrs&gt;&lt;auth&gt;0&lt;/auth&gt;&lt;login&gt;&lt;/login&gt;&lt;password&gt;&lt;/password&gt;&lt;key&gt;&lt;/key&gt;&lt;name&gt;&lt;/name&gt;&lt;email&gt;&lt;/email&gt;&lt;/endpoint&gt;&#10;"/>
  <p:tag name="ISPRING_PRESENTATION_TITLE" val="bt1300"/>
</p:tagLst>
</file>

<file path=ppt/tags/tag2.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146"/>
  <p:tag name="MH_LIBRARY" val="CONTENTS"/>
  <p:tag name="MH_TYPE" val="ENTRY"/>
  <p:tag name="ID" val="553512"/>
  <p:tag name="MH_ORDER" val="1"/>
</p:tagLst>
</file>

<file path=ppt/theme/theme1.xml><?xml version="1.0" encoding="utf-8"?>
<a:theme xmlns:a="http://schemas.openxmlformats.org/drawingml/2006/main" name="自定义设计方案">
  <a:themeElements>
    <a:clrScheme name="自定义 105">
      <a:dk1>
        <a:sysClr val="windowText" lastClr="000000"/>
      </a:dk1>
      <a:lt1>
        <a:sysClr val="window" lastClr="FFFFFF"/>
      </a:lt1>
      <a:dk2>
        <a:srgbClr val="FF3B5E"/>
      </a:dk2>
      <a:lt2>
        <a:srgbClr val="7F7F7F"/>
      </a:lt2>
      <a:accent1>
        <a:srgbClr val="3B5C94"/>
      </a:accent1>
      <a:accent2>
        <a:srgbClr val="FF3B5E"/>
      </a:accent2>
      <a:accent3>
        <a:srgbClr val="3B5C94"/>
      </a:accent3>
      <a:accent4>
        <a:srgbClr val="FF3B5E"/>
      </a:accent4>
      <a:accent5>
        <a:srgbClr val="3B5C94"/>
      </a:accent5>
      <a:accent6>
        <a:srgbClr val="FF3B5E"/>
      </a:accent6>
      <a:hlink>
        <a:srgbClr val="3B5C94"/>
      </a:hlink>
      <a:folHlink>
        <a:srgbClr val="FF3B5E"/>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3384</Words>
  <Application>Microsoft Office PowerPoint</Application>
  <PresentationFormat>自定义</PresentationFormat>
  <Paragraphs>366</Paragraphs>
  <Slides>26</Slides>
  <Notes>26</Notes>
  <HiddenSlides>0</HiddenSlides>
  <MMClips>1</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26</vt:i4>
      </vt:variant>
    </vt:vector>
  </HeadingPairs>
  <TitlesOfParts>
    <vt:vector size="38" baseType="lpstr">
      <vt:lpstr>Arial Unicode MS</vt:lpstr>
      <vt:lpstr>FontAwesome</vt:lpstr>
      <vt:lpstr>Lato</vt:lpstr>
      <vt:lpstr>Lato Light</vt:lpstr>
      <vt:lpstr>Roboto</vt:lpstr>
      <vt:lpstr>Roboto Light</vt:lpstr>
      <vt:lpstr>宋体</vt:lpstr>
      <vt:lpstr>微软雅黑</vt:lpstr>
      <vt:lpstr>Arial</vt:lpstr>
      <vt:lpstr>Calibri</vt:lpstr>
      <vt:lpstr>Calibri Light</vt: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bt1300</dc:title>
  <dc:creator/>
  <cp:lastModifiedBy/>
  <cp:revision>1</cp:revision>
  <dcterms:created xsi:type="dcterms:W3CDTF">2017-03-16T14:50:27Z</dcterms:created>
  <dcterms:modified xsi:type="dcterms:W3CDTF">2018-04-27T01:45:57Z</dcterms:modified>
</cp:coreProperties>
</file>