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1"/>
  </p:notesMasterIdLst>
  <p:sldIdLst>
    <p:sldId id="292" r:id="rId3"/>
    <p:sldId id="293" r:id="rId4"/>
    <p:sldId id="295" r:id="rId5"/>
    <p:sldId id="296" r:id="rId6"/>
    <p:sldId id="267" r:id="rId7"/>
    <p:sldId id="272" r:id="rId8"/>
    <p:sldId id="264" r:id="rId9"/>
    <p:sldId id="294" r:id="rId10"/>
    <p:sldId id="261" r:id="rId11"/>
    <p:sldId id="258" r:id="rId12"/>
    <p:sldId id="262" r:id="rId13"/>
    <p:sldId id="289" r:id="rId14"/>
    <p:sldId id="271" r:id="rId15"/>
    <p:sldId id="273" r:id="rId16"/>
    <p:sldId id="274" r:id="rId17"/>
    <p:sldId id="275" r:id="rId18"/>
    <p:sldId id="276" r:id="rId19"/>
    <p:sldId id="291" r:id="rId20"/>
  </p:sldIdLst>
  <p:sldSz cx="12192000" cy="6858000"/>
  <p:notesSz cx="6858000" cy="9144000"/>
  <p:embeddedFontLst>
    <p:embeddedFont>
      <p:font typeface="等线" charset="-122"/>
      <p:regular r:id="rId22"/>
      <p:bold r:id="rId23"/>
    </p:embeddedFont>
    <p:embeddedFont>
      <p:font typeface="Bernard MT Condensed" pitchFamily="18" charset="0"/>
      <p:regular r:id="rId24"/>
    </p:embeddedFont>
    <p:embeddedFont>
      <p:font typeface="造字工房静黑（非商用）细体" charset="-122"/>
      <p:regular r:id="rId25"/>
    </p:embeddedFont>
    <p:embeddedFont>
      <p:font typeface="8Pin Matrix"/>
      <p:regular r:id="rId26"/>
    </p:embeddedFont>
    <p:embeddedFont>
      <p:font typeface="方正姚体" pitchFamily="2" charset="-122"/>
      <p:regular r:id="rId27"/>
    </p:embeddedFont>
    <p:embeddedFont>
      <p:font typeface="Century Gothic" pitchFamily="34" charset="0"/>
      <p:regular r:id="rId28"/>
      <p:bold r:id="rId29"/>
      <p:italic r:id="rId30"/>
      <p:boldItalic r:id="rId31"/>
    </p:embeddedFont>
    <p:embeddedFont>
      <p:font typeface="晴圆" charset="-122"/>
      <p:regular r:id="rId32"/>
    </p:embeddedFont>
    <p:embeddedFont>
      <p:font typeface="Haettenschweiler" pitchFamily="34" charset="0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  <p:embeddedFont>
      <p:font typeface="Aparajita" pitchFamily="34" charset="0"/>
      <p:regular r:id="rId38"/>
      <p:bold r:id="rId39"/>
      <p:italic r:id="rId40"/>
      <p:boldItalic r:id="rId41"/>
    </p:embeddedFont>
    <p:embeddedFont>
      <p:font typeface="造字工房典黑（非商用）特细体" charset="-122"/>
      <p:regular r:id="rId42"/>
    </p:embeddedFont>
    <p:embeddedFont>
      <p:font typeface="Arial Narrow" pitchFamily="34" charset="0"/>
      <p:regular r:id="rId43"/>
      <p:bold r:id="rId44"/>
      <p:italic r:id="rId45"/>
      <p:boldItalic r:id="rId46"/>
    </p:embeddedFont>
    <p:embeddedFont>
      <p:font typeface="FrankRuehl" pitchFamily="34" charset="-79"/>
      <p:regular r:id="rId47"/>
    </p:embeddedFont>
    <p:embeddedFont>
      <p:font typeface="Arial Unicode MS" pitchFamily="34" charset="-122"/>
      <p:regular r:id="rId48"/>
    </p:embeddedFont>
    <p:embeddedFont>
      <p:font typeface="Bauhaus 93" pitchFamily="82" charset="0"/>
      <p:regular r:id="rId49"/>
    </p:embeddedFont>
    <p:embeddedFont>
      <p:font typeface="Aeroportal" charset="0"/>
      <p:regular r:id="rId50"/>
      <p:bold r:id="rId51"/>
    </p:embeddedFont>
    <p:embeddedFont>
      <p:font typeface="等线 Light" charset="-122"/>
      <p:regular r:id="rId52"/>
    </p:embeddedFont>
  </p:embeddedFontLst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6" userDrawn="1">
          <p15:clr>
            <a:srgbClr val="A4A3A4"/>
          </p15:clr>
        </p15:guide>
        <p15:guide id="4" pos="7174" userDrawn="1">
          <p15:clr>
            <a:srgbClr val="A4A3A4"/>
          </p15:clr>
        </p15:guide>
        <p15:guide id="5" orient="horz" pos="13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95658"/>
    <a:srgbClr val="333333"/>
    <a:srgbClr val="1D1D1D"/>
    <a:srgbClr val="060606"/>
    <a:srgbClr val="121213"/>
    <a:srgbClr val="000000"/>
    <a:srgbClr val="CDDDD3"/>
    <a:srgbClr val="FA4D4F"/>
    <a:srgbClr val="FB6D6D"/>
    <a:srgbClr val="E1A1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377" autoAdjust="0"/>
    <p:restoredTop sz="96135" autoAdjust="0"/>
  </p:normalViewPr>
  <p:slideViewPr>
    <p:cSldViewPr snapToGrid="0">
      <p:cViewPr varScale="1">
        <p:scale>
          <a:sx n="114" d="100"/>
          <a:sy n="114" d="100"/>
        </p:scale>
        <p:origin x="-624" y="-96"/>
      </p:cViewPr>
      <p:guideLst>
        <p:guide orient="horz" pos="2183"/>
        <p:guide orient="horz" pos="1366"/>
        <p:guide pos="3840"/>
        <p:guide pos="506"/>
        <p:guide pos="71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font" Target="fonts/font26.fntdata"/><Relationship Id="rId50" Type="http://schemas.openxmlformats.org/officeDocument/2006/relationships/font" Target="fonts/font29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font" Target="fonts/font2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font" Target="fonts/font20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3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font" Target="fonts/font28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52" Type="http://schemas.openxmlformats.org/officeDocument/2006/relationships/font" Target="fonts/font3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font" Target="fonts/font27.fntdata"/><Relationship Id="rId56" Type="http://schemas.openxmlformats.org/officeDocument/2006/relationships/theme" Target="theme/theme1.xml"/><Relationship Id="rId69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font" Target="fonts/font30.fntdata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bg1">
                  <a:alpha val="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3E9-4A43-93BF-3BEA6E992337}"/>
              </c:ext>
            </c:extLst>
          </c:dPt>
          <c:dPt>
            <c:idx val="1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E9-4A43-93BF-3BEA6E992337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5B8-4B26-82CC-B61E9E34A5E9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5B8-4B26-82CC-B61E9E34A5E9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E9-4A43-93BF-3BEA6E992337}"/>
            </c:ext>
          </c:extLst>
        </c:ser>
        <c:dLbls/>
        <c:firstSliceAng val="0"/>
        <c:holeSize val="73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AE6F9-F122-4BF3-BC4D-ACEC81B62D5B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613AA-815D-4D87-ACE8-7695F972BE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9880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613AA-815D-4D87-ACE8-7695F972BE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863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501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035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0089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2083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697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1829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7629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987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414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157224-04C6-4793-918C-1F2294BCBE7F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7F4443-BFA8-428C-A3B1-262B4EC2AB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3485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9314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8976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5696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8200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8911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9434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6360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936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3439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8349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367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7133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A9776-00A8-493E-A11F-A06CCC802747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7A5E7-E49A-42A3-95CB-585E921D76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188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E872E571-46D2-48C1-96B0-A88BCA9D863E}"/>
              </a:ext>
            </a:extLst>
          </p:cNvPr>
          <p:cNvSpPr/>
          <p:nvPr/>
        </p:nvSpPr>
        <p:spPr>
          <a:xfrm>
            <a:off x="0" y="0"/>
            <a:ext cx="19431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AB7454D5-9C3C-4E3A-8226-09064FFA0E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"/>
          <a:stretch/>
        </p:blipFill>
        <p:spPr>
          <a:xfrm>
            <a:off x="1583867" y="0"/>
            <a:ext cx="10608133" cy="68580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739937C3-30D5-4956-A979-2A7D1E8C20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1D1D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PA_任意多边形 38">
            <a:extLst>
              <a:ext uri="{FF2B5EF4-FFF2-40B4-BE49-F238E27FC236}">
                <a16:creationId xmlns="" xmlns:a16="http://schemas.microsoft.com/office/drawing/2014/main" id="{8D870433-E99B-4F1C-AAF0-1D332E2838A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713140" y="3141096"/>
            <a:ext cx="4768286" cy="167645"/>
          </a:xfrm>
          <a:custGeom>
            <a:avLst/>
            <a:gdLst/>
            <a:ahLst/>
            <a:cxnLst/>
            <a:rect l="l" t="t" r="r" b="b"/>
            <a:pathLst>
              <a:path w="4768286" h="167645">
                <a:moveTo>
                  <a:pt x="2754921" y="39588"/>
                </a:moveTo>
                <a:cubicBezTo>
                  <a:pt x="2753625" y="39588"/>
                  <a:pt x="2752211" y="40354"/>
                  <a:pt x="2750679" y="41886"/>
                </a:cubicBezTo>
                <a:cubicBezTo>
                  <a:pt x="2749148" y="43418"/>
                  <a:pt x="2748382" y="45155"/>
                  <a:pt x="2748382" y="47100"/>
                </a:cubicBezTo>
                <a:lnTo>
                  <a:pt x="2748382" y="121328"/>
                </a:lnTo>
                <a:cubicBezTo>
                  <a:pt x="2748382" y="122918"/>
                  <a:pt x="2749206" y="124597"/>
                  <a:pt x="2750856" y="126364"/>
                </a:cubicBezTo>
                <a:cubicBezTo>
                  <a:pt x="2752505" y="128132"/>
                  <a:pt x="2754420" y="129015"/>
                  <a:pt x="2756600" y="129015"/>
                </a:cubicBezTo>
                <a:cubicBezTo>
                  <a:pt x="2760193" y="129015"/>
                  <a:pt x="2761990" y="126217"/>
                  <a:pt x="2761990" y="120621"/>
                </a:cubicBezTo>
                <a:lnTo>
                  <a:pt x="2761990" y="50457"/>
                </a:lnTo>
                <a:cubicBezTo>
                  <a:pt x="2761990" y="46805"/>
                  <a:pt x="2761254" y="44080"/>
                  <a:pt x="2759781" y="42284"/>
                </a:cubicBezTo>
                <a:cubicBezTo>
                  <a:pt x="2758308" y="40487"/>
                  <a:pt x="2756688" y="39588"/>
                  <a:pt x="2754921" y="39588"/>
                </a:cubicBezTo>
                <a:close/>
                <a:moveTo>
                  <a:pt x="40296" y="39588"/>
                </a:moveTo>
                <a:cubicBezTo>
                  <a:pt x="39000" y="39588"/>
                  <a:pt x="37586" y="40354"/>
                  <a:pt x="36054" y="41886"/>
                </a:cubicBezTo>
                <a:cubicBezTo>
                  <a:pt x="34522" y="43418"/>
                  <a:pt x="33757" y="45155"/>
                  <a:pt x="33757" y="47100"/>
                </a:cubicBezTo>
                <a:lnTo>
                  <a:pt x="33757" y="121328"/>
                </a:lnTo>
                <a:cubicBezTo>
                  <a:pt x="33757" y="122918"/>
                  <a:pt x="34581" y="124597"/>
                  <a:pt x="36231" y="126364"/>
                </a:cubicBezTo>
                <a:cubicBezTo>
                  <a:pt x="37880" y="128132"/>
                  <a:pt x="39795" y="129015"/>
                  <a:pt x="41975" y="129015"/>
                </a:cubicBezTo>
                <a:cubicBezTo>
                  <a:pt x="45568" y="129015"/>
                  <a:pt x="47365" y="126217"/>
                  <a:pt x="47365" y="120621"/>
                </a:cubicBezTo>
                <a:lnTo>
                  <a:pt x="47365" y="50457"/>
                </a:lnTo>
                <a:cubicBezTo>
                  <a:pt x="47365" y="46805"/>
                  <a:pt x="46629" y="44080"/>
                  <a:pt x="45156" y="42284"/>
                </a:cubicBezTo>
                <a:cubicBezTo>
                  <a:pt x="43683" y="40487"/>
                  <a:pt x="42063" y="39588"/>
                  <a:pt x="40296" y="39588"/>
                </a:cubicBezTo>
                <a:close/>
                <a:moveTo>
                  <a:pt x="4734618" y="35082"/>
                </a:moveTo>
                <a:cubicBezTo>
                  <a:pt x="4730612" y="35082"/>
                  <a:pt x="4728610" y="37850"/>
                  <a:pt x="4728610" y="43388"/>
                </a:cubicBezTo>
                <a:lnTo>
                  <a:pt x="4728610" y="72638"/>
                </a:lnTo>
                <a:lnTo>
                  <a:pt x="4740539" y="72638"/>
                </a:lnTo>
                <a:lnTo>
                  <a:pt x="4740539" y="43388"/>
                </a:lnTo>
                <a:cubicBezTo>
                  <a:pt x="4740539" y="37850"/>
                  <a:pt x="4738565" y="35082"/>
                  <a:pt x="4734618" y="35082"/>
                </a:cubicBezTo>
                <a:close/>
                <a:moveTo>
                  <a:pt x="3439307" y="35082"/>
                </a:moveTo>
                <a:cubicBezTo>
                  <a:pt x="3434712" y="35082"/>
                  <a:pt x="3432414" y="39559"/>
                  <a:pt x="3432414" y="48513"/>
                </a:cubicBezTo>
                <a:lnTo>
                  <a:pt x="3432414" y="121946"/>
                </a:lnTo>
                <a:cubicBezTo>
                  <a:pt x="3432414" y="130842"/>
                  <a:pt x="3434506" y="135289"/>
                  <a:pt x="3438688" y="135289"/>
                </a:cubicBezTo>
                <a:cubicBezTo>
                  <a:pt x="3443342" y="135289"/>
                  <a:pt x="3445669" y="130842"/>
                  <a:pt x="3445669" y="121946"/>
                </a:cubicBezTo>
                <a:lnTo>
                  <a:pt x="3445669" y="46039"/>
                </a:lnTo>
                <a:cubicBezTo>
                  <a:pt x="3445669" y="38734"/>
                  <a:pt x="3443548" y="35082"/>
                  <a:pt x="3439307" y="35082"/>
                </a:cubicBezTo>
                <a:close/>
                <a:moveTo>
                  <a:pt x="1391344" y="35082"/>
                </a:moveTo>
                <a:cubicBezTo>
                  <a:pt x="1387338" y="35082"/>
                  <a:pt x="1385335" y="37850"/>
                  <a:pt x="1385335" y="43388"/>
                </a:cubicBezTo>
                <a:lnTo>
                  <a:pt x="1385335" y="72638"/>
                </a:lnTo>
                <a:lnTo>
                  <a:pt x="1397264" y="72638"/>
                </a:lnTo>
                <a:lnTo>
                  <a:pt x="1397264" y="43388"/>
                </a:lnTo>
                <a:cubicBezTo>
                  <a:pt x="1397264" y="37850"/>
                  <a:pt x="1395291" y="35082"/>
                  <a:pt x="1391344" y="35082"/>
                </a:cubicBezTo>
                <a:close/>
                <a:moveTo>
                  <a:pt x="724682" y="35082"/>
                </a:moveTo>
                <a:cubicBezTo>
                  <a:pt x="720087" y="35082"/>
                  <a:pt x="717789" y="39559"/>
                  <a:pt x="717789" y="48513"/>
                </a:cubicBezTo>
                <a:lnTo>
                  <a:pt x="717789" y="121946"/>
                </a:lnTo>
                <a:cubicBezTo>
                  <a:pt x="717789" y="130842"/>
                  <a:pt x="719881" y="135289"/>
                  <a:pt x="724063" y="135289"/>
                </a:cubicBezTo>
                <a:cubicBezTo>
                  <a:pt x="728717" y="135289"/>
                  <a:pt x="731044" y="130842"/>
                  <a:pt x="731044" y="121946"/>
                </a:cubicBezTo>
                <a:lnTo>
                  <a:pt x="731044" y="46039"/>
                </a:lnTo>
                <a:cubicBezTo>
                  <a:pt x="731044" y="38734"/>
                  <a:pt x="728923" y="35082"/>
                  <a:pt x="724682" y="35082"/>
                </a:cubicBezTo>
                <a:close/>
                <a:moveTo>
                  <a:pt x="4070445" y="25096"/>
                </a:moveTo>
                <a:lnTo>
                  <a:pt x="4098634" y="25096"/>
                </a:lnTo>
                <a:cubicBezTo>
                  <a:pt x="4100637" y="25096"/>
                  <a:pt x="4101639" y="26068"/>
                  <a:pt x="4101639" y="28012"/>
                </a:cubicBezTo>
                <a:lnTo>
                  <a:pt x="4101639" y="129634"/>
                </a:lnTo>
                <a:cubicBezTo>
                  <a:pt x="4101639" y="131048"/>
                  <a:pt x="4101725" y="131961"/>
                  <a:pt x="4101899" y="132373"/>
                </a:cubicBezTo>
                <a:cubicBezTo>
                  <a:pt x="4102072" y="132786"/>
                  <a:pt x="4102593" y="133169"/>
                  <a:pt x="4103461" y="133522"/>
                </a:cubicBezTo>
                <a:cubicBezTo>
                  <a:pt x="4105545" y="134347"/>
                  <a:pt x="4106587" y="136173"/>
                  <a:pt x="4106587" y="139001"/>
                </a:cubicBezTo>
                <a:cubicBezTo>
                  <a:pt x="4106587" y="142241"/>
                  <a:pt x="4106440" y="144185"/>
                  <a:pt x="4106146" y="144833"/>
                </a:cubicBezTo>
                <a:cubicBezTo>
                  <a:pt x="4105852" y="145481"/>
                  <a:pt x="4104911" y="145805"/>
                  <a:pt x="4103325" y="145805"/>
                </a:cubicBezTo>
                <a:lnTo>
                  <a:pt x="4069116" y="145805"/>
                </a:lnTo>
                <a:cubicBezTo>
                  <a:pt x="4068293" y="145687"/>
                  <a:pt x="4067763" y="145319"/>
                  <a:pt x="4067528" y="144701"/>
                </a:cubicBezTo>
                <a:cubicBezTo>
                  <a:pt x="4067293" y="144082"/>
                  <a:pt x="4067176" y="142447"/>
                  <a:pt x="4067176" y="139796"/>
                </a:cubicBezTo>
                <a:cubicBezTo>
                  <a:pt x="4067176" y="136615"/>
                  <a:pt x="4067941" y="134759"/>
                  <a:pt x="4069473" y="134229"/>
                </a:cubicBezTo>
                <a:cubicBezTo>
                  <a:pt x="4071358" y="133581"/>
                  <a:pt x="4072301" y="132403"/>
                  <a:pt x="4072301" y="130694"/>
                </a:cubicBezTo>
                <a:lnTo>
                  <a:pt x="4072301" y="42593"/>
                </a:lnTo>
                <a:cubicBezTo>
                  <a:pt x="4072301" y="39176"/>
                  <a:pt x="4071034" y="37114"/>
                  <a:pt x="4068501" y="36407"/>
                </a:cubicBezTo>
                <a:cubicBezTo>
                  <a:pt x="4067441" y="36113"/>
                  <a:pt x="4066910" y="35258"/>
                  <a:pt x="4066910" y="33845"/>
                </a:cubicBezTo>
                <a:lnTo>
                  <a:pt x="4066910" y="28012"/>
                </a:lnTo>
                <a:cubicBezTo>
                  <a:pt x="4066910" y="26068"/>
                  <a:pt x="4068089" y="25096"/>
                  <a:pt x="4070445" y="25096"/>
                </a:cubicBezTo>
                <a:close/>
                <a:moveTo>
                  <a:pt x="1040700" y="25096"/>
                </a:moveTo>
                <a:lnTo>
                  <a:pt x="1069242" y="25096"/>
                </a:lnTo>
                <a:cubicBezTo>
                  <a:pt x="1071540" y="25096"/>
                  <a:pt x="1072689" y="26304"/>
                  <a:pt x="1072689" y="28719"/>
                </a:cubicBezTo>
                <a:lnTo>
                  <a:pt x="1072689" y="126630"/>
                </a:lnTo>
                <a:cubicBezTo>
                  <a:pt x="1072689" y="135231"/>
                  <a:pt x="1071039" y="142653"/>
                  <a:pt x="1067740" y="148898"/>
                </a:cubicBezTo>
                <a:cubicBezTo>
                  <a:pt x="1064441" y="155143"/>
                  <a:pt x="1059831" y="159870"/>
                  <a:pt x="1053911" y="163081"/>
                </a:cubicBezTo>
                <a:cubicBezTo>
                  <a:pt x="1047990" y="166291"/>
                  <a:pt x="1040729" y="167808"/>
                  <a:pt x="1032128" y="167632"/>
                </a:cubicBezTo>
                <a:lnTo>
                  <a:pt x="1032128" y="159944"/>
                </a:lnTo>
                <a:cubicBezTo>
                  <a:pt x="1032128" y="159001"/>
                  <a:pt x="1032261" y="158353"/>
                  <a:pt x="1032526" y="158000"/>
                </a:cubicBezTo>
                <a:cubicBezTo>
                  <a:pt x="1032791" y="157646"/>
                  <a:pt x="1033572" y="157293"/>
                  <a:pt x="1034868" y="156939"/>
                </a:cubicBezTo>
                <a:cubicBezTo>
                  <a:pt x="1038461" y="155938"/>
                  <a:pt x="1040788" y="154082"/>
                  <a:pt x="1041849" y="151372"/>
                </a:cubicBezTo>
                <a:cubicBezTo>
                  <a:pt x="1042909" y="148662"/>
                  <a:pt x="1043439" y="146453"/>
                  <a:pt x="1043439" y="144745"/>
                </a:cubicBezTo>
                <a:lnTo>
                  <a:pt x="1043439" y="43653"/>
                </a:lnTo>
                <a:cubicBezTo>
                  <a:pt x="1043439" y="40177"/>
                  <a:pt x="1042467" y="37821"/>
                  <a:pt x="1040523" y="36584"/>
                </a:cubicBezTo>
                <a:cubicBezTo>
                  <a:pt x="1039345" y="35759"/>
                  <a:pt x="1038653" y="35141"/>
                  <a:pt x="1038446" y="34728"/>
                </a:cubicBezTo>
                <a:cubicBezTo>
                  <a:pt x="1038240" y="34316"/>
                  <a:pt x="1038137" y="33491"/>
                  <a:pt x="1038137" y="32254"/>
                </a:cubicBezTo>
                <a:lnTo>
                  <a:pt x="1038137" y="27040"/>
                </a:lnTo>
                <a:cubicBezTo>
                  <a:pt x="1038255" y="25744"/>
                  <a:pt x="1039109" y="25096"/>
                  <a:pt x="1040700" y="25096"/>
                </a:cubicBezTo>
                <a:close/>
                <a:moveTo>
                  <a:pt x="4735060" y="23859"/>
                </a:moveTo>
                <a:cubicBezTo>
                  <a:pt x="4745075" y="23859"/>
                  <a:pt x="4753116" y="28336"/>
                  <a:pt x="4759184" y="37291"/>
                </a:cubicBezTo>
                <a:cubicBezTo>
                  <a:pt x="4765252" y="46245"/>
                  <a:pt x="4768286" y="58970"/>
                  <a:pt x="4768286" y="75465"/>
                </a:cubicBezTo>
                <a:lnTo>
                  <a:pt x="4768286" y="83683"/>
                </a:lnTo>
                <a:lnTo>
                  <a:pt x="4728610" y="83683"/>
                </a:lnTo>
                <a:lnTo>
                  <a:pt x="4728610" y="119825"/>
                </a:lnTo>
                <a:cubicBezTo>
                  <a:pt x="4728610" y="124597"/>
                  <a:pt x="4729538" y="128338"/>
                  <a:pt x="4731393" y="131048"/>
                </a:cubicBezTo>
                <a:cubicBezTo>
                  <a:pt x="4733248" y="133758"/>
                  <a:pt x="4735620" y="135113"/>
                  <a:pt x="4738506" y="135113"/>
                </a:cubicBezTo>
                <a:cubicBezTo>
                  <a:pt x="4742984" y="135113"/>
                  <a:pt x="4746562" y="133213"/>
                  <a:pt x="4749243" y="129413"/>
                </a:cubicBezTo>
                <a:cubicBezTo>
                  <a:pt x="4751924" y="125613"/>
                  <a:pt x="4753352" y="120414"/>
                  <a:pt x="4753529" y="113816"/>
                </a:cubicBezTo>
                <a:cubicBezTo>
                  <a:pt x="4753588" y="110282"/>
                  <a:pt x="4753926" y="108161"/>
                  <a:pt x="4754545" y="107454"/>
                </a:cubicBezTo>
                <a:cubicBezTo>
                  <a:pt x="4755164" y="106747"/>
                  <a:pt x="4757299" y="106394"/>
                  <a:pt x="4760952" y="106394"/>
                </a:cubicBezTo>
                <a:cubicBezTo>
                  <a:pt x="4764133" y="106394"/>
                  <a:pt x="4766150" y="106718"/>
                  <a:pt x="4767005" y="107366"/>
                </a:cubicBezTo>
                <a:cubicBezTo>
                  <a:pt x="4767859" y="108014"/>
                  <a:pt x="4768286" y="109634"/>
                  <a:pt x="4768286" y="112226"/>
                </a:cubicBezTo>
                <a:cubicBezTo>
                  <a:pt x="4768286" y="121298"/>
                  <a:pt x="4765340" y="129369"/>
                  <a:pt x="4759450" y="136438"/>
                </a:cubicBezTo>
                <a:cubicBezTo>
                  <a:pt x="4753558" y="143508"/>
                  <a:pt x="4745752" y="147042"/>
                  <a:pt x="4736032" y="147042"/>
                </a:cubicBezTo>
                <a:cubicBezTo>
                  <a:pt x="4724898" y="147042"/>
                  <a:pt x="4715443" y="141991"/>
                  <a:pt x="4707666" y="131887"/>
                </a:cubicBezTo>
                <a:cubicBezTo>
                  <a:pt x="4699890" y="121784"/>
                  <a:pt x="4696002" y="106570"/>
                  <a:pt x="4696002" y="86246"/>
                </a:cubicBezTo>
                <a:cubicBezTo>
                  <a:pt x="4696002" y="65922"/>
                  <a:pt x="4699596" y="50443"/>
                  <a:pt x="4706783" y="39809"/>
                </a:cubicBezTo>
                <a:cubicBezTo>
                  <a:pt x="4713970" y="29176"/>
                  <a:pt x="4723396" y="23859"/>
                  <a:pt x="4735060" y="23859"/>
                </a:cubicBezTo>
                <a:close/>
                <a:moveTo>
                  <a:pt x="3439307" y="23859"/>
                </a:moveTo>
                <a:cubicBezTo>
                  <a:pt x="3450382" y="23859"/>
                  <a:pt x="3459631" y="28822"/>
                  <a:pt x="3467054" y="38749"/>
                </a:cubicBezTo>
                <a:cubicBezTo>
                  <a:pt x="3474477" y="48675"/>
                  <a:pt x="3478188" y="63418"/>
                  <a:pt x="3478188" y="82976"/>
                </a:cubicBezTo>
                <a:cubicBezTo>
                  <a:pt x="3478188" y="104067"/>
                  <a:pt x="3474418" y="120017"/>
                  <a:pt x="3466877" y="130827"/>
                </a:cubicBezTo>
                <a:cubicBezTo>
                  <a:pt x="3459337" y="141637"/>
                  <a:pt x="3449940" y="147042"/>
                  <a:pt x="3438688" y="147042"/>
                </a:cubicBezTo>
                <a:cubicBezTo>
                  <a:pt x="3430912" y="147042"/>
                  <a:pt x="3424167" y="144568"/>
                  <a:pt x="3418452" y="139619"/>
                </a:cubicBezTo>
                <a:cubicBezTo>
                  <a:pt x="3412738" y="134671"/>
                  <a:pt x="3408334" y="128073"/>
                  <a:pt x="3405242" y="119825"/>
                </a:cubicBezTo>
                <a:cubicBezTo>
                  <a:pt x="3402149" y="111578"/>
                  <a:pt x="3400602" y="100296"/>
                  <a:pt x="3400602" y="85981"/>
                </a:cubicBezTo>
                <a:cubicBezTo>
                  <a:pt x="3400602" y="65539"/>
                  <a:pt x="3404152" y="50075"/>
                  <a:pt x="3411250" y="39588"/>
                </a:cubicBezTo>
                <a:cubicBezTo>
                  <a:pt x="3418349" y="29102"/>
                  <a:pt x="3427701" y="23859"/>
                  <a:pt x="3439307" y="23859"/>
                </a:cubicBezTo>
                <a:close/>
                <a:moveTo>
                  <a:pt x="3114327" y="23859"/>
                </a:moveTo>
                <a:cubicBezTo>
                  <a:pt x="3117861" y="23859"/>
                  <a:pt x="3120527" y="25538"/>
                  <a:pt x="3122324" y="28896"/>
                </a:cubicBezTo>
                <a:cubicBezTo>
                  <a:pt x="3124121" y="32254"/>
                  <a:pt x="3125019" y="36466"/>
                  <a:pt x="3125019" y="41532"/>
                </a:cubicBezTo>
                <a:cubicBezTo>
                  <a:pt x="3125019" y="52431"/>
                  <a:pt x="3121956" y="57880"/>
                  <a:pt x="3115829" y="57880"/>
                </a:cubicBezTo>
                <a:cubicBezTo>
                  <a:pt x="3112765" y="57880"/>
                  <a:pt x="3110409" y="56083"/>
                  <a:pt x="3108760" y="52490"/>
                </a:cubicBezTo>
                <a:cubicBezTo>
                  <a:pt x="3107758" y="50428"/>
                  <a:pt x="3106727" y="49397"/>
                  <a:pt x="3105667" y="49397"/>
                </a:cubicBezTo>
                <a:cubicBezTo>
                  <a:pt x="3103016" y="49397"/>
                  <a:pt x="3101690" y="52313"/>
                  <a:pt x="3101690" y="58145"/>
                </a:cubicBezTo>
                <a:lnTo>
                  <a:pt x="3101690" y="128750"/>
                </a:lnTo>
                <a:cubicBezTo>
                  <a:pt x="3101690" y="130989"/>
                  <a:pt x="3102721" y="132638"/>
                  <a:pt x="3104783" y="133699"/>
                </a:cubicBezTo>
                <a:cubicBezTo>
                  <a:pt x="3106845" y="134700"/>
                  <a:pt x="3107876" y="136320"/>
                  <a:pt x="3107876" y="138559"/>
                </a:cubicBezTo>
                <a:lnTo>
                  <a:pt x="3107876" y="142536"/>
                </a:lnTo>
                <a:cubicBezTo>
                  <a:pt x="3107876" y="143949"/>
                  <a:pt x="3107714" y="144848"/>
                  <a:pt x="3107390" y="145231"/>
                </a:cubicBezTo>
                <a:cubicBezTo>
                  <a:pt x="3107066" y="145614"/>
                  <a:pt x="3106138" y="145805"/>
                  <a:pt x="3104606" y="145805"/>
                </a:cubicBezTo>
                <a:lnTo>
                  <a:pt x="3071292" y="145805"/>
                </a:lnTo>
                <a:cubicBezTo>
                  <a:pt x="3068995" y="145805"/>
                  <a:pt x="3067846" y="144715"/>
                  <a:pt x="3067846" y="142536"/>
                </a:cubicBezTo>
                <a:lnTo>
                  <a:pt x="3067846" y="137675"/>
                </a:lnTo>
                <a:cubicBezTo>
                  <a:pt x="3067846" y="136026"/>
                  <a:pt x="3068347" y="134936"/>
                  <a:pt x="3069348" y="134406"/>
                </a:cubicBezTo>
                <a:cubicBezTo>
                  <a:pt x="3071351" y="133404"/>
                  <a:pt x="3072353" y="131873"/>
                  <a:pt x="3072353" y="129811"/>
                </a:cubicBezTo>
                <a:lnTo>
                  <a:pt x="3072353" y="40825"/>
                </a:lnTo>
                <a:cubicBezTo>
                  <a:pt x="3072353" y="38823"/>
                  <a:pt x="3071646" y="37379"/>
                  <a:pt x="3070232" y="36496"/>
                </a:cubicBezTo>
                <a:cubicBezTo>
                  <a:pt x="3068700" y="35612"/>
                  <a:pt x="3067816" y="34920"/>
                  <a:pt x="3067581" y="34419"/>
                </a:cubicBezTo>
                <a:cubicBezTo>
                  <a:pt x="3067345" y="33918"/>
                  <a:pt x="3067227" y="32401"/>
                  <a:pt x="3067227" y="29868"/>
                </a:cubicBezTo>
                <a:cubicBezTo>
                  <a:pt x="3067227" y="27747"/>
                  <a:pt x="3067537" y="26422"/>
                  <a:pt x="3068155" y="25892"/>
                </a:cubicBezTo>
                <a:cubicBezTo>
                  <a:pt x="3068774" y="25361"/>
                  <a:pt x="3069819" y="25096"/>
                  <a:pt x="3071292" y="25096"/>
                </a:cubicBezTo>
                <a:lnTo>
                  <a:pt x="3095151" y="25096"/>
                </a:lnTo>
                <a:cubicBezTo>
                  <a:pt x="3096271" y="25096"/>
                  <a:pt x="3097036" y="25406"/>
                  <a:pt x="3097449" y="26024"/>
                </a:cubicBezTo>
                <a:cubicBezTo>
                  <a:pt x="3097861" y="26643"/>
                  <a:pt x="3098067" y="28130"/>
                  <a:pt x="3098067" y="30487"/>
                </a:cubicBezTo>
                <a:lnTo>
                  <a:pt x="3098067" y="48602"/>
                </a:lnTo>
                <a:cubicBezTo>
                  <a:pt x="3098774" y="47188"/>
                  <a:pt x="3099628" y="44714"/>
                  <a:pt x="3100630" y="41179"/>
                </a:cubicBezTo>
                <a:cubicBezTo>
                  <a:pt x="3102868" y="33521"/>
                  <a:pt x="3105063" y="28719"/>
                  <a:pt x="3107213" y="26775"/>
                </a:cubicBezTo>
                <a:cubicBezTo>
                  <a:pt x="3109363" y="24831"/>
                  <a:pt x="3111735" y="23859"/>
                  <a:pt x="3114327" y="23859"/>
                </a:cubicBezTo>
                <a:close/>
                <a:moveTo>
                  <a:pt x="2768176" y="23859"/>
                </a:moveTo>
                <a:cubicBezTo>
                  <a:pt x="2777233" y="23859"/>
                  <a:pt x="2783872" y="28557"/>
                  <a:pt x="2788091" y="37954"/>
                </a:cubicBezTo>
                <a:cubicBezTo>
                  <a:pt x="2792311" y="47350"/>
                  <a:pt x="2794421" y="62387"/>
                  <a:pt x="2794421" y="83065"/>
                </a:cubicBezTo>
                <a:cubicBezTo>
                  <a:pt x="2794421" y="96497"/>
                  <a:pt x="2793740" y="107542"/>
                  <a:pt x="2792377" y="116202"/>
                </a:cubicBezTo>
                <a:cubicBezTo>
                  <a:pt x="2791015" y="124862"/>
                  <a:pt x="2787981" y="131961"/>
                  <a:pt x="2783275" y="137499"/>
                </a:cubicBezTo>
                <a:cubicBezTo>
                  <a:pt x="2778570" y="143036"/>
                  <a:pt x="2773154" y="145805"/>
                  <a:pt x="2767027" y="145805"/>
                </a:cubicBezTo>
                <a:cubicBezTo>
                  <a:pt x="2759663" y="145805"/>
                  <a:pt x="2753448" y="141740"/>
                  <a:pt x="2748382" y="133611"/>
                </a:cubicBezTo>
                <a:lnTo>
                  <a:pt x="2748382" y="153316"/>
                </a:lnTo>
                <a:cubicBezTo>
                  <a:pt x="2748382" y="155319"/>
                  <a:pt x="2749501" y="156704"/>
                  <a:pt x="2751740" y="157470"/>
                </a:cubicBezTo>
                <a:cubicBezTo>
                  <a:pt x="2753919" y="158235"/>
                  <a:pt x="2755009" y="159679"/>
                  <a:pt x="2755009" y="161799"/>
                </a:cubicBezTo>
                <a:lnTo>
                  <a:pt x="2755009" y="164981"/>
                </a:lnTo>
                <a:cubicBezTo>
                  <a:pt x="2755009" y="166218"/>
                  <a:pt x="2754862" y="166969"/>
                  <a:pt x="2754567" y="167234"/>
                </a:cubicBezTo>
                <a:cubicBezTo>
                  <a:pt x="2754273" y="167499"/>
                  <a:pt x="2753478" y="167632"/>
                  <a:pt x="2752181" y="167632"/>
                </a:cubicBezTo>
                <a:lnTo>
                  <a:pt x="2718160" y="167632"/>
                </a:lnTo>
                <a:cubicBezTo>
                  <a:pt x="2715804" y="167632"/>
                  <a:pt x="2714626" y="167043"/>
                  <a:pt x="2714626" y="165864"/>
                </a:cubicBezTo>
                <a:lnTo>
                  <a:pt x="2714626" y="162595"/>
                </a:lnTo>
                <a:cubicBezTo>
                  <a:pt x="2714626" y="160415"/>
                  <a:pt x="2715627" y="158736"/>
                  <a:pt x="2717630" y="157558"/>
                </a:cubicBezTo>
                <a:cubicBezTo>
                  <a:pt x="2718631" y="156969"/>
                  <a:pt x="2719132" y="156026"/>
                  <a:pt x="2719132" y="154730"/>
                </a:cubicBezTo>
                <a:lnTo>
                  <a:pt x="2719132" y="40384"/>
                </a:lnTo>
                <a:cubicBezTo>
                  <a:pt x="2719132" y="38204"/>
                  <a:pt x="2718366" y="36554"/>
                  <a:pt x="2716835" y="35435"/>
                </a:cubicBezTo>
                <a:cubicBezTo>
                  <a:pt x="2715774" y="34669"/>
                  <a:pt x="2715141" y="34080"/>
                  <a:pt x="2714935" y="33668"/>
                </a:cubicBezTo>
                <a:cubicBezTo>
                  <a:pt x="2714729" y="33255"/>
                  <a:pt x="2714626" y="32401"/>
                  <a:pt x="2714626" y="31105"/>
                </a:cubicBezTo>
                <a:lnTo>
                  <a:pt x="2714626" y="28366"/>
                </a:lnTo>
                <a:cubicBezTo>
                  <a:pt x="2714626" y="26775"/>
                  <a:pt x="2714787" y="25833"/>
                  <a:pt x="2715112" y="25538"/>
                </a:cubicBezTo>
                <a:cubicBezTo>
                  <a:pt x="2715436" y="25243"/>
                  <a:pt x="2716304" y="25096"/>
                  <a:pt x="2717718" y="25096"/>
                </a:cubicBezTo>
                <a:lnTo>
                  <a:pt x="2744670" y="25096"/>
                </a:lnTo>
                <a:cubicBezTo>
                  <a:pt x="2746379" y="25096"/>
                  <a:pt x="2747424" y="25302"/>
                  <a:pt x="2747807" y="25715"/>
                </a:cubicBezTo>
                <a:cubicBezTo>
                  <a:pt x="2748190" y="26127"/>
                  <a:pt x="2748382" y="27188"/>
                  <a:pt x="2748382" y="28896"/>
                </a:cubicBezTo>
                <a:lnTo>
                  <a:pt x="2748382" y="33756"/>
                </a:lnTo>
                <a:cubicBezTo>
                  <a:pt x="2751857" y="30457"/>
                  <a:pt x="2755038" y="27983"/>
                  <a:pt x="2757925" y="26333"/>
                </a:cubicBezTo>
                <a:cubicBezTo>
                  <a:pt x="2760812" y="24684"/>
                  <a:pt x="2764229" y="23859"/>
                  <a:pt x="2768176" y="23859"/>
                </a:cubicBezTo>
                <a:close/>
                <a:moveTo>
                  <a:pt x="1740411" y="23859"/>
                </a:moveTo>
                <a:cubicBezTo>
                  <a:pt x="1748953" y="23859"/>
                  <a:pt x="1755713" y="26702"/>
                  <a:pt x="1760691" y="32386"/>
                </a:cubicBezTo>
                <a:cubicBezTo>
                  <a:pt x="1765669" y="38071"/>
                  <a:pt x="1768158" y="44655"/>
                  <a:pt x="1768158" y="52136"/>
                </a:cubicBezTo>
                <a:cubicBezTo>
                  <a:pt x="1768158" y="56025"/>
                  <a:pt x="1767333" y="59324"/>
                  <a:pt x="1765684" y="62034"/>
                </a:cubicBezTo>
                <a:cubicBezTo>
                  <a:pt x="1764034" y="64743"/>
                  <a:pt x="1761530" y="66098"/>
                  <a:pt x="1758172" y="66098"/>
                </a:cubicBezTo>
                <a:cubicBezTo>
                  <a:pt x="1754697" y="66098"/>
                  <a:pt x="1752031" y="64802"/>
                  <a:pt x="1750175" y="62210"/>
                </a:cubicBezTo>
                <a:cubicBezTo>
                  <a:pt x="1748319" y="59618"/>
                  <a:pt x="1747392" y="56378"/>
                  <a:pt x="1747392" y="52490"/>
                </a:cubicBezTo>
                <a:cubicBezTo>
                  <a:pt x="1747392" y="50840"/>
                  <a:pt x="1747568" y="48926"/>
                  <a:pt x="1747922" y="46746"/>
                </a:cubicBezTo>
                <a:cubicBezTo>
                  <a:pt x="1748393" y="44213"/>
                  <a:pt x="1748629" y="42210"/>
                  <a:pt x="1748629" y="40737"/>
                </a:cubicBezTo>
                <a:cubicBezTo>
                  <a:pt x="1748629" y="39205"/>
                  <a:pt x="1748069" y="37909"/>
                  <a:pt x="1746950" y="36849"/>
                </a:cubicBezTo>
                <a:cubicBezTo>
                  <a:pt x="1745830" y="35789"/>
                  <a:pt x="1744534" y="35258"/>
                  <a:pt x="1743062" y="35258"/>
                </a:cubicBezTo>
                <a:cubicBezTo>
                  <a:pt x="1741648" y="35258"/>
                  <a:pt x="1740440" y="35876"/>
                  <a:pt x="1739439" y="37113"/>
                </a:cubicBezTo>
                <a:cubicBezTo>
                  <a:pt x="1738437" y="38349"/>
                  <a:pt x="1737936" y="39702"/>
                  <a:pt x="1737936" y="41173"/>
                </a:cubicBezTo>
                <a:lnTo>
                  <a:pt x="1737936" y="126725"/>
                </a:lnTo>
                <a:cubicBezTo>
                  <a:pt x="1737936" y="128785"/>
                  <a:pt x="1738540" y="130624"/>
                  <a:pt x="1739748" y="132243"/>
                </a:cubicBezTo>
                <a:cubicBezTo>
                  <a:pt x="1740956" y="133862"/>
                  <a:pt x="1742649" y="134671"/>
                  <a:pt x="1744829" y="134671"/>
                </a:cubicBezTo>
                <a:cubicBezTo>
                  <a:pt x="1747774" y="134671"/>
                  <a:pt x="1750057" y="132859"/>
                  <a:pt x="1751677" y="129236"/>
                </a:cubicBezTo>
                <a:cubicBezTo>
                  <a:pt x="1753297" y="125613"/>
                  <a:pt x="1754107" y="120915"/>
                  <a:pt x="1754107" y="115142"/>
                </a:cubicBezTo>
                <a:lnTo>
                  <a:pt x="1754019" y="112668"/>
                </a:lnTo>
                <a:cubicBezTo>
                  <a:pt x="1754019" y="109545"/>
                  <a:pt x="1754593" y="107690"/>
                  <a:pt x="1755742" y="107101"/>
                </a:cubicBezTo>
                <a:cubicBezTo>
                  <a:pt x="1756891" y="106511"/>
                  <a:pt x="1758850" y="106217"/>
                  <a:pt x="1761619" y="106217"/>
                </a:cubicBezTo>
                <a:cubicBezTo>
                  <a:pt x="1764034" y="106217"/>
                  <a:pt x="1765684" y="106659"/>
                  <a:pt x="1766567" y="107542"/>
                </a:cubicBezTo>
                <a:cubicBezTo>
                  <a:pt x="1767451" y="108426"/>
                  <a:pt x="1767893" y="110282"/>
                  <a:pt x="1767893" y="113109"/>
                </a:cubicBezTo>
                <a:cubicBezTo>
                  <a:pt x="1767893" y="122241"/>
                  <a:pt x="1765507" y="130179"/>
                  <a:pt x="1760735" y="136924"/>
                </a:cubicBezTo>
                <a:cubicBezTo>
                  <a:pt x="1755963" y="143670"/>
                  <a:pt x="1749188" y="147042"/>
                  <a:pt x="1740411" y="147042"/>
                </a:cubicBezTo>
                <a:cubicBezTo>
                  <a:pt x="1730101" y="147033"/>
                  <a:pt x="1721647" y="141850"/>
                  <a:pt x="1715049" y="131494"/>
                </a:cubicBezTo>
                <a:cubicBezTo>
                  <a:pt x="1708451" y="121137"/>
                  <a:pt x="1705152" y="106452"/>
                  <a:pt x="1705152" y="87438"/>
                </a:cubicBezTo>
                <a:cubicBezTo>
                  <a:pt x="1705152" y="73191"/>
                  <a:pt x="1706831" y="61344"/>
                  <a:pt x="1710189" y="51895"/>
                </a:cubicBezTo>
                <a:cubicBezTo>
                  <a:pt x="1713547" y="42447"/>
                  <a:pt x="1717627" y="35415"/>
                  <a:pt x="1722428" y="30798"/>
                </a:cubicBezTo>
                <a:cubicBezTo>
                  <a:pt x="1727229" y="26181"/>
                  <a:pt x="1733223" y="23868"/>
                  <a:pt x="1740411" y="23859"/>
                </a:cubicBezTo>
                <a:close/>
                <a:moveTo>
                  <a:pt x="1391785" y="23859"/>
                </a:moveTo>
                <a:cubicBezTo>
                  <a:pt x="1401800" y="23859"/>
                  <a:pt x="1409842" y="28336"/>
                  <a:pt x="1415910" y="37291"/>
                </a:cubicBezTo>
                <a:cubicBezTo>
                  <a:pt x="1421977" y="46245"/>
                  <a:pt x="1425011" y="58970"/>
                  <a:pt x="1425011" y="75465"/>
                </a:cubicBezTo>
                <a:lnTo>
                  <a:pt x="1425011" y="83683"/>
                </a:lnTo>
                <a:lnTo>
                  <a:pt x="1385335" y="83683"/>
                </a:lnTo>
                <a:lnTo>
                  <a:pt x="1385335" y="119825"/>
                </a:lnTo>
                <a:cubicBezTo>
                  <a:pt x="1385335" y="124597"/>
                  <a:pt x="1386262" y="128338"/>
                  <a:pt x="1388118" y="131048"/>
                </a:cubicBezTo>
                <a:cubicBezTo>
                  <a:pt x="1389974" y="133758"/>
                  <a:pt x="1392345" y="135113"/>
                  <a:pt x="1395232" y="135113"/>
                </a:cubicBezTo>
                <a:cubicBezTo>
                  <a:pt x="1399709" y="135113"/>
                  <a:pt x="1403288" y="133213"/>
                  <a:pt x="1405968" y="129413"/>
                </a:cubicBezTo>
                <a:cubicBezTo>
                  <a:pt x="1408649" y="125613"/>
                  <a:pt x="1410077" y="120414"/>
                  <a:pt x="1410254" y="113816"/>
                </a:cubicBezTo>
                <a:cubicBezTo>
                  <a:pt x="1410313" y="110282"/>
                  <a:pt x="1410652" y="108161"/>
                  <a:pt x="1411270" y="107454"/>
                </a:cubicBezTo>
                <a:cubicBezTo>
                  <a:pt x="1411889" y="106747"/>
                  <a:pt x="1414024" y="106394"/>
                  <a:pt x="1417677" y="106394"/>
                </a:cubicBezTo>
                <a:cubicBezTo>
                  <a:pt x="1420858" y="106394"/>
                  <a:pt x="1422876" y="106718"/>
                  <a:pt x="1423730" y="107366"/>
                </a:cubicBezTo>
                <a:cubicBezTo>
                  <a:pt x="1424584" y="108014"/>
                  <a:pt x="1425011" y="109634"/>
                  <a:pt x="1425011" y="112226"/>
                </a:cubicBezTo>
                <a:cubicBezTo>
                  <a:pt x="1425011" y="121298"/>
                  <a:pt x="1422066" y="129369"/>
                  <a:pt x="1416175" y="136438"/>
                </a:cubicBezTo>
                <a:cubicBezTo>
                  <a:pt x="1410284" y="143508"/>
                  <a:pt x="1402478" y="147042"/>
                  <a:pt x="1392757" y="147042"/>
                </a:cubicBezTo>
                <a:cubicBezTo>
                  <a:pt x="1381623" y="147042"/>
                  <a:pt x="1372168" y="141991"/>
                  <a:pt x="1364392" y="131887"/>
                </a:cubicBezTo>
                <a:cubicBezTo>
                  <a:pt x="1356615" y="121784"/>
                  <a:pt x="1352727" y="106570"/>
                  <a:pt x="1352727" y="86246"/>
                </a:cubicBezTo>
                <a:cubicBezTo>
                  <a:pt x="1352727" y="65922"/>
                  <a:pt x="1356321" y="50443"/>
                  <a:pt x="1363508" y="39809"/>
                </a:cubicBezTo>
                <a:cubicBezTo>
                  <a:pt x="1370695" y="29176"/>
                  <a:pt x="1380121" y="23859"/>
                  <a:pt x="1391785" y="23859"/>
                </a:cubicBezTo>
                <a:close/>
                <a:moveTo>
                  <a:pt x="724682" y="23859"/>
                </a:moveTo>
                <a:cubicBezTo>
                  <a:pt x="735757" y="23859"/>
                  <a:pt x="745006" y="28822"/>
                  <a:pt x="752429" y="38749"/>
                </a:cubicBezTo>
                <a:cubicBezTo>
                  <a:pt x="759852" y="48675"/>
                  <a:pt x="763563" y="63418"/>
                  <a:pt x="763563" y="82976"/>
                </a:cubicBezTo>
                <a:cubicBezTo>
                  <a:pt x="763563" y="104067"/>
                  <a:pt x="759793" y="120017"/>
                  <a:pt x="752252" y="130827"/>
                </a:cubicBezTo>
                <a:cubicBezTo>
                  <a:pt x="744712" y="141637"/>
                  <a:pt x="735315" y="147042"/>
                  <a:pt x="724063" y="147042"/>
                </a:cubicBezTo>
                <a:cubicBezTo>
                  <a:pt x="716287" y="147042"/>
                  <a:pt x="709542" y="144568"/>
                  <a:pt x="703827" y="139619"/>
                </a:cubicBezTo>
                <a:cubicBezTo>
                  <a:pt x="698113" y="134671"/>
                  <a:pt x="693709" y="128073"/>
                  <a:pt x="690617" y="119825"/>
                </a:cubicBezTo>
                <a:cubicBezTo>
                  <a:pt x="687524" y="111578"/>
                  <a:pt x="685977" y="100296"/>
                  <a:pt x="685977" y="85981"/>
                </a:cubicBezTo>
                <a:cubicBezTo>
                  <a:pt x="685977" y="65539"/>
                  <a:pt x="689527" y="50075"/>
                  <a:pt x="696626" y="39588"/>
                </a:cubicBezTo>
                <a:cubicBezTo>
                  <a:pt x="703724" y="29102"/>
                  <a:pt x="713076" y="23859"/>
                  <a:pt x="724682" y="23859"/>
                </a:cubicBezTo>
                <a:close/>
                <a:moveTo>
                  <a:pt x="399702" y="23859"/>
                </a:moveTo>
                <a:cubicBezTo>
                  <a:pt x="403236" y="23859"/>
                  <a:pt x="405902" y="25538"/>
                  <a:pt x="407699" y="28896"/>
                </a:cubicBezTo>
                <a:cubicBezTo>
                  <a:pt x="409496" y="32254"/>
                  <a:pt x="410394" y="36466"/>
                  <a:pt x="410394" y="41532"/>
                </a:cubicBezTo>
                <a:cubicBezTo>
                  <a:pt x="410394" y="52431"/>
                  <a:pt x="407331" y="57880"/>
                  <a:pt x="401204" y="57880"/>
                </a:cubicBezTo>
                <a:cubicBezTo>
                  <a:pt x="398141" y="57880"/>
                  <a:pt x="395784" y="56083"/>
                  <a:pt x="394135" y="52490"/>
                </a:cubicBezTo>
                <a:cubicBezTo>
                  <a:pt x="393133" y="50428"/>
                  <a:pt x="392102" y="49397"/>
                  <a:pt x="391042" y="49397"/>
                </a:cubicBezTo>
                <a:cubicBezTo>
                  <a:pt x="388391" y="49397"/>
                  <a:pt x="387065" y="52313"/>
                  <a:pt x="387065" y="58145"/>
                </a:cubicBezTo>
                <a:lnTo>
                  <a:pt x="387065" y="128750"/>
                </a:lnTo>
                <a:cubicBezTo>
                  <a:pt x="387065" y="130989"/>
                  <a:pt x="388096" y="132638"/>
                  <a:pt x="390158" y="133699"/>
                </a:cubicBezTo>
                <a:cubicBezTo>
                  <a:pt x="392220" y="134700"/>
                  <a:pt x="393251" y="136320"/>
                  <a:pt x="393251" y="138559"/>
                </a:cubicBezTo>
                <a:lnTo>
                  <a:pt x="393251" y="142536"/>
                </a:lnTo>
                <a:cubicBezTo>
                  <a:pt x="393251" y="143949"/>
                  <a:pt x="393089" y="144848"/>
                  <a:pt x="392765" y="145231"/>
                </a:cubicBezTo>
                <a:cubicBezTo>
                  <a:pt x="392441" y="145614"/>
                  <a:pt x="391513" y="145805"/>
                  <a:pt x="389981" y="145805"/>
                </a:cubicBezTo>
                <a:lnTo>
                  <a:pt x="356667" y="145805"/>
                </a:lnTo>
                <a:cubicBezTo>
                  <a:pt x="354370" y="145805"/>
                  <a:pt x="353221" y="144715"/>
                  <a:pt x="353221" y="142536"/>
                </a:cubicBezTo>
                <a:lnTo>
                  <a:pt x="353221" y="137675"/>
                </a:lnTo>
                <a:cubicBezTo>
                  <a:pt x="353221" y="136026"/>
                  <a:pt x="353722" y="134936"/>
                  <a:pt x="354723" y="134406"/>
                </a:cubicBezTo>
                <a:cubicBezTo>
                  <a:pt x="356726" y="133404"/>
                  <a:pt x="357727" y="131873"/>
                  <a:pt x="357727" y="129811"/>
                </a:cubicBezTo>
                <a:lnTo>
                  <a:pt x="357727" y="40825"/>
                </a:lnTo>
                <a:cubicBezTo>
                  <a:pt x="357727" y="38823"/>
                  <a:pt x="357021" y="37379"/>
                  <a:pt x="355607" y="36496"/>
                </a:cubicBezTo>
                <a:cubicBezTo>
                  <a:pt x="354075" y="35612"/>
                  <a:pt x="353191" y="34920"/>
                  <a:pt x="352956" y="34419"/>
                </a:cubicBezTo>
                <a:cubicBezTo>
                  <a:pt x="352720" y="33918"/>
                  <a:pt x="352602" y="32401"/>
                  <a:pt x="352602" y="29868"/>
                </a:cubicBezTo>
                <a:cubicBezTo>
                  <a:pt x="352602" y="27747"/>
                  <a:pt x="352912" y="26422"/>
                  <a:pt x="353530" y="25892"/>
                </a:cubicBezTo>
                <a:cubicBezTo>
                  <a:pt x="354149" y="25361"/>
                  <a:pt x="355194" y="25096"/>
                  <a:pt x="356667" y="25096"/>
                </a:cubicBezTo>
                <a:lnTo>
                  <a:pt x="380526" y="25096"/>
                </a:lnTo>
                <a:cubicBezTo>
                  <a:pt x="381645" y="25096"/>
                  <a:pt x="382411" y="25406"/>
                  <a:pt x="382824" y="26024"/>
                </a:cubicBezTo>
                <a:cubicBezTo>
                  <a:pt x="383236" y="26643"/>
                  <a:pt x="383442" y="28130"/>
                  <a:pt x="383442" y="30487"/>
                </a:cubicBezTo>
                <a:lnTo>
                  <a:pt x="383442" y="48602"/>
                </a:lnTo>
                <a:cubicBezTo>
                  <a:pt x="384149" y="47188"/>
                  <a:pt x="385003" y="44714"/>
                  <a:pt x="386005" y="41179"/>
                </a:cubicBezTo>
                <a:cubicBezTo>
                  <a:pt x="388243" y="33521"/>
                  <a:pt x="390438" y="28719"/>
                  <a:pt x="392588" y="26775"/>
                </a:cubicBezTo>
                <a:cubicBezTo>
                  <a:pt x="394738" y="24831"/>
                  <a:pt x="397110" y="23859"/>
                  <a:pt x="399702" y="23859"/>
                </a:cubicBezTo>
                <a:close/>
                <a:moveTo>
                  <a:pt x="53551" y="23859"/>
                </a:moveTo>
                <a:cubicBezTo>
                  <a:pt x="62608" y="23859"/>
                  <a:pt x="69247" y="28557"/>
                  <a:pt x="73466" y="37954"/>
                </a:cubicBezTo>
                <a:cubicBezTo>
                  <a:pt x="77686" y="47350"/>
                  <a:pt x="79796" y="62387"/>
                  <a:pt x="79796" y="83065"/>
                </a:cubicBezTo>
                <a:cubicBezTo>
                  <a:pt x="79796" y="96497"/>
                  <a:pt x="79114" y="107542"/>
                  <a:pt x="77752" y="116202"/>
                </a:cubicBezTo>
                <a:cubicBezTo>
                  <a:pt x="76390" y="124862"/>
                  <a:pt x="73356" y="131961"/>
                  <a:pt x="68650" y="137499"/>
                </a:cubicBezTo>
                <a:cubicBezTo>
                  <a:pt x="63945" y="143036"/>
                  <a:pt x="58529" y="145805"/>
                  <a:pt x="52402" y="145805"/>
                </a:cubicBezTo>
                <a:cubicBezTo>
                  <a:pt x="45038" y="145805"/>
                  <a:pt x="38823" y="141740"/>
                  <a:pt x="33757" y="133611"/>
                </a:cubicBezTo>
                <a:lnTo>
                  <a:pt x="33757" y="153316"/>
                </a:lnTo>
                <a:cubicBezTo>
                  <a:pt x="33757" y="155319"/>
                  <a:pt x="34876" y="156704"/>
                  <a:pt x="37115" y="157470"/>
                </a:cubicBezTo>
                <a:cubicBezTo>
                  <a:pt x="39294" y="158235"/>
                  <a:pt x="40384" y="159679"/>
                  <a:pt x="40384" y="161799"/>
                </a:cubicBezTo>
                <a:lnTo>
                  <a:pt x="40384" y="164981"/>
                </a:lnTo>
                <a:cubicBezTo>
                  <a:pt x="40384" y="166218"/>
                  <a:pt x="40237" y="166969"/>
                  <a:pt x="39942" y="167234"/>
                </a:cubicBezTo>
                <a:cubicBezTo>
                  <a:pt x="39648" y="167499"/>
                  <a:pt x="38852" y="167632"/>
                  <a:pt x="37556" y="167632"/>
                </a:cubicBezTo>
                <a:lnTo>
                  <a:pt x="3535" y="167632"/>
                </a:lnTo>
                <a:cubicBezTo>
                  <a:pt x="1179" y="167632"/>
                  <a:pt x="0" y="167043"/>
                  <a:pt x="0" y="165864"/>
                </a:cubicBezTo>
                <a:lnTo>
                  <a:pt x="0" y="162595"/>
                </a:lnTo>
                <a:cubicBezTo>
                  <a:pt x="0" y="160415"/>
                  <a:pt x="1002" y="158736"/>
                  <a:pt x="3005" y="157558"/>
                </a:cubicBezTo>
                <a:cubicBezTo>
                  <a:pt x="4006" y="156969"/>
                  <a:pt x="4507" y="156026"/>
                  <a:pt x="4507" y="154730"/>
                </a:cubicBezTo>
                <a:lnTo>
                  <a:pt x="4507" y="40384"/>
                </a:lnTo>
                <a:cubicBezTo>
                  <a:pt x="4507" y="38204"/>
                  <a:pt x="3741" y="36554"/>
                  <a:pt x="2210" y="35435"/>
                </a:cubicBezTo>
                <a:cubicBezTo>
                  <a:pt x="1149" y="34669"/>
                  <a:pt x="516" y="34080"/>
                  <a:pt x="310" y="33668"/>
                </a:cubicBezTo>
                <a:cubicBezTo>
                  <a:pt x="104" y="33255"/>
                  <a:pt x="0" y="32401"/>
                  <a:pt x="0" y="31105"/>
                </a:cubicBezTo>
                <a:lnTo>
                  <a:pt x="0" y="28366"/>
                </a:lnTo>
                <a:cubicBezTo>
                  <a:pt x="0" y="26775"/>
                  <a:pt x="163" y="25833"/>
                  <a:pt x="487" y="25538"/>
                </a:cubicBezTo>
                <a:cubicBezTo>
                  <a:pt x="811" y="25243"/>
                  <a:pt x="1679" y="25096"/>
                  <a:pt x="3093" y="25096"/>
                </a:cubicBezTo>
                <a:lnTo>
                  <a:pt x="30045" y="25096"/>
                </a:lnTo>
                <a:cubicBezTo>
                  <a:pt x="31754" y="25096"/>
                  <a:pt x="32799" y="25302"/>
                  <a:pt x="33182" y="25715"/>
                </a:cubicBezTo>
                <a:cubicBezTo>
                  <a:pt x="33565" y="26127"/>
                  <a:pt x="33757" y="27188"/>
                  <a:pt x="33757" y="28896"/>
                </a:cubicBezTo>
                <a:lnTo>
                  <a:pt x="33757" y="33756"/>
                </a:lnTo>
                <a:cubicBezTo>
                  <a:pt x="37232" y="30457"/>
                  <a:pt x="40414" y="27983"/>
                  <a:pt x="43300" y="26333"/>
                </a:cubicBezTo>
                <a:cubicBezTo>
                  <a:pt x="46187" y="24684"/>
                  <a:pt x="49604" y="23859"/>
                  <a:pt x="53551" y="23859"/>
                </a:cubicBezTo>
                <a:close/>
                <a:moveTo>
                  <a:pt x="4384770" y="3181"/>
                </a:moveTo>
                <a:lnTo>
                  <a:pt x="4412076" y="3181"/>
                </a:lnTo>
                <a:cubicBezTo>
                  <a:pt x="4413548" y="3181"/>
                  <a:pt x="4414520" y="3299"/>
                  <a:pt x="4414992" y="3535"/>
                </a:cubicBezTo>
                <a:cubicBezTo>
                  <a:pt x="4415463" y="3770"/>
                  <a:pt x="4415699" y="4772"/>
                  <a:pt x="4415699" y="6539"/>
                </a:cubicBezTo>
                <a:lnTo>
                  <a:pt x="4415699" y="129987"/>
                </a:lnTo>
                <a:cubicBezTo>
                  <a:pt x="4415699" y="132697"/>
                  <a:pt x="4416582" y="134376"/>
                  <a:pt x="4418350" y="135024"/>
                </a:cubicBezTo>
                <a:cubicBezTo>
                  <a:pt x="4419587" y="135496"/>
                  <a:pt x="4420205" y="136497"/>
                  <a:pt x="4420205" y="138029"/>
                </a:cubicBezTo>
                <a:lnTo>
                  <a:pt x="4420205" y="143066"/>
                </a:lnTo>
                <a:cubicBezTo>
                  <a:pt x="4420205" y="144892"/>
                  <a:pt x="4418880" y="145805"/>
                  <a:pt x="4416229" y="145805"/>
                </a:cubicBezTo>
                <a:lnTo>
                  <a:pt x="4383798" y="145805"/>
                </a:lnTo>
                <a:cubicBezTo>
                  <a:pt x="4381972" y="145805"/>
                  <a:pt x="4381059" y="144892"/>
                  <a:pt x="4381059" y="143066"/>
                </a:cubicBezTo>
                <a:lnTo>
                  <a:pt x="4381059" y="138029"/>
                </a:lnTo>
                <a:cubicBezTo>
                  <a:pt x="4381059" y="135967"/>
                  <a:pt x="4381972" y="134435"/>
                  <a:pt x="4383798" y="133434"/>
                </a:cubicBezTo>
                <a:cubicBezTo>
                  <a:pt x="4384976" y="132845"/>
                  <a:pt x="4385713" y="132300"/>
                  <a:pt x="4386007" y="131799"/>
                </a:cubicBezTo>
                <a:cubicBezTo>
                  <a:pt x="4386302" y="131298"/>
                  <a:pt x="4386449" y="130341"/>
                  <a:pt x="4386449" y="128927"/>
                </a:cubicBezTo>
                <a:lnTo>
                  <a:pt x="4386449" y="19441"/>
                </a:lnTo>
                <a:cubicBezTo>
                  <a:pt x="4386449" y="17379"/>
                  <a:pt x="4385654" y="15994"/>
                  <a:pt x="4384063" y="15288"/>
                </a:cubicBezTo>
                <a:cubicBezTo>
                  <a:pt x="4382060" y="14286"/>
                  <a:pt x="4381059" y="12666"/>
                  <a:pt x="4381059" y="10427"/>
                </a:cubicBezTo>
                <a:lnTo>
                  <a:pt x="4381059" y="6009"/>
                </a:lnTo>
                <a:cubicBezTo>
                  <a:pt x="4381059" y="4124"/>
                  <a:pt x="4382296" y="3181"/>
                  <a:pt x="4384770" y="3181"/>
                </a:cubicBezTo>
                <a:close/>
                <a:moveTo>
                  <a:pt x="2063712" y="1679"/>
                </a:moveTo>
                <a:lnTo>
                  <a:pt x="2069456" y="1679"/>
                </a:lnTo>
                <a:cubicBezTo>
                  <a:pt x="2070987" y="1679"/>
                  <a:pt x="2071753" y="2710"/>
                  <a:pt x="2071753" y="4772"/>
                </a:cubicBezTo>
                <a:lnTo>
                  <a:pt x="2071753" y="25096"/>
                </a:lnTo>
                <a:lnTo>
                  <a:pt x="2077232" y="25096"/>
                </a:lnTo>
                <a:cubicBezTo>
                  <a:pt x="2079294" y="25096"/>
                  <a:pt x="2080325" y="26068"/>
                  <a:pt x="2080325" y="28012"/>
                </a:cubicBezTo>
                <a:lnTo>
                  <a:pt x="2080325" y="34375"/>
                </a:lnTo>
                <a:cubicBezTo>
                  <a:pt x="2080325" y="36260"/>
                  <a:pt x="2079294" y="37202"/>
                  <a:pt x="2077232" y="37202"/>
                </a:cubicBezTo>
                <a:lnTo>
                  <a:pt x="2071753" y="37202"/>
                </a:lnTo>
                <a:lnTo>
                  <a:pt x="2071753" y="128750"/>
                </a:lnTo>
                <a:cubicBezTo>
                  <a:pt x="2071753" y="131873"/>
                  <a:pt x="2073137" y="134111"/>
                  <a:pt x="2075906" y="135466"/>
                </a:cubicBezTo>
                <a:cubicBezTo>
                  <a:pt x="2077261" y="136114"/>
                  <a:pt x="2078145" y="136910"/>
                  <a:pt x="2078557" y="137852"/>
                </a:cubicBezTo>
                <a:cubicBezTo>
                  <a:pt x="2078970" y="138795"/>
                  <a:pt x="2079176" y="140503"/>
                  <a:pt x="2079176" y="142977"/>
                </a:cubicBezTo>
                <a:cubicBezTo>
                  <a:pt x="2079176" y="144509"/>
                  <a:pt x="2079073" y="145363"/>
                  <a:pt x="2078867" y="145540"/>
                </a:cubicBezTo>
                <a:cubicBezTo>
                  <a:pt x="2078660" y="145717"/>
                  <a:pt x="2077939" y="145805"/>
                  <a:pt x="2076702" y="145805"/>
                </a:cubicBezTo>
                <a:lnTo>
                  <a:pt x="2048778" y="145805"/>
                </a:lnTo>
                <a:cubicBezTo>
                  <a:pt x="2044536" y="142035"/>
                  <a:pt x="2042415" y="136350"/>
                  <a:pt x="2042415" y="128750"/>
                </a:cubicBezTo>
                <a:lnTo>
                  <a:pt x="2042415" y="37202"/>
                </a:lnTo>
                <a:lnTo>
                  <a:pt x="2038969" y="37202"/>
                </a:lnTo>
                <a:cubicBezTo>
                  <a:pt x="2037968" y="37202"/>
                  <a:pt x="2037334" y="37085"/>
                  <a:pt x="2037069" y="36849"/>
                </a:cubicBezTo>
                <a:cubicBezTo>
                  <a:pt x="2036804" y="36613"/>
                  <a:pt x="2036672" y="35965"/>
                  <a:pt x="2036672" y="34905"/>
                </a:cubicBezTo>
                <a:lnTo>
                  <a:pt x="2036672" y="28543"/>
                </a:lnTo>
                <a:cubicBezTo>
                  <a:pt x="2036672" y="27364"/>
                  <a:pt x="2036804" y="26598"/>
                  <a:pt x="2037069" y="26245"/>
                </a:cubicBezTo>
                <a:cubicBezTo>
                  <a:pt x="2037334" y="25892"/>
                  <a:pt x="2038115" y="25626"/>
                  <a:pt x="2039411" y="25450"/>
                </a:cubicBezTo>
                <a:cubicBezTo>
                  <a:pt x="2043653" y="24802"/>
                  <a:pt x="2047924" y="22445"/>
                  <a:pt x="2052224" y="18380"/>
                </a:cubicBezTo>
                <a:cubicBezTo>
                  <a:pt x="2056525" y="14315"/>
                  <a:pt x="2059087" y="9956"/>
                  <a:pt x="2059912" y="5302"/>
                </a:cubicBezTo>
                <a:cubicBezTo>
                  <a:pt x="2060207" y="3653"/>
                  <a:pt x="2060575" y="2636"/>
                  <a:pt x="2061017" y="2253"/>
                </a:cubicBezTo>
                <a:cubicBezTo>
                  <a:pt x="2061458" y="1871"/>
                  <a:pt x="2062357" y="1679"/>
                  <a:pt x="2063712" y="1679"/>
                </a:cubicBezTo>
                <a:close/>
                <a:moveTo>
                  <a:pt x="4091653" y="0"/>
                </a:moveTo>
                <a:cubicBezTo>
                  <a:pt x="4098310" y="0"/>
                  <a:pt x="4101639" y="2239"/>
                  <a:pt x="4101639" y="6716"/>
                </a:cubicBezTo>
                <a:cubicBezTo>
                  <a:pt x="4101639" y="10251"/>
                  <a:pt x="4099415" y="13240"/>
                  <a:pt x="4094967" y="15685"/>
                </a:cubicBezTo>
                <a:cubicBezTo>
                  <a:pt x="4090519" y="18130"/>
                  <a:pt x="4085467" y="19352"/>
                  <a:pt x="4079812" y="19352"/>
                </a:cubicBezTo>
                <a:cubicBezTo>
                  <a:pt x="4072507" y="19352"/>
                  <a:pt x="4068854" y="16908"/>
                  <a:pt x="4068854" y="12018"/>
                </a:cubicBezTo>
                <a:cubicBezTo>
                  <a:pt x="4068854" y="8130"/>
                  <a:pt x="4071417" y="5155"/>
                  <a:pt x="4076542" y="3093"/>
                </a:cubicBezTo>
                <a:cubicBezTo>
                  <a:pt x="4081668" y="1031"/>
                  <a:pt x="4086705" y="0"/>
                  <a:pt x="4091653" y="0"/>
                </a:cubicBezTo>
                <a:close/>
                <a:moveTo>
                  <a:pt x="3780509" y="0"/>
                </a:moveTo>
                <a:cubicBezTo>
                  <a:pt x="3790230" y="0"/>
                  <a:pt x="3795090" y="3387"/>
                  <a:pt x="3795090" y="10162"/>
                </a:cubicBezTo>
                <a:cubicBezTo>
                  <a:pt x="3795090" y="13461"/>
                  <a:pt x="3794177" y="15788"/>
                  <a:pt x="3792350" y="17143"/>
                </a:cubicBezTo>
                <a:cubicBezTo>
                  <a:pt x="3790524" y="18498"/>
                  <a:pt x="3788757" y="19176"/>
                  <a:pt x="3787048" y="19176"/>
                </a:cubicBezTo>
                <a:cubicBezTo>
                  <a:pt x="3785163" y="19176"/>
                  <a:pt x="3782836" y="18292"/>
                  <a:pt x="3780067" y="16525"/>
                </a:cubicBezTo>
                <a:cubicBezTo>
                  <a:pt x="3777357" y="14875"/>
                  <a:pt x="3775413" y="14050"/>
                  <a:pt x="3774235" y="14050"/>
                </a:cubicBezTo>
                <a:cubicBezTo>
                  <a:pt x="3772880" y="14050"/>
                  <a:pt x="3771761" y="14595"/>
                  <a:pt x="3770877" y="15685"/>
                </a:cubicBezTo>
                <a:cubicBezTo>
                  <a:pt x="3769994" y="16775"/>
                  <a:pt x="3769552" y="17909"/>
                  <a:pt x="3769552" y="19087"/>
                </a:cubicBezTo>
                <a:cubicBezTo>
                  <a:pt x="3769552" y="20737"/>
                  <a:pt x="3770200" y="22151"/>
                  <a:pt x="3771496" y="23329"/>
                </a:cubicBezTo>
                <a:cubicBezTo>
                  <a:pt x="3772792" y="24507"/>
                  <a:pt x="3774029" y="25096"/>
                  <a:pt x="3775207" y="25096"/>
                </a:cubicBezTo>
                <a:lnTo>
                  <a:pt x="3790230" y="25096"/>
                </a:lnTo>
                <a:cubicBezTo>
                  <a:pt x="3792233" y="25096"/>
                  <a:pt x="3793234" y="26098"/>
                  <a:pt x="3793234" y="28101"/>
                </a:cubicBezTo>
                <a:lnTo>
                  <a:pt x="3793234" y="33314"/>
                </a:lnTo>
                <a:cubicBezTo>
                  <a:pt x="3793234" y="34905"/>
                  <a:pt x="3792557" y="36083"/>
                  <a:pt x="3791202" y="36849"/>
                </a:cubicBezTo>
                <a:cubicBezTo>
                  <a:pt x="3788786" y="38263"/>
                  <a:pt x="3787579" y="40825"/>
                  <a:pt x="3787579" y="44537"/>
                </a:cubicBezTo>
                <a:lnTo>
                  <a:pt x="3787579" y="131136"/>
                </a:lnTo>
                <a:cubicBezTo>
                  <a:pt x="3787579" y="132373"/>
                  <a:pt x="3788580" y="133522"/>
                  <a:pt x="3790583" y="134583"/>
                </a:cubicBezTo>
                <a:cubicBezTo>
                  <a:pt x="3791526" y="135113"/>
                  <a:pt x="3792085" y="135658"/>
                  <a:pt x="3792262" y="136217"/>
                </a:cubicBezTo>
                <a:cubicBezTo>
                  <a:pt x="3792439" y="136777"/>
                  <a:pt x="3792527" y="137999"/>
                  <a:pt x="3792527" y="139885"/>
                </a:cubicBezTo>
                <a:cubicBezTo>
                  <a:pt x="3792527" y="142712"/>
                  <a:pt x="3792454" y="144406"/>
                  <a:pt x="3792306" y="144966"/>
                </a:cubicBezTo>
                <a:cubicBezTo>
                  <a:pt x="3792159" y="145525"/>
                  <a:pt x="3791467" y="145805"/>
                  <a:pt x="3790230" y="145805"/>
                </a:cubicBezTo>
                <a:lnTo>
                  <a:pt x="3755325" y="145805"/>
                </a:lnTo>
                <a:cubicBezTo>
                  <a:pt x="3753793" y="145805"/>
                  <a:pt x="3753027" y="145010"/>
                  <a:pt x="3753027" y="143419"/>
                </a:cubicBezTo>
                <a:lnTo>
                  <a:pt x="3753027" y="137499"/>
                </a:lnTo>
                <a:cubicBezTo>
                  <a:pt x="3753027" y="135790"/>
                  <a:pt x="3753734" y="134671"/>
                  <a:pt x="3755148" y="134141"/>
                </a:cubicBezTo>
                <a:cubicBezTo>
                  <a:pt x="3757210" y="133375"/>
                  <a:pt x="3758241" y="131284"/>
                  <a:pt x="3758241" y="127867"/>
                </a:cubicBezTo>
                <a:lnTo>
                  <a:pt x="3758241" y="42858"/>
                </a:lnTo>
                <a:cubicBezTo>
                  <a:pt x="3758241" y="40619"/>
                  <a:pt x="3757180" y="38734"/>
                  <a:pt x="3755060" y="37202"/>
                </a:cubicBezTo>
                <a:cubicBezTo>
                  <a:pt x="3753705" y="36260"/>
                  <a:pt x="3753027" y="34964"/>
                  <a:pt x="3753027" y="33314"/>
                </a:cubicBezTo>
                <a:lnTo>
                  <a:pt x="3753027" y="28101"/>
                </a:lnTo>
                <a:cubicBezTo>
                  <a:pt x="3753027" y="26098"/>
                  <a:pt x="3753793" y="25096"/>
                  <a:pt x="3755325" y="25096"/>
                </a:cubicBezTo>
                <a:lnTo>
                  <a:pt x="3758241" y="25096"/>
                </a:lnTo>
                <a:lnTo>
                  <a:pt x="3758241" y="19441"/>
                </a:lnTo>
                <a:cubicBezTo>
                  <a:pt x="3758241" y="14080"/>
                  <a:pt x="3760156" y="9499"/>
                  <a:pt x="3763985" y="5700"/>
                </a:cubicBezTo>
                <a:cubicBezTo>
                  <a:pt x="3767814" y="1900"/>
                  <a:pt x="3773322" y="0"/>
                  <a:pt x="3780509" y="0"/>
                </a:cubicBezTo>
                <a:close/>
                <a:moveTo>
                  <a:pt x="1061201" y="0"/>
                </a:moveTo>
                <a:cubicBezTo>
                  <a:pt x="1064618" y="0"/>
                  <a:pt x="1067622" y="648"/>
                  <a:pt x="1070214" y="1944"/>
                </a:cubicBezTo>
                <a:cubicBezTo>
                  <a:pt x="1072806" y="3240"/>
                  <a:pt x="1074102" y="5008"/>
                  <a:pt x="1074102" y="7246"/>
                </a:cubicBezTo>
                <a:cubicBezTo>
                  <a:pt x="1074102" y="10368"/>
                  <a:pt x="1071996" y="13137"/>
                  <a:pt x="1067784" y="15553"/>
                </a:cubicBezTo>
                <a:cubicBezTo>
                  <a:pt x="1063572" y="17968"/>
                  <a:pt x="1058903" y="19176"/>
                  <a:pt x="1053778" y="19176"/>
                </a:cubicBezTo>
                <a:cubicBezTo>
                  <a:pt x="1044941" y="19176"/>
                  <a:pt x="1040523" y="16436"/>
                  <a:pt x="1040523" y="10958"/>
                </a:cubicBezTo>
                <a:cubicBezTo>
                  <a:pt x="1040523" y="8012"/>
                  <a:pt x="1042644" y="5449"/>
                  <a:pt x="1046885" y="3270"/>
                </a:cubicBezTo>
                <a:cubicBezTo>
                  <a:pt x="1051127" y="1090"/>
                  <a:pt x="1055899" y="0"/>
                  <a:pt x="1061201" y="0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400" dirty="0">
              <a:solidFill>
                <a:schemeClr val="bg1"/>
              </a:solidFill>
              <a:latin typeface="Bernard MT Condensed" panose="02050806060905020404" pitchFamily="18" charset="0"/>
              <a:ea typeface="造字工房静黑（非商用）细体" pitchFamily="2" charset="-122"/>
            </a:endParaRPr>
          </a:p>
        </p:txBody>
      </p:sp>
      <p:sp>
        <p:nvSpPr>
          <p:cNvPr id="31" name="图文框 30">
            <a:extLst>
              <a:ext uri="{FF2B5EF4-FFF2-40B4-BE49-F238E27FC236}">
                <a16:creationId xmlns="" xmlns:a16="http://schemas.microsoft.com/office/drawing/2014/main" id="{FC7D20BB-E985-4D9F-BA29-4437A78372D7}"/>
              </a:ext>
            </a:extLst>
          </p:cNvPr>
          <p:cNvSpPr/>
          <p:nvPr/>
        </p:nvSpPr>
        <p:spPr>
          <a:xfrm>
            <a:off x="1459390" y="-762000"/>
            <a:ext cx="9280825" cy="5613400"/>
          </a:xfrm>
          <a:prstGeom prst="frame">
            <a:avLst>
              <a:gd name="adj1" fmla="val 1222"/>
            </a:avLst>
          </a:prstGeom>
          <a:solidFill>
            <a:srgbClr val="E9565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AD73016E-8811-45FA-9FCF-31B9F41B9A2E}"/>
              </a:ext>
            </a:extLst>
          </p:cNvPr>
          <p:cNvGrpSpPr/>
          <p:nvPr/>
        </p:nvGrpSpPr>
        <p:grpSpPr>
          <a:xfrm>
            <a:off x="5060950" y="4576343"/>
            <a:ext cx="2070100" cy="482600"/>
            <a:chOff x="5060950" y="4576343"/>
            <a:chExt cx="2070100" cy="482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94C92037-9D7B-4ED2-991A-A3F2520D7D74}"/>
                </a:ext>
              </a:extLst>
            </p:cNvPr>
            <p:cNvGrpSpPr/>
            <p:nvPr/>
          </p:nvGrpSpPr>
          <p:grpSpPr>
            <a:xfrm>
              <a:off x="5060950" y="4576343"/>
              <a:ext cx="2070100" cy="482600"/>
              <a:chOff x="5060950" y="4538243"/>
              <a:chExt cx="2070100" cy="482600"/>
            </a:xfrm>
          </p:grpSpPr>
          <p:sp>
            <p:nvSpPr>
              <p:cNvPr id="34" name="矩形 33">
                <a:extLst>
                  <a:ext uri="{FF2B5EF4-FFF2-40B4-BE49-F238E27FC236}">
                    <a16:creationId xmlns="" xmlns:a16="http://schemas.microsoft.com/office/drawing/2014/main" id="{C8AA1DEE-65A4-4D72-9E5A-AE97A11826E9}"/>
                  </a:ext>
                </a:extLst>
              </p:cNvPr>
              <p:cNvSpPr/>
              <p:nvPr/>
            </p:nvSpPr>
            <p:spPr>
              <a:xfrm>
                <a:off x="5060950" y="4538243"/>
                <a:ext cx="2070100" cy="482600"/>
              </a:xfrm>
              <a:prstGeom prst="rect">
                <a:avLst/>
              </a:prstGeom>
              <a:solidFill>
                <a:srgbClr val="E956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BF2B2415-0437-4C43-AF61-007BB8F201B0}"/>
                  </a:ext>
                </a:extLst>
              </p:cNvPr>
              <p:cNvSpPr/>
              <p:nvPr/>
            </p:nvSpPr>
            <p:spPr>
              <a:xfrm>
                <a:off x="6662738" y="4581525"/>
                <a:ext cx="402468" cy="402468"/>
              </a:xfrm>
              <a:prstGeom prst="rect">
                <a:avLst/>
              </a:prstGeom>
              <a:solidFill>
                <a:srgbClr val="1D1D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KSO_Shape">
                <a:extLst>
                  <a:ext uri="{FF2B5EF4-FFF2-40B4-BE49-F238E27FC236}">
                    <a16:creationId xmlns="" xmlns:a16="http://schemas.microsoft.com/office/drawing/2014/main" id="{F848A516-73AE-4FA4-B882-4A1AB1D4B9A6}"/>
                  </a:ext>
                </a:extLst>
              </p:cNvPr>
              <p:cNvSpPr/>
              <p:nvPr/>
            </p:nvSpPr>
            <p:spPr>
              <a:xfrm>
                <a:off x="6737913" y="4636709"/>
                <a:ext cx="280988" cy="280988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E2BEDF7F-EFB2-4178-9044-ABE416E92FFE}"/>
                </a:ext>
              </a:extLst>
            </p:cNvPr>
            <p:cNvSpPr/>
            <p:nvPr/>
          </p:nvSpPr>
          <p:spPr>
            <a:xfrm>
              <a:off x="5204383" y="4730345"/>
              <a:ext cx="1329456" cy="182651"/>
            </a:xfrm>
            <a:custGeom>
              <a:avLst/>
              <a:gdLst/>
              <a:ahLst/>
              <a:cxnLst/>
              <a:rect l="l" t="t" r="r" b="b"/>
              <a:pathLst>
                <a:path w="1329456" h="182651">
                  <a:moveTo>
                    <a:pt x="1139190" y="164592"/>
                  </a:moveTo>
                  <a:cubicBezTo>
                    <a:pt x="1142847" y="164592"/>
                    <a:pt x="1145590" y="166268"/>
                    <a:pt x="1147419" y="169621"/>
                  </a:cubicBezTo>
                  <a:cubicBezTo>
                    <a:pt x="1149248" y="173279"/>
                    <a:pt x="1148715" y="176631"/>
                    <a:pt x="1145819" y="179679"/>
                  </a:cubicBezTo>
                  <a:cubicBezTo>
                    <a:pt x="1143990" y="181661"/>
                    <a:pt x="1141933" y="182651"/>
                    <a:pt x="1139647" y="182651"/>
                  </a:cubicBezTo>
                  <a:cubicBezTo>
                    <a:pt x="1137208" y="182651"/>
                    <a:pt x="1135075" y="181661"/>
                    <a:pt x="1133246" y="179679"/>
                  </a:cubicBezTo>
                  <a:cubicBezTo>
                    <a:pt x="1131417" y="177698"/>
                    <a:pt x="1130503" y="175565"/>
                    <a:pt x="1130503" y="173279"/>
                  </a:cubicBezTo>
                  <a:cubicBezTo>
                    <a:pt x="1130503" y="171145"/>
                    <a:pt x="1131455" y="169164"/>
                    <a:pt x="1133360" y="167335"/>
                  </a:cubicBezTo>
                  <a:cubicBezTo>
                    <a:pt x="1135265" y="165506"/>
                    <a:pt x="1137208" y="164592"/>
                    <a:pt x="1139190" y="164592"/>
                  </a:cubicBezTo>
                  <a:close/>
                  <a:moveTo>
                    <a:pt x="872490" y="164592"/>
                  </a:moveTo>
                  <a:cubicBezTo>
                    <a:pt x="876147" y="164592"/>
                    <a:pt x="878890" y="166268"/>
                    <a:pt x="880719" y="169621"/>
                  </a:cubicBezTo>
                  <a:cubicBezTo>
                    <a:pt x="882548" y="173279"/>
                    <a:pt x="882015" y="176631"/>
                    <a:pt x="879119" y="179679"/>
                  </a:cubicBezTo>
                  <a:cubicBezTo>
                    <a:pt x="877290" y="181661"/>
                    <a:pt x="875233" y="182651"/>
                    <a:pt x="872947" y="182651"/>
                  </a:cubicBezTo>
                  <a:cubicBezTo>
                    <a:pt x="870508" y="182651"/>
                    <a:pt x="868375" y="181661"/>
                    <a:pt x="866546" y="179679"/>
                  </a:cubicBezTo>
                  <a:cubicBezTo>
                    <a:pt x="864717" y="177698"/>
                    <a:pt x="863803" y="175565"/>
                    <a:pt x="863803" y="173279"/>
                  </a:cubicBezTo>
                  <a:cubicBezTo>
                    <a:pt x="863803" y="171145"/>
                    <a:pt x="864755" y="169164"/>
                    <a:pt x="866660" y="167335"/>
                  </a:cubicBezTo>
                  <a:cubicBezTo>
                    <a:pt x="868565" y="165506"/>
                    <a:pt x="870508" y="164592"/>
                    <a:pt x="872490" y="164592"/>
                  </a:cubicBezTo>
                  <a:close/>
                  <a:moveTo>
                    <a:pt x="691515" y="164592"/>
                  </a:moveTo>
                  <a:cubicBezTo>
                    <a:pt x="695172" y="164592"/>
                    <a:pt x="697915" y="166268"/>
                    <a:pt x="699744" y="169621"/>
                  </a:cubicBezTo>
                  <a:cubicBezTo>
                    <a:pt x="701573" y="173279"/>
                    <a:pt x="701040" y="176631"/>
                    <a:pt x="698144" y="179679"/>
                  </a:cubicBezTo>
                  <a:cubicBezTo>
                    <a:pt x="696315" y="181661"/>
                    <a:pt x="694258" y="182651"/>
                    <a:pt x="691972" y="182651"/>
                  </a:cubicBezTo>
                  <a:cubicBezTo>
                    <a:pt x="689533" y="182651"/>
                    <a:pt x="687400" y="181661"/>
                    <a:pt x="685571" y="179679"/>
                  </a:cubicBezTo>
                  <a:cubicBezTo>
                    <a:pt x="683742" y="177698"/>
                    <a:pt x="682828" y="175565"/>
                    <a:pt x="682828" y="173279"/>
                  </a:cubicBezTo>
                  <a:cubicBezTo>
                    <a:pt x="682828" y="171145"/>
                    <a:pt x="683780" y="169164"/>
                    <a:pt x="685685" y="167335"/>
                  </a:cubicBezTo>
                  <a:cubicBezTo>
                    <a:pt x="687590" y="165506"/>
                    <a:pt x="689533" y="164592"/>
                    <a:pt x="691515" y="164592"/>
                  </a:cubicBezTo>
                  <a:close/>
                  <a:moveTo>
                    <a:pt x="510540" y="164592"/>
                  </a:moveTo>
                  <a:cubicBezTo>
                    <a:pt x="514197" y="164592"/>
                    <a:pt x="516940" y="166268"/>
                    <a:pt x="518769" y="169621"/>
                  </a:cubicBezTo>
                  <a:cubicBezTo>
                    <a:pt x="520598" y="173279"/>
                    <a:pt x="520065" y="176631"/>
                    <a:pt x="517169" y="179679"/>
                  </a:cubicBezTo>
                  <a:cubicBezTo>
                    <a:pt x="515340" y="181661"/>
                    <a:pt x="513283" y="182651"/>
                    <a:pt x="510997" y="182651"/>
                  </a:cubicBezTo>
                  <a:cubicBezTo>
                    <a:pt x="508558" y="182651"/>
                    <a:pt x="506425" y="181661"/>
                    <a:pt x="504596" y="179679"/>
                  </a:cubicBezTo>
                  <a:cubicBezTo>
                    <a:pt x="502767" y="177698"/>
                    <a:pt x="501853" y="175565"/>
                    <a:pt x="501853" y="173279"/>
                  </a:cubicBezTo>
                  <a:cubicBezTo>
                    <a:pt x="501853" y="171145"/>
                    <a:pt x="502805" y="169164"/>
                    <a:pt x="504710" y="167335"/>
                  </a:cubicBezTo>
                  <a:cubicBezTo>
                    <a:pt x="506615" y="165506"/>
                    <a:pt x="508558" y="164592"/>
                    <a:pt x="510540" y="164592"/>
                  </a:cubicBezTo>
                  <a:close/>
                  <a:moveTo>
                    <a:pt x="329565" y="164592"/>
                  </a:moveTo>
                  <a:cubicBezTo>
                    <a:pt x="333222" y="164592"/>
                    <a:pt x="335965" y="166268"/>
                    <a:pt x="337794" y="169621"/>
                  </a:cubicBezTo>
                  <a:cubicBezTo>
                    <a:pt x="339623" y="173279"/>
                    <a:pt x="339090" y="176631"/>
                    <a:pt x="336194" y="179679"/>
                  </a:cubicBezTo>
                  <a:cubicBezTo>
                    <a:pt x="334365" y="181661"/>
                    <a:pt x="332308" y="182651"/>
                    <a:pt x="330022" y="182651"/>
                  </a:cubicBezTo>
                  <a:cubicBezTo>
                    <a:pt x="327583" y="182651"/>
                    <a:pt x="325450" y="181661"/>
                    <a:pt x="323621" y="179679"/>
                  </a:cubicBezTo>
                  <a:cubicBezTo>
                    <a:pt x="321792" y="177698"/>
                    <a:pt x="320878" y="175565"/>
                    <a:pt x="320878" y="173279"/>
                  </a:cubicBezTo>
                  <a:cubicBezTo>
                    <a:pt x="320878" y="171145"/>
                    <a:pt x="321830" y="169164"/>
                    <a:pt x="323735" y="167335"/>
                  </a:cubicBezTo>
                  <a:cubicBezTo>
                    <a:pt x="325640" y="165506"/>
                    <a:pt x="327583" y="164592"/>
                    <a:pt x="329565" y="164592"/>
                  </a:cubicBezTo>
                  <a:close/>
                  <a:moveTo>
                    <a:pt x="1296848" y="164363"/>
                  </a:moveTo>
                  <a:cubicBezTo>
                    <a:pt x="1300505" y="164363"/>
                    <a:pt x="1303248" y="166040"/>
                    <a:pt x="1305077" y="169392"/>
                  </a:cubicBezTo>
                  <a:cubicBezTo>
                    <a:pt x="1306906" y="173050"/>
                    <a:pt x="1306372" y="176403"/>
                    <a:pt x="1303477" y="179451"/>
                  </a:cubicBezTo>
                  <a:cubicBezTo>
                    <a:pt x="1301648" y="181432"/>
                    <a:pt x="1299591" y="182423"/>
                    <a:pt x="1297305" y="182423"/>
                  </a:cubicBezTo>
                  <a:cubicBezTo>
                    <a:pt x="1294866" y="182423"/>
                    <a:pt x="1292733" y="181432"/>
                    <a:pt x="1290904" y="179451"/>
                  </a:cubicBezTo>
                  <a:cubicBezTo>
                    <a:pt x="1289075" y="177470"/>
                    <a:pt x="1288161" y="175336"/>
                    <a:pt x="1288161" y="173050"/>
                  </a:cubicBezTo>
                  <a:cubicBezTo>
                    <a:pt x="1288161" y="170916"/>
                    <a:pt x="1289113" y="168935"/>
                    <a:pt x="1291018" y="167106"/>
                  </a:cubicBezTo>
                  <a:cubicBezTo>
                    <a:pt x="1292923" y="165278"/>
                    <a:pt x="1294866" y="164363"/>
                    <a:pt x="1296848" y="164363"/>
                  </a:cubicBezTo>
                  <a:close/>
                  <a:moveTo>
                    <a:pt x="1273530" y="164363"/>
                  </a:moveTo>
                  <a:cubicBezTo>
                    <a:pt x="1277188" y="164363"/>
                    <a:pt x="1279931" y="166040"/>
                    <a:pt x="1281760" y="169392"/>
                  </a:cubicBezTo>
                  <a:cubicBezTo>
                    <a:pt x="1283589" y="173050"/>
                    <a:pt x="1283055" y="176403"/>
                    <a:pt x="1280160" y="179451"/>
                  </a:cubicBezTo>
                  <a:cubicBezTo>
                    <a:pt x="1278331" y="181432"/>
                    <a:pt x="1276273" y="182423"/>
                    <a:pt x="1273987" y="182423"/>
                  </a:cubicBezTo>
                  <a:cubicBezTo>
                    <a:pt x="1271549" y="182423"/>
                    <a:pt x="1269415" y="181432"/>
                    <a:pt x="1267587" y="179451"/>
                  </a:cubicBezTo>
                  <a:cubicBezTo>
                    <a:pt x="1265758" y="177470"/>
                    <a:pt x="1264843" y="175336"/>
                    <a:pt x="1264843" y="173050"/>
                  </a:cubicBezTo>
                  <a:cubicBezTo>
                    <a:pt x="1264843" y="170916"/>
                    <a:pt x="1265796" y="168935"/>
                    <a:pt x="1267701" y="167106"/>
                  </a:cubicBezTo>
                  <a:cubicBezTo>
                    <a:pt x="1269606" y="165278"/>
                    <a:pt x="1271549" y="164363"/>
                    <a:pt x="1273530" y="164363"/>
                  </a:cubicBezTo>
                  <a:close/>
                  <a:moveTo>
                    <a:pt x="1250213" y="164363"/>
                  </a:moveTo>
                  <a:cubicBezTo>
                    <a:pt x="1253871" y="164363"/>
                    <a:pt x="1256614" y="166040"/>
                    <a:pt x="1258443" y="169392"/>
                  </a:cubicBezTo>
                  <a:cubicBezTo>
                    <a:pt x="1260271" y="173050"/>
                    <a:pt x="1259738" y="176403"/>
                    <a:pt x="1256842" y="179451"/>
                  </a:cubicBezTo>
                  <a:cubicBezTo>
                    <a:pt x="1255014" y="181432"/>
                    <a:pt x="1252956" y="182423"/>
                    <a:pt x="1250670" y="182423"/>
                  </a:cubicBezTo>
                  <a:cubicBezTo>
                    <a:pt x="1248232" y="182423"/>
                    <a:pt x="1246098" y="181432"/>
                    <a:pt x="1244269" y="179451"/>
                  </a:cubicBezTo>
                  <a:cubicBezTo>
                    <a:pt x="1242441" y="177470"/>
                    <a:pt x="1241526" y="175336"/>
                    <a:pt x="1241526" y="173050"/>
                  </a:cubicBezTo>
                  <a:cubicBezTo>
                    <a:pt x="1241526" y="170916"/>
                    <a:pt x="1242479" y="168935"/>
                    <a:pt x="1244384" y="167106"/>
                  </a:cubicBezTo>
                  <a:cubicBezTo>
                    <a:pt x="1246289" y="165278"/>
                    <a:pt x="1248232" y="164363"/>
                    <a:pt x="1250213" y="164363"/>
                  </a:cubicBezTo>
                  <a:close/>
                  <a:moveTo>
                    <a:pt x="1226896" y="164363"/>
                  </a:moveTo>
                  <a:cubicBezTo>
                    <a:pt x="1230553" y="164363"/>
                    <a:pt x="1233297" y="166040"/>
                    <a:pt x="1235125" y="169392"/>
                  </a:cubicBezTo>
                  <a:cubicBezTo>
                    <a:pt x="1236954" y="173050"/>
                    <a:pt x="1236421" y="176403"/>
                    <a:pt x="1233525" y="179451"/>
                  </a:cubicBezTo>
                  <a:cubicBezTo>
                    <a:pt x="1231696" y="181432"/>
                    <a:pt x="1229639" y="182423"/>
                    <a:pt x="1227353" y="182423"/>
                  </a:cubicBezTo>
                  <a:cubicBezTo>
                    <a:pt x="1224915" y="182423"/>
                    <a:pt x="1222781" y="181432"/>
                    <a:pt x="1220952" y="179451"/>
                  </a:cubicBezTo>
                  <a:cubicBezTo>
                    <a:pt x="1219123" y="177470"/>
                    <a:pt x="1218209" y="175336"/>
                    <a:pt x="1218209" y="173050"/>
                  </a:cubicBezTo>
                  <a:cubicBezTo>
                    <a:pt x="1218209" y="170916"/>
                    <a:pt x="1219161" y="168935"/>
                    <a:pt x="1221067" y="167106"/>
                  </a:cubicBezTo>
                  <a:cubicBezTo>
                    <a:pt x="1222972" y="165278"/>
                    <a:pt x="1224915" y="164363"/>
                    <a:pt x="1226896" y="164363"/>
                  </a:cubicBezTo>
                  <a:close/>
                  <a:moveTo>
                    <a:pt x="960196" y="164363"/>
                  </a:moveTo>
                  <a:cubicBezTo>
                    <a:pt x="963853" y="164363"/>
                    <a:pt x="966597" y="166040"/>
                    <a:pt x="968425" y="169392"/>
                  </a:cubicBezTo>
                  <a:cubicBezTo>
                    <a:pt x="970254" y="173050"/>
                    <a:pt x="969721" y="176403"/>
                    <a:pt x="966825" y="179451"/>
                  </a:cubicBezTo>
                  <a:cubicBezTo>
                    <a:pt x="964996" y="181432"/>
                    <a:pt x="962939" y="182423"/>
                    <a:pt x="960653" y="182423"/>
                  </a:cubicBezTo>
                  <a:cubicBezTo>
                    <a:pt x="958215" y="182423"/>
                    <a:pt x="956081" y="181432"/>
                    <a:pt x="954252" y="179451"/>
                  </a:cubicBezTo>
                  <a:cubicBezTo>
                    <a:pt x="952423" y="177470"/>
                    <a:pt x="951509" y="175336"/>
                    <a:pt x="951509" y="173050"/>
                  </a:cubicBezTo>
                  <a:cubicBezTo>
                    <a:pt x="951509" y="170916"/>
                    <a:pt x="952462" y="168935"/>
                    <a:pt x="954367" y="167106"/>
                  </a:cubicBezTo>
                  <a:cubicBezTo>
                    <a:pt x="956271" y="165278"/>
                    <a:pt x="958215" y="164363"/>
                    <a:pt x="960196" y="164363"/>
                  </a:cubicBezTo>
                  <a:close/>
                  <a:moveTo>
                    <a:pt x="306247" y="164363"/>
                  </a:moveTo>
                  <a:cubicBezTo>
                    <a:pt x="309905" y="164363"/>
                    <a:pt x="312648" y="166040"/>
                    <a:pt x="314477" y="169392"/>
                  </a:cubicBezTo>
                  <a:cubicBezTo>
                    <a:pt x="316306" y="173050"/>
                    <a:pt x="315772" y="176403"/>
                    <a:pt x="312877" y="179451"/>
                  </a:cubicBezTo>
                  <a:cubicBezTo>
                    <a:pt x="311048" y="181432"/>
                    <a:pt x="308991" y="182423"/>
                    <a:pt x="306705" y="182423"/>
                  </a:cubicBezTo>
                  <a:cubicBezTo>
                    <a:pt x="304266" y="182423"/>
                    <a:pt x="302133" y="181432"/>
                    <a:pt x="300304" y="179451"/>
                  </a:cubicBezTo>
                  <a:cubicBezTo>
                    <a:pt x="298475" y="177470"/>
                    <a:pt x="297561" y="175336"/>
                    <a:pt x="297561" y="173050"/>
                  </a:cubicBezTo>
                  <a:cubicBezTo>
                    <a:pt x="297561" y="170916"/>
                    <a:pt x="298513" y="168935"/>
                    <a:pt x="300418" y="167106"/>
                  </a:cubicBezTo>
                  <a:cubicBezTo>
                    <a:pt x="302323" y="165278"/>
                    <a:pt x="304266" y="164363"/>
                    <a:pt x="306247" y="164363"/>
                  </a:cubicBezTo>
                  <a:close/>
                  <a:moveTo>
                    <a:pt x="282930" y="164363"/>
                  </a:moveTo>
                  <a:cubicBezTo>
                    <a:pt x="286588" y="164363"/>
                    <a:pt x="289331" y="166040"/>
                    <a:pt x="291160" y="169392"/>
                  </a:cubicBezTo>
                  <a:cubicBezTo>
                    <a:pt x="292989" y="173050"/>
                    <a:pt x="292455" y="176403"/>
                    <a:pt x="289560" y="179451"/>
                  </a:cubicBezTo>
                  <a:cubicBezTo>
                    <a:pt x="287731" y="181432"/>
                    <a:pt x="285673" y="182423"/>
                    <a:pt x="283387" y="182423"/>
                  </a:cubicBezTo>
                  <a:cubicBezTo>
                    <a:pt x="280949" y="182423"/>
                    <a:pt x="278815" y="181432"/>
                    <a:pt x="276987" y="179451"/>
                  </a:cubicBezTo>
                  <a:cubicBezTo>
                    <a:pt x="275158" y="177470"/>
                    <a:pt x="274243" y="175336"/>
                    <a:pt x="274243" y="173050"/>
                  </a:cubicBezTo>
                  <a:cubicBezTo>
                    <a:pt x="274243" y="170916"/>
                    <a:pt x="275196" y="168935"/>
                    <a:pt x="277101" y="167106"/>
                  </a:cubicBezTo>
                  <a:cubicBezTo>
                    <a:pt x="279006" y="165278"/>
                    <a:pt x="280949" y="164363"/>
                    <a:pt x="282930" y="164363"/>
                  </a:cubicBezTo>
                  <a:close/>
                  <a:moveTo>
                    <a:pt x="259613" y="164363"/>
                  </a:moveTo>
                  <a:cubicBezTo>
                    <a:pt x="263271" y="164363"/>
                    <a:pt x="266014" y="166040"/>
                    <a:pt x="267843" y="169392"/>
                  </a:cubicBezTo>
                  <a:cubicBezTo>
                    <a:pt x="269671" y="173050"/>
                    <a:pt x="269138" y="176403"/>
                    <a:pt x="266242" y="179451"/>
                  </a:cubicBezTo>
                  <a:cubicBezTo>
                    <a:pt x="264414" y="181432"/>
                    <a:pt x="262356" y="182423"/>
                    <a:pt x="260070" y="182423"/>
                  </a:cubicBezTo>
                  <a:cubicBezTo>
                    <a:pt x="257632" y="182423"/>
                    <a:pt x="255498" y="181432"/>
                    <a:pt x="253669" y="179451"/>
                  </a:cubicBezTo>
                  <a:cubicBezTo>
                    <a:pt x="251841" y="177470"/>
                    <a:pt x="250926" y="175336"/>
                    <a:pt x="250926" y="173050"/>
                  </a:cubicBezTo>
                  <a:cubicBezTo>
                    <a:pt x="250926" y="170916"/>
                    <a:pt x="251879" y="168935"/>
                    <a:pt x="253784" y="167106"/>
                  </a:cubicBezTo>
                  <a:cubicBezTo>
                    <a:pt x="255689" y="165278"/>
                    <a:pt x="257632" y="164363"/>
                    <a:pt x="259613" y="164363"/>
                  </a:cubicBezTo>
                  <a:close/>
                  <a:moveTo>
                    <a:pt x="236296" y="164363"/>
                  </a:moveTo>
                  <a:cubicBezTo>
                    <a:pt x="239953" y="164363"/>
                    <a:pt x="242697" y="166040"/>
                    <a:pt x="244525" y="169392"/>
                  </a:cubicBezTo>
                  <a:cubicBezTo>
                    <a:pt x="246354" y="173050"/>
                    <a:pt x="245821" y="176403"/>
                    <a:pt x="242925" y="179451"/>
                  </a:cubicBezTo>
                  <a:cubicBezTo>
                    <a:pt x="241096" y="181432"/>
                    <a:pt x="239039" y="182423"/>
                    <a:pt x="236753" y="182423"/>
                  </a:cubicBezTo>
                  <a:cubicBezTo>
                    <a:pt x="234315" y="182423"/>
                    <a:pt x="232181" y="181432"/>
                    <a:pt x="230352" y="179451"/>
                  </a:cubicBezTo>
                  <a:cubicBezTo>
                    <a:pt x="228523" y="177470"/>
                    <a:pt x="227609" y="175336"/>
                    <a:pt x="227609" y="173050"/>
                  </a:cubicBezTo>
                  <a:cubicBezTo>
                    <a:pt x="227609" y="170916"/>
                    <a:pt x="228562" y="168935"/>
                    <a:pt x="230467" y="167106"/>
                  </a:cubicBezTo>
                  <a:cubicBezTo>
                    <a:pt x="232372" y="165278"/>
                    <a:pt x="234315" y="164363"/>
                    <a:pt x="236296" y="164363"/>
                  </a:cubicBezTo>
                  <a:close/>
                  <a:moveTo>
                    <a:pt x="55321" y="164363"/>
                  </a:moveTo>
                  <a:cubicBezTo>
                    <a:pt x="58978" y="164363"/>
                    <a:pt x="61722" y="166040"/>
                    <a:pt x="63550" y="169392"/>
                  </a:cubicBezTo>
                  <a:cubicBezTo>
                    <a:pt x="65379" y="173050"/>
                    <a:pt x="64846" y="176403"/>
                    <a:pt x="61950" y="179451"/>
                  </a:cubicBezTo>
                  <a:cubicBezTo>
                    <a:pt x="60121" y="181432"/>
                    <a:pt x="58064" y="182423"/>
                    <a:pt x="55778" y="182423"/>
                  </a:cubicBezTo>
                  <a:cubicBezTo>
                    <a:pt x="53340" y="182423"/>
                    <a:pt x="51206" y="181432"/>
                    <a:pt x="49377" y="179451"/>
                  </a:cubicBezTo>
                  <a:cubicBezTo>
                    <a:pt x="47548" y="177470"/>
                    <a:pt x="46634" y="175336"/>
                    <a:pt x="46634" y="173050"/>
                  </a:cubicBezTo>
                  <a:cubicBezTo>
                    <a:pt x="46634" y="170916"/>
                    <a:pt x="47587" y="168935"/>
                    <a:pt x="49492" y="167106"/>
                  </a:cubicBezTo>
                  <a:cubicBezTo>
                    <a:pt x="51397" y="165278"/>
                    <a:pt x="53340" y="164363"/>
                    <a:pt x="55321" y="164363"/>
                  </a:cubicBezTo>
                  <a:close/>
                  <a:moveTo>
                    <a:pt x="1203579" y="164135"/>
                  </a:moveTo>
                  <a:cubicBezTo>
                    <a:pt x="1207236" y="164135"/>
                    <a:pt x="1209979" y="165811"/>
                    <a:pt x="1211808" y="169164"/>
                  </a:cubicBezTo>
                  <a:cubicBezTo>
                    <a:pt x="1213637" y="172821"/>
                    <a:pt x="1213104" y="176174"/>
                    <a:pt x="1210208" y="179222"/>
                  </a:cubicBezTo>
                  <a:cubicBezTo>
                    <a:pt x="1208379" y="181203"/>
                    <a:pt x="1206322" y="182194"/>
                    <a:pt x="1204036" y="182194"/>
                  </a:cubicBezTo>
                  <a:cubicBezTo>
                    <a:pt x="1201598" y="182194"/>
                    <a:pt x="1199464" y="181203"/>
                    <a:pt x="1197635" y="179222"/>
                  </a:cubicBezTo>
                  <a:cubicBezTo>
                    <a:pt x="1195806" y="177241"/>
                    <a:pt x="1194892" y="175107"/>
                    <a:pt x="1194892" y="172821"/>
                  </a:cubicBezTo>
                  <a:cubicBezTo>
                    <a:pt x="1194892" y="170688"/>
                    <a:pt x="1195844" y="168707"/>
                    <a:pt x="1197749" y="166878"/>
                  </a:cubicBezTo>
                  <a:cubicBezTo>
                    <a:pt x="1199654" y="165049"/>
                    <a:pt x="1201598" y="164135"/>
                    <a:pt x="1203579" y="164135"/>
                  </a:cubicBezTo>
                  <a:close/>
                  <a:moveTo>
                    <a:pt x="999286" y="164135"/>
                  </a:moveTo>
                  <a:cubicBezTo>
                    <a:pt x="1002944" y="164135"/>
                    <a:pt x="1005687" y="165811"/>
                    <a:pt x="1007516" y="169164"/>
                  </a:cubicBezTo>
                  <a:cubicBezTo>
                    <a:pt x="1009345" y="172821"/>
                    <a:pt x="1008811" y="176174"/>
                    <a:pt x="1005916" y="179222"/>
                  </a:cubicBezTo>
                  <a:cubicBezTo>
                    <a:pt x="1004087" y="181203"/>
                    <a:pt x="1002030" y="182194"/>
                    <a:pt x="999744" y="182194"/>
                  </a:cubicBezTo>
                  <a:cubicBezTo>
                    <a:pt x="997305" y="182194"/>
                    <a:pt x="995172" y="181203"/>
                    <a:pt x="993343" y="179222"/>
                  </a:cubicBezTo>
                  <a:cubicBezTo>
                    <a:pt x="991514" y="177241"/>
                    <a:pt x="990600" y="175107"/>
                    <a:pt x="990600" y="172821"/>
                  </a:cubicBezTo>
                  <a:cubicBezTo>
                    <a:pt x="990600" y="170688"/>
                    <a:pt x="991552" y="168707"/>
                    <a:pt x="993457" y="166878"/>
                  </a:cubicBezTo>
                  <a:cubicBezTo>
                    <a:pt x="995362" y="165049"/>
                    <a:pt x="997305" y="164135"/>
                    <a:pt x="999286" y="164135"/>
                  </a:cubicBezTo>
                  <a:close/>
                  <a:moveTo>
                    <a:pt x="936879" y="164135"/>
                  </a:moveTo>
                  <a:cubicBezTo>
                    <a:pt x="940536" y="164135"/>
                    <a:pt x="943279" y="165811"/>
                    <a:pt x="945108" y="169164"/>
                  </a:cubicBezTo>
                  <a:cubicBezTo>
                    <a:pt x="946937" y="172821"/>
                    <a:pt x="946404" y="176174"/>
                    <a:pt x="943508" y="179222"/>
                  </a:cubicBezTo>
                  <a:cubicBezTo>
                    <a:pt x="941679" y="181203"/>
                    <a:pt x="939622" y="182194"/>
                    <a:pt x="937336" y="182194"/>
                  </a:cubicBezTo>
                  <a:cubicBezTo>
                    <a:pt x="934897" y="182194"/>
                    <a:pt x="932764" y="181203"/>
                    <a:pt x="930935" y="179222"/>
                  </a:cubicBezTo>
                  <a:cubicBezTo>
                    <a:pt x="929106" y="177241"/>
                    <a:pt x="928192" y="175107"/>
                    <a:pt x="928192" y="172821"/>
                  </a:cubicBezTo>
                  <a:cubicBezTo>
                    <a:pt x="928192" y="170688"/>
                    <a:pt x="929144" y="168707"/>
                    <a:pt x="931049" y="166878"/>
                  </a:cubicBezTo>
                  <a:cubicBezTo>
                    <a:pt x="932954" y="165049"/>
                    <a:pt x="934897" y="164135"/>
                    <a:pt x="936879" y="164135"/>
                  </a:cubicBezTo>
                  <a:close/>
                  <a:moveTo>
                    <a:pt x="913561" y="164135"/>
                  </a:moveTo>
                  <a:cubicBezTo>
                    <a:pt x="917219" y="164135"/>
                    <a:pt x="919962" y="165811"/>
                    <a:pt x="921791" y="169164"/>
                  </a:cubicBezTo>
                  <a:cubicBezTo>
                    <a:pt x="923620" y="172821"/>
                    <a:pt x="923086" y="176174"/>
                    <a:pt x="920191" y="179222"/>
                  </a:cubicBezTo>
                  <a:cubicBezTo>
                    <a:pt x="918362" y="181203"/>
                    <a:pt x="916305" y="182194"/>
                    <a:pt x="914019" y="182194"/>
                  </a:cubicBezTo>
                  <a:cubicBezTo>
                    <a:pt x="911580" y="182194"/>
                    <a:pt x="909447" y="181203"/>
                    <a:pt x="907618" y="179222"/>
                  </a:cubicBezTo>
                  <a:cubicBezTo>
                    <a:pt x="905789" y="177241"/>
                    <a:pt x="904875" y="175107"/>
                    <a:pt x="904875" y="172821"/>
                  </a:cubicBezTo>
                  <a:cubicBezTo>
                    <a:pt x="904875" y="170688"/>
                    <a:pt x="905827" y="168707"/>
                    <a:pt x="907732" y="166878"/>
                  </a:cubicBezTo>
                  <a:cubicBezTo>
                    <a:pt x="909637" y="165049"/>
                    <a:pt x="911580" y="164135"/>
                    <a:pt x="913561" y="164135"/>
                  </a:cubicBezTo>
                  <a:close/>
                  <a:moveTo>
                    <a:pt x="732586" y="164135"/>
                  </a:moveTo>
                  <a:cubicBezTo>
                    <a:pt x="736244" y="164135"/>
                    <a:pt x="738987" y="165811"/>
                    <a:pt x="740816" y="169164"/>
                  </a:cubicBezTo>
                  <a:cubicBezTo>
                    <a:pt x="742645" y="172821"/>
                    <a:pt x="742111" y="176174"/>
                    <a:pt x="739216" y="179222"/>
                  </a:cubicBezTo>
                  <a:cubicBezTo>
                    <a:pt x="737387" y="181203"/>
                    <a:pt x="735330" y="182194"/>
                    <a:pt x="733044" y="182194"/>
                  </a:cubicBezTo>
                  <a:cubicBezTo>
                    <a:pt x="730605" y="182194"/>
                    <a:pt x="728472" y="181203"/>
                    <a:pt x="726643" y="179222"/>
                  </a:cubicBezTo>
                  <a:cubicBezTo>
                    <a:pt x="724814" y="177241"/>
                    <a:pt x="723900" y="175107"/>
                    <a:pt x="723900" y="172821"/>
                  </a:cubicBezTo>
                  <a:cubicBezTo>
                    <a:pt x="723900" y="170688"/>
                    <a:pt x="724852" y="168707"/>
                    <a:pt x="726757" y="166878"/>
                  </a:cubicBezTo>
                  <a:cubicBezTo>
                    <a:pt x="728662" y="165049"/>
                    <a:pt x="730605" y="164135"/>
                    <a:pt x="732586" y="164135"/>
                  </a:cubicBezTo>
                  <a:close/>
                  <a:moveTo>
                    <a:pt x="551611" y="164135"/>
                  </a:moveTo>
                  <a:cubicBezTo>
                    <a:pt x="555269" y="164135"/>
                    <a:pt x="558012" y="165811"/>
                    <a:pt x="559841" y="169164"/>
                  </a:cubicBezTo>
                  <a:cubicBezTo>
                    <a:pt x="561670" y="172821"/>
                    <a:pt x="561136" y="176174"/>
                    <a:pt x="558241" y="179222"/>
                  </a:cubicBezTo>
                  <a:cubicBezTo>
                    <a:pt x="556412" y="181203"/>
                    <a:pt x="554355" y="182194"/>
                    <a:pt x="552069" y="182194"/>
                  </a:cubicBezTo>
                  <a:cubicBezTo>
                    <a:pt x="549630" y="182194"/>
                    <a:pt x="547497" y="181203"/>
                    <a:pt x="545668" y="179222"/>
                  </a:cubicBezTo>
                  <a:cubicBezTo>
                    <a:pt x="543839" y="177241"/>
                    <a:pt x="542925" y="175107"/>
                    <a:pt x="542925" y="172821"/>
                  </a:cubicBezTo>
                  <a:cubicBezTo>
                    <a:pt x="542925" y="170688"/>
                    <a:pt x="543877" y="168707"/>
                    <a:pt x="545782" y="166878"/>
                  </a:cubicBezTo>
                  <a:cubicBezTo>
                    <a:pt x="547687" y="165049"/>
                    <a:pt x="549630" y="164135"/>
                    <a:pt x="551611" y="164135"/>
                  </a:cubicBezTo>
                  <a:close/>
                  <a:moveTo>
                    <a:pt x="370636" y="164135"/>
                  </a:moveTo>
                  <a:cubicBezTo>
                    <a:pt x="374294" y="164135"/>
                    <a:pt x="377037" y="165811"/>
                    <a:pt x="378866" y="169164"/>
                  </a:cubicBezTo>
                  <a:cubicBezTo>
                    <a:pt x="380695" y="172821"/>
                    <a:pt x="380161" y="176174"/>
                    <a:pt x="377266" y="179222"/>
                  </a:cubicBezTo>
                  <a:cubicBezTo>
                    <a:pt x="375437" y="181203"/>
                    <a:pt x="373380" y="182194"/>
                    <a:pt x="371094" y="182194"/>
                  </a:cubicBezTo>
                  <a:cubicBezTo>
                    <a:pt x="368655" y="182194"/>
                    <a:pt x="366522" y="181203"/>
                    <a:pt x="364693" y="179222"/>
                  </a:cubicBezTo>
                  <a:cubicBezTo>
                    <a:pt x="362864" y="177241"/>
                    <a:pt x="361950" y="175107"/>
                    <a:pt x="361950" y="172821"/>
                  </a:cubicBezTo>
                  <a:cubicBezTo>
                    <a:pt x="361950" y="170688"/>
                    <a:pt x="362902" y="168707"/>
                    <a:pt x="364807" y="166878"/>
                  </a:cubicBezTo>
                  <a:cubicBezTo>
                    <a:pt x="366712" y="165049"/>
                    <a:pt x="368655" y="164135"/>
                    <a:pt x="370636" y="164135"/>
                  </a:cubicBezTo>
                  <a:close/>
                  <a:moveTo>
                    <a:pt x="212979" y="164135"/>
                  </a:moveTo>
                  <a:cubicBezTo>
                    <a:pt x="216636" y="164135"/>
                    <a:pt x="219379" y="165811"/>
                    <a:pt x="221208" y="169164"/>
                  </a:cubicBezTo>
                  <a:cubicBezTo>
                    <a:pt x="223037" y="172821"/>
                    <a:pt x="222504" y="176174"/>
                    <a:pt x="219608" y="179222"/>
                  </a:cubicBezTo>
                  <a:cubicBezTo>
                    <a:pt x="217779" y="181203"/>
                    <a:pt x="215722" y="182194"/>
                    <a:pt x="213436" y="182194"/>
                  </a:cubicBezTo>
                  <a:cubicBezTo>
                    <a:pt x="210997" y="182194"/>
                    <a:pt x="208864" y="181203"/>
                    <a:pt x="207035" y="179222"/>
                  </a:cubicBezTo>
                  <a:cubicBezTo>
                    <a:pt x="205206" y="177241"/>
                    <a:pt x="204292" y="175107"/>
                    <a:pt x="204292" y="172821"/>
                  </a:cubicBezTo>
                  <a:cubicBezTo>
                    <a:pt x="204292" y="170688"/>
                    <a:pt x="205244" y="168707"/>
                    <a:pt x="207149" y="166878"/>
                  </a:cubicBezTo>
                  <a:cubicBezTo>
                    <a:pt x="209054" y="165049"/>
                    <a:pt x="210997" y="164135"/>
                    <a:pt x="212979" y="164135"/>
                  </a:cubicBezTo>
                  <a:close/>
                  <a:moveTo>
                    <a:pt x="189661" y="164135"/>
                  </a:moveTo>
                  <a:cubicBezTo>
                    <a:pt x="193319" y="164135"/>
                    <a:pt x="196062" y="165811"/>
                    <a:pt x="197891" y="169164"/>
                  </a:cubicBezTo>
                  <a:cubicBezTo>
                    <a:pt x="199720" y="172821"/>
                    <a:pt x="199186" y="176174"/>
                    <a:pt x="196291" y="179222"/>
                  </a:cubicBezTo>
                  <a:cubicBezTo>
                    <a:pt x="194462" y="181203"/>
                    <a:pt x="192405" y="182194"/>
                    <a:pt x="190119" y="182194"/>
                  </a:cubicBezTo>
                  <a:cubicBezTo>
                    <a:pt x="187680" y="182194"/>
                    <a:pt x="185547" y="181203"/>
                    <a:pt x="183718" y="179222"/>
                  </a:cubicBezTo>
                  <a:cubicBezTo>
                    <a:pt x="181889" y="177241"/>
                    <a:pt x="180975" y="175107"/>
                    <a:pt x="180975" y="172821"/>
                  </a:cubicBezTo>
                  <a:cubicBezTo>
                    <a:pt x="180975" y="170688"/>
                    <a:pt x="181927" y="168707"/>
                    <a:pt x="183832" y="166878"/>
                  </a:cubicBezTo>
                  <a:cubicBezTo>
                    <a:pt x="185737" y="165049"/>
                    <a:pt x="187680" y="164135"/>
                    <a:pt x="189661" y="164135"/>
                  </a:cubicBezTo>
                  <a:close/>
                  <a:moveTo>
                    <a:pt x="32004" y="164135"/>
                  </a:moveTo>
                  <a:cubicBezTo>
                    <a:pt x="35661" y="164135"/>
                    <a:pt x="38404" y="165811"/>
                    <a:pt x="40233" y="169164"/>
                  </a:cubicBezTo>
                  <a:cubicBezTo>
                    <a:pt x="42062" y="172821"/>
                    <a:pt x="41529" y="176174"/>
                    <a:pt x="38633" y="179222"/>
                  </a:cubicBezTo>
                  <a:cubicBezTo>
                    <a:pt x="36804" y="181203"/>
                    <a:pt x="34747" y="182194"/>
                    <a:pt x="32461" y="182194"/>
                  </a:cubicBezTo>
                  <a:cubicBezTo>
                    <a:pt x="30022" y="182194"/>
                    <a:pt x="27889" y="181203"/>
                    <a:pt x="26060" y="179222"/>
                  </a:cubicBezTo>
                  <a:cubicBezTo>
                    <a:pt x="24231" y="177241"/>
                    <a:pt x="23317" y="175107"/>
                    <a:pt x="23317" y="172821"/>
                  </a:cubicBezTo>
                  <a:cubicBezTo>
                    <a:pt x="23317" y="170688"/>
                    <a:pt x="24269" y="168707"/>
                    <a:pt x="26174" y="166878"/>
                  </a:cubicBezTo>
                  <a:cubicBezTo>
                    <a:pt x="28079" y="165049"/>
                    <a:pt x="30022" y="164135"/>
                    <a:pt x="32004" y="164135"/>
                  </a:cubicBezTo>
                  <a:close/>
                  <a:moveTo>
                    <a:pt x="8686" y="164135"/>
                  </a:moveTo>
                  <a:cubicBezTo>
                    <a:pt x="12344" y="164135"/>
                    <a:pt x="15087" y="165811"/>
                    <a:pt x="16916" y="169164"/>
                  </a:cubicBezTo>
                  <a:cubicBezTo>
                    <a:pt x="18745" y="172821"/>
                    <a:pt x="18211" y="176174"/>
                    <a:pt x="15316" y="179222"/>
                  </a:cubicBezTo>
                  <a:cubicBezTo>
                    <a:pt x="13487" y="181203"/>
                    <a:pt x="11430" y="182194"/>
                    <a:pt x="9144" y="182194"/>
                  </a:cubicBezTo>
                  <a:cubicBezTo>
                    <a:pt x="6705" y="182194"/>
                    <a:pt x="4572" y="181203"/>
                    <a:pt x="2743" y="179222"/>
                  </a:cubicBezTo>
                  <a:cubicBezTo>
                    <a:pt x="914" y="177241"/>
                    <a:pt x="0" y="175107"/>
                    <a:pt x="0" y="172821"/>
                  </a:cubicBezTo>
                  <a:cubicBezTo>
                    <a:pt x="0" y="170688"/>
                    <a:pt x="952" y="168707"/>
                    <a:pt x="2857" y="166878"/>
                  </a:cubicBezTo>
                  <a:cubicBezTo>
                    <a:pt x="4762" y="165049"/>
                    <a:pt x="6705" y="164135"/>
                    <a:pt x="8686" y="164135"/>
                  </a:cubicBezTo>
                  <a:close/>
                  <a:moveTo>
                    <a:pt x="1320165" y="141046"/>
                  </a:moveTo>
                  <a:cubicBezTo>
                    <a:pt x="1323822" y="141046"/>
                    <a:pt x="1326565" y="142722"/>
                    <a:pt x="1328394" y="146075"/>
                  </a:cubicBezTo>
                  <a:cubicBezTo>
                    <a:pt x="1330223" y="149733"/>
                    <a:pt x="1329690" y="153086"/>
                    <a:pt x="1326794" y="156134"/>
                  </a:cubicBezTo>
                  <a:cubicBezTo>
                    <a:pt x="1324965" y="158115"/>
                    <a:pt x="1322908" y="159105"/>
                    <a:pt x="1320622" y="159105"/>
                  </a:cubicBezTo>
                  <a:cubicBezTo>
                    <a:pt x="1318184" y="159105"/>
                    <a:pt x="1316050" y="158115"/>
                    <a:pt x="1314221" y="156134"/>
                  </a:cubicBezTo>
                  <a:cubicBezTo>
                    <a:pt x="1312392" y="154152"/>
                    <a:pt x="1311478" y="152019"/>
                    <a:pt x="1311478" y="149733"/>
                  </a:cubicBezTo>
                  <a:cubicBezTo>
                    <a:pt x="1311478" y="147599"/>
                    <a:pt x="1312430" y="145618"/>
                    <a:pt x="1314335" y="143789"/>
                  </a:cubicBezTo>
                  <a:cubicBezTo>
                    <a:pt x="1316240" y="141960"/>
                    <a:pt x="1318184" y="141046"/>
                    <a:pt x="1320165" y="141046"/>
                  </a:cubicBezTo>
                  <a:close/>
                  <a:moveTo>
                    <a:pt x="1139190" y="141046"/>
                  </a:moveTo>
                  <a:cubicBezTo>
                    <a:pt x="1142847" y="141046"/>
                    <a:pt x="1145590" y="142722"/>
                    <a:pt x="1147419" y="146075"/>
                  </a:cubicBezTo>
                  <a:cubicBezTo>
                    <a:pt x="1149248" y="149733"/>
                    <a:pt x="1148715" y="153086"/>
                    <a:pt x="1145819" y="156134"/>
                  </a:cubicBezTo>
                  <a:cubicBezTo>
                    <a:pt x="1143990" y="158115"/>
                    <a:pt x="1141933" y="159105"/>
                    <a:pt x="1139647" y="159105"/>
                  </a:cubicBezTo>
                  <a:cubicBezTo>
                    <a:pt x="1137208" y="159105"/>
                    <a:pt x="1135075" y="158115"/>
                    <a:pt x="1133246" y="156134"/>
                  </a:cubicBezTo>
                  <a:cubicBezTo>
                    <a:pt x="1131417" y="154152"/>
                    <a:pt x="1130503" y="152019"/>
                    <a:pt x="1130503" y="149733"/>
                  </a:cubicBezTo>
                  <a:cubicBezTo>
                    <a:pt x="1130503" y="147599"/>
                    <a:pt x="1131455" y="145618"/>
                    <a:pt x="1133360" y="143789"/>
                  </a:cubicBezTo>
                  <a:cubicBezTo>
                    <a:pt x="1135265" y="141960"/>
                    <a:pt x="1137208" y="141046"/>
                    <a:pt x="1139190" y="141046"/>
                  </a:cubicBezTo>
                  <a:close/>
                  <a:moveTo>
                    <a:pt x="872490" y="141046"/>
                  </a:moveTo>
                  <a:cubicBezTo>
                    <a:pt x="876147" y="141046"/>
                    <a:pt x="878890" y="142722"/>
                    <a:pt x="880719" y="146075"/>
                  </a:cubicBezTo>
                  <a:cubicBezTo>
                    <a:pt x="882548" y="149733"/>
                    <a:pt x="882015" y="153086"/>
                    <a:pt x="879119" y="156134"/>
                  </a:cubicBezTo>
                  <a:cubicBezTo>
                    <a:pt x="877290" y="158115"/>
                    <a:pt x="875233" y="159105"/>
                    <a:pt x="872947" y="159105"/>
                  </a:cubicBezTo>
                  <a:cubicBezTo>
                    <a:pt x="870508" y="159105"/>
                    <a:pt x="868375" y="158115"/>
                    <a:pt x="866546" y="156134"/>
                  </a:cubicBezTo>
                  <a:cubicBezTo>
                    <a:pt x="864717" y="154152"/>
                    <a:pt x="863803" y="152019"/>
                    <a:pt x="863803" y="149733"/>
                  </a:cubicBezTo>
                  <a:cubicBezTo>
                    <a:pt x="863803" y="147599"/>
                    <a:pt x="864755" y="145618"/>
                    <a:pt x="866660" y="143789"/>
                  </a:cubicBezTo>
                  <a:cubicBezTo>
                    <a:pt x="868565" y="141960"/>
                    <a:pt x="870508" y="141046"/>
                    <a:pt x="872490" y="141046"/>
                  </a:cubicBezTo>
                  <a:close/>
                  <a:moveTo>
                    <a:pt x="691515" y="141046"/>
                  </a:moveTo>
                  <a:cubicBezTo>
                    <a:pt x="695172" y="141046"/>
                    <a:pt x="697915" y="142722"/>
                    <a:pt x="699744" y="146075"/>
                  </a:cubicBezTo>
                  <a:cubicBezTo>
                    <a:pt x="701573" y="149733"/>
                    <a:pt x="701040" y="153086"/>
                    <a:pt x="698144" y="156134"/>
                  </a:cubicBezTo>
                  <a:cubicBezTo>
                    <a:pt x="696315" y="158115"/>
                    <a:pt x="694258" y="159105"/>
                    <a:pt x="691972" y="159105"/>
                  </a:cubicBezTo>
                  <a:cubicBezTo>
                    <a:pt x="689533" y="159105"/>
                    <a:pt x="687400" y="158115"/>
                    <a:pt x="685571" y="156134"/>
                  </a:cubicBezTo>
                  <a:cubicBezTo>
                    <a:pt x="683742" y="154152"/>
                    <a:pt x="682828" y="152019"/>
                    <a:pt x="682828" y="149733"/>
                  </a:cubicBezTo>
                  <a:cubicBezTo>
                    <a:pt x="682828" y="147599"/>
                    <a:pt x="683780" y="145618"/>
                    <a:pt x="685685" y="143789"/>
                  </a:cubicBezTo>
                  <a:cubicBezTo>
                    <a:pt x="687590" y="141960"/>
                    <a:pt x="689533" y="141046"/>
                    <a:pt x="691515" y="141046"/>
                  </a:cubicBezTo>
                  <a:close/>
                  <a:moveTo>
                    <a:pt x="510540" y="141046"/>
                  </a:moveTo>
                  <a:cubicBezTo>
                    <a:pt x="514197" y="141046"/>
                    <a:pt x="516940" y="142722"/>
                    <a:pt x="518769" y="146075"/>
                  </a:cubicBezTo>
                  <a:cubicBezTo>
                    <a:pt x="520598" y="149733"/>
                    <a:pt x="520065" y="153086"/>
                    <a:pt x="517169" y="156134"/>
                  </a:cubicBezTo>
                  <a:cubicBezTo>
                    <a:pt x="515340" y="158115"/>
                    <a:pt x="513283" y="159105"/>
                    <a:pt x="510997" y="159105"/>
                  </a:cubicBezTo>
                  <a:cubicBezTo>
                    <a:pt x="508558" y="159105"/>
                    <a:pt x="506425" y="158115"/>
                    <a:pt x="504596" y="156134"/>
                  </a:cubicBezTo>
                  <a:cubicBezTo>
                    <a:pt x="502767" y="154152"/>
                    <a:pt x="501853" y="152019"/>
                    <a:pt x="501853" y="149733"/>
                  </a:cubicBezTo>
                  <a:cubicBezTo>
                    <a:pt x="501853" y="147599"/>
                    <a:pt x="502805" y="145618"/>
                    <a:pt x="504710" y="143789"/>
                  </a:cubicBezTo>
                  <a:cubicBezTo>
                    <a:pt x="506615" y="141960"/>
                    <a:pt x="508558" y="141046"/>
                    <a:pt x="510540" y="141046"/>
                  </a:cubicBezTo>
                  <a:close/>
                  <a:moveTo>
                    <a:pt x="1180261" y="140589"/>
                  </a:moveTo>
                  <a:cubicBezTo>
                    <a:pt x="1183919" y="140589"/>
                    <a:pt x="1186662" y="142265"/>
                    <a:pt x="1188491" y="145618"/>
                  </a:cubicBezTo>
                  <a:cubicBezTo>
                    <a:pt x="1190320" y="149276"/>
                    <a:pt x="1189786" y="152628"/>
                    <a:pt x="1186891" y="155676"/>
                  </a:cubicBezTo>
                  <a:cubicBezTo>
                    <a:pt x="1185062" y="157658"/>
                    <a:pt x="1183005" y="158648"/>
                    <a:pt x="1180719" y="158648"/>
                  </a:cubicBezTo>
                  <a:cubicBezTo>
                    <a:pt x="1178280" y="158648"/>
                    <a:pt x="1176147" y="157658"/>
                    <a:pt x="1174318" y="155676"/>
                  </a:cubicBezTo>
                  <a:cubicBezTo>
                    <a:pt x="1172489" y="153695"/>
                    <a:pt x="1171575" y="151562"/>
                    <a:pt x="1171575" y="149276"/>
                  </a:cubicBezTo>
                  <a:cubicBezTo>
                    <a:pt x="1171575" y="147142"/>
                    <a:pt x="1172527" y="145161"/>
                    <a:pt x="1174432" y="143332"/>
                  </a:cubicBezTo>
                  <a:cubicBezTo>
                    <a:pt x="1176337" y="141503"/>
                    <a:pt x="1178280" y="140589"/>
                    <a:pt x="1180261" y="140589"/>
                  </a:cubicBezTo>
                  <a:close/>
                  <a:moveTo>
                    <a:pt x="999286" y="140589"/>
                  </a:moveTo>
                  <a:cubicBezTo>
                    <a:pt x="1002944" y="140589"/>
                    <a:pt x="1005687" y="142265"/>
                    <a:pt x="1007516" y="145618"/>
                  </a:cubicBezTo>
                  <a:cubicBezTo>
                    <a:pt x="1009345" y="149276"/>
                    <a:pt x="1008811" y="152628"/>
                    <a:pt x="1005916" y="155676"/>
                  </a:cubicBezTo>
                  <a:cubicBezTo>
                    <a:pt x="1004087" y="157658"/>
                    <a:pt x="1002030" y="158648"/>
                    <a:pt x="999744" y="158648"/>
                  </a:cubicBezTo>
                  <a:cubicBezTo>
                    <a:pt x="997305" y="158648"/>
                    <a:pt x="995172" y="157658"/>
                    <a:pt x="993343" y="155676"/>
                  </a:cubicBezTo>
                  <a:cubicBezTo>
                    <a:pt x="991514" y="153695"/>
                    <a:pt x="990600" y="151562"/>
                    <a:pt x="990600" y="149276"/>
                  </a:cubicBezTo>
                  <a:cubicBezTo>
                    <a:pt x="990600" y="147142"/>
                    <a:pt x="991552" y="145161"/>
                    <a:pt x="993457" y="143332"/>
                  </a:cubicBezTo>
                  <a:cubicBezTo>
                    <a:pt x="995362" y="141503"/>
                    <a:pt x="997305" y="140589"/>
                    <a:pt x="999286" y="140589"/>
                  </a:cubicBezTo>
                  <a:close/>
                  <a:moveTo>
                    <a:pt x="936879" y="140589"/>
                  </a:moveTo>
                  <a:cubicBezTo>
                    <a:pt x="940536" y="140589"/>
                    <a:pt x="943279" y="142265"/>
                    <a:pt x="945108" y="145618"/>
                  </a:cubicBezTo>
                  <a:cubicBezTo>
                    <a:pt x="946937" y="149276"/>
                    <a:pt x="946404" y="152628"/>
                    <a:pt x="943508" y="155676"/>
                  </a:cubicBezTo>
                  <a:cubicBezTo>
                    <a:pt x="941679" y="157658"/>
                    <a:pt x="939622" y="158648"/>
                    <a:pt x="937336" y="158648"/>
                  </a:cubicBezTo>
                  <a:cubicBezTo>
                    <a:pt x="934897" y="158648"/>
                    <a:pt x="932764" y="157658"/>
                    <a:pt x="930935" y="155676"/>
                  </a:cubicBezTo>
                  <a:cubicBezTo>
                    <a:pt x="929106" y="153695"/>
                    <a:pt x="928192" y="151562"/>
                    <a:pt x="928192" y="149276"/>
                  </a:cubicBezTo>
                  <a:cubicBezTo>
                    <a:pt x="928192" y="147142"/>
                    <a:pt x="929144" y="145161"/>
                    <a:pt x="931049" y="143332"/>
                  </a:cubicBezTo>
                  <a:cubicBezTo>
                    <a:pt x="932954" y="141503"/>
                    <a:pt x="934897" y="140589"/>
                    <a:pt x="936879" y="140589"/>
                  </a:cubicBezTo>
                  <a:close/>
                  <a:moveTo>
                    <a:pt x="732586" y="140589"/>
                  </a:moveTo>
                  <a:cubicBezTo>
                    <a:pt x="736244" y="140589"/>
                    <a:pt x="738987" y="142265"/>
                    <a:pt x="740816" y="145618"/>
                  </a:cubicBezTo>
                  <a:cubicBezTo>
                    <a:pt x="742645" y="149276"/>
                    <a:pt x="742111" y="152628"/>
                    <a:pt x="739216" y="155676"/>
                  </a:cubicBezTo>
                  <a:cubicBezTo>
                    <a:pt x="737387" y="157658"/>
                    <a:pt x="735330" y="158648"/>
                    <a:pt x="733044" y="158648"/>
                  </a:cubicBezTo>
                  <a:cubicBezTo>
                    <a:pt x="730605" y="158648"/>
                    <a:pt x="728472" y="157658"/>
                    <a:pt x="726643" y="155676"/>
                  </a:cubicBezTo>
                  <a:cubicBezTo>
                    <a:pt x="724814" y="153695"/>
                    <a:pt x="723900" y="151562"/>
                    <a:pt x="723900" y="149276"/>
                  </a:cubicBezTo>
                  <a:cubicBezTo>
                    <a:pt x="723900" y="147142"/>
                    <a:pt x="724852" y="145161"/>
                    <a:pt x="726757" y="143332"/>
                  </a:cubicBezTo>
                  <a:cubicBezTo>
                    <a:pt x="728662" y="141503"/>
                    <a:pt x="730605" y="140589"/>
                    <a:pt x="732586" y="140589"/>
                  </a:cubicBezTo>
                  <a:close/>
                  <a:moveTo>
                    <a:pt x="551611" y="140589"/>
                  </a:moveTo>
                  <a:cubicBezTo>
                    <a:pt x="555269" y="140589"/>
                    <a:pt x="558012" y="142265"/>
                    <a:pt x="559841" y="145618"/>
                  </a:cubicBezTo>
                  <a:cubicBezTo>
                    <a:pt x="561670" y="149276"/>
                    <a:pt x="561136" y="152628"/>
                    <a:pt x="558241" y="155676"/>
                  </a:cubicBezTo>
                  <a:cubicBezTo>
                    <a:pt x="556412" y="157658"/>
                    <a:pt x="554355" y="158648"/>
                    <a:pt x="552069" y="158648"/>
                  </a:cubicBezTo>
                  <a:cubicBezTo>
                    <a:pt x="549630" y="158648"/>
                    <a:pt x="547497" y="157658"/>
                    <a:pt x="545668" y="155676"/>
                  </a:cubicBezTo>
                  <a:cubicBezTo>
                    <a:pt x="543839" y="153695"/>
                    <a:pt x="542925" y="151562"/>
                    <a:pt x="542925" y="149276"/>
                  </a:cubicBezTo>
                  <a:cubicBezTo>
                    <a:pt x="542925" y="147142"/>
                    <a:pt x="543877" y="145161"/>
                    <a:pt x="545782" y="143332"/>
                  </a:cubicBezTo>
                  <a:cubicBezTo>
                    <a:pt x="547687" y="141503"/>
                    <a:pt x="549630" y="140589"/>
                    <a:pt x="551611" y="140589"/>
                  </a:cubicBezTo>
                  <a:close/>
                  <a:moveTo>
                    <a:pt x="370636" y="140589"/>
                  </a:moveTo>
                  <a:cubicBezTo>
                    <a:pt x="374294" y="140589"/>
                    <a:pt x="377037" y="142265"/>
                    <a:pt x="378866" y="145618"/>
                  </a:cubicBezTo>
                  <a:cubicBezTo>
                    <a:pt x="380695" y="149276"/>
                    <a:pt x="380161" y="152628"/>
                    <a:pt x="377266" y="155676"/>
                  </a:cubicBezTo>
                  <a:cubicBezTo>
                    <a:pt x="375437" y="157658"/>
                    <a:pt x="373380" y="158648"/>
                    <a:pt x="371094" y="158648"/>
                  </a:cubicBezTo>
                  <a:cubicBezTo>
                    <a:pt x="368655" y="158648"/>
                    <a:pt x="366522" y="157658"/>
                    <a:pt x="364693" y="155676"/>
                  </a:cubicBezTo>
                  <a:cubicBezTo>
                    <a:pt x="362864" y="153695"/>
                    <a:pt x="361950" y="151562"/>
                    <a:pt x="361950" y="149276"/>
                  </a:cubicBezTo>
                  <a:cubicBezTo>
                    <a:pt x="361950" y="147142"/>
                    <a:pt x="362902" y="145161"/>
                    <a:pt x="364807" y="143332"/>
                  </a:cubicBezTo>
                  <a:cubicBezTo>
                    <a:pt x="366712" y="141503"/>
                    <a:pt x="368655" y="140589"/>
                    <a:pt x="370636" y="140589"/>
                  </a:cubicBezTo>
                  <a:close/>
                  <a:moveTo>
                    <a:pt x="212979" y="140589"/>
                  </a:moveTo>
                  <a:cubicBezTo>
                    <a:pt x="216636" y="140589"/>
                    <a:pt x="219379" y="142265"/>
                    <a:pt x="221208" y="145618"/>
                  </a:cubicBezTo>
                  <a:cubicBezTo>
                    <a:pt x="223037" y="149276"/>
                    <a:pt x="222504" y="152628"/>
                    <a:pt x="219608" y="155676"/>
                  </a:cubicBezTo>
                  <a:cubicBezTo>
                    <a:pt x="217779" y="157658"/>
                    <a:pt x="215722" y="158648"/>
                    <a:pt x="213436" y="158648"/>
                  </a:cubicBezTo>
                  <a:cubicBezTo>
                    <a:pt x="210997" y="158648"/>
                    <a:pt x="208864" y="157658"/>
                    <a:pt x="207035" y="155676"/>
                  </a:cubicBezTo>
                  <a:cubicBezTo>
                    <a:pt x="205206" y="153695"/>
                    <a:pt x="204292" y="151562"/>
                    <a:pt x="204292" y="149276"/>
                  </a:cubicBezTo>
                  <a:cubicBezTo>
                    <a:pt x="204292" y="147142"/>
                    <a:pt x="205244" y="145161"/>
                    <a:pt x="207149" y="143332"/>
                  </a:cubicBezTo>
                  <a:cubicBezTo>
                    <a:pt x="209054" y="141503"/>
                    <a:pt x="210997" y="140589"/>
                    <a:pt x="212979" y="140589"/>
                  </a:cubicBezTo>
                  <a:close/>
                  <a:moveTo>
                    <a:pt x="32004" y="140589"/>
                  </a:moveTo>
                  <a:cubicBezTo>
                    <a:pt x="35661" y="140589"/>
                    <a:pt x="38404" y="142265"/>
                    <a:pt x="40233" y="145618"/>
                  </a:cubicBezTo>
                  <a:cubicBezTo>
                    <a:pt x="42062" y="149276"/>
                    <a:pt x="41529" y="152628"/>
                    <a:pt x="38633" y="155676"/>
                  </a:cubicBezTo>
                  <a:cubicBezTo>
                    <a:pt x="36804" y="157658"/>
                    <a:pt x="34747" y="158648"/>
                    <a:pt x="32461" y="158648"/>
                  </a:cubicBezTo>
                  <a:cubicBezTo>
                    <a:pt x="30022" y="158648"/>
                    <a:pt x="27889" y="157658"/>
                    <a:pt x="26060" y="155676"/>
                  </a:cubicBezTo>
                  <a:cubicBezTo>
                    <a:pt x="24231" y="153695"/>
                    <a:pt x="23317" y="151562"/>
                    <a:pt x="23317" y="149276"/>
                  </a:cubicBezTo>
                  <a:cubicBezTo>
                    <a:pt x="23317" y="147142"/>
                    <a:pt x="24269" y="145161"/>
                    <a:pt x="26174" y="143332"/>
                  </a:cubicBezTo>
                  <a:cubicBezTo>
                    <a:pt x="28079" y="141503"/>
                    <a:pt x="30022" y="140589"/>
                    <a:pt x="32004" y="140589"/>
                  </a:cubicBezTo>
                  <a:close/>
                  <a:moveTo>
                    <a:pt x="1320165" y="117500"/>
                  </a:moveTo>
                  <a:cubicBezTo>
                    <a:pt x="1323822" y="117500"/>
                    <a:pt x="1326565" y="119177"/>
                    <a:pt x="1328394" y="122529"/>
                  </a:cubicBezTo>
                  <a:cubicBezTo>
                    <a:pt x="1330223" y="126187"/>
                    <a:pt x="1329690" y="129540"/>
                    <a:pt x="1326794" y="132588"/>
                  </a:cubicBezTo>
                  <a:cubicBezTo>
                    <a:pt x="1324965" y="134569"/>
                    <a:pt x="1322908" y="135560"/>
                    <a:pt x="1320622" y="135560"/>
                  </a:cubicBezTo>
                  <a:cubicBezTo>
                    <a:pt x="1318184" y="135560"/>
                    <a:pt x="1316050" y="134569"/>
                    <a:pt x="1314221" y="132588"/>
                  </a:cubicBezTo>
                  <a:cubicBezTo>
                    <a:pt x="1312392" y="130607"/>
                    <a:pt x="1311478" y="128473"/>
                    <a:pt x="1311478" y="126187"/>
                  </a:cubicBezTo>
                  <a:cubicBezTo>
                    <a:pt x="1311478" y="124053"/>
                    <a:pt x="1312430" y="122072"/>
                    <a:pt x="1314335" y="120243"/>
                  </a:cubicBezTo>
                  <a:cubicBezTo>
                    <a:pt x="1316240" y="118415"/>
                    <a:pt x="1318184" y="117500"/>
                    <a:pt x="1320165" y="117500"/>
                  </a:cubicBezTo>
                  <a:close/>
                  <a:moveTo>
                    <a:pt x="1139190" y="117500"/>
                  </a:moveTo>
                  <a:cubicBezTo>
                    <a:pt x="1142847" y="117500"/>
                    <a:pt x="1145590" y="119177"/>
                    <a:pt x="1147419" y="122529"/>
                  </a:cubicBezTo>
                  <a:cubicBezTo>
                    <a:pt x="1149248" y="126187"/>
                    <a:pt x="1148715" y="129540"/>
                    <a:pt x="1145819" y="132588"/>
                  </a:cubicBezTo>
                  <a:cubicBezTo>
                    <a:pt x="1143990" y="134569"/>
                    <a:pt x="1141933" y="135560"/>
                    <a:pt x="1139647" y="135560"/>
                  </a:cubicBezTo>
                  <a:cubicBezTo>
                    <a:pt x="1137208" y="135560"/>
                    <a:pt x="1135075" y="134569"/>
                    <a:pt x="1133246" y="132588"/>
                  </a:cubicBezTo>
                  <a:cubicBezTo>
                    <a:pt x="1131417" y="130607"/>
                    <a:pt x="1130503" y="128473"/>
                    <a:pt x="1130503" y="126187"/>
                  </a:cubicBezTo>
                  <a:cubicBezTo>
                    <a:pt x="1130503" y="124053"/>
                    <a:pt x="1131455" y="122072"/>
                    <a:pt x="1133360" y="120243"/>
                  </a:cubicBezTo>
                  <a:cubicBezTo>
                    <a:pt x="1135265" y="118415"/>
                    <a:pt x="1137208" y="117500"/>
                    <a:pt x="1139190" y="117500"/>
                  </a:cubicBezTo>
                  <a:close/>
                  <a:moveTo>
                    <a:pt x="872490" y="117500"/>
                  </a:moveTo>
                  <a:cubicBezTo>
                    <a:pt x="876147" y="117500"/>
                    <a:pt x="878890" y="119177"/>
                    <a:pt x="880719" y="122529"/>
                  </a:cubicBezTo>
                  <a:cubicBezTo>
                    <a:pt x="882548" y="126187"/>
                    <a:pt x="882015" y="129540"/>
                    <a:pt x="879119" y="132588"/>
                  </a:cubicBezTo>
                  <a:cubicBezTo>
                    <a:pt x="877290" y="134569"/>
                    <a:pt x="875233" y="135560"/>
                    <a:pt x="872947" y="135560"/>
                  </a:cubicBezTo>
                  <a:cubicBezTo>
                    <a:pt x="870508" y="135560"/>
                    <a:pt x="868375" y="134569"/>
                    <a:pt x="866546" y="132588"/>
                  </a:cubicBezTo>
                  <a:cubicBezTo>
                    <a:pt x="864717" y="130607"/>
                    <a:pt x="863803" y="128473"/>
                    <a:pt x="863803" y="126187"/>
                  </a:cubicBezTo>
                  <a:cubicBezTo>
                    <a:pt x="863803" y="124053"/>
                    <a:pt x="864755" y="122072"/>
                    <a:pt x="866660" y="120243"/>
                  </a:cubicBezTo>
                  <a:cubicBezTo>
                    <a:pt x="868565" y="118415"/>
                    <a:pt x="870508" y="117500"/>
                    <a:pt x="872490" y="117500"/>
                  </a:cubicBezTo>
                  <a:close/>
                  <a:moveTo>
                    <a:pt x="691515" y="117500"/>
                  </a:moveTo>
                  <a:cubicBezTo>
                    <a:pt x="695172" y="117500"/>
                    <a:pt x="697915" y="119177"/>
                    <a:pt x="699744" y="122529"/>
                  </a:cubicBezTo>
                  <a:cubicBezTo>
                    <a:pt x="701573" y="126187"/>
                    <a:pt x="701040" y="129540"/>
                    <a:pt x="698144" y="132588"/>
                  </a:cubicBezTo>
                  <a:cubicBezTo>
                    <a:pt x="696315" y="134569"/>
                    <a:pt x="694258" y="135560"/>
                    <a:pt x="691972" y="135560"/>
                  </a:cubicBezTo>
                  <a:cubicBezTo>
                    <a:pt x="689533" y="135560"/>
                    <a:pt x="687400" y="134569"/>
                    <a:pt x="685571" y="132588"/>
                  </a:cubicBezTo>
                  <a:cubicBezTo>
                    <a:pt x="683742" y="130607"/>
                    <a:pt x="682828" y="128473"/>
                    <a:pt x="682828" y="126187"/>
                  </a:cubicBezTo>
                  <a:cubicBezTo>
                    <a:pt x="682828" y="124053"/>
                    <a:pt x="683780" y="122072"/>
                    <a:pt x="685685" y="120243"/>
                  </a:cubicBezTo>
                  <a:cubicBezTo>
                    <a:pt x="687590" y="118415"/>
                    <a:pt x="689533" y="117500"/>
                    <a:pt x="691515" y="117500"/>
                  </a:cubicBezTo>
                  <a:close/>
                  <a:moveTo>
                    <a:pt x="510540" y="117500"/>
                  </a:moveTo>
                  <a:cubicBezTo>
                    <a:pt x="514197" y="117500"/>
                    <a:pt x="516940" y="119177"/>
                    <a:pt x="518769" y="122529"/>
                  </a:cubicBezTo>
                  <a:cubicBezTo>
                    <a:pt x="520598" y="126187"/>
                    <a:pt x="520065" y="129540"/>
                    <a:pt x="517169" y="132588"/>
                  </a:cubicBezTo>
                  <a:cubicBezTo>
                    <a:pt x="515340" y="134569"/>
                    <a:pt x="513283" y="135560"/>
                    <a:pt x="510997" y="135560"/>
                  </a:cubicBezTo>
                  <a:cubicBezTo>
                    <a:pt x="508558" y="135560"/>
                    <a:pt x="506425" y="134569"/>
                    <a:pt x="504596" y="132588"/>
                  </a:cubicBezTo>
                  <a:cubicBezTo>
                    <a:pt x="502767" y="130607"/>
                    <a:pt x="501853" y="128473"/>
                    <a:pt x="501853" y="126187"/>
                  </a:cubicBezTo>
                  <a:cubicBezTo>
                    <a:pt x="501853" y="124053"/>
                    <a:pt x="502805" y="122072"/>
                    <a:pt x="504710" y="120243"/>
                  </a:cubicBezTo>
                  <a:cubicBezTo>
                    <a:pt x="506615" y="118415"/>
                    <a:pt x="508558" y="117500"/>
                    <a:pt x="510540" y="117500"/>
                  </a:cubicBezTo>
                  <a:close/>
                  <a:moveTo>
                    <a:pt x="1115872" y="117272"/>
                  </a:moveTo>
                  <a:cubicBezTo>
                    <a:pt x="1119530" y="117272"/>
                    <a:pt x="1122273" y="118948"/>
                    <a:pt x="1124102" y="122301"/>
                  </a:cubicBezTo>
                  <a:cubicBezTo>
                    <a:pt x="1125931" y="125958"/>
                    <a:pt x="1125397" y="129311"/>
                    <a:pt x="1122502" y="132359"/>
                  </a:cubicBezTo>
                  <a:cubicBezTo>
                    <a:pt x="1120673" y="134340"/>
                    <a:pt x="1118616" y="135331"/>
                    <a:pt x="1116330" y="135331"/>
                  </a:cubicBezTo>
                  <a:cubicBezTo>
                    <a:pt x="1113891" y="135331"/>
                    <a:pt x="1111758" y="134340"/>
                    <a:pt x="1109929" y="132359"/>
                  </a:cubicBezTo>
                  <a:cubicBezTo>
                    <a:pt x="1108100" y="130378"/>
                    <a:pt x="1107186" y="128244"/>
                    <a:pt x="1107186" y="125958"/>
                  </a:cubicBezTo>
                  <a:cubicBezTo>
                    <a:pt x="1107186" y="123825"/>
                    <a:pt x="1108138" y="121844"/>
                    <a:pt x="1110043" y="120015"/>
                  </a:cubicBezTo>
                  <a:cubicBezTo>
                    <a:pt x="1111948" y="118186"/>
                    <a:pt x="1113891" y="117272"/>
                    <a:pt x="1115872" y="117272"/>
                  </a:cubicBezTo>
                  <a:close/>
                  <a:moveTo>
                    <a:pt x="849172" y="117272"/>
                  </a:moveTo>
                  <a:cubicBezTo>
                    <a:pt x="852830" y="117272"/>
                    <a:pt x="855573" y="118948"/>
                    <a:pt x="857402" y="122301"/>
                  </a:cubicBezTo>
                  <a:cubicBezTo>
                    <a:pt x="859231" y="125958"/>
                    <a:pt x="858697" y="129311"/>
                    <a:pt x="855802" y="132359"/>
                  </a:cubicBezTo>
                  <a:cubicBezTo>
                    <a:pt x="853973" y="134340"/>
                    <a:pt x="851916" y="135331"/>
                    <a:pt x="849630" y="135331"/>
                  </a:cubicBezTo>
                  <a:cubicBezTo>
                    <a:pt x="847191" y="135331"/>
                    <a:pt x="845058" y="134340"/>
                    <a:pt x="843229" y="132359"/>
                  </a:cubicBezTo>
                  <a:cubicBezTo>
                    <a:pt x="841400" y="130378"/>
                    <a:pt x="840486" y="128244"/>
                    <a:pt x="840486" y="125958"/>
                  </a:cubicBezTo>
                  <a:cubicBezTo>
                    <a:pt x="840486" y="123825"/>
                    <a:pt x="841438" y="121844"/>
                    <a:pt x="843343" y="120015"/>
                  </a:cubicBezTo>
                  <a:cubicBezTo>
                    <a:pt x="845248" y="118186"/>
                    <a:pt x="847191" y="117272"/>
                    <a:pt x="849172" y="117272"/>
                  </a:cubicBezTo>
                  <a:close/>
                  <a:moveTo>
                    <a:pt x="668197" y="117272"/>
                  </a:moveTo>
                  <a:cubicBezTo>
                    <a:pt x="671855" y="117272"/>
                    <a:pt x="674598" y="118948"/>
                    <a:pt x="676427" y="122301"/>
                  </a:cubicBezTo>
                  <a:cubicBezTo>
                    <a:pt x="678256" y="125958"/>
                    <a:pt x="677722" y="129311"/>
                    <a:pt x="674827" y="132359"/>
                  </a:cubicBezTo>
                  <a:cubicBezTo>
                    <a:pt x="672998" y="134340"/>
                    <a:pt x="670941" y="135331"/>
                    <a:pt x="668655" y="135331"/>
                  </a:cubicBezTo>
                  <a:cubicBezTo>
                    <a:pt x="666216" y="135331"/>
                    <a:pt x="664083" y="134340"/>
                    <a:pt x="662254" y="132359"/>
                  </a:cubicBezTo>
                  <a:cubicBezTo>
                    <a:pt x="660425" y="130378"/>
                    <a:pt x="659511" y="128244"/>
                    <a:pt x="659511" y="125958"/>
                  </a:cubicBezTo>
                  <a:cubicBezTo>
                    <a:pt x="659511" y="123825"/>
                    <a:pt x="660463" y="121844"/>
                    <a:pt x="662368" y="120015"/>
                  </a:cubicBezTo>
                  <a:cubicBezTo>
                    <a:pt x="664273" y="118186"/>
                    <a:pt x="666216" y="117272"/>
                    <a:pt x="668197" y="117272"/>
                  </a:cubicBezTo>
                  <a:close/>
                  <a:moveTo>
                    <a:pt x="1180261" y="117043"/>
                  </a:moveTo>
                  <a:cubicBezTo>
                    <a:pt x="1183919" y="117043"/>
                    <a:pt x="1186662" y="118719"/>
                    <a:pt x="1188491" y="122072"/>
                  </a:cubicBezTo>
                  <a:cubicBezTo>
                    <a:pt x="1190320" y="125730"/>
                    <a:pt x="1189786" y="129083"/>
                    <a:pt x="1186891" y="132131"/>
                  </a:cubicBezTo>
                  <a:cubicBezTo>
                    <a:pt x="1185062" y="134112"/>
                    <a:pt x="1183005" y="135102"/>
                    <a:pt x="1180719" y="135102"/>
                  </a:cubicBezTo>
                  <a:cubicBezTo>
                    <a:pt x="1178280" y="135102"/>
                    <a:pt x="1176147" y="134112"/>
                    <a:pt x="1174318" y="132131"/>
                  </a:cubicBezTo>
                  <a:cubicBezTo>
                    <a:pt x="1172489" y="130149"/>
                    <a:pt x="1171575" y="128016"/>
                    <a:pt x="1171575" y="125730"/>
                  </a:cubicBezTo>
                  <a:cubicBezTo>
                    <a:pt x="1171575" y="123596"/>
                    <a:pt x="1172527" y="121615"/>
                    <a:pt x="1174432" y="119786"/>
                  </a:cubicBezTo>
                  <a:cubicBezTo>
                    <a:pt x="1176337" y="117957"/>
                    <a:pt x="1178280" y="117043"/>
                    <a:pt x="1180261" y="117043"/>
                  </a:cubicBezTo>
                  <a:close/>
                  <a:moveTo>
                    <a:pt x="999286" y="117043"/>
                  </a:moveTo>
                  <a:cubicBezTo>
                    <a:pt x="1002944" y="117043"/>
                    <a:pt x="1005687" y="118719"/>
                    <a:pt x="1007516" y="122072"/>
                  </a:cubicBezTo>
                  <a:cubicBezTo>
                    <a:pt x="1009345" y="125730"/>
                    <a:pt x="1008811" y="129083"/>
                    <a:pt x="1005916" y="132131"/>
                  </a:cubicBezTo>
                  <a:cubicBezTo>
                    <a:pt x="1004087" y="134112"/>
                    <a:pt x="1002030" y="135102"/>
                    <a:pt x="999744" y="135102"/>
                  </a:cubicBezTo>
                  <a:cubicBezTo>
                    <a:pt x="997305" y="135102"/>
                    <a:pt x="995172" y="134112"/>
                    <a:pt x="993343" y="132131"/>
                  </a:cubicBezTo>
                  <a:cubicBezTo>
                    <a:pt x="991514" y="130149"/>
                    <a:pt x="990600" y="128016"/>
                    <a:pt x="990600" y="125730"/>
                  </a:cubicBezTo>
                  <a:cubicBezTo>
                    <a:pt x="990600" y="123596"/>
                    <a:pt x="991552" y="121615"/>
                    <a:pt x="993457" y="119786"/>
                  </a:cubicBezTo>
                  <a:cubicBezTo>
                    <a:pt x="995362" y="117957"/>
                    <a:pt x="997305" y="117043"/>
                    <a:pt x="999286" y="117043"/>
                  </a:cubicBezTo>
                  <a:close/>
                  <a:moveTo>
                    <a:pt x="936879" y="117043"/>
                  </a:moveTo>
                  <a:cubicBezTo>
                    <a:pt x="940536" y="117043"/>
                    <a:pt x="943279" y="118719"/>
                    <a:pt x="945108" y="122072"/>
                  </a:cubicBezTo>
                  <a:cubicBezTo>
                    <a:pt x="946937" y="125730"/>
                    <a:pt x="946404" y="129083"/>
                    <a:pt x="943508" y="132131"/>
                  </a:cubicBezTo>
                  <a:cubicBezTo>
                    <a:pt x="941679" y="134112"/>
                    <a:pt x="939622" y="135102"/>
                    <a:pt x="937336" y="135102"/>
                  </a:cubicBezTo>
                  <a:cubicBezTo>
                    <a:pt x="934897" y="135102"/>
                    <a:pt x="932764" y="134112"/>
                    <a:pt x="930935" y="132131"/>
                  </a:cubicBezTo>
                  <a:cubicBezTo>
                    <a:pt x="929106" y="130149"/>
                    <a:pt x="928192" y="128016"/>
                    <a:pt x="928192" y="125730"/>
                  </a:cubicBezTo>
                  <a:cubicBezTo>
                    <a:pt x="928192" y="123596"/>
                    <a:pt x="929144" y="121615"/>
                    <a:pt x="931049" y="119786"/>
                  </a:cubicBezTo>
                  <a:cubicBezTo>
                    <a:pt x="932954" y="117957"/>
                    <a:pt x="934897" y="117043"/>
                    <a:pt x="936879" y="117043"/>
                  </a:cubicBezTo>
                  <a:close/>
                  <a:moveTo>
                    <a:pt x="732586" y="117043"/>
                  </a:moveTo>
                  <a:cubicBezTo>
                    <a:pt x="736244" y="117043"/>
                    <a:pt x="738987" y="118719"/>
                    <a:pt x="740816" y="122072"/>
                  </a:cubicBezTo>
                  <a:cubicBezTo>
                    <a:pt x="742645" y="125730"/>
                    <a:pt x="742111" y="129083"/>
                    <a:pt x="739216" y="132131"/>
                  </a:cubicBezTo>
                  <a:cubicBezTo>
                    <a:pt x="737387" y="134112"/>
                    <a:pt x="735330" y="135102"/>
                    <a:pt x="733044" y="135102"/>
                  </a:cubicBezTo>
                  <a:cubicBezTo>
                    <a:pt x="730605" y="135102"/>
                    <a:pt x="728472" y="134112"/>
                    <a:pt x="726643" y="132131"/>
                  </a:cubicBezTo>
                  <a:cubicBezTo>
                    <a:pt x="724814" y="130149"/>
                    <a:pt x="723900" y="128016"/>
                    <a:pt x="723900" y="125730"/>
                  </a:cubicBezTo>
                  <a:cubicBezTo>
                    <a:pt x="723900" y="123596"/>
                    <a:pt x="724852" y="121615"/>
                    <a:pt x="726757" y="119786"/>
                  </a:cubicBezTo>
                  <a:cubicBezTo>
                    <a:pt x="728662" y="117957"/>
                    <a:pt x="730605" y="117043"/>
                    <a:pt x="732586" y="117043"/>
                  </a:cubicBezTo>
                  <a:close/>
                  <a:moveTo>
                    <a:pt x="551611" y="117043"/>
                  </a:moveTo>
                  <a:cubicBezTo>
                    <a:pt x="555269" y="117043"/>
                    <a:pt x="558012" y="118719"/>
                    <a:pt x="559841" y="122072"/>
                  </a:cubicBezTo>
                  <a:cubicBezTo>
                    <a:pt x="561670" y="125730"/>
                    <a:pt x="561136" y="129083"/>
                    <a:pt x="558241" y="132131"/>
                  </a:cubicBezTo>
                  <a:cubicBezTo>
                    <a:pt x="556412" y="134112"/>
                    <a:pt x="554355" y="135102"/>
                    <a:pt x="552069" y="135102"/>
                  </a:cubicBezTo>
                  <a:cubicBezTo>
                    <a:pt x="549630" y="135102"/>
                    <a:pt x="547497" y="134112"/>
                    <a:pt x="545668" y="132131"/>
                  </a:cubicBezTo>
                  <a:cubicBezTo>
                    <a:pt x="543839" y="130149"/>
                    <a:pt x="542925" y="128016"/>
                    <a:pt x="542925" y="125730"/>
                  </a:cubicBezTo>
                  <a:cubicBezTo>
                    <a:pt x="542925" y="123596"/>
                    <a:pt x="543877" y="121615"/>
                    <a:pt x="545782" y="119786"/>
                  </a:cubicBezTo>
                  <a:cubicBezTo>
                    <a:pt x="547687" y="117957"/>
                    <a:pt x="549630" y="117043"/>
                    <a:pt x="551611" y="117043"/>
                  </a:cubicBezTo>
                  <a:close/>
                  <a:moveTo>
                    <a:pt x="370636" y="117043"/>
                  </a:moveTo>
                  <a:cubicBezTo>
                    <a:pt x="374294" y="117043"/>
                    <a:pt x="377037" y="118719"/>
                    <a:pt x="378866" y="122072"/>
                  </a:cubicBezTo>
                  <a:cubicBezTo>
                    <a:pt x="380695" y="125730"/>
                    <a:pt x="380161" y="129083"/>
                    <a:pt x="377266" y="132131"/>
                  </a:cubicBezTo>
                  <a:cubicBezTo>
                    <a:pt x="375437" y="134112"/>
                    <a:pt x="373380" y="135102"/>
                    <a:pt x="371094" y="135102"/>
                  </a:cubicBezTo>
                  <a:cubicBezTo>
                    <a:pt x="368655" y="135102"/>
                    <a:pt x="366522" y="134112"/>
                    <a:pt x="364693" y="132131"/>
                  </a:cubicBezTo>
                  <a:cubicBezTo>
                    <a:pt x="362864" y="130149"/>
                    <a:pt x="361950" y="128016"/>
                    <a:pt x="361950" y="125730"/>
                  </a:cubicBezTo>
                  <a:cubicBezTo>
                    <a:pt x="361950" y="123596"/>
                    <a:pt x="362902" y="121615"/>
                    <a:pt x="364807" y="119786"/>
                  </a:cubicBezTo>
                  <a:cubicBezTo>
                    <a:pt x="366712" y="117957"/>
                    <a:pt x="368655" y="117043"/>
                    <a:pt x="370636" y="117043"/>
                  </a:cubicBezTo>
                  <a:close/>
                  <a:moveTo>
                    <a:pt x="212979" y="117043"/>
                  </a:moveTo>
                  <a:cubicBezTo>
                    <a:pt x="216636" y="117043"/>
                    <a:pt x="219379" y="118719"/>
                    <a:pt x="221208" y="122072"/>
                  </a:cubicBezTo>
                  <a:cubicBezTo>
                    <a:pt x="223037" y="125730"/>
                    <a:pt x="222504" y="129083"/>
                    <a:pt x="219608" y="132131"/>
                  </a:cubicBezTo>
                  <a:cubicBezTo>
                    <a:pt x="217779" y="134112"/>
                    <a:pt x="215722" y="135102"/>
                    <a:pt x="213436" y="135102"/>
                  </a:cubicBezTo>
                  <a:cubicBezTo>
                    <a:pt x="210997" y="135102"/>
                    <a:pt x="208864" y="134112"/>
                    <a:pt x="207035" y="132131"/>
                  </a:cubicBezTo>
                  <a:cubicBezTo>
                    <a:pt x="205206" y="130149"/>
                    <a:pt x="204292" y="128016"/>
                    <a:pt x="204292" y="125730"/>
                  </a:cubicBezTo>
                  <a:cubicBezTo>
                    <a:pt x="204292" y="123596"/>
                    <a:pt x="205244" y="121615"/>
                    <a:pt x="207149" y="119786"/>
                  </a:cubicBezTo>
                  <a:cubicBezTo>
                    <a:pt x="209054" y="117957"/>
                    <a:pt x="210997" y="117043"/>
                    <a:pt x="212979" y="117043"/>
                  </a:cubicBezTo>
                  <a:close/>
                  <a:moveTo>
                    <a:pt x="32004" y="117043"/>
                  </a:moveTo>
                  <a:cubicBezTo>
                    <a:pt x="35661" y="117043"/>
                    <a:pt x="38404" y="118719"/>
                    <a:pt x="40233" y="122072"/>
                  </a:cubicBezTo>
                  <a:cubicBezTo>
                    <a:pt x="42062" y="125730"/>
                    <a:pt x="41529" y="129083"/>
                    <a:pt x="38633" y="132131"/>
                  </a:cubicBezTo>
                  <a:cubicBezTo>
                    <a:pt x="36804" y="134112"/>
                    <a:pt x="34747" y="135102"/>
                    <a:pt x="32461" y="135102"/>
                  </a:cubicBezTo>
                  <a:cubicBezTo>
                    <a:pt x="30022" y="135102"/>
                    <a:pt x="27889" y="134112"/>
                    <a:pt x="26060" y="132131"/>
                  </a:cubicBezTo>
                  <a:cubicBezTo>
                    <a:pt x="24231" y="130149"/>
                    <a:pt x="23317" y="128016"/>
                    <a:pt x="23317" y="125730"/>
                  </a:cubicBezTo>
                  <a:cubicBezTo>
                    <a:pt x="23317" y="123596"/>
                    <a:pt x="24269" y="121615"/>
                    <a:pt x="26174" y="119786"/>
                  </a:cubicBezTo>
                  <a:cubicBezTo>
                    <a:pt x="28079" y="117957"/>
                    <a:pt x="30022" y="117043"/>
                    <a:pt x="32004" y="117043"/>
                  </a:cubicBezTo>
                  <a:close/>
                  <a:moveTo>
                    <a:pt x="1320165" y="93954"/>
                  </a:moveTo>
                  <a:cubicBezTo>
                    <a:pt x="1323670" y="93954"/>
                    <a:pt x="1326337" y="95707"/>
                    <a:pt x="1328166" y="99212"/>
                  </a:cubicBezTo>
                  <a:cubicBezTo>
                    <a:pt x="1330147" y="102717"/>
                    <a:pt x="1329690" y="105994"/>
                    <a:pt x="1326794" y="109042"/>
                  </a:cubicBezTo>
                  <a:cubicBezTo>
                    <a:pt x="1324965" y="111023"/>
                    <a:pt x="1322908" y="112014"/>
                    <a:pt x="1320622" y="112014"/>
                  </a:cubicBezTo>
                  <a:cubicBezTo>
                    <a:pt x="1318184" y="112014"/>
                    <a:pt x="1316050" y="111023"/>
                    <a:pt x="1314221" y="109042"/>
                  </a:cubicBezTo>
                  <a:cubicBezTo>
                    <a:pt x="1312392" y="107061"/>
                    <a:pt x="1311478" y="104851"/>
                    <a:pt x="1311478" y="102413"/>
                  </a:cubicBezTo>
                  <a:cubicBezTo>
                    <a:pt x="1311478" y="100431"/>
                    <a:pt x="1312392" y="98526"/>
                    <a:pt x="1314221" y="96698"/>
                  </a:cubicBezTo>
                  <a:cubicBezTo>
                    <a:pt x="1316050" y="94869"/>
                    <a:pt x="1318031" y="93954"/>
                    <a:pt x="1320165" y="93954"/>
                  </a:cubicBezTo>
                  <a:close/>
                  <a:moveTo>
                    <a:pt x="1139190" y="93954"/>
                  </a:moveTo>
                  <a:cubicBezTo>
                    <a:pt x="1142695" y="93954"/>
                    <a:pt x="1145362" y="95707"/>
                    <a:pt x="1147191" y="99212"/>
                  </a:cubicBezTo>
                  <a:cubicBezTo>
                    <a:pt x="1149172" y="102717"/>
                    <a:pt x="1148715" y="105994"/>
                    <a:pt x="1145819" y="109042"/>
                  </a:cubicBezTo>
                  <a:cubicBezTo>
                    <a:pt x="1143990" y="111023"/>
                    <a:pt x="1141933" y="112014"/>
                    <a:pt x="1139647" y="112014"/>
                  </a:cubicBezTo>
                  <a:cubicBezTo>
                    <a:pt x="1137208" y="112014"/>
                    <a:pt x="1135075" y="111023"/>
                    <a:pt x="1133246" y="109042"/>
                  </a:cubicBezTo>
                  <a:cubicBezTo>
                    <a:pt x="1131417" y="107061"/>
                    <a:pt x="1130503" y="104851"/>
                    <a:pt x="1130503" y="102413"/>
                  </a:cubicBezTo>
                  <a:cubicBezTo>
                    <a:pt x="1130503" y="100431"/>
                    <a:pt x="1131417" y="98526"/>
                    <a:pt x="1133246" y="96698"/>
                  </a:cubicBezTo>
                  <a:cubicBezTo>
                    <a:pt x="1135075" y="94869"/>
                    <a:pt x="1137056" y="93954"/>
                    <a:pt x="1139190" y="93954"/>
                  </a:cubicBezTo>
                  <a:close/>
                  <a:moveTo>
                    <a:pt x="872490" y="93954"/>
                  </a:moveTo>
                  <a:cubicBezTo>
                    <a:pt x="875995" y="93954"/>
                    <a:pt x="878662" y="95707"/>
                    <a:pt x="880491" y="99212"/>
                  </a:cubicBezTo>
                  <a:cubicBezTo>
                    <a:pt x="882472" y="102717"/>
                    <a:pt x="882015" y="105994"/>
                    <a:pt x="879119" y="109042"/>
                  </a:cubicBezTo>
                  <a:cubicBezTo>
                    <a:pt x="877290" y="111023"/>
                    <a:pt x="875233" y="112014"/>
                    <a:pt x="872947" y="112014"/>
                  </a:cubicBezTo>
                  <a:cubicBezTo>
                    <a:pt x="870508" y="112014"/>
                    <a:pt x="868375" y="111023"/>
                    <a:pt x="866546" y="109042"/>
                  </a:cubicBezTo>
                  <a:cubicBezTo>
                    <a:pt x="864717" y="107061"/>
                    <a:pt x="863803" y="104851"/>
                    <a:pt x="863803" y="102413"/>
                  </a:cubicBezTo>
                  <a:cubicBezTo>
                    <a:pt x="863803" y="100431"/>
                    <a:pt x="864717" y="98526"/>
                    <a:pt x="866546" y="96698"/>
                  </a:cubicBezTo>
                  <a:cubicBezTo>
                    <a:pt x="868375" y="94869"/>
                    <a:pt x="870356" y="93954"/>
                    <a:pt x="872490" y="93954"/>
                  </a:cubicBezTo>
                  <a:close/>
                  <a:moveTo>
                    <a:pt x="691515" y="93954"/>
                  </a:moveTo>
                  <a:cubicBezTo>
                    <a:pt x="695020" y="93954"/>
                    <a:pt x="697687" y="95707"/>
                    <a:pt x="699516" y="99212"/>
                  </a:cubicBezTo>
                  <a:cubicBezTo>
                    <a:pt x="701497" y="102717"/>
                    <a:pt x="701040" y="105994"/>
                    <a:pt x="698144" y="109042"/>
                  </a:cubicBezTo>
                  <a:cubicBezTo>
                    <a:pt x="696315" y="111023"/>
                    <a:pt x="694258" y="112014"/>
                    <a:pt x="691972" y="112014"/>
                  </a:cubicBezTo>
                  <a:cubicBezTo>
                    <a:pt x="689533" y="112014"/>
                    <a:pt x="687400" y="111023"/>
                    <a:pt x="685571" y="109042"/>
                  </a:cubicBezTo>
                  <a:cubicBezTo>
                    <a:pt x="683742" y="107061"/>
                    <a:pt x="682828" y="104851"/>
                    <a:pt x="682828" y="102413"/>
                  </a:cubicBezTo>
                  <a:cubicBezTo>
                    <a:pt x="682828" y="100431"/>
                    <a:pt x="683742" y="98526"/>
                    <a:pt x="685571" y="96698"/>
                  </a:cubicBezTo>
                  <a:cubicBezTo>
                    <a:pt x="687400" y="94869"/>
                    <a:pt x="689381" y="93954"/>
                    <a:pt x="691515" y="93954"/>
                  </a:cubicBezTo>
                  <a:close/>
                  <a:moveTo>
                    <a:pt x="510540" y="93954"/>
                  </a:moveTo>
                  <a:cubicBezTo>
                    <a:pt x="514045" y="93954"/>
                    <a:pt x="516712" y="95707"/>
                    <a:pt x="518541" y="99212"/>
                  </a:cubicBezTo>
                  <a:cubicBezTo>
                    <a:pt x="520522" y="102717"/>
                    <a:pt x="520065" y="105994"/>
                    <a:pt x="517169" y="109042"/>
                  </a:cubicBezTo>
                  <a:cubicBezTo>
                    <a:pt x="515340" y="111023"/>
                    <a:pt x="513283" y="112014"/>
                    <a:pt x="510997" y="112014"/>
                  </a:cubicBezTo>
                  <a:cubicBezTo>
                    <a:pt x="508558" y="112014"/>
                    <a:pt x="506425" y="111023"/>
                    <a:pt x="504596" y="109042"/>
                  </a:cubicBezTo>
                  <a:cubicBezTo>
                    <a:pt x="502767" y="107061"/>
                    <a:pt x="501853" y="104851"/>
                    <a:pt x="501853" y="102413"/>
                  </a:cubicBezTo>
                  <a:cubicBezTo>
                    <a:pt x="501853" y="100431"/>
                    <a:pt x="502767" y="98526"/>
                    <a:pt x="504596" y="96698"/>
                  </a:cubicBezTo>
                  <a:cubicBezTo>
                    <a:pt x="506425" y="94869"/>
                    <a:pt x="508406" y="93954"/>
                    <a:pt x="510540" y="93954"/>
                  </a:cubicBezTo>
                  <a:close/>
                  <a:moveTo>
                    <a:pt x="1296848" y="93726"/>
                  </a:moveTo>
                  <a:cubicBezTo>
                    <a:pt x="1300353" y="93726"/>
                    <a:pt x="1303020" y="95478"/>
                    <a:pt x="1304848" y="98984"/>
                  </a:cubicBezTo>
                  <a:cubicBezTo>
                    <a:pt x="1306830" y="102489"/>
                    <a:pt x="1306372" y="105765"/>
                    <a:pt x="1303477" y="108813"/>
                  </a:cubicBezTo>
                  <a:cubicBezTo>
                    <a:pt x="1301648" y="110795"/>
                    <a:pt x="1299591" y="111785"/>
                    <a:pt x="1297305" y="111785"/>
                  </a:cubicBezTo>
                  <a:cubicBezTo>
                    <a:pt x="1294866" y="111785"/>
                    <a:pt x="1292733" y="110795"/>
                    <a:pt x="1290904" y="108813"/>
                  </a:cubicBezTo>
                  <a:cubicBezTo>
                    <a:pt x="1289075" y="106832"/>
                    <a:pt x="1288161" y="104622"/>
                    <a:pt x="1288161" y="102184"/>
                  </a:cubicBezTo>
                  <a:cubicBezTo>
                    <a:pt x="1288161" y="100203"/>
                    <a:pt x="1289075" y="98298"/>
                    <a:pt x="1290904" y="96469"/>
                  </a:cubicBezTo>
                  <a:cubicBezTo>
                    <a:pt x="1292733" y="94640"/>
                    <a:pt x="1294714" y="93726"/>
                    <a:pt x="1296848" y="93726"/>
                  </a:cubicBezTo>
                  <a:close/>
                  <a:moveTo>
                    <a:pt x="1092555" y="93726"/>
                  </a:moveTo>
                  <a:cubicBezTo>
                    <a:pt x="1096060" y="93726"/>
                    <a:pt x="1098727" y="95478"/>
                    <a:pt x="1100556" y="98984"/>
                  </a:cubicBezTo>
                  <a:cubicBezTo>
                    <a:pt x="1102537" y="102489"/>
                    <a:pt x="1102080" y="105765"/>
                    <a:pt x="1099185" y="108813"/>
                  </a:cubicBezTo>
                  <a:cubicBezTo>
                    <a:pt x="1097356" y="110795"/>
                    <a:pt x="1095298" y="111785"/>
                    <a:pt x="1093012" y="111785"/>
                  </a:cubicBezTo>
                  <a:cubicBezTo>
                    <a:pt x="1090574" y="111785"/>
                    <a:pt x="1088440" y="110795"/>
                    <a:pt x="1086612" y="108813"/>
                  </a:cubicBezTo>
                  <a:cubicBezTo>
                    <a:pt x="1084783" y="106832"/>
                    <a:pt x="1083868" y="104622"/>
                    <a:pt x="1083868" y="102184"/>
                  </a:cubicBezTo>
                  <a:cubicBezTo>
                    <a:pt x="1083868" y="100203"/>
                    <a:pt x="1084783" y="98298"/>
                    <a:pt x="1086612" y="96469"/>
                  </a:cubicBezTo>
                  <a:cubicBezTo>
                    <a:pt x="1088440" y="94640"/>
                    <a:pt x="1090422" y="93726"/>
                    <a:pt x="1092555" y="93726"/>
                  </a:cubicBezTo>
                  <a:close/>
                  <a:moveTo>
                    <a:pt x="825855" y="93726"/>
                  </a:moveTo>
                  <a:cubicBezTo>
                    <a:pt x="829360" y="93726"/>
                    <a:pt x="832027" y="95478"/>
                    <a:pt x="833856" y="98984"/>
                  </a:cubicBezTo>
                  <a:cubicBezTo>
                    <a:pt x="835837" y="102489"/>
                    <a:pt x="835380" y="105765"/>
                    <a:pt x="832485" y="108813"/>
                  </a:cubicBezTo>
                  <a:cubicBezTo>
                    <a:pt x="830656" y="110795"/>
                    <a:pt x="828598" y="111785"/>
                    <a:pt x="826312" y="111785"/>
                  </a:cubicBezTo>
                  <a:cubicBezTo>
                    <a:pt x="823874" y="111785"/>
                    <a:pt x="821740" y="110795"/>
                    <a:pt x="819912" y="108813"/>
                  </a:cubicBezTo>
                  <a:cubicBezTo>
                    <a:pt x="818083" y="106832"/>
                    <a:pt x="817168" y="104622"/>
                    <a:pt x="817168" y="102184"/>
                  </a:cubicBezTo>
                  <a:cubicBezTo>
                    <a:pt x="817168" y="100203"/>
                    <a:pt x="818083" y="98298"/>
                    <a:pt x="819912" y="96469"/>
                  </a:cubicBezTo>
                  <a:cubicBezTo>
                    <a:pt x="821740" y="94640"/>
                    <a:pt x="823722" y="93726"/>
                    <a:pt x="825855" y="93726"/>
                  </a:cubicBezTo>
                  <a:close/>
                  <a:moveTo>
                    <a:pt x="644880" y="93726"/>
                  </a:moveTo>
                  <a:cubicBezTo>
                    <a:pt x="648385" y="93726"/>
                    <a:pt x="651052" y="95478"/>
                    <a:pt x="652881" y="98984"/>
                  </a:cubicBezTo>
                  <a:cubicBezTo>
                    <a:pt x="654862" y="102489"/>
                    <a:pt x="654405" y="105765"/>
                    <a:pt x="651510" y="108813"/>
                  </a:cubicBezTo>
                  <a:cubicBezTo>
                    <a:pt x="649681" y="110795"/>
                    <a:pt x="647623" y="111785"/>
                    <a:pt x="645337" y="111785"/>
                  </a:cubicBezTo>
                  <a:cubicBezTo>
                    <a:pt x="642899" y="111785"/>
                    <a:pt x="640765" y="110795"/>
                    <a:pt x="638937" y="108813"/>
                  </a:cubicBezTo>
                  <a:cubicBezTo>
                    <a:pt x="637108" y="106832"/>
                    <a:pt x="636193" y="104622"/>
                    <a:pt x="636193" y="102184"/>
                  </a:cubicBezTo>
                  <a:cubicBezTo>
                    <a:pt x="636193" y="100203"/>
                    <a:pt x="637108" y="98298"/>
                    <a:pt x="638937" y="96469"/>
                  </a:cubicBezTo>
                  <a:cubicBezTo>
                    <a:pt x="640765" y="94640"/>
                    <a:pt x="642747" y="93726"/>
                    <a:pt x="644880" y="93726"/>
                  </a:cubicBezTo>
                  <a:close/>
                  <a:moveTo>
                    <a:pt x="487222" y="93726"/>
                  </a:moveTo>
                  <a:cubicBezTo>
                    <a:pt x="490728" y="93726"/>
                    <a:pt x="493395" y="95478"/>
                    <a:pt x="495223" y="98984"/>
                  </a:cubicBezTo>
                  <a:cubicBezTo>
                    <a:pt x="497205" y="102489"/>
                    <a:pt x="496747" y="105765"/>
                    <a:pt x="493852" y="108813"/>
                  </a:cubicBezTo>
                  <a:cubicBezTo>
                    <a:pt x="492023" y="110795"/>
                    <a:pt x="489966" y="111785"/>
                    <a:pt x="487680" y="111785"/>
                  </a:cubicBezTo>
                  <a:cubicBezTo>
                    <a:pt x="485241" y="111785"/>
                    <a:pt x="483108" y="110795"/>
                    <a:pt x="481279" y="108813"/>
                  </a:cubicBezTo>
                  <a:cubicBezTo>
                    <a:pt x="479450" y="106832"/>
                    <a:pt x="478536" y="104622"/>
                    <a:pt x="478536" y="102184"/>
                  </a:cubicBezTo>
                  <a:cubicBezTo>
                    <a:pt x="478536" y="100203"/>
                    <a:pt x="479450" y="98298"/>
                    <a:pt x="481279" y="96469"/>
                  </a:cubicBezTo>
                  <a:cubicBezTo>
                    <a:pt x="483108" y="94640"/>
                    <a:pt x="485089" y="93726"/>
                    <a:pt x="487222" y="93726"/>
                  </a:cubicBezTo>
                  <a:close/>
                  <a:moveTo>
                    <a:pt x="463905" y="93726"/>
                  </a:moveTo>
                  <a:cubicBezTo>
                    <a:pt x="467410" y="93726"/>
                    <a:pt x="470077" y="95478"/>
                    <a:pt x="471906" y="98984"/>
                  </a:cubicBezTo>
                  <a:cubicBezTo>
                    <a:pt x="473887" y="102489"/>
                    <a:pt x="473430" y="105765"/>
                    <a:pt x="470535" y="108813"/>
                  </a:cubicBezTo>
                  <a:cubicBezTo>
                    <a:pt x="468706" y="110795"/>
                    <a:pt x="466648" y="111785"/>
                    <a:pt x="464362" y="111785"/>
                  </a:cubicBezTo>
                  <a:cubicBezTo>
                    <a:pt x="461924" y="111785"/>
                    <a:pt x="459790" y="110795"/>
                    <a:pt x="457962" y="108813"/>
                  </a:cubicBezTo>
                  <a:cubicBezTo>
                    <a:pt x="456133" y="106832"/>
                    <a:pt x="455218" y="104622"/>
                    <a:pt x="455218" y="102184"/>
                  </a:cubicBezTo>
                  <a:cubicBezTo>
                    <a:pt x="455218" y="100203"/>
                    <a:pt x="456133" y="98298"/>
                    <a:pt x="457962" y="96469"/>
                  </a:cubicBezTo>
                  <a:cubicBezTo>
                    <a:pt x="459790" y="94640"/>
                    <a:pt x="461772" y="93726"/>
                    <a:pt x="463905" y="93726"/>
                  </a:cubicBezTo>
                  <a:close/>
                  <a:moveTo>
                    <a:pt x="440588" y="93726"/>
                  </a:moveTo>
                  <a:cubicBezTo>
                    <a:pt x="444093" y="93726"/>
                    <a:pt x="446760" y="95478"/>
                    <a:pt x="448589" y="98984"/>
                  </a:cubicBezTo>
                  <a:cubicBezTo>
                    <a:pt x="450570" y="102489"/>
                    <a:pt x="450113" y="105765"/>
                    <a:pt x="447217" y="108813"/>
                  </a:cubicBezTo>
                  <a:cubicBezTo>
                    <a:pt x="445389" y="110795"/>
                    <a:pt x="443331" y="111785"/>
                    <a:pt x="441045" y="111785"/>
                  </a:cubicBezTo>
                  <a:cubicBezTo>
                    <a:pt x="438607" y="111785"/>
                    <a:pt x="436473" y="110795"/>
                    <a:pt x="434644" y="108813"/>
                  </a:cubicBezTo>
                  <a:cubicBezTo>
                    <a:pt x="432816" y="106832"/>
                    <a:pt x="431901" y="104622"/>
                    <a:pt x="431901" y="102184"/>
                  </a:cubicBezTo>
                  <a:cubicBezTo>
                    <a:pt x="431901" y="100203"/>
                    <a:pt x="432816" y="98298"/>
                    <a:pt x="434644" y="96469"/>
                  </a:cubicBezTo>
                  <a:cubicBezTo>
                    <a:pt x="436473" y="94640"/>
                    <a:pt x="438454" y="93726"/>
                    <a:pt x="440588" y="93726"/>
                  </a:cubicBezTo>
                  <a:close/>
                  <a:moveTo>
                    <a:pt x="417271" y="93726"/>
                  </a:moveTo>
                  <a:cubicBezTo>
                    <a:pt x="420776" y="93726"/>
                    <a:pt x="423443" y="95478"/>
                    <a:pt x="425272" y="98984"/>
                  </a:cubicBezTo>
                  <a:cubicBezTo>
                    <a:pt x="427253" y="102489"/>
                    <a:pt x="426796" y="105765"/>
                    <a:pt x="423900" y="108813"/>
                  </a:cubicBezTo>
                  <a:cubicBezTo>
                    <a:pt x="422071" y="110795"/>
                    <a:pt x="420014" y="111785"/>
                    <a:pt x="417728" y="111785"/>
                  </a:cubicBezTo>
                  <a:cubicBezTo>
                    <a:pt x="415290" y="111785"/>
                    <a:pt x="413156" y="110795"/>
                    <a:pt x="411327" y="108813"/>
                  </a:cubicBezTo>
                  <a:cubicBezTo>
                    <a:pt x="409498" y="106832"/>
                    <a:pt x="408584" y="104622"/>
                    <a:pt x="408584" y="102184"/>
                  </a:cubicBezTo>
                  <a:cubicBezTo>
                    <a:pt x="408584" y="100203"/>
                    <a:pt x="409498" y="98298"/>
                    <a:pt x="411327" y="96469"/>
                  </a:cubicBezTo>
                  <a:cubicBezTo>
                    <a:pt x="413156" y="94640"/>
                    <a:pt x="415137" y="93726"/>
                    <a:pt x="417271" y="93726"/>
                  </a:cubicBezTo>
                  <a:close/>
                  <a:moveTo>
                    <a:pt x="1180261" y="93497"/>
                  </a:moveTo>
                  <a:cubicBezTo>
                    <a:pt x="1183767" y="93497"/>
                    <a:pt x="1186434" y="95250"/>
                    <a:pt x="1188262" y="98755"/>
                  </a:cubicBezTo>
                  <a:cubicBezTo>
                    <a:pt x="1190244" y="102260"/>
                    <a:pt x="1189786" y="105537"/>
                    <a:pt x="1186891" y="108585"/>
                  </a:cubicBezTo>
                  <a:cubicBezTo>
                    <a:pt x="1185062" y="110566"/>
                    <a:pt x="1183005" y="111557"/>
                    <a:pt x="1180719" y="111557"/>
                  </a:cubicBezTo>
                  <a:cubicBezTo>
                    <a:pt x="1178280" y="111557"/>
                    <a:pt x="1176147" y="110566"/>
                    <a:pt x="1174318" y="108585"/>
                  </a:cubicBezTo>
                  <a:cubicBezTo>
                    <a:pt x="1172489" y="106604"/>
                    <a:pt x="1171575" y="104394"/>
                    <a:pt x="1171575" y="101955"/>
                  </a:cubicBezTo>
                  <a:cubicBezTo>
                    <a:pt x="1171575" y="99974"/>
                    <a:pt x="1172489" y="98069"/>
                    <a:pt x="1174318" y="96240"/>
                  </a:cubicBezTo>
                  <a:cubicBezTo>
                    <a:pt x="1176147" y="94412"/>
                    <a:pt x="1178128" y="93497"/>
                    <a:pt x="1180261" y="93497"/>
                  </a:cubicBezTo>
                  <a:close/>
                  <a:moveTo>
                    <a:pt x="999286" y="93497"/>
                  </a:moveTo>
                  <a:cubicBezTo>
                    <a:pt x="1002792" y="93497"/>
                    <a:pt x="1005459" y="95250"/>
                    <a:pt x="1007287" y="98755"/>
                  </a:cubicBezTo>
                  <a:cubicBezTo>
                    <a:pt x="1009269" y="102260"/>
                    <a:pt x="1008811" y="105537"/>
                    <a:pt x="1005916" y="108585"/>
                  </a:cubicBezTo>
                  <a:cubicBezTo>
                    <a:pt x="1004087" y="110566"/>
                    <a:pt x="1002030" y="111557"/>
                    <a:pt x="999744" y="111557"/>
                  </a:cubicBezTo>
                  <a:cubicBezTo>
                    <a:pt x="997305" y="111557"/>
                    <a:pt x="995172" y="110566"/>
                    <a:pt x="993343" y="108585"/>
                  </a:cubicBezTo>
                  <a:cubicBezTo>
                    <a:pt x="991514" y="106604"/>
                    <a:pt x="990600" y="104394"/>
                    <a:pt x="990600" y="101955"/>
                  </a:cubicBezTo>
                  <a:cubicBezTo>
                    <a:pt x="990600" y="99974"/>
                    <a:pt x="991514" y="98069"/>
                    <a:pt x="993343" y="96240"/>
                  </a:cubicBezTo>
                  <a:cubicBezTo>
                    <a:pt x="995172" y="94412"/>
                    <a:pt x="997153" y="93497"/>
                    <a:pt x="999286" y="93497"/>
                  </a:cubicBezTo>
                  <a:close/>
                  <a:moveTo>
                    <a:pt x="936879" y="93497"/>
                  </a:moveTo>
                  <a:cubicBezTo>
                    <a:pt x="940384" y="93497"/>
                    <a:pt x="943051" y="95250"/>
                    <a:pt x="944880" y="98755"/>
                  </a:cubicBezTo>
                  <a:cubicBezTo>
                    <a:pt x="946861" y="102260"/>
                    <a:pt x="946404" y="105537"/>
                    <a:pt x="943508" y="108585"/>
                  </a:cubicBezTo>
                  <a:cubicBezTo>
                    <a:pt x="941679" y="110566"/>
                    <a:pt x="939622" y="111557"/>
                    <a:pt x="937336" y="111557"/>
                  </a:cubicBezTo>
                  <a:cubicBezTo>
                    <a:pt x="934897" y="111557"/>
                    <a:pt x="932764" y="110566"/>
                    <a:pt x="930935" y="108585"/>
                  </a:cubicBezTo>
                  <a:cubicBezTo>
                    <a:pt x="929106" y="106604"/>
                    <a:pt x="928192" y="104394"/>
                    <a:pt x="928192" y="101955"/>
                  </a:cubicBezTo>
                  <a:cubicBezTo>
                    <a:pt x="928192" y="99974"/>
                    <a:pt x="929106" y="98069"/>
                    <a:pt x="930935" y="96240"/>
                  </a:cubicBezTo>
                  <a:cubicBezTo>
                    <a:pt x="932764" y="94412"/>
                    <a:pt x="934745" y="93497"/>
                    <a:pt x="936879" y="93497"/>
                  </a:cubicBezTo>
                  <a:close/>
                  <a:moveTo>
                    <a:pt x="732586" y="93497"/>
                  </a:moveTo>
                  <a:cubicBezTo>
                    <a:pt x="736092" y="93497"/>
                    <a:pt x="738759" y="95250"/>
                    <a:pt x="740587" y="98755"/>
                  </a:cubicBezTo>
                  <a:cubicBezTo>
                    <a:pt x="742569" y="102260"/>
                    <a:pt x="742111" y="105537"/>
                    <a:pt x="739216" y="108585"/>
                  </a:cubicBezTo>
                  <a:cubicBezTo>
                    <a:pt x="737387" y="110566"/>
                    <a:pt x="735330" y="111557"/>
                    <a:pt x="733044" y="111557"/>
                  </a:cubicBezTo>
                  <a:cubicBezTo>
                    <a:pt x="730605" y="111557"/>
                    <a:pt x="728472" y="110566"/>
                    <a:pt x="726643" y="108585"/>
                  </a:cubicBezTo>
                  <a:cubicBezTo>
                    <a:pt x="724814" y="106604"/>
                    <a:pt x="723900" y="104394"/>
                    <a:pt x="723900" y="101955"/>
                  </a:cubicBezTo>
                  <a:cubicBezTo>
                    <a:pt x="723900" y="99974"/>
                    <a:pt x="724814" y="98069"/>
                    <a:pt x="726643" y="96240"/>
                  </a:cubicBezTo>
                  <a:cubicBezTo>
                    <a:pt x="728472" y="94412"/>
                    <a:pt x="730453" y="93497"/>
                    <a:pt x="732586" y="93497"/>
                  </a:cubicBezTo>
                  <a:close/>
                  <a:moveTo>
                    <a:pt x="551611" y="93497"/>
                  </a:moveTo>
                  <a:cubicBezTo>
                    <a:pt x="555117" y="93497"/>
                    <a:pt x="557784" y="95250"/>
                    <a:pt x="559612" y="98755"/>
                  </a:cubicBezTo>
                  <a:cubicBezTo>
                    <a:pt x="561594" y="102260"/>
                    <a:pt x="561136" y="105537"/>
                    <a:pt x="558241" y="108585"/>
                  </a:cubicBezTo>
                  <a:cubicBezTo>
                    <a:pt x="556412" y="110566"/>
                    <a:pt x="554355" y="111557"/>
                    <a:pt x="552069" y="111557"/>
                  </a:cubicBezTo>
                  <a:cubicBezTo>
                    <a:pt x="549630" y="111557"/>
                    <a:pt x="547497" y="110566"/>
                    <a:pt x="545668" y="108585"/>
                  </a:cubicBezTo>
                  <a:cubicBezTo>
                    <a:pt x="543839" y="106604"/>
                    <a:pt x="542925" y="104394"/>
                    <a:pt x="542925" y="101955"/>
                  </a:cubicBezTo>
                  <a:cubicBezTo>
                    <a:pt x="542925" y="99974"/>
                    <a:pt x="543839" y="98069"/>
                    <a:pt x="545668" y="96240"/>
                  </a:cubicBezTo>
                  <a:cubicBezTo>
                    <a:pt x="547497" y="94412"/>
                    <a:pt x="549478" y="93497"/>
                    <a:pt x="551611" y="93497"/>
                  </a:cubicBezTo>
                  <a:close/>
                  <a:moveTo>
                    <a:pt x="393954" y="93497"/>
                  </a:moveTo>
                  <a:cubicBezTo>
                    <a:pt x="397459" y="93497"/>
                    <a:pt x="400126" y="95250"/>
                    <a:pt x="401955" y="98755"/>
                  </a:cubicBezTo>
                  <a:cubicBezTo>
                    <a:pt x="403936" y="102260"/>
                    <a:pt x="403479" y="105537"/>
                    <a:pt x="400583" y="108585"/>
                  </a:cubicBezTo>
                  <a:cubicBezTo>
                    <a:pt x="398754" y="110566"/>
                    <a:pt x="396697" y="111557"/>
                    <a:pt x="394411" y="111557"/>
                  </a:cubicBezTo>
                  <a:cubicBezTo>
                    <a:pt x="391972" y="111557"/>
                    <a:pt x="389839" y="110566"/>
                    <a:pt x="388010" y="108585"/>
                  </a:cubicBezTo>
                  <a:cubicBezTo>
                    <a:pt x="386181" y="106604"/>
                    <a:pt x="385267" y="104394"/>
                    <a:pt x="385267" y="101955"/>
                  </a:cubicBezTo>
                  <a:cubicBezTo>
                    <a:pt x="385267" y="99974"/>
                    <a:pt x="386181" y="98069"/>
                    <a:pt x="388010" y="96240"/>
                  </a:cubicBezTo>
                  <a:cubicBezTo>
                    <a:pt x="389839" y="94412"/>
                    <a:pt x="391820" y="93497"/>
                    <a:pt x="393954" y="93497"/>
                  </a:cubicBezTo>
                  <a:close/>
                  <a:moveTo>
                    <a:pt x="370636" y="93497"/>
                  </a:moveTo>
                  <a:cubicBezTo>
                    <a:pt x="374142" y="93497"/>
                    <a:pt x="376809" y="95250"/>
                    <a:pt x="378637" y="98755"/>
                  </a:cubicBezTo>
                  <a:cubicBezTo>
                    <a:pt x="380619" y="102260"/>
                    <a:pt x="380161" y="105537"/>
                    <a:pt x="377266" y="108585"/>
                  </a:cubicBezTo>
                  <a:cubicBezTo>
                    <a:pt x="375437" y="110566"/>
                    <a:pt x="373380" y="111557"/>
                    <a:pt x="371094" y="111557"/>
                  </a:cubicBezTo>
                  <a:cubicBezTo>
                    <a:pt x="368655" y="111557"/>
                    <a:pt x="366522" y="110566"/>
                    <a:pt x="364693" y="108585"/>
                  </a:cubicBezTo>
                  <a:cubicBezTo>
                    <a:pt x="362864" y="106604"/>
                    <a:pt x="361950" y="104394"/>
                    <a:pt x="361950" y="101955"/>
                  </a:cubicBezTo>
                  <a:cubicBezTo>
                    <a:pt x="361950" y="99974"/>
                    <a:pt x="362864" y="98069"/>
                    <a:pt x="364693" y="96240"/>
                  </a:cubicBezTo>
                  <a:cubicBezTo>
                    <a:pt x="366522" y="94412"/>
                    <a:pt x="368503" y="93497"/>
                    <a:pt x="370636" y="93497"/>
                  </a:cubicBezTo>
                  <a:close/>
                  <a:moveTo>
                    <a:pt x="212979" y="93497"/>
                  </a:moveTo>
                  <a:cubicBezTo>
                    <a:pt x="216484" y="93497"/>
                    <a:pt x="219151" y="95250"/>
                    <a:pt x="220980" y="98755"/>
                  </a:cubicBezTo>
                  <a:cubicBezTo>
                    <a:pt x="222961" y="102260"/>
                    <a:pt x="222504" y="105537"/>
                    <a:pt x="219608" y="108585"/>
                  </a:cubicBezTo>
                  <a:cubicBezTo>
                    <a:pt x="217779" y="110566"/>
                    <a:pt x="215722" y="111557"/>
                    <a:pt x="213436" y="111557"/>
                  </a:cubicBezTo>
                  <a:cubicBezTo>
                    <a:pt x="210997" y="111557"/>
                    <a:pt x="208864" y="110566"/>
                    <a:pt x="207035" y="108585"/>
                  </a:cubicBezTo>
                  <a:cubicBezTo>
                    <a:pt x="205206" y="106604"/>
                    <a:pt x="204292" y="104394"/>
                    <a:pt x="204292" y="101955"/>
                  </a:cubicBezTo>
                  <a:cubicBezTo>
                    <a:pt x="204292" y="99974"/>
                    <a:pt x="205206" y="98069"/>
                    <a:pt x="207035" y="96240"/>
                  </a:cubicBezTo>
                  <a:cubicBezTo>
                    <a:pt x="208864" y="94412"/>
                    <a:pt x="210845" y="93497"/>
                    <a:pt x="212979" y="93497"/>
                  </a:cubicBezTo>
                  <a:close/>
                  <a:moveTo>
                    <a:pt x="32004" y="93497"/>
                  </a:moveTo>
                  <a:cubicBezTo>
                    <a:pt x="35509" y="93497"/>
                    <a:pt x="38176" y="95250"/>
                    <a:pt x="40005" y="98755"/>
                  </a:cubicBezTo>
                  <a:cubicBezTo>
                    <a:pt x="41986" y="102260"/>
                    <a:pt x="41529" y="105537"/>
                    <a:pt x="38633" y="108585"/>
                  </a:cubicBezTo>
                  <a:cubicBezTo>
                    <a:pt x="36804" y="110566"/>
                    <a:pt x="34747" y="111557"/>
                    <a:pt x="32461" y="111557"/>
                  </a:cubicBezTo>
                  <a:cubicBezTo>
                    <a:pt x="30022" y="111557"/>
                    <a:pt x="27889" y="110566"/>
                    <a:pt x="26060" y="108585"/>
                  </a:cubicBezTo>
                  <a:cubicBezTo>
                    <a:pt x="24231" y="106604"/>
                    <a:pt x="23317" y="104394"/>
                    <a:pt x="23317" y="101955"/>
                  </a:cubicBezTo>
                  <a:cubicBezTo>
                    <a:pt x="23317" y="99974"/>
                    <a:pt x="24231" y="98069"/>
                    <a:pt x="26060" y="96240"/>
                  </a:cubicBezTo>
                  <a:cubicBezTo>
                    <a:pt x="27889" y="94412"/>
                    <a:pt x="29870" y="93497"/>
                    <a:pt x="32004" y="93497"/>
                  </a:cubicBezTo>
                  <a:close/>
                  <a:moveTo>
                    <a:pt x="1139190" y="70409"/>
                  </a:moveTo>
                  <a:cubicBezTo>
                    <a:pt x="1142847" y="70409"/>
                    <a:pt x="1145590" y="72085"/>
                    <a:pt x="1147419" y="75438"/>
                  </a:cubicBezTo>
                  <a:cubicBezTo>
                    <a:pt x="1149248" y="79095"/>
                    <a:pt x="1148715" y="82448"/>
                    <a:pt x="1145819" y="85496"/>
                  </a:cubicBezTo>
                  <a:cubicBezTo>
                    <a:pt x="1143990" y="87477"/>
                    <a:pt x="1141933" y="88468"/>
                    <a:pt x="1139647" y="88468"/>
                  </a:cubicBezTo>
                  <a:cubicBezTo>
                    <a:pt x="1137208" y="88468"/>
                    <a:pt x="1135075" y="87477"/>
                    <a:pt x="1133246" y="85496"/>
                  </a:cubicBezTo>
                  <a:cubicBezTo>
                    <a:pt x="1131417" y="83515"/>
                    <a:pt x="1130503" y="81381"/>
                    <a:pt x="1130503" y="79095"/>
                  </a:cubicBezTo>
                  <a:cubicBezTo>
                    <a:pt x="1130503" y="76962"/>
                    <a:pt x="1131455" y="74981"/>
                    <a:pt x="1133360" y="73152"/>
                  </a:cubicBezTo>
                  <a:cubicBezTo>
                    <a:pt x="1135265" y="71323"/>
                    <a:pt x="1137208" y="70409"/>
                    <a:pt x="1139190" y="70409"/>
                  </a:cubicBezTo>
                  <a:close/>
                  <a:moveTo>
                    <a:pt x="872490" y="70409"/>
                  </a:moveTo>
                  <a:cubicBezTo>
                    <a:pt x="876147" y="70409"/>
                    <a:pt x="878890" y="72085"/>
                    <a:pt x="880719" y="75438"/>
                  </a:cubicBezTo>
                  <a:cubicBezTo>
                    <a:pt x="882548" y="79095"/>
                    <a:pt x="882015" y="82448"/>
                    <a:pt x="879119" y="85496"/>
                  </a:cubicBezTo>
                  <a:cubicBezTo>
                    <a:pt x="877290" y="87477"/>
                    <a:pt x="875233" y="88468"/>
                    <a:pt x="872947" y="88468"/>
                  </a:cubicBezTo>
                  <a:cubicBezTo>
                    <a:pt x="870508" y="88468"/>
                    <a:pt x="868375" y="87477"/>
                    <a:pt x="866546" y="85496"/>
                  </a:cubicBezTo>
                  <a:cubicBezTo>
                    <a:pt x="864717" y="83515"/>
                    <a:pt x="863803" y="81381"/>
                    <a:pt x="863803" y="79095"/>
                  </a:cubicBezTo>
                  <a:cubicBezTo>
                    <a:pt x="863803" y="76962"/>
                    <a:pt x="864755" y="74981"/>
                    <a:pt x="866660" y="73152"/>
                  </a:cubicBezTo>
                  <a:cubicBezTo>
                    <a:pt x="868565" y="71323"/>
                    <a:pt x="870508" y="70409"/>
                    <a:pt x="872490" y="70409"/>
                  </a:cubicBezTo>
                  <a:close/>
                  <a:moveTo>
                    <a:pt x="691515" y="70409"/>
                  </a:moveTo>
                  <a:cubicBezTo>
                    <a:pt x="695172" y="70409"/>
                    <a:pt x="697915" y="72085"/>
                    <a:pt x="699744" y="75438"/>
                  </a:cubicBezTo>
                  <a:cubicBezTo>
                    <a:pt x="701573" y="79095"/>
                    <a:pt x="701040" y="82448"/>
                    <a:pt x="698144" y="85496"/>
                  </a:cubicBezTo>
                  <a:cubicBezTo>
                    <a:pt x="696315" y="87477"/>
                    <a:pt x="694258" y="88468"/>
                    <a:pt x="691972" y="88468"/>
                  </a:cubicBezTo>
                  <a:cubicBezTo>
                    <a:pt x="689533" y="88468"/>
                    <a:pt x="687400" y="87477"/>
                    <a:pt x="685571" y="85496"/>
                  </a:cubicBezTo>
                  <a:cubicBezTo>
                    <a:pt x="683742" y="83515"/>
                    <a:pt x="682828" y="81381"/>
                    <a:pt x="682828" y="79095"/>
                  </a:cubicBezTo>
                  <a:cubicBezTo>
                    <a:pt x="682828" y="76962"/>
                    <a:pt x="683780" y="74981"/>
                    <a:pt x="685685" y="73152"/>
                  </a:cubicBezTo>
                  <a:cubicBezTo>
                    <a:pt x="687590" y="71323"/>
                    <a:pt x="689533" y="70409"/>
                    <a:pt x="691515" y="70409"/>
                  </a:cubicBezTo>
                  <a:close/>
                  <a:moveTo>
                    <a:pt x="510540" y="70409"/>
                  </a:moveTo>
                  <a:cubicBezTo>
                    <a:pt x="514197" y="70409"/>
                    <a:pt x="516940" y="72085"/>
                    <a:pt x="518769" y="75438"/>
                  </a:cubicBezTo>
                  <a:cubicBezTo>
                    <a:pt x="520598" y="79095"/>
                    <a:pt x="520065" y="82448"/>
                    <a:pt x="517169" y="85496"/>
                  </a:cubicBezTo>
                  <a:cubicBezTo>
                    <a:pt x="515340" y="87477"/>
                    <a:pt x="513283" y="88468"/>
                    <a:pt x="510997" y="88468"/>
                  </a:cubicBezTo>
                  <a:cubicBezTo>
                    <a:pt x="508558" y="88468"/>
                    <a:pt x="506425" y="87477"/>
                    <a:pt x="504596" y="85496"/>
                  </a:cubicBezTo>
                  <a:cubicBezTo>
                    <a:pt x="502767" y="83515"/>
                    <a:pt x="501853" y="81381"/>
                    <a:pt x="501853" y="79095"/>
                  </a:cubicBezTo>
                  <a:cubicBezTo>
                    <a:pt x="501853" y="76962"/>
                    <a:pt x="502805" y="74981"/>
                    <a:pt x="504710" y="73152"/>
                  </a:cubicBezTo>
                  <a:cubicBezTo>
                    <a:pt x="506615" y="71323"/>
                    <a:pt x="508558" y="70409"/>
                    <a:pt x="510540" y="70409"/>
                  </a:cubicBezTo>
                  <a:close/>
                  <a:moveTo>
                    <a:pt x="1069238" y="70180"/>
                  </a:moveTo>
                  <a:cubicBezTo>
                    <a:pt x="1072896" y="70180"/>
                    <a:pt x="1075639" y="71856"/>
                    <a:pt x="1077468" y="75209"/>
                  </a:cubicBezTo>
                  <a:cubicBezTo>
                    <a:pt x="1079296" y="78867"/>
                    <a:pt x="1078763" y="82220"/>
                    <a:pt x="1075867" y="85268"/>
                  </a:cubicBezTo>
                  <a:cubicBezTo>
                    <a:pt x="1074039" y="87249"/>
                    <a:pt x="1071981" y="88239"/>
                    <a:pt x="1069695" y="88239"/>
                  </a:cubicBezTo>
                  <a:cubicBezTo>
                    <a:pt x="1067257" y="88239"/>
                    <a:pt x="1065123" y="87249"/>
                    <a:pt x="1063294" y="85268"/>
                  </a:cubicBezTo>
                  <a:cubicBezTo>
                    <a:pt x="1061466" y="83286"/>
                    <a:pt x="1060551" y="81153"/>
                    <a:pt x="1060551" y="78867"/>
                  </a:cubicBezTo>
                  <a:cubicBezTo>
                    <a:pt x="1060551" y="76733"/>
                    <a:pt x="1061504" y="74752"/>
                    <a:pt x="1063409" y="72923"/>
                  </a:cubicBezTo>
                  <a:cubicBezTo>
                    <a:pt x="1065314" y="71094"/>
                    <a:pt x="1067257" y="70180"/>
                    <a:pt x="1069238" y="70180"/>
                  </a:cubicBezTo>
                  <a:close/>
                  <a:moveTo>
                    <a:pt x="802538" y="70180"/>
                  </a:moveTo>
                  <a:cubicBezTo>
                    <a:pt x="806196" y="70180"/>
                    <a:pt x="808939" y="71856"/>
                    <a:pt x="810768" y="75209"/>
                  </a:cubicBezTo>
                  <a:cubicBezTo>
                    <a:pt x="812596" y="78867"/>
                    <a:pt x="812063" y="82220"/>
                    <a:pt x="809167" y="85268"/>
                  </a:cubicBezTo>
                  <a:cubicBezTo>
                    <a:pt x="807339" y="87249"/>
                    <a:pt x="805281" y="88239"/>
                    <a:pt x="802995" y="88239"/>
                  </a:cubicBezTo>
                  <a:cubicBezTo>
                    <a:pt x="800557" y="88239"/>
                    <a:pt x="798423" y="87249"/>
                    <a:pt x="796594" y="85268"/>
                  </a:cubicBezTo>
                  <a:cubicBezTo>
                    <a:pt x="794766" y="83286"/>
                    <a:pt x="793851" y="81153"/>
                    <a:pt x="793851" y="78867"/>
                  </a:cubicBezTo>
                  <a:cubicBezTo>
                    <a:pt x="793851" y="76733"/>
                    <a:pt x="794804" y="74752"/>
                    <a:pt x="796709" y="72923"/>
                  </a:cubicBezTo>
                  <a:cubicBezTo>
                    <a:pt x="798614" y="71094"/>
                    <a:pt x="800557" y="70180"/>
                    <a:pt x="802538" y="70180"/>
                  </a:cubicBezTo>
                  <a:close/>
                  <a:moveTo>
                    <a:pt x="621563" y="70180"/>
                  </a:moveTo>
                  <a:cubicBezTo>
                    <a:pt x="625221" y="70180"/>
                    <a:pt x="627964" y="71856"/>
                    <a:pt x="629793" y="75209"/>
                  </a:cubicBezTo>
                  <a:cubicBezTo>
                    <a:pt x="631621" y="78867"/>
                    <a:pt x="631088" y="82220"/>
                    <a:pt x="628192" y="85268"/>
                  </a:cubicBezTo>
                  <a:cubicBezTo>
                    <a:pt x="626364" y="87249"/>
                    <a:pt x="624306" y="88239"/>
                    <a:pt x="622020" y="88239"/>
                  </a:cubicBezTo>
                  <a:cubicBezTo>
                    <a:pt x="619582" y="88239"/>
                    <a:pt x="617448" y="87249"/>
                    <a:pt x="615619" y="85268"/>
                  </a:cubicBezTo>
                  <a:cubicBezTo>
                    <a:pt x="613791" y="83286"/>
                    <a:pt x="612876" y="81153"/>
                    <a:pt x="612876" y="78867"/>
                  </a:cubicBezTo>
                  <a:cubicBezTo>
                    <a:pt x="612876" y="76733"/>
                    <a:pt x="613829" y="74752"/>
                    <a:pt x="615734" y="72923"/>
                  </a:cubicBezTo>
                  <a:cubicBezTo>
                    <a:pt x="617639" y="71094"/>
                    <a:pt x="619582" y="70180"/>
                    <a:pt x="621563" y="70180"/>
                  </a:cubicBezTo>
                  <a:close/>
                  <a:moveTo>
                    <a:pt x="125272" y="70180"/>
                  </a:moveTo>
                  <a:cubicBezTo>
                    <a:pt x="128930" y="70180"/>
                    <a:pt x="131673" y="71856"/>
                    <a:pt x="133502" y="75209"/>
                  </a:cubicBezTo>
                  <a:cubicBezTo>
                    <a:pt x="135331" y="78867"/>
                    <a:pt x="134797" y="82220"/>
                    <a:pt x="131902" y="85268"/>
                  </a:cubicBezTo>
                  <a:cubicBezTo>
                    <a:pt x="130073" y="87249"/>
                    <a:pt x="128016" y="88239"/>
                    <a:pt x="125730" y="88239"/>
                  </a:cubicBezTo>
                  <a:cubicBezTo>
                    <a:pt x="123291" y="88239"/>
                    <a:pt x="121158" y="87249"/>
                    <a:pt x="119329" y="85268"/>
                  </a:cubicBezTo>
                  <a:cubicBezTo>
                    <a:pt x="117500" y="83286"/>
                    <a:pt x="116586" y="81153"/>
                    <a:pt x="116586" y="78867"/>
                  </a:cubicBezTo>
                  <a:cubicBezTo>
                    <a:pt x="116586" y="76733"/>
                    <a:pt x="117538" y="74752"/>
                    <a:pt x="119443" y="72923"/>
                  </a:cubicBezTo>
                  <a:cubicBezTo>
                    <a:pt x="121348" y="71094"/>
                    <a:pt x="123291" y="70180"/>
                    <a:pt x="125272" y="70180"/>
                  </a:cubicBezTo>
                  <a:close/>
                  <a:moveTo>
                    <a:pt x="101955" y="70180"/>
                  </a:moveTo>
                  <a:cubicBezTo>
                    <a:pt x="105613" y="70180"/>
                    <a:pt x="108356" y="71856"/>
                    <a:pt x="110185" y="75209"/>
                  </a:cubicBezTo>
                  <a:cubicBezTo>
                    <a:pt x="112014" y="78867"/>
                    <a:pt x="111480" y="82220"/>
                    <a:pt x="108585" y="85268"/>
                  </a:cubicBezTo>
                  <a:cubicBezTo>
                    <a:pt x="106756" y="87249"/>
                    <a:pt x="104698" y="88239"/>
                    <a:pt x="102412" y="88239"/>
                  </a:cubicBezTo>
                  <a:cubicBezTo>
                    <a:pt x="99974" y="88239"/>
                    <a:pt x="97840" y="87249"/>
                    <a:pt x="96012" y="85268"/>
                  </a:cubicBezTo>
                  <a:cubicBezTo>
                    <a:pt x="94183" y="83286"/>
                    <a:pt x="93268" y="81153"/>
                    <a:pt x="93268" y="78867"/>
                  </a:cubicBezTo>
                  <a:cubicBezTo>
                    <a:pt x="93268" y="76733"/>
                    <a:pt x="94221" y="74752"/>
                    <a:pt x="96126" y="72923"/>
                  </a:cubicBezTo>
                  <a:cubicBezTo>
                    <a:pt x="98031" y="71094"/>
                    <a:pt x="99974" y="70180"/>
                    <a:pt x="101955" y="70180"/>
                  </a:cubicBezTo>
                  <a:close/>
                  <a:moveTo>
                    <a:pt x="78638" y="70180"/>
                  </a:moveTo>
                  <a:cubicBezTo>
                    <a:pt x="82296" y="70180"/>
                    <a:pt x="85039" y="71856"/>
                    <a:pt x="86868" y="75209"/>
                  </a:cubicBezTo>
                  <a:cubicBezTo>
                    <a:pt x="88696" y="78867"/>
                    <a:pt x="88163" y="82220"/>
                    <a:pt x="85267" y="85268"/>
                  </a:cubicBezTo>
                  <a:cubicBezTo>
                    <a:pt x="83439" y="87249"/>
                    <a:pt x="81381" y="88239"/>
                    <a:pt x="79095" y="88239"/>
                  </a:cubicBezTo>
                  <a:cubicBezTo>
                    <a:pt x="76657" y="88239"/>
                    <a:pt x="74523" y="87249"/>
                    <a:pt x="72694" y="85268"/>
                  </a:cubicBezTo>
                  <a:cubicBezTo>
                    <a:pt x="70866" y="83286"/>
                    <a:pt x="69951" y="81153"/>
                    <a:pt x="69951" y="78867"/>
                  </a:cubicBezTo>
                  <a:cubicBezTo>
                    <a:pt x="69951" y="76733"/>
                    <a:pt x="70904" y="74752"/>
                    <a:pt x="72809" y="72923"/>
                  </a:cubicBezTo>
                  <a:cubicBezTo>
                    <a:pt x="74714" y="71094"/>
                    <a:pt x="76657" y="70180"/>
                    <a:pt x="78638" y="70180"/>
                  </a:cubicBezTo>
                  <a:close/>
                  <a:moveTo>
                    <a:pt x="55321" y="70180"/>
                  </a:moveTo>
                  <a:cubicBezTo>
                    <a:pt x="58978" y="70180"/>
                    <a:pt x="61722" y="71856"/>
                    <a:pt x="63550" y="75209"/>
                  </a:cubicBezTo>
                  <a:cubicBezTo>
                    <a:pt x="65379" y="78867"/>
                    <a:pt x="64846" y="82220"/>
                    <a:pt x="61950" y="85268"/>
                  </a:cubicBezTo>
                  <a:cubicBezTo>
                    <a:pt x="60121" y="87249"/>
                    <a:pt x="58064" y="88239"/>
                    <a:pt x="55778" y="88239"/>
                  </a:cubicBezTo>
                  <a:cubicBezTo>
                    <a:pt x="53340" y="88239"/>
                    <a:pt x="51206" y="87249"/>
                    <a:pt x="49377" y="85268"/>
                  </a:cubicBezTo>
                  <a:cubicBezTo>
                    <a:pt x="47548" y="83286"/>
                    <a:pt x="46634" y="81153"/>
                    <a:pt x="46634" y="78867"/>
                  </a:cubicBezTo>
                  <a:cubicBezTo>
                    <a:pt x="46634" y="76733"/>
                    <a:pt x="47587" y="74752"/>
                    <a:pt x="49492" y="72923"/>
                  </a:cubicBezTo>
                  <a:cubicBezTo>
                    <a:pt x="51397" y="71094"/>
                    <a:pt x="53340" y="70180"/>
                    <a:pt x="55321" y="70180"/>
                  </a:cubicBezTo>
                  <a:close/>
                  <a:moveTo>
                    <a:pt x="1180261" y="69951"/>
                  </a:moveTo>
                  <a:cubicBezTo>
                    <a:pt x="1183919" y="69951"/>
                    <a:pt x="1186662" y="71628"/>
                    <a:pt x="1188491" y="74981"/>
                  </a:cubicBezTo>
                  <a:cubicBezTo>
                    <a:pt x="1190320" y="78638"/>
                    <a:pt x="1189786" y="81991"/>
                    <a:pt x="1186891" y="85039"/>
                  </a:cubicBezTo>
                  <a:cubicBezTo>
                    <a:pt x="1185062" y="87020"/>
                    <a:pt x="1183005" y="88011"/>
                    <a:pt x="1180719" y="88011"/>
                  </a:cubicBezTo>
                  <a:cubicBezTo>
                    <a:pt x="1178280" y="88011"/>
                    <a:pt x="1176147" y="87020"/>
                    <a:pt x="1174318" y="85039"/>
                  </a:cubicBezTo>
                  <a:cubicBezTo>
                    <a:pt x="1172489" y="83058"/>
                    <a:pt x="1171575" y="80924"/>
                    <a:pt x="1171575" y="78638"/>
                  </a:cubicBezTo>
                  <a:cubicBezTo>
                    <a:pt x="1171575" y="76505"/>
                    <a:pt x="1172527" y="74523"/>
                    <a:pt x="1174432" y="72695"/>
                  </a:cubicBezTo>
                  <a:cubicBezTo>
                    <a:pt x="1176337" y="70866"/>
                    <a:pt x="1178280" y="69951"/>
                    <a:pt x="1180261" y="69951"/>
                  </a:cubicBezTo>
                  <a:close/>
                  <a:moveTo>
                    <a:pt x="999286" y="69951"/>
                  </a:moveTo>
                  <a:cubicBezTo>
                    <a:pt x="1002944" y="69951"/>
                    <a:pt x="1005687" y="71628"/>
                    <a:pt x="1007516" y="74981"/>
                  </a:cubicBezTo>
                  <a:cubicBezTo>
                    <a:pt x="1009345" y="78638"/>
                    <a:pt x="1008811" y="81991"/>
                    <a:pt x="1005916" y="85039"/>
                  </a:cubicBezTo>
                  <a:cubicBezTo>
                    <a:pt x="1004087" y="87020"/>
                    <a:pt x="1002030" y="88011"/>
                    <a:pt x="999744" y="88011"/>
                  </a:cubicBezTo>
                  <a:cubicBezTo>
                    <a:pt x="997305" y="88011"/>
                    <a:pt x="995172" y="87020"/>
                    <a:pt x="993343" y="85039"/>
                  </a:cubicBezTo>
                  <a:cubicBezTo>
                    <a:pt x="991514" y="83058"/>
                    <a:pt x="990600" y="80924"/>
                    <a:pt x="990600" y="78638"/>
                  </a:cubicBezTo>
                  <a:cubicBezTo>
                    <a:pt x="990600" y="76505"/>
                    <a:pt x="991552" y="74523"/>
                    <a:pt x="993457" y="72695"/>
                  </a:cubicBezTo>
                  <a:cubicBezTo>
                    <a:pt x="995362" y="70866"/>
                    <a:pt x="997305" y="69951"/>
                    <a:pt x="999286" y="69951"/>
                  </a:cubicBezTo>
                  <a:close/>
                  <a:moveTo>
                    <a:pt x="936879" y="69951"/>
                  </a:moveTo>
                  <a:cubicBezTo>
                    <a:pt x="940536" y="69951"/>
                    <a:pt x="943279" y="71628"/>
                    <a:pt x="945108" y="74981"/>
                  </a:cubicBezTo>
                  <a:cubicBezTo>
                    <a:pt x="946937" y="78638"/>
                    <a:pt x="946404" y="81991"/>
                    <a:pt x="943508" y="85039"/>
                  </a:cubicBezTo>
                  <a:cubicBezTo>
                    <a:pt x="941679" y="87020"/>
                    <a:pt x="939622" y="88011"/>
                    <a:pt x="937336" y="88011"/>
                  </a:cubicBezTo>
                  <a:cubicBezTo>
                    <a:pt x="934897" y="88011"/>
                    <a:pt x="932764" y="87020"/>
                    <a:pt x="930935" y="85039"/>
                  </a:cubicBezTo>
                  <a:cubicBezTo>
                    <a:pt x="929106" y="83058"/>
                    <a:pt x="928192" y="80924"/>
                    <a:pt x="928192" y="78638"/>
                  </a:cubicBezTo>
                  <a:cubicBezTo>
                    <a:pt x="928192" y="76505"/>
                    <a:pt x="929144" y="74523"/>
                    <a:pt x="931049" y="72695"/>
                  </a:cubicBezTo>
                  <a:cubicBezTo>
                    <a:pt x="932954" y="70866"/>
                    <a:pt x="934897" y="69951"/>
                    <a:pt x="936879" y="69951"/>
                  </a:cubicBezTo>
                  <a:close/>
                  <a:moveTo>
                    <a:pt x="732586" y="69951"/>
                  </a:moveTo>
                  <a:cubicBezTo>
                    <a:pt x="736244" y="69951"/>
                    <a:pt x="738987" y="71628"/>
                    <a:pt x="740816" y="74981"/>
                  </a:cubicBezTo>
                  <a:cubicBezTo>
                    <a:pt x="742645" y="78638"/>
                    <a:pt x="742111" y="81991"/>
                    <a:pt x="739216" y="85039"/>
                  </a:cubicBezTo>
                  <a:cubicBezTo>
                    <a:pt x="737387" y="87020"/>
                    <a:pt x="735330" y="88011"/>
                    <a:pt x="733044" y="88011"/>
                  </a:cubicBezTo>
                  <a:cubicBezTo>
                    <a:pt x="730605" y="88011"/>
                    <a:pt x="728472" y="87020"/>
                    <a:pt x="726643" y="85039"/>
                  </a:cubicBezTo>
                  <a:cubicBezTo>
                    <a:pt x="724814" y="83058"/>
                    <a:pt x="723900" y="80924"/>
                    <a:pt x="723900" y="78638"/>
                  </a:cubicBezTo>
                  <a:cubicBezTo>
                    <a:pt x="723900" y="76505"/>
                    <a:pt x="724852" y="74523"/>
                    <a:pt x="726757" y="72695"/>
                  </a:cubicBezTo>
                  <a:cubicBezTo>
                    <a:pt x="728662" y="70866"/>
                    <a:pt x="730605" y="69951"/>
                    <a:pt x="732586" y="69951"/>
                  </a:cubicBezTo>
                  <a:close/>
                  <a:moveTo>
                    <a:pt x="551611" y="69951"/>
                  </a:moveTo>
                  <a:cubicBezTo>
                    <a:pt x="555269" y="69951"/>
                    <a:pt x="558012" y="71628"/>
                    <a:pt x="559841" y="74981"/>
                  </a:cubicBezTo>
                  <a:cubicBezTo>
                    <a:pt x="561670" y="78638"/>
                    <a:pt x="561136" y="81991"/>
                    <a:pt x="558241" y="85039"/>
                  </a:cubicBezTo>
                  <a:cubicBezTo>
                    <a:pt x="556412" y="87020"/>
                    <a:pt x="554355" y="88011"/>
                    <a:pt x="552069" y="88011"/>
                  </a:cubicBezTo>
                  <a:cubicBezTo>
                    <a:pt x="549630" y="88011"/>
                    <a:pt x="547497" y="87020"/>
                    <a:pt x="545668" y="85039"/>
                  </a:cubicBezTo>
                  <a:cubicBezTo>
                    <a:pt x="543839" y="83058"/>
                    <a:pt x="542925" y="80924"/>
                    <a:pt x="542925" y="78638"/>
                  </a:cubicBezTo>
                  <a:cubicBezTo>
                    <a:pt x="542925" y="76505"/>
                    <a:pt x="543877" y="74523"/>
                    <a:pt x="545782" y="72695"/>
                  </a:cubicBezTo>
                  <a:cubicBezTo>
                    <a:pt x="547687" y="70866"/>
                    <a:pt x="549630" y="69951"/>
                    <a:pt x="551611" y="69951"/>
                  </a:cubicBezTo>
                  <a:close/>
                  <a:moveTo>
                    <a:pt x="370636" y="69951"/>
                  </a:moveTo>
                  <a:cubicBezTo>
                    <a:pt x="374294" y="69951"/>
                    <a:pt x="377037" y="71628"/>
                    <a:pt x="378866" y="74981"/>
                  </a:cubicBezTo>
                  <a:cubicBezTo>
                    <a:pt x="380695" y="78638"/>
                    <a:pt x="380161" y="81991"/>
                    <a:pt x="377266" y="85039"/>
                  </a:cubicBezTo>
                  <a:cubicBezTo>
                    <a:pt x="375437" y="87020"/>
                    <a:pt x="373380" y="88011"/>
                    <a:pt x="371094" y="88011"/>
                  </a:cubicBezTo>
                  <a:cubicBezTo>
                    <a:pt x="368655" y="88011"/>
                    <a:pt x="366522" y="87020"/>
                    <a:pt x="364693" y="85039"/>
                  </a:cubicBezTo>
                  <a:cubicBezTo>
                    <a:pt x="362864" y="83058"/>
                    <a:pt x="361950" y="80924"/>
                    <a:pt x="361950" y="78638"/>
                  </a:cubicBezTo>
                  <a:cubicBezTo>
                    <a:pt x="361950" y="76505"/>
                    <a:pt x="362902" y="74523"/>
                    <a:pt x="364807" y="72695"/>
                  </a:cubicBezTo>
                  <a:cubicBezTo>
                    <a:pt x="366712" y="70866"/>
                    <a:pt x="368655" y="69951"/>
                    <a:pt x="370636" y="69951"/>
                  </a:cubicBezTo>
                  <a:close/>
                  <a:moveTo>
                    <a:pt x="212979" y="69951"/>
                  </a:moveTo>
                  <a:cubicBezTo>
                    <a:pt x="216636" y="69951"/>
                    <a:pt x="219379" y="71628"/>
                    <a:pt x="221208" y="74981"/>
                  </a:cubicBezTo>
                  <a:cubicBezTo>
                    <a:pt x="223037" y="78638"/>
                    <a:pt x="222504" y="81991"/>
                    <a:pt x="219608" y="85039"/>
                  </a:cubicBezTo>
                  <a:cubicBezTo>
                    <a:pt x="217779" y="87020"/>
                    <a:pt x="215722" y="88011"/>
                    <a:pt x="213436" y="88011"/>
                  </a:cubicBezTo>
                  <a:cubicBezTo>
                    <a:pt x="210997" y="88011"/>
                    <a:pt x="208864" y="87020"/>
                    <a:pt x="207035" y="85039"/>
                  </a:cubicBezTo>
                  <a:cubicBezTo>
                    <a:pt x="205206" y="83058"/>
                    <a:pt x="204292" y="80924"/>
                    <a:pt x="204292" y="78638"/>
                  </a:cubicBezTo>
                  <a:cubicBezTo>
                    <a:pt x="204292" y="76505"/>
                    <a:pt x="205244" y="74523"/>
                    <a:pt x="207149" y="72695"/>
                  </a:cubicBezTo>
                  <a:cubicBezTo>
                    <a:pt x="209054" y="70866"/>
                    <a:pt x="210997" y="69951"/>
                    <a:pt x="212979" y="69951"/>
                  </a:cubicBezTo>
                  <a:close/>
                  <a:moveTo>
                    <a:pt x="32004" y="69951"/>
                  </a:moveTo>
                  <a:cubicBezTo>
                    <a:pt x="35661" y="69951"/>
                    <a:pt x="38404" y="71628"/>
                    <a:pt x="40233" y="74981"/>
                  </a:cubicBezTo>
                  <a:cubicBezTo>
                    <a:pt x="42062" y="78638"/>
                    <a:pt x="41529" y="81991"/>
                    <a:pt x="38633" y="85039"/>
                  </a:cubicBezTo>
                  <a:cubicBezTo>
                    <a:pt x="36804" y="87020"/>
                    <a:pt x="34747" y="88011"/>
                    <a:pt x="32461" y="88011"/>
                  </a:cubicBezTo>
                  <a:cubicBezTo>
                    <a:pt x="30022" y="88011"/>
                    <a:pt x="27889" y="87020"/>
                    <a:pt x="26060" y="85039"/>
                  </a:cubicBezTo>
                  <a:cubicBezTo>
                    <a:pt x="24231" y="83058"/>
                    <a:pt x="23317" y="80924"/>
                    <a:pt x="23317" y="78638"/>
                  </a:cubicBezTo>
                  <a:cubicBezTo>
                    <a:pt x="23317" y="76505"/>
                    <a:pt x="24269" y="74523"/>
                    <a:pt x="26174" y="72695"/>
                  </a:cubicBezTo>
                  <a:cubicBezTo>
                    <a:pt x="28079" y="70866"/>
                    <a:pt x="30022" y="69951"/>
                    <a:pt x="32004" y="69951"/>
                  </a:cubicBezTo>
                  <a:close/>
                  <a:moveTo>
                    <a:pt x="1139418" y="47091"/>
                  </a:moveTo>
                  <a:cubicBezTo>
                    <a:pt x="1143076" y="47091"/>
                    <a:pt x="1145819" y="48768"/>
                    <a:pt x="1147648" y="52121"/>
                  </a:cubicBezTo>
                  <a:cubicBezTo>
                    <a:pt x="1149477" y="55778"/>
                    <a:pt x="1148943" y="59131"/>
                    <a:pt x="1146048" y="62179"/>
                  </a:cubicBezTo>
                  <a:cubicBezTo>
                    <a:pt x="1144219" y="64160"/>
                    <a:pt x="1142161" y="65151"/>
                    <a:pt x="1139875" y="65151"/>
                  </a:cubicBezTo>
                  <a:cubicBezTo>
                    <a:pt x="1137437" y="65151"/>
                    <a:pt x="1135303" y="64160"/>
                    <a:pt x="1133475" y="62179"/>
                  </a:cubicBezTo>
                  <a:cubicBezTo>
                    <a:pt x="1131646" y="60198"/>
                    <a:pt x="1130731" y="58064"/>
                    <a:pt x="1130731" y="55778"/>
                  </a:cubicBezTo>
                  <a:cubicBezTo>
                    <a:pt x="1130731" y="53645"/>
                    <a:pt x="1131684" y="51663"/>
                    <a:pt x="1133589" y="49835"/>
                  </a:cubicBezTo>
                  <a:cubicBezTo>
                    <a:pt x="1135494" y="48006"/>
                    <a:pt x="1137437" y="47091"/>
                    <a:pt x="1139418" y="47091"/>
                  </a:cubicBezTo>
                  <a:close/>
                  <a:moveTo>
                    <a:pt x="872718" y="47091"/>
                  </a:moveTo>
                  <a:cubicBezTo>
                    <a:pt x="876376" y="47091"/>
                    <a:pt x="879119" y="48768"/>
                    <a:pt x="880948" y="52121"/>
                  </a:cubicBezTo>
                  <a:cubicBezTo>
                    <a:pt x="882777" y="55778"/>
                    <a:pt x="882243" y="59131"/>
                    <a:pt x="879348" y="62179"/>
                  </a:cubicBezTo>
                  <a:cubicBezTo>
                    <a:pt x="877519" y="64160"/>
                    <a:pt x="875461" y="65151"/>
                    <a:pt x="873175" y="65151"/>
                  </a:cubicBezTo>
                  <a:cubicBezTo>
                    <a:pt x="870737" y="65151"/>
                    <a:pt x="868603" y="64160"/>
                    <a:pt x="866775" y="62179"/>
                  </a:cubicBezTo>
                  <a:cubicBezTo>
                    <a:pt x="864946" y="60198"/>
                    <a:pt x="864031" y="58064"/>
                    <a:pt x="864031" y="55778"/>
                  </a:cubicBezTo>
                  <a:cubicBezTo>
                    <a:pt x="864031" y="53645"/>
                    <a:pt x="864984" y="51663"/>
                    <a:pt x="866889" y="49835"/>
                  </a:cubicBezTo>
                  <a:cubicBezTo>
                    <a:pt x="868794" y="48006"/>
                    <a:pt x="870737" y="47091"/>
                    <a:pt x="872718" y="47091"/>
                  </a:cubicBezTo>
                  <a:close/>
                  <a:moveTo>
                    <a:pt x="691743" y="47091"/>
                  </a:moveTo>
                  <a:cubicBezTo>
                    <a:pt x="695401" y="47091"/>
                    <a:pt x="698144" y="48768"/>
                    <a:pt x="699973" y="52121"/>
                  </a:cubicBezTo>
                  <a:cubicBezTo>
                    <a:pt x="701802" y="55778"/>
                    <a:pt x="701268" y="59131"/>
                    <a:pt x="698373" y="62179"/>
                  </a:cubicBezTo>
                  <a:cubicBezTo>
                    <a:pt x="696544" y="64160"/>
                    <a:pt x="694486" y="65151"/>
                    <a:pt x="692200" y="65151"/>
                  </a:cubicBezTo>
                  <a:cubicBezTo>
                    <a:pt x="689762" y="65151"/>
                    <a:pt x="687628" y="64160"/>
                    <a:pt x="685800" y="62179"/>
                  </a:cubicBezTo>
                  <a:cubicBezTo>
                    <a:pt x="683971" y="60198"/>
                    <a:pt x="683056" y="58064"/>
                    <a:pt x="683056" y="55778"/>
                  </a:cubicBezTo>
                  <a:cubicBezTo>
                    <a:pt x="683056" y="53645"/>
                    <a:pt x="684009" y="51663"/>
                    <a:pt x="685914" y="49835"/>
                  </a:cubicBezTo>
                  <a:cubicBezTo>
                    <a:pt x="687819" y="48006"/>
                    <a:pt x="689762" y="47091"/>
                    <a:pt x="691743" y="47091"/>
                  </a:cubicBezTo>
                  <a:close/>
                  <a:moveTo>
                    <a:pt x="510768" y="47091"/>
                  </a:moveTo>
                  <a:cubicBezTo>
                    <a:pt x="514426" y="47091"/>
                    <a:pt x="517169" y="48768"/>
                    <a:pt x="518998" y="52121"/>
                  </a:cubicBezTo>
                  <a:cubicBezTo>
                    <a:pt x="520827" y="55778"/>
                    <a:pt x="520293" y="59131"/>
                    <a:pt x="517398" y="62179"/>
                  </a:cubicBezTo>
                  <a:cubicBezTo>
                    <a:pt x="515569" y="64160"/>
                    <a:pt x="513511" y="65151"/>
                    <a:pt x="511225" y="65151"/>
                  </a:cubicBezTo>
                  <a:cubicBezTo>
                    <a:pt x="508787" y="65151"/>
                    <a:pt x="506653" y="64160"/>
                    <a:pt x="504825" y="62179"/>
                  </a:cubicBezTo>
                  <a:cubicBezTo>
                    <a:pt x="502996" y="60198"/>
                    <a:pt x="502081" y="58064"/>
                    <a:pt x="502081" y="55778"/>
                  </a:cubicBezTo>
                  <a:cubicBezTo>
                    <a:pt x="502081" y="53645"/>
                    <a:pt x="503034" y="51663"/>
                    <a:pt x="504939" y="49835"/>
                  </a:cubicBezTo>
                  <a:cubicBezTo>
                    <a:pt x="506844" y="48006"/>
                    <a:pt x="508787" y="47091"/>
                    <a:pt x="510768" y="47091"/>
                  </a:cubicBezTo>
                  <a:close/>
                  <a:moveTo>
                    <a:pt x="148818" y="47091"/>
                  </a:moveTo>
                  <a:cubicBezTo>
                    <a:pt x="152476" y="47091"/>
                    <a:pt x="155219" y="48768"/>
                    <a:pt x="157048" y="52121"/>
                  </a:cubicBezTo>
                  <a:cubicBezTo>
                    <a:pt x="158877" y="55778"/>
                    <a:pt x="158343" y="59131"/>
                    <a:pt x="155448" y="62179"/>
                  </a:cubicBezTo>
                  <a:cubicBezTo>
                    <a:pt x="153619" y="64160"/>
                    <a:pt x="151561" y="65151"/>
                    <a:pt x="149275" y="65151"/>
                  </a:cubicBezTo>
                  <a:cubicBezTo>
                    <a:pt x="146837" y="65151"/>
                    <a:pt x="144703" y="64160"/>
                    <a:pt x="142875" y="62179"/>
                  </a:cubicBezTo>
                  <a:cubicBezTo>
                    <a:pt x="141046" y="60198"/>
                    <a:pt x="140131" y="58064"/>
                    <a:pt x="140131" y="55778"/>
                  </a:cubicBezTo>
                  <a:cubicBezTo>
                    <a:pt x="140131" y="53645"/>
                    <a:pt x="141084" y="51663"/>
                    <a:pt x="142989" y="49835"/>
                  </a:cubicBezTo>
                  <a:cubicBezTo>
                    <a:pt x="144894" y="48006"/>
                    <a:pt x="146837" y="47091"/>
                    <a:pt x="148818" y="47091"/>
                  </a:cubicBezTo>
                  <a:close/>
                  <a:moveTo>
                    <a:pt x="1046149" y="46863"/>
                  </a:moveTo>
                  <a:cubicBezTo>
                    <a:pt x="1049807" y="46863"/>
                    <a:pt x="1052550" y="48539"/>
                    <a:pt x="1054379" y="51892"/>
                  </a:cubicBezTo>
                  <a:cubicBezTo>
                    <a:pt x="1056208" y="55550"/>
                    <a:pt x="1055674" y="58902"/>
                    <a:pt x="1052779" y="61950"/>
                  </a:cubicBezTo>
                  <a:cubicBezTo>
                    <a:pt x="1050950" y="63932"/>
                    <a:pt x="1048893" y="64922"/>
                    <a:pt x="1046607" y="64922"/>
                  </a:cubicBezTo>
                  <a:cubicBezTo>
                    <a:pt x="1044168" y="64922"/>
                    <a:pt x="1042035" y="63932"/>
                    <a:pt x="1040206" y="61950"/>
                  </a:cubicBezTo>
                  <a:cubicBezTo>
                    <a:pt x="1038377" y="59969"/>
                    <a:pt x="1037463" y="57836"/>
                    <a:pt x="1037463" y="55550"/>
                  </a:cubicBezTo>
                  <a:cubicBezTo>
                    <a:pt x="1037463" y="53416"/>
                    <a:pt x="1038415" y="51435"/>
                    <a:pt x="1040320" y="49606"/>
                  </a:cubicBezTo>
                  <a:cubicBezTo>
                    <a:pt x="1042225" y="47777"/>
                    <a:pt x="1044168" y="46863"/>
                    <a:pt x="1046149" y="46863"/>
                  </a:cubicBezTo>
                  <a:close/>
                  <a:moveTo>
                    <a:pt x="779449" y="46863"/>
                  </a:moveTo>
                  <a:cubicBezTo>
                    <a:pt x="783107" y="46863"/>
                    <a:pt x="785850" y="48539"/>
                    <a:pt x="787679" y="51892"/>
                  </a:cubicBezTo>
                  <a:cubicBezTo>
                    <a:pt x="789508" y="55550"/>
                    <a:pt x="788974" y="58902"/>
                    <a:pt x="786079" y="61950"/>
                  </a:cubicBezTo>
                  <a:cubicBezTo>
                    <a:pt x="784250" y="63932"/>
                    <a:pt x="782193" y="64922"/>
                    <a:pt x="779907" y="64922"/>
                  </a:cubicBezTo>
                  <a:cubicBezTo>
                    <a:pt x="777468" y="64922"/>
                    <a:pt x="775335" y="63932"/>
                    <a:pt x="773506" y="61950"/>
                  </a:cubicBezTo>
                  <a:cubicBezTo>
                    <a:pt x="771677" y="59969"/>
                    <a:pt x="770763" y="57836"/>
                    <a:pt x="770763" y="55550"/>
                  </a:cubicBezTo>
                  <a:cubicBezTo>
                    <a:pt x="770763" y="53416"/>
                    <a:pt x="771715" y="51435"/>
                    <a:pt x="773620" y="49606"/>
                  </a:cubicBezTo>
                  <a:cubicBezTo>
                    <a:pt x="775525" y="47777"/>
                    <a:pt x="777468" y="46863"/>
                    <a:pt x="779449" y="46863"/>
                  </a:cubicBezTo>
                  <a:close/>
                  <a:moveTo>
                    <a:pt x="598474" y="46863"/>
                  </a:moveTo>
                  <a:cubicBezTo>
                    <a:pt x="602132" y="46863"/>
                    <a:pt x="604875" y="48539"/>
                    <a:pt x="606704" y="51892"/>
                  </a:cubicBezTo>
                  <a:cubicBezTo>
                    <a:pt x="608533" y="55550"/>
                    <a:pt x="607999" y="58902"/>
                    <a:pt x="605104" y="61950"/>
                  </a:cubicBezTo>
                  <a:cubicBezTo>
                    <a:pt x="603275" y="63932"/>
                    <a:pt x="601218" y="64922"/>
                    <a:pt x="598932" y="64922"/>
                  </a:cubicBezTo>
                  <a:cubicBezTo>
                    <a:pt x="596493" y="64922"/>
                    <a:pt x="594360" y="63932"/>
                    <a:pt x="592531" y="61950"/>
                  </a:cubicBezTo>
                  <a:cubicBezTo>
                    <a:pt x="590702" y="59969"/>
                    <a:pt x="589788" y="57836"/>
                    <a:pt x="589788" y="55550"/>
                  </a:cubicBezTo>
                  <a:cubicBezTo>
                    <a:pt x="589788" y="53416"/>
                    <a:pt x="590740" y="51435"/>
                    <a:pt x="592645" y="49606"/>
                  </a:cubicBezTo>
                  <a:cubicBezTo>
                    <a:pt x="594550" y="47777"/>
                    <a:pt x="596493" y="46863"/>
                    <a:pt x="598474" y="46863"/>
                  </a:cubicBezTo>
                  <a:close/>
                  <a:moveTo>
                    <a:pt x="1180490" y="46634"/>
                  </a:moveTo>
                  <a:cubicBezTo>
                    <a:pt x="1184148" y="46634"/>
                    <a:pt x="1186891" y="48311"/>
                    <a:pt x="1188720" y="51663"/>
                  </a:cubicBezTo>
                  <a:cubicBezTo>
                    <a:pt x="1190548" y="55321"/>
                    <a:pt x="1190015" y="58674"/>
                    <a:pt x="1187119" y="61722"/>
                  </a:cubicBezTo>
                  <a:cubicBezTo>
                    <a:pt x="1185291" y="63703"/>
                    <a:pt x="1183233" y="64694"/>
                    <a:pt x="1180947" y="64694"/>
                  </a:cubicBezTo>
                  <a:cubicBezTo>
                    <a:pt x="1178509" y="64694"/>
                    <a:pt x="1176375" y="63703"/>
                    <a:pt x="1174546" y="61722"/>
                  </a:cubicBezTo>
                  <a:cubicBezTo>
                    <a:pt x="1172718" y="59741"/>
                    <a:pt x="1171803" y="57607"/>
                    <a:pt x="1171803" y="55321"/>
                  </a:cubicBezTo>
                  <a:cubicBezTo>
                    <a:pt x="1171803" y="53187"/>
                    <a:pt x="1172756" y="51206"/>
                    <a:pt x="1174661" y="49377"/>
                  </a:cubicBezTo>
                  <a:cubicBezTo>
                    <a:pt x="1176566" y="47549"/>
                    <a:pt x="1178509" y="46634"/>
                    <a:pt x="1180490" y="46634"/>
                  </a:cubicBezTo>
                  <a:close/>
                  <a:moveTo>
                    <a:pt x="999515" y="46634"/>
                  </a:moveTo>
                  <a:cubicBezTo>
                    <a:pt x="1003173" y="46634"/>
                    <a:pt x="1005916" y="48311"/>
                    <a:pt x="1007745" y="51663"/>
                  </a:cubicBezTo>
                  <a:cubicBezTo>
                    <a:pt x="1009573" y="55321"/>
                    <a:pt x="1009040" y="58674"/>
                    <a:pt x="1006144" y="61722"/>
                  </a:cubicBezTo>
                  <a:cubicBezTo>
                    <a:pt x="1004316" y="63703"/>
                    <a:pt x="1002258" y="64694"/>
                    <a:pt x="999972" y="64694"/>
                  </a:cubicBezTo>
                  <a:cubicBezTo>
                    <a:pt x="997534" y="64694"/>
                    <a:pt x="995400" y="63703"/>
                    <a:pt x="993571" y="61722"/>
                  </a:cubicBezTo>
                  <a:cubicBezTo>
                    <a:pt x="991743" y="59741"/>
                    <a:pt x="990828" y="57607"/>
                    <a:pt x="990828" y="55321"/>
                  </a:cubicBezTo>
                  <a:cubicBezTo>
                    <a:pt x="990828" y="53187"/>
                    <a:pt x="991781" y="51206"/>
                    <a:pt x="993686" y="49377"/>
                  </a:cubicBezTo>
                  <a:cubicBezTo>
                    <a:pt x="995591" y="47549"/>
                    <a:pt x="997534" y="46634"/>
                    <a:pt x="999515" y="46634"/>
                  </a:cubicBezTo>
                  <a:close/>
                  <a:moveTo>
                    <a:pt x="937107" y="46634"/>
                  </a:moveTo>
                  <a:cubicBezTo>
                    <a:pt x="940765" y="46634"/>
                    <a:pt x="943508" y="48311"/>
                    <a:pt x="945337" y="51663"/>
                  </a:cubicBezTo>
                  <a:cubicBezTo>
                    <a:pt x="947166" y="55321"/>
                    <a:pt x="946632" y="58674"/>
                    <a:pt x="943737" y="61722"/>
                  </a:cubicBezTo>
                  <a:cubicBezTo>
                    <a:pt x="941908" y="63703"/>
                    <a:pt x="939850" y="64694"/>
                    <a:pt x="937564" y="64694"/>
                  </a:cubicBezTo>
                  <a:cubicBezTo>
                    <a:pt x="935126" y="64694"/>
                    <a:pt x="932992" y="63703"/>
                    <a:pt x="931164" y="61722"/>
                  </a:cubicBezTo>
                  <a:cubicBezTo>
                    <a:pt x="929335" y="59741"/>
                    <a:pt x="928420" y="57607"/>
                    <a:pt x="928420" y="55321"/>
                  </a:cubicBezTo>
                  <a:cubicBezTo>
                    <a:pt x="928420" y="53187"/>
                    <a:pt x="929373" y="51206"/>
                    <a:pt x="931278" y="49377"/>
                  </a:cubicBezTo>
                  <a:cubicBezTo>
                    <a:pt x="933183" y="47549"/>
                    <a:pt x="935126" y="46634"/>
                    <a:pt x="937107" y="46634"/>
                  </a:cubicBezTo>
                  <a:close/>
                  <a:moveTo>
                    <a:pt x="732815" y="46634"/>
                  </a:moveTo>
                  <a:cubicBezTo>
                    <a:pt x="736473" y="46634"/>
                    <a:pt x="739216" y="48311"/>
                    <a:pt x="741045" y="51663"/>
                  </a:cubicBezTo>
                  <a:cubicBezTo>
                    <a:pt x="742873" y="55321"/>
                    <a:pt x="742340" y="58674"/>
                    <a:pt x="739444" y="61722"/>
                  </a:cubicBezTo>
                  <a:cubicBezTo>
                    <a:pt x="737616" y="63703"/>
                    <a:pt x="735558" y="64694"/>
                    <a:pt x="733272" y="64694"/>
                  </a:cubicBezTo>
                  <a:cubicBezTo>
                    <a:pt x="730834" y="64694"/>
                    <a:pt x="728700" y="63703"/>
                    <a:pt x="726871" y="61722"/>
                  </a:cubicBezTo>
                  <a:cubicBezTo>
                    <a:pt x="725043" y="59741"/>
                    <a:pt x="724128" y="57607"/>
                    <a:pt x="724128" y="55321"/>
                  </a:cubicBezTo>
                  <a:cubicBezTo>
                    <a:pt x="724128" y="53187"/>
                    <a:pt x="725081" y="51206"/>
                    <a:pt x="726986" y="49377"/>
                  </a:cubicBezTo>
                  <a:cubicBezTo>
                    <a:pt x="728891" y="47549"/>
                    <a:pt x="730834" y="46634"/>
                    <a:pt x="732815" y="46634"/>
                  </a:cubicBezTo>
                  <a:close/>
                  <a:moveTo>
                    <a:pt x="551840" y="46634"/>
                  </a:moveTo>
                  <a:cubicBezTo>
                    <a:pt x="555498" y="46634"/>
                    <a:pt x="558241" y="48311"/>
                    <a:pt x="560070" y="51663"/>
                  </a:cubicBezTo>
                  <a:cubicBezTo>
                    <a:pt x="561898" y="55321"/>
                    <a:pt x="561365" y="58674"/>
                    <a:pt x="558469" y="61722"/>
                  </a:cubicBezTo>
                  <a:cubicBezTo>
                    <a:pt x="556641" y="63703"/>
                    <a:pt x="554583" y="64694"/>
                    <a:pt x="552297" y="64694"/>
                  </a:cubicBezTo>
                  <a:cubicBezTo>
                    <a:pt x="549859" y="64694"/>
                    <a:pt x="547725" y="63703"/>
                    <a:pt x="545896" y="61722"/>
                  </a:cubicBezTo>
                  <a:cubicBezTo>
                    <a:pt x="544068" y="59741"/>
                    <a:pt x="543153" y="57607"/>
                    <a:pt x="543153" y="55321"/>
                  </a:cubicBezTo>
                  <a:cubicBezTo>
                    <a:pt x="543153" y="53187"/>
                    <a:pt x="544106" y="51206"/>
                    <a:pt x="546011" y="49377"/>
                  </a:cubicBezTo>
                  <a:cubicBezTo>
                    <a:pt x="547916" y="47549"/>
                    <a:pt x="549859" y="46634"/>
                    <a:pt x="551840" y="46634"/>
                  </a:cubicBezTo>
                  <a:close/>
                  <a:moveTo>
                    <a:pt x="370865" y="46634"/>
                  </a:moveTo>
                  <a:cubicBezTo>
                    <a:pt x="374523" y="46634"/>
                    <a:pt x="377266" y="48311"/>
                    <a:pt x="379095" y="51663"/>
                  </a:cubicBezTo>
                  <a:cubicBezTo>
                    <a:pt x="380923" y="55321"/>
                    <a:pt x="380390" y="58674"/>
                    <a:pt x="377494" y="61722"/>
                  </a:cubicBezTo>
                  <a:cubicBezTo>
                    <a:pt x="375666" y="63703"/>
                    <a:pt x="373608" y="64694"/>
                    <a:pt x="371322" y="64694"/>
                  </a:cubicBezTo>
                  <a:cubicBezTo>
                    <a:pt x="368884" y="64694"/>
                    <a:pt x="366750" y="63703"/>
                    <a:pt x="364921" y="61722"/>
                  </a:cubicBezTo>
                  <a:cubicBezTo>
                    <a:pt x="363093" y="59741"/>
                    <a:pt x="362178" y="57607"/>
                    <a:pt x="362178" y="55321"/>
                  </a:cubicBezTo>
                  <a:cubicBezTo>
                    <a:pt x="362178" y="53187"/>
                    <a:pt x="363131" y="51206"/>
                    <a:pt x="365036" y="49377"/>
                  </a:cubicBezTo>
                  <a:cubicBezTo>
                    <a:pt x="366941" y="47549"/>
                    <a:pt x="368884" y="46634"/>
                    <a:pt x="370865" y="46634"/>
                  </a:cubicBezTo>
                  <a:close/>
                  <a:moveTo>
                    <a:pt x="213207" y="46634"/>
                  </a:moveTo>
                  <a:cubicBezTo>
                    <a:pt x="216865" y="46634"/>
                    <a:pt x="219608" y="48311"/>
                    <a:pt x="221437" y="51663"/>
                  </a:cubicBezTo>
                  <a:cubicBezTo>
                    <a:pt x="223266" y="55321"/>
                    <a:pt x="222732" y="58674"/>
                    <a:pt x="219837" y="61722"/>
                  </a:cubicBezTo>
                  <a:cubicBezTo>
                    <a:pt x="218008" y="63703"/>
                    <a:pt x="215950" y="64694"/>
                    <a:pt x="213664" y="64694"/>
                  </a:cubicBezTo>
                  <a:cubicBezTo>
                    <a:pt x="211226" y="64694"/>
                    <a:pt x="209092" y="63703"/>
                    <a:pt x="207264" y="61722"/>
                  </a:cubicBezTo>
                  <a:cubicBezTo>
                    <a:pt x="205435" y="59741"/>
                    <a:pt x="204520" y="57607"/>
                    <a:pt x="204520" y="55321"/>
                  </a:cubicBezTo>
                  <a:cubicBezTo>
                    <a:pt x="204520" y="53187"/>
                    <a:pt x="205473" y="51206"/>
                    <a:pt x="207378" y="49377"/>
                  </a:cubicBezTo>
                  <a:cubicBezTo>
                    <a:pt x="209283" y="47549"/>
                    <a:pt x="211226" y="46634"/>
                    <a:pt x="213207" y="46634"/>
                  </a:cubicBezTo>
                  <a:close/>
                  <a:moveTo>
                    <a:pt x="32232" y="46634"/>
                  </a:moveTo>
                  <a:cubicBezTo>
                    <a:pt x="35890" y="46634"/>
                    <a:pt x="38633" y="48311"/>
                    <a:pt x="40462" y="51663"/>
                  </a:cubicBezTo>
                  <a:cubicBezTo>
                    <a:pt x="42291" y="55321"/>
                    <a:pt x="41757" y="58674"/>
                    <a:pt x="38862" y="61722"/>
                  </a:cubicBezTo>
                  <a:cubicBezTo>
                    <a:pt x="37033" y="63703"/>
                    <a:pt x="34975" y="64694"/>
                    <a:pt x="32689" y="64694"/>
                  </a:cubicBezTo>
                  <a:cubicBezTo>
                    <a:pt x="30251" y="64694"/>
                    <a:pt x="28117" y="63703"/>
                    <a:pt x="26289" y="61722"/>
                  </a:cubicBezTo>
                  <a:cubicBezTo>
                    <a:pt x="24460" y="59741"/>
                    <a:pt x="23545" y="57607"/>
                    <a:pt x="23545" y="55321"/>
                  </a:cubicBezTo>
                  <a:cubicBezTo>
                    <a:pt x="23545" y="53187"/>
                    <a:pt x="24498" y="51206"/>
                    <a:pt x="26403" y="49377"/>
                  </a:cubicBezTo>
                  <a:cubicBezTo>
                    <a:pt x="28308" y="47549"/>
                    <a:pt x="30251" y="46634"/>
                    <a:pt x="32232" y="46634"/>
                  </a:cubicBezTo>
                  <a:close/>
                  <a:moveTo>
                    <a:pt x="1320165" y="23774"/>
                  </a:moveTo>
                  <a:cubicBezTo>
                    <a:pt x="1323822" y="23774"/>
                    <a:pt x="1326565" y="25451"/>
                    <a:pt x="1328394" y="28803"/>
                  </a:cubicBezTo>
                  <a:cubicBezTo>
                    <a:pt x="1330223" y="32461"/>
                    <a:pt x="1329690" y="35814"/>
                    <a:pt x="1326794" y="38862"/>
                  </a:cubicBezTo>
                  <a:cubicBezTo>
                    <a:pt x="1324965" y="40843"/>
                    <a:pt x="1322908" y="41834"/>
                    <a:pt x="1320622" y="41834"/>
                  </a:cubicBezTo>
                  <a:cubicBezTo>
                    <a:pt x="1318184" y="41834"/>
                    <a:pt x="1316050" y="40843"/>
                    <a:pt x="1314221" y="38862"/>
                  </a:cubicBezTo>
                  <a:cubicBezTo>
                    <a:pt x="1312392" y="36881"/>
                    <a:pt x="1311478" y="34747"/>
                    <a:pt x="1311478" y="32461"/>
                  </a:cubicBezTo>
                  <a:cubicBezTo>
                    <a:pt x="1311478" y="30327"/>
                    <a:pt x="1312430" y="28346"/>
                    <a:pt x="1314335" y="26517"/>
                  </a:cubicBezTo>
                  <a:cubicBezTo>
                    <a:pt x="1316240" y="24689"/>
                    <a:pt x="1318184" y="23774"/>
                    <a:pt x="1320165" y="23774"/>
                  </a:cubicBezTo>
                  <a:close/>
                  <a:moveTo>
                    <a:pt x="1139190" y="23774"/>
                  </a:moveTo>
                  <a:cubicBezTo>
                    <a:pt x="1142847" y="23774"/>
                    <a:pt x="1145590" y="25451"/>
                    <a:pt x="1147419" y="28803"/>
                  </a:cubicBezTo>
                  <a:cubicBezTo>
                    <a:pt x="1149248" y="32461"/>
                    <a:pt x="1148715" y="35814"/>
                    <a:pt x="1145819" y="38862"/>
                  </a:cubicBezTo>
                  <a:cubicBezTo>
                    <a:pt x="1143990" y="40843"/>
                    <a:pt x="1141933" y="41834"/>
                    <a:pt x="1139647" y="41834"/>
                  </a:cubicBezTo>
                  <a:cubicBezTo>
                    <a:pt x="1137208" y="41834"/>
                    <a:pt x="1135075" y="40843"/>
                    <a:pt x="1133246" y="38862"/>
                  </a:cubicBezTo>
                  <a:cubicBezTo>
                    <a:pt x="1131417" y="36881"/>
                    <a:pt x="1130503" y="34747"/>
                    <a:pt x="1130503" y="32461"/>
                  </a:cubicBezTo>
                  <a:cubicBezTo>
                    <a:pt x="1130503" y="30327"/>
                    <a:pt x="1131455" y="28346"/>
                    <a:pt x="1133360" y="26517"/>
                  </a:cubicBezTo>
                  <a:cubicBezTo>
                    <a:pt x="1135265" y="24689"/>
                    <a:pt x="1137208" y="23774"/>
                    <a:pt x="1139190" y="23774"/>
                  </a:cubicBezTo>
                  <a:close/>
                  <a:moveTo>
                    <a:pt x="872490" y="23774"/>
                  </a:moveTo>
                  <a:cubicBezTo>
                    <a:pt x="876147" y="23774"/>
                    <a:pt x="878890" y="25451"/>
                    <a:pt x="880719" y="28803"/>
                  </a:cubicBezTo>
                  <a:cubicBezTo>
                    <a:pt x="882548" y="32461"/>
                    <a:pt x="882015" y="35814"/>
                    <a:pt x="879119" y="38862"/>
                  </a:cubicBezTo>
                  <a:cubicBezTo>
                    <a:pt x="877290" y="40843"/>
                    <a:pt x="875233" y="41834"/>
                    <a:pt x="872947" y="41834"/>
                  </a:cubicBezTo>
                  <a:cubicBezTo>
                    <a:pt x="870508" y="41834"/>
                    <a:pt x="868375" y="40843"/>
                    <a:pt x="866546" y="38862"/>
                  </a:cubicBezTo>
                  <a:cubicBezTo>
                    <a:pt x="864717" y="36881"/>
                    <a:pt x="863803" y="34747"/>
                    <a:pt x="863803" y="32461"/>
                  </a:cubicBezTo>
                  <a:cubicBezTo>
                    <a:pt x="863803" y="30327"/>
                    <a:pt x="864755" y="28346"/>
                    <a:pt x="866660" y="26517"/>
                  </a:cubicBezTo>
                  <a:cubicBezTo>
                    <a:pt x="868565" y="24689"/>
                    <a:pt x="870508" y="23774"/>
                    <a:pt x="872490" y="23774"/>
                  </a:cubicBezTo>
                  <a:close/>
                  <a:moveTo>
                    <a:pt x="691515" y="23774"/>
                  </a:moveTo>
                  <a:cubicBezTo>
                    <a:pt x="695172" y="23774"/>
                    <a:pt x="697915" y="25451"/>
                    <a:pt x="699744" y="28803"/>
                  </a:cubicBezTo>
                  <a:cubicBezTo>
                    <a:pt x="701573" y="32461"/>
                    <a:pt x="701040" y="35814"/>
                    <a:pt x="698144" y="38862"/>
                  </a:cubicBezTo>
                  <a:cubicBezTo>
                    <a:pt x="696315" y="40843"/>
                    <a:pt x="694258" y="41834"/>
                    <a:pt x="691972" y="41834"/>
                  </a:cubicBezTo>
                  <a:cubicBezTo>
                    <a:pt x="689533" y="41834"/>
                    <a:pt x="687400" y="40843"/>
                    <a:pt x="685571" y="38862"/>
                  </a:cubicBezTo>
                  <a:cubicBezTo>
                    <a:pt x="683742" y="36881"/>
                    <a:pt x="682828" y="34747"/>
                    <a:pt x="682828" y="32461"/>
                  </a:cubicBezTo>
                  <a:cubicBezTo>
                    <a:pt x="682828" y="30327"/>
                    <a:pt x="683780" y="28346"/>
                    <a:pt x="685685" y="26517"/>
                  </a:cubicBezTo>
                  <a:cubicBezTo>
                    <a:pt x="687590" y="24689"/>
                    <a:pt x="689533" y="23774"/>
                    <a:pt x="691515" y="23774"/>
                  </a:cubicBezTo>
                  <a:close/>
                  <a:moveTo>
                    <a:pt x="510540" y="23774"/>
                  </a:moveTo>
                  <a:cubicBezTo>
                    <a:pt x="514197" y="23774"/>
                    <a:pt x="516940" y="25451"/>
                    <a:pt x="518769" y="28803"/>
                  </a:cubicBezTo>
                  <a:cubicBezTo>
                    <a:pt x="520598" y="32461"/>
                    <a:pt x="520065" y="35814"/>
                    <a:pt x="517169" y="38862"/>
                  </a:cubicBezTo>
                  <a:cubicBezTo>
                    <a:pt x="515340" y="40843"/>
                    <a:pt x="513283" y="41834"/>
                    <a:pt x="510997" y="41834"/>
                  </a:cubicBezTo>
                  <a:cubicBezTo>
                    <a:pt x="508558" y="41834"/>
                    <a:pt x="506425" y="40843"/>
                    <a:pt x="504596" y="38862"/>
                  </a:cubicBezTo>
                  <a:cubicBezTo>
                    <a:pt x="502767" y="36881"/>
                    <a:pt x="501853" y="34747"/>
                    <a:pt x="501853" y="32461"/>
                  </a:cubicBezTo>
                  <a:cubicBezTo>
                    <a:pt x="501853" y="30327"/>
                    <a:pt x="502805" y="28346"/>
                    <a:pt x="504710" y="26517"/>
                  </a:cubicBezTo>
                  <a:cubicBezTo>
                    <a:pt x="506615" y="24689"/>
                    <a:pt x="508558" y="23774"/>
                    <a:pt x="510540" y="23774"/>
                  </a:cubicBezTo>
                  <a:close/>
                  <a:moveTo>
                    <a:pt x="148590" y="23774"/>
                  </a:moveTo>
                  <a:cubicBezTo>
                    <a:pt x="152247" y="23774"/>
                    <a:pt x="154990" y="25451"/>
                    <a:pt x="156819" y="28803"/>
                  </a:cubicBezTo>
                  <a:cubicBezTo>
                    <a:pt x="158648" y="32461"/>
                    <a:pt x="158115" y="35814"/>
                    <a:pt x="155219" y="38862"/>
                  </a:cubicBezTo>
                  <a:cubicBezTo>
                    <a:pt x="153390" y="40843"/>
                    <a:pt x="151333" y="41834"/>
                    <a:pt x="149047" y="41834"/>
                  </a:cubicBezTo>
                  <a:cubicBezTo>
                    <a:pt x="146608" y="41834"/>
                    <a:pt x="144475" y="40843"/>
                    <a:pt x="142646" y="38862"/>
                  </a:cubicBezTo>
                  <a:cubicBezTo>
                    <a:pt x="140817" y="36881"/>
                    <a:pt x="139903" y="34747"/>
                    <a:pt x="139903" y="32461"/>
                  </a:cubicBezTo>
                  <a:cubicBezTo>
                    <a:pt x="139903" y="30327"/>
                    <a:pt x="140855" y="28346"/>
                    <a:pt x="142760" y="26517"/>
                  </a:cubicBezTo>
                  <a:cubicBezTo>
                    <a:pt x="144665" y="24689"/>
                    <a:pt x="146608" y="23774"/>
                    <a:pt x="148590" y="23774"/>
                  </a:cubicBezTo>
                  <a:close/>
                  <a:moveTo>
                    <a:pt x="1180261" y="23317"/>
                  </a:moveTo>
                  <a:cubicBezTo>
                    <a:pt x="1183919" y="23317"/>
                    <a:pt x="1186662" y="24993"/>
                    <a:pt x="1188491" y="28346"/>
                  </a:cubicBezTo>
                  <a:cubicBezTo>
                    <a:pt x="1190320" y="32004"/>
                    <a:pt x="1189786" y="35357"/>
                    <a:pt x="1186891" y="38405"/>
                  </a:cubicBezTo>
                  <a:cubicBezTo>
                    <a:pt x="1185062" y="40386"/>
                    <a:pt x="1183005" y="41376"/>
                    <a:pt x="1180719" y="41376"/>
                  </a:cubicBezTo>
                  <a:cubicBezTo>
                    <a:pt x="1178280" y="41376"/>
                    <a:pt x="1176147" y="40386"/>
                    <a:pt x="1174318" y="38405"/>
                  </a:cubicBezTo>
                  <a:cubicBezTo>
                    <a:pt x="1172489" y="36423"/>
                    <a:pt x="1171575" y="34290"/>
                    <a:pt x="1171575" y="32004"/>
                  </a:cubicBezTo>
                  <a:cubicBezTo>
                    <a:pt x="1171575" y="29870"/>
                    <a:pt x="1172527" y="27889"/>
                    <a:pt x="1174432" y="26060"/>
                  </a:cubicBezTo>
                  <a:cubicBezTo>
                    <a:pt x="1176337" y="24231"/>
                    <a:pt x="1178280" y="23317"/>
                    <a:pt x="1180261" y="23317"/>
                  </a:cubicBezTo>
                  <a:close/>
                  <a:moveTo>
                    <a:pt x="1022604" y="23317"/>
                  </a:moveTo>
                  <a:cubicBezTo>
                    <a:pt x="1026261" y="23317"/>
                    <a:pt x="1029004" y="24993"/>
                    <a:pt x="1030833" y="28346"/>
                  </a:cubicBezTo>
                  <a:cubicBezTo>
                    <a:pt x="1032662" y="32004"/>
                    <a:pt x="1032129" y="35357"/>
                    <a:pt x="1029233" y="38405"/>
                  </a:cubicBezTo>
                  <a:cubicBezTo>
                    <a:pt x="1027404" y="40386"/>
                    <a:pt x="1025347" y="41376"/>
                    <a:pt x="1023061" y="41376"/>
                  </a:cubicBezTo>
                  <a:cubicBezTo>
                    <a:pt x="1020622" y="41376"/>
                    <a:pt x="1018489" y="40386"/>
                    <a:pt x="1016660" y="38405"/>
                  </a:cubicBezTo>
                  <a:cubicBezTo>
                    <a:pt x="1014831" y="36423"/>
                    <a:pt x="1013917" y="34290"/>
                    <a:pt x="1013917" y="32004"/>
                  </a:cubicBezTo>
                  <a:cubicBezTo>
                    <a:pt x="1013917" y="29870"/>
                    <a:pt x="1014869" y="27889"/>
                    <a:pt x="1016774" y="26060"/>
                  </a:cubicBezTo>
                  <a:cubicBezTo>
                    <a:pt x="1018679" y="24231"/>
                    <a:pt x="1020622" y="23317"/>
                    <a:pt x="1022604" y="23317"/>
                  </a:cubicBezTo>
                  <a:close/>
                  <a:moveTo>
                    <a:pt x="999286" y="23317"/>
                  </a:moveTo>
                  <a:cubicBezTo>
                    <a:pt x="1002944" y="23317"/>
                    <a:pt x="1005687" y="24993"/>
                    <a:pt x="1007516" y="28346"/>
                  </a:cubicBezTo>
                  <a:cubicBezTo>
                    <a:pt x="1009345" y="32004"/>
                    <a:pt x="1008811" y="35357"/>
                    <a:pt x="1005916" y="38405"/>
                  </a:cubicBezTo>
                  <a:cubicBezTo>
                    <a:pt x="1004087" y="40386"/>
                    <a:pt x="1002030" y="41376"/>
                    <a:pt x="999744" y="41376"/>
                  </a:cubicBezTo>
                  <a:cubicBezTo>
                    <a:pt x="997305" y="41376"/>
                    <a:pt x="995172" y="40386"/>
                    <a:pt x="993343" y="38405"/>
                  </a:cubicBezTo>
                  <a:cubicBezTo>
                    <a:pt x="991514" y="36423"/>
                    <a:pt x="990600" y="34290"/>
                    <a:pt x="990600" y="32004"/>
                  </a:cubicBezTo>
                  <a:cubicBezTo>
                    <a:pt x="990600" y="29870"/>
                    <a:pt x="991552" y="27889"/>
                    <a:pt x="993457" y="26060"/>
                  </a:cubicBezTo>
                  <a:cubicBezTo>
                    <a:pt x="995362" y="24231"/>
                    <a:pt x="997305" y="23317"/>
                    <a:pt x="999286" y="23317"/>
                  </a:cubicBezTo>
                  <a:close/>
                  <a:moveTo>
                    <a:pt x="936879" y="23317"/>
                  </a:moveTo>
                  <a:cubicBezTo>
                    <a:pt x="940536" y="23317"/>
                    <a:pt x="943279" y="24993"/>
                    <a:pt x="945108" y="28346"/>
                  </a:cubicBezTo>
                  <a:cubicBezTo>
                    <a:pt x="946937" y="32004"/>
                    <a:pt x="946404" y="35357"/>
                    <a:pt x="943508" y="38405"/>
                  </a:cubicBezTo>
                  <a:cubicBezTo>
                    <a:pt x="941679" y="40386"/>
                    <a:pt x="939622" y="41376"/>
                    <a:pt x="937336" y="41376"/>
                  </a:cubicBezTo>
                  <a:cubicBezTo>
                    <a:pt x="934897" y="41376"/>
                    <a:pt x="932764" y="40386"/>
                    <a:pt x="930935" y="38405"/>
                  </a:cubicBezTo>
                  <a:cubicBezTo>
                    <a:pt x="929106" y="36423"/>
                    <a:pt x="928192" y="34290"/>
                    <a:pt x="928192" y="32004"/>
                  </a:cubicBezTo>
                  <a:cubicBezTo>
                    <a:pt x="928192" y="29870"/>
                    <a:pt x="929144" y="27889"/>
                    <a:pt x="931049" y="26060"/>
                  </a:cubicBezTo>
                  <a:cubicBezTo>
                    <a:pt x="932954" y="24231"/>
                    <a:pt x="934897" y="23317"/>
                    <a:pt x="936879" y="23317"/>
                  </a:cubicBezTo>
                  <a:close/>
                  <a:moveTo>
                    <a:pt x="755904" y="23317"/>
                  </a:moveTo>
                  <a:cubicBezTo>
                    <a:pt x="759561" y="23317"/>
                    <a:pt x="762304" y="24993"/>
                    <a:pt x="764133" y="28346"/>
                  </a:cubicBezTo>
                  <a:cubicBezTo>
                    <a:pt x="765962" y="32004"/>
                    <a:pt x="765429" y="35357"/>
                    <a:pt x="762533" y="38405"/>
                  </a:cubicBezTo>
                  <a:cubicBezTo>
                    <a:pt x="760704" y="40386"/>
                    <a:pt x="758647" y="41376"/>
                    <a:pt x="756361" y="41376"/>
                  </a:cubicBezTo>
                  <a:cubicBezTo>
                    <a:pt x="753922" y="41376"/>
                    <a:pt x="751789" y="40386"/>
                    <a:pt x="749960" y="38405"/>
                  </a:cubicBezTo>
                  <a:cubicBezTo>
                    <a:pt x="748131" y="36423"/>
                    <a:pt x="747217" y="34290"/>
                    <a:pt x="747217" y="32004"/>
                  </a:cubicBezTo>
                  <a:cubicBezTo>
                    <a:pt x="747217" y="29870"/>
                    <a:pt x="748169" y="27889"/>
                    <a:pt x="750074" y="26060"/>
                  </a:cubicBezTo>
                  <a:cubicBezTo>
                    <a:pt x="751979" y="24231"/>
                    <a:pt x="753922" y="23317"/>
                    <a:pt x="755904" y="23317"/>
                  </a:cubicBezTo>
                  <a:close/>
                  <a:moveTo>
                    <a:pt x="732586" y="23317"/>
                  </a:moveTo>
                  <a:cubicBezTo>
                    <a:pt x="736244" y="23317"/>
                    <a:pt x="738987" y="24993"/>
                    <a:pt x="740816" y="28346"/>
                  </a:cubicBezTo>
                  <a:cubicBezTo>
                    <a:pt x="742645" y="32004"/>
                    <a:pt x="742111" y="35357"/>
                    <a:pt x="739216" y="38405"/>
                  </a:cubicBezTo>
                  <a:cubicBezTo>
                    <a:pt x="737387" y="40386"/>
                    <a:pt x="735330" y="41376"/>
                    <a:pt x="733044" y="41376"/>
                  </a:cubicBezTo>
                  <a:cubicBezTo>
                    <a:pt x="730605" y="41376"/>
                    <a:pt x="728472" y="40386"/>
                    <a:pt x="726643" y="38405"/>
                  </a:cubicBezTo>
                  <a:cubicBezTo>
                    <a:pt x="724814" y="36423"/>
                    <a:pt x="723900" y="34290"/>
                    <a:pt x="723900" y="32004"/>
                  </a:cubicBezTo>
                  <a:cubicBezTo>
                    <a:pt x="723900" y="29870"/>
                    <a:pt x="724852" y="27889"/>
                    <a:pt x="726757" y="26060"/>
                  </a:cubicBezTo>
                  <a:cubicBezTo>
                    <a:pt x="728662" y="24231"/>
                    <a:pt x="730605" y="23317"/>
                    <a:pt x="732586" y="23317"/>
                  </a:cubicBezTo>
                  <a:close/>
                  <a:moveTo>
                    <a:pt x="574929" y="23317"/>
                  </a:moveTo>
                  <a:cubicBezTo>
                    <a:pt x="578586" y="23317"/>
                    <a:pt x="581329" y="24993"/>
                    <a:pt x="583158" y="28346"/>
                  </a:cubicBezTo>
                  <a:cubicBezTo>
                    <a:pt x="584987" y="32004"/>
                    <a:pt x="584454" y="35357"/>
                    <a:pt x="581558" y="38405"/>
                  </a:cubicBezTo>
                  <a:cubicBezTo>
                    <a:pt x="579729" y="40386"/>
                    <a:pt x="577672" y="41376"/>
                    <a:pt x="575386" y="41376"/>
                  </a:cubicBezTo>
                  <a:cubicBezTo>
                    <a:pt x="572947" y="41376"/>
                    <a:pt x="570814" y="40386"/>
                    <a:pt x="568985" y="38405"/>
                  </a:cubicBezTo>
                  <a:cubicBezTo>
                    <a:pt x="567156" y="36423"/>
                    <a:pt x="566242" y="34290"/>
                    <a:pt x="566242" y="32004"/>
                  </a:cubicBezTo>
                  <a:cubicBezTo>
                    <a:pt x="566242" y="29870"/>
                    <a:pt x="567194" y="27889"/>
                    <a:pt x="569099" y="26060"/>
                  </a:cubicBezTo>
                  <a:cubicBezTo>
                    <a:pt x="571004" y="24231"/>
                    <a:pt x="572947" y="23317"/>
                    <a:pt x="574929" y="23317"/>
                  </a:cubicBezTo>
                  <a:close/>
                  <a:moveTo>
                    <a:pt x="551611" y="23317"/>
                  </a:moveTo>
                  <a:cubicBezTo>
                    <a:pt x="555269" y="23317"/>
                    <a:pt x="558012" y="24993"/>
                    <a:pt x="559841" y="28346"/>
                  </a:cubicBezTo>
                  <a:cubicBezTo>
                    <a:pt x="561670" y="32004"/>
                    <a:pt x="561136" y="35357"/>
                    <a:pt x="558241" y="38405"/>
                  </a:cubicBezTo>
                  <a:cubicBezTo>
                    <a:pt x="556412" y="40386"/>
                    <a:pt x="554355" y="41376"/>
                    <a:pt x="552069" y="41376"/>
                  </a:cubicBezTo>
                  <a:cubicBezTo>
                    <a:pt x="549630" y="41376"/>
                    <a:pt x="547497" y="40386"/>
                    <a:pt x="545668" y="38405"/>
                  </a:cubicBezTo>
                  <a:cubicBezTo>
                    <a:pt x="543839" y="36423"/>
                    <a:pt x="542925" y="34290"/>
                    <a:pt x="542925" y="32004"/>
                  </a:cubicBezTo>
                  <a:cubicBezTo>
                    <a:pt x="542925" y="29870"/>
                    <a:pt x="543877" y="27889"/>
                    <a:pt x="545782" y="26060"/>
                  </a:cubicBezTo>
                  <a:cubicBezTo>
                    <a:pt x="547687" y="24231"/>
                    <a:pt x="549630" y="23317"/>
                    <a:pt x="551611" y="23317"/>
                  </a:cubicBezTo>
                  <a:close/>
                  <a:moveTo>
                    <a:pt x="370636" y="23317"/>
                  </a:moveTo>
                  <a:cubicBezTo>
                    <a:pt x="374294" y="23317"/>
                    <a:pt x="377037" y="24993"/>
                    <a:pt x="378866" y="28346"/>
                  </a:cubicBezTo>
                  <a:cubicBezTo>
                    <a:pt x="380695" y="32004"/>
                    <a:pt x="380161" y="35357"/>
                    <a:pt x="377266" y="38405"/>
                  </a:cubicBezTo>
                  <a:cubicBezTo>
                    <a:pt x="375437" y="40386"/>
                    <a:pt x="373380" y="41376"/>
                    <a:pt x="371094" y="41376"/>
                  </a:cubicBezTo>
                  <a:cubicBezTo>
                    <a:pt x="368655" y="41376"/>
                    <a:pt x="366522" y="40386"/>
                    <a:pt x="364693" y="38405"/>
                  </a:cubicBezTo>
                  <a:cubicBezTo>
                    <a:pt x="362864" y="36423"/>
                    <a:pt x="361950" y="34290"/>
                    <a:pt x="361950" y="32004"/>
                  </a:cubicBezTo>
                  <a:cubicBezTo>
                    <a:pt x="361950" y="29870"/>
                    <a:pt x="362902" y="27889"/>
                    <a:pt x="364807" y="26060"/>
                  </a:cubicBezTo>
                  <a:cubicBezTo>
                    <a:pt x="366712" y="24231"/>
                    <a:pt x="368655" y="23317"/>
                    <a:pt x="370636" y="23317"/>
                  </a:cubicBezTo>
                  <a:close/>
                  <a:moveTo>
                    <a:pt x="212979" y="23317"/>
                  </a:moveTo>
                  <a:cubicBezTo>
                    <a:pt x="216636" y="23317"/>
                    <a:pt x="219379" y="24993"/>
                    <a:pt x="221208" y="28346"/>
                  </a:cubicBezTo>
                  <a:cubicBezTo>
                    <a:pt x="223037" y="32004"/>
                    <a:pt x="222504" y="35357"/>
                    <a:pt x="219608" y="38405"/>
                  </a:cubicBezTo>
                  <a:cubicBezTo>
                    <a:pt x="217779" y="40386"/>
                    <a:pt x="215722" y="41376"/>
                    <a:pt x="213436" y="41376"/>
                  </a:cubicBezTo>
                  <a:cubicBezTo>
                    <a:pt x="210997" y="41376"/>
                    <a:pt x="208864" y="40386"/>
                    <a:pt x="207035" y="38405"/>
                  </a:cubicBezTo>
                  <a:cubicBezTo>
                    <a:pt x="205206" y="36423"/>
                    <a:pt x="204292" y="34290"/>
                    <a:pt x="204292" y="32004"/>
                  </a:cubicBezTo>
                  <a:cubicBezTo>
                    <a:pt x="204292" y="29870"/>
                    <a:pt x="205244" y="27889"/>
                    <a:pt x="207149" y="26060"/>
                  </a:cubicBezTo>
                  <a:cubicBezTo>
                    <a:pt x="209054" y="24231"/>
                    <a:pt x="210997" y="23317"/>
                    <a:pt x="212979" y="23317"/>
                  </a:cubicBezTo>
                  <a:close/>
                  <a:moveTo>
                    <a:pt x="32004" y="23317"/>
                  </a:moveTo>
                  <a:cubicBezTo>
                    <a:pt x="35661" y="23317"/>
                    <a:pt x="38404" y="24993"/>
                    <a:pt x="40233" y="28346"/>
                  </a:cubicBezTo>
                  <a:cubicBezTo>
                    <a:pt x="42062" y="32004"/>
                    <a:pt x="41529" y="35357"/>
                    <a:pt x="38633" y="38405"/>
                  </a:cubicBezTo>
                  <a:cubicBezTo>
                    <a:pt x="36804" y="40386"/>
                    <a:pt x="34747" y="41376"/>
                    <a:pt x="32461" y="41376"/>
                  </a:cubicBezTo>
                  <a:cubicBezTo>
                    <a:pt x="30022" y="41376"/>
                    <a:pt x="27889" y="40386"/>
                    <a:pt x="26060" y="38405"/>
                  </a:cubicBezTo>
                  <a:cubicBezTo>
                    <a:pt x="24231" y="36423"/>
                    <a:pt x="23317" y="34290"/>
                    <a:pt x="23317" y="32004"/>
                  </a:cubicBezTo>
                  <a:cubicBezTo>
                    <a:pt x="23317" y="29870"/>
                    <a:pt x="24269" y="27889"/>
                    <a:pt x="26174" y="26060"/>
                  </a:cubicBezTo>
                  <a:cubicBezTo>
                    <a:pt x="28079" y="24231"/>
                    <a:pt x="30022" y="23317"/>
                    <a:pt x="32004" y="23317"/>
                  </a:cubicBezTo>
                  <a:close/>
                  <a:moveTo>
                    <a:pt x="9829" y="686"/>
                  </a:moveTo>
                  <a:cubicBezTo>
                    <a:pt x="13487" y="686"/>
                    <a:pt x="16230" y="2362"/>
                    <a:pt x="18059" y="5715"/>
                  </a:cubicBezTo>
                  <a:cubicBezTo>
                    <a:pt x="19888" y="9372"/>
                    <a:pt x="19354" y="12725"/>
                    <a:pt x="16459" y="15773"/>
                  </a:cubicBezTo>
                  <a:cubicBezTo>
                    <a:pt x="14630" y="17754"/>
                    <a:pt x="12573" y="18745"/>
                    <a:pt x="10287" y="18745"/>
                  </a:cubicBezTo>
                  <a:cubicBezTo>
                    <a:pt x="7848" y="18745"/>
                    <a:pt x="5715" y="17754"/>
                    <a:pt x="3886" y="15773"/>
                  </a:cubicBezTo>
                  <a:cubicBezTo>
                    <a:pt x="2057" y="13792"/>
                    <a:pt x="1143" y="11658"/>
                    <a:pt x="1143" y="9372"/>
                  </a:cubicBezTo>
                  <a:cubicBezTo>
                    <a:pt x="1143" y="7239"/>
                    <a:pt x="2095" y="5258"/>
                    <a:pt x="4000" y="3429"/>
                  </a:cubicBezTo>
                  <a:cubicBezTo>
                    <a:pt x="5905" y="1600"/>
                    <a:pt x="7848" y="686"/>
                    <a:pt x="9829" y="686"/>
                  </a:cubicBezTo>
                  <a:close/>
                  <a:moveTo>
                    <a:pt x="1139190" y="457"/>
                  </a:moveTo>
                  <a:cubicBezTo>
                    <a:pt x="1142847" y="457"/>
                    <a:pt x="1145590" y="2133"/>
                    <a:pt x="1147419" y="5486"/>
                  </a:cubicBezTo>
                  <a:cubicBezTo>
                    <a:pt x="1149248" y="9144"/>
                    <a:pt x="1148715" y="12497"/>
                    <a:pt x="1145819" y="15545"/>
                  </a:cubicBezTo>
                  <a:cubicBezTo>
                    <a:pt x="1143990" y="17526"/>
                    <a:pt x="1141933" y="18516"/>
                    <a:pt x="1139647" y="18516"/>
                  </a:cubicBezTo>
                  <a:cubicBezTo>
                    <a:pt x="1137208" y="18516"/>
                    <a:pt x="1135075" y="17526"/>
                    <a:pt x="1133246" y="15545"/>
                  </a:cubicBezTo>
                  <a:cubicBezTo>
                    <a:pt x="1131417" y="13563"/>
                    <a:pt x="1130503" y="11430"/>
                    <a:pt x="1130503" y="9144"/>
                  </a:cubicBezTo>
                  <a:cubicBezTo>
                    <a:pt x="1130503" y="7010"/>
                    <a:pt x="1131455" y="5029"/>
                    <a:pt x="1133360" y="3200"/>
                  </a:cubicBezTo>
                  <a:cubicBezTo>
                    <a:pt x="1135265" y="1371"/>
                    <a:pt x="1137208" y="457"/>
                    <a:pt x="1139190" y="457"/>
                  </a:cubicBezTo>
                  <a:close/>
                  <a:moveTo>
                    <a:pt x="872490" y="457"/>
                  </a:moveTo>
                  <a:cubicBezTo>
                    <a:pt x="876147" y="457"/>
                    <a:pt x="878890" y="2133"/>
                    <a:pt x="880719" y="5486"/>
                  </a:cubicBezTo>
                  <a:cubicBezTo>
                    <a:pt x="882548" y="9144"/>
                    <a:pt x="882015" y="12497"/>
                    <a:pt x="879119" y="15545"/>
                  </a:cubicBezTo>
                  <a:cubicBezTo>
                    <a:pt x="877290" y="17526"/>
                    <a:pt x="875233" y="18516"/>
                    <a:pt x="872947" y="18516"/>
                  </a:cubicBezTo>
                  <a:cubicBezTo>
                    <a:pt x="870508" y="18516"/>
                    <a:pt x="868375" y="17526"/>
                    <a:pt x="866546" y="15545"/>
                  </a:cubicBezTo>
                  <a:cubicBezTo>
                    <a:pt x="864717" y="13563"/>
                    <a:pt x="863803" y="11430"/>
                    <a:pt x="863803" y="9144"/>
                  </a:cubicBezTo>
                  <a:cubicBezTo>
                    <a:pt x="863803" y="7010"/>
                    <a:pt x="864755" y="5029"/>
                    <a:pt x="866660" y="3200"/>
                  </a:cubicBezTo>
                  <a:cubicBezTo>
                    <a:pt x="868565" y="1371"/>
                    <a:pt x="870508" y="457"/>
                    <a:pt x="872490" y="457"/>
                  </a:cubicBezTo>
                  <a:close/>
                  <a:moveTo>
                    <a:pt x="691515" y="457"/>
                  </a:moveTo>
                  <a:cubicBezTo>
                    <a:pt x="695172" y="457"/>
                    <a:pt x="697915" y="2133"/>
                    <a:pt x="699744" y="5486"/>
                  </a:cubicBezTo>
                  <a:cubicBezTo>
                    <a:pt x="701573" y="9144"/>
                    <a:pt x="701040" y="12497"/>
                    <a:pt x="698144" y="15545"/>
                  </a:cubicBezTo>
                  <a:cubicBezTo>
                    <a:pt x="696315" y="17526"/>
                    <a:pt x="694258" y="18516"/>
                    <a:pt x="691972" y="18516"/>
                  </a:cubicBezTo>
                  <a:cubicBezTo>
                    <a:pt x="689533" y="18516"/>
                    <a:pt x="687400" y="17526"/>
                    <a:pt x="685571" y="15545"/>
                  </a:cubicBezTo>
                  <a:cubicBezTo>
                    <a:pt x="683742" y="13563"/>
                    <a:pt x="682828" y="11430"/>
                    <a:pt x="682828" y="9144"/>
                  </a:cubicBezTo>
                  <a:cubicBezTo>
                    <a:pt x="682828" y="7010"/>
                    <a:pt x="683780" y="5029"/>
                    <a:pt x="685685" y="3200"/>
                  </a:cubicBezTo>
                  <a:cubicBezTo>
                    <a:pt x="687590" y="1371"/>
                    <a:pt x="689533" y="457"/>
                    <a:pt x="691515" y="457"/>
                  </a:cubicBezTo>
                  <a:close/>
                  <a:moveTo>
                    <a:pt x="1296848" y="228"/>
                  </a:moveTo>
                  <a:cubicBezTo>
                    <a:pt x="1300505" y="228"/>
                    <a:pt x="1303248" y="1905"/>
                    <a:pt x="1305077" y="5258"/>
                  </a:cubicBezTo>
                  <a:cubicBezTo>
                    <a:pt x="1306906" y="8915"/>
                    <a:pt x="1306372" y="12268"/>
                    <a:pt x="1303477" y="15316"/>
                  </a:cubicBezTo>
                  <a:cubicBezTo>
                    <a:pt x="1301648" y="17297"/>
                    <a:pt x="1299591" y="18288"/>
                    <a:pt x="1297305" y="18288"/>
                  </a:cubicBezTo>
                  <a:cubicBezTo>
                    <a:pt x="1294866" y="18288"/>
                    <a:pt x="1292733" y="17297"/>
                    <a:pt x="1290904" y="15316"/>
                  </a:cubicBezTo>
                  <a:cubicBezTo>
                    <a:pt x="1289075" y="13335"/>
                    <a:pt x="1288161" y="11201"/>
                    <a:pt x="1288161" y="8915"/>
                  </a:cubicBezTo>
                  <a:cubicBezTo>
                    <a:pt x="1288161" y="6782"/>
                    <a:pt x="1289113" y="4800"/>
                    <a:pt x="1291018" y="2972"/>
                  </a:cubicBezTo>
                  <a:cubicBezTo>
                    <a:pt x="1292923" y="1143"/>
                    <a:pt x="1294866" y="228"/>
                    <a:pt x="1296848" y="228"/>
                  </a:cubicBezTo>
                  <a:close/>
                  <a:moveTo>
                    <a:pt x="1273530" y="228"/>
                  </a:moveTo>
                  <a:cubicBezTo>
                    <a:pt x="1277188" y="228"/>
                    <a:pt x="1279931" y="1905"/>
                    <a:pt x="1281760" y="5258"/>
                  </a:cubicBezTo>
                  <a:cubicBezTo>
                    <a:pt x="1283589" y="8915"/>
                    <a:pt x="1283055" y="12268"/>
                    <a:pt x="1280160" y="15316"/>
                  </a:cubicBezTo>
                  <a:cubicBezTo>
                    <a:pt x="1278331" y="17297"/>
                    <a:pt x="1276273" y="18288"/>
                    <a:pt x="1273987" y="18288"/>
                  </a:cubicBezTo>
                  <a:cubicBezTo>
                    <a:pt x="1271549" y="18288"/>
                    <a:pt x="1269415" y="17297"/>
                    <a:pt x="1267587" y="15316"/>
                  </a:cubicBezTo>
                  <a:cubicBezTo>
                    <a:pt x="1265758" y="13335"/>
                    <a:pt x="1264843" y="11201"/>
                    <a:pt x="1264843" y="8915"/>
                  </a:cubicBezTo>
                  <a:cubicBezTo>
                    <a:pt x="1264843" y="6782"/>
                    <a:pt x="1265796" y="4800"/>
                    <a:pt x="1267701" y="2972"/>
                  </a:cubicBezTo>
                  <a:cubicBezTo>
                    <a:pt x="1269606" y="1143"/>
                    <a:pt x="1271549" y="228"/>
                    <a:pt x="1273530" y="228"/>
                  </a:cubicBezTo>
                  <a:close/>
                  <a:moveTo>
                    <a:pt x="1250213" y="228"/>
                  </a:moveTo>
                  <a:cubicBezTo>
                    <a:pt x="1253871" y="228"/>
                    <a:pt x="1256614" y="1905"/>
                    <a:pt x="1258443" y="5258"/>
                  </a:cubicBezTo>
                  <a:cubicBezTo>
                    <a:pt x="1260271" y="8915"/>
                    <a:pt x="1259738" y="12268"/>
                    <a:pt x="1256842" y="15316"/>
                  </a:cubicBezTo>
                  <a:cubicBezTo>
                    <a:pt x="1255014" y="17297"/>
                    <a:pt x="1252956" y="18288"/>
                    <a:pt x="1250670" y="18288"/>
                  </a:cubicBezTo>
                  <a:cubicBezTo>
                    <a:pt x="1248232" y="18288"/>
                    <a:pt x="1246098" y="17297"/>
                    <a:pt x="1244269" y="15316"/>
                  </a:cubicBezTo>
                  <a:cubicBezTo>
                    <a:pt x="1242441" y="13335"/>
                    <a:pt x="1241526" y="11201"/>
                    <a:pt x="1241526" y="8915"/>
                  </a:cubicBezTo>
                  <a:cubicBezTo>
                    <a:pt x="1241526" y="6782"/>
                    <a:pt x="1242479" y="4800"/>
                    <a:pt x="1244384" y="2972"/>
                  </a:cubicBezTo>
                  <a:cubicBezTo>
                    <a:pt x="1246289" y="1143"/>
                    <a:pt x="1248232" y="228"/>
                    <a:pt x="1250213" y="228"/>
                  </a:cubicBezTo>
                  <a:close/>
                  <a:moveTo>
                    <a:pt x="1226896" y="228"/>
                  </a:moveTo>
                  <a:cubicBezTo>
                    <a:pt x="1230553" y="228"/>
                    <a:pt x="1233297" y="1905"/>
                    <a:pt x="1235125" y="5258"/>
                  </a:cubicBezTo>
                  <a:cubicBezTo>
                    <a:pt x="1236954" y="8915"/>
                    <a:pt x="1236421" y="12268"/>
                    <a:pt x="1233525" y="15316"/>
                  </a:cubicBezTo>
                  <a:cubicBezTo>
                    <a:pt x="1231696" y="17297"/>
                    <a:pt x="1229639" y="18288"/>
                    <a:pt x="1227353" y="18288"/>
                  </a:cubicBezTo>
                  <a:cubicBezTo>
                    <a:pt x="1224915" y="18288"/>
                    <a:pt x="1222781" y="17297"/>
                    <a:pt x="1220952" y="15316"/>
                  </a:cubicBezTo>
                  <a:cubicBezTo>
                    <a:pt x="1219123" y="13335"/>
                    <a:pt x="1218209" y="11201"/>
                    <a:pt x="1218209" y="8915"/>
                  </a:cubicBezTo>
                  <a:cubicBezTo>
                    <a:pt x="1218209" y="6782"/>
                    <a:pt x="1219161" y="4800"/>
                    <a:pt x="1221067" y="2972"/>
                  </a:cubicBezTo>
                  <a:cubicBezTo>
                    <a:pt x="1222972" y="1143"/>
                    <a:pt x="1224915" y="228"/>
                    <a:pt x="1226896" y="228"/>
                  </a:cubicBezTo>
                  <a:close/>
                  <a:moveTo>
                    <a:pt x="960196" y="228"/>
                  </a:moveTo>
                  <a:cubicBezTo>
                    <a:pt x="963853" y="228"/>
                    <a:pt x="966597" y="1905"/>
                    <a:pt x="968425" y="5258"/>
                  </a:cubicBezTo>
                  <a:cubicBezTo>
                    <a:pt x="970254" y="8915"/>
                    <a:pt x="969721" y="12268"/>
                    <a:pt x="966825" y="15316"/>
                  </a:cubicBezTo>
                  <a:cubicBezTo>
                    <a:pt x="964996" y="17297"/>
                    <a:pt x="962939" y="18288"/>
                    <a:pt x="960653" y="18288"/>
                  </a:cubicBezTo>
                  <a:cubicBezTo>
                    <a:pt x="958215" y="18288"/>
                    <a:pt x="956081" y="17297"/>
                    <a:pt x="954252" y="15316"/>
                  </a:cubicBezTo>
                  <a:cubicBezTo>
                    <a:pt x="952423" y="13335"/>
                    <a:pt x="951509" y="11201"/>
                    <a:pt x="951509" y="8915"/>
                  </a:cubicBezTo>
                  <a:cubicBezTo>
                    <a:pt x="951509" y="6782"/>
                    <a:pt x="952462" y="4800"/>
                    <a:pt x="954367" y="2972"/>
                  </a:cubicBezTo>
                  <a:cubicBezTo>
                    <a:pt x="956271" y="1143"/>
                    <a:pt x="958215" y="228"/>
                    <a:pt x="960196" y="228"/>
                  </a:cubicBezTo>
                  <a:close/>
                  <a:moveTo>
                    <a:pt x="487222" y="228"/>
                  </a:moveTo>
                  <a:cubicBezTo>
                    <a:pt x="490880" y="228"/>
                    <a:pt x="493623" y="1905"/>
                    <a:pt x="495452" y="5258"/>
                  </a:cubicBezTo>
                  <a:cubicBezTo>
                    <a:pt x="497281" y="8915"/>
                    <a:pt x="496747" y="12268"/>
                    <a:pt x="493852" y="15316"/>
                  </a:cubicBezTo>
                  <a:cubicBezTo>
                    <a:pt x="492023" y="17297"/>
                    <a:pt x="489966" y="18288"/>
                    <a:pt x="487680" y="18288"/>
                  </a:cubicBezTo>
                  <a:cubicBezTo>
                    <a:pt x="485241" y="18288"/>
                    <a:pt x="483108" y="17297"/>
                    <a:pt x="481279" y="15316"/>
                  </a:cubicBezTo>
                  <a:cubicBezTo>
                    <a:pt x="479450" y="13335"/>
                    <a:pt x="478536" y="11201"/>
                    <a:pt x="478536" y="8915"/>
                  </a:cubicBezTo>
                  <a:cubicBezTo>
                    <a:pt x="478536" y="6782"/>
                    <a:pt x="479488" y="4800"/>
                    <a:pt x="481393" y="2972"/>
                  </a:cubicBezTo>
                  <a:cubicBezTo>
                    <a:pt x="483298" y="1143"/>
                    <a:pt x="485241" y="228"/>
                    <a:pt x="487222" y="228"/>
                  </a:cubicBezTo>
                  <a:close/>
                  <a:moveTo>
                    <a:pt x="463905" y="228"/>
                  </a:moveTo>
                  <a:cubicBezTo>
                    <a:pt x="467563" y="228"/>
                    <a:pt x="470306" y="1905"/>
                    <a:pt x="472135" y="5258"/>
                  </a:cubicBezTo>
                  <a:cubicBezTo>
                    <a:pt x="473964" y="8915"/>
                    <a:pt x="473430" y="12268"/>
                    <a:pt x="470535" y="15316"/>
                  </a:cubicBezTo>
                  <a:cubicBezTo>
                    <a:pt x="468706" y="17297"/>
                    <a:pt x="466648" y="18288"/>
                    <a:pt x="464362" y="18288"/>
                  </a:cubicBezTo>
                  <a:cubicBezTo>
                    <a:pt x="461924" y="18288"/>
                    <a:pt x="459790" y="17297"/>
                    <a:pt x="457962" y="15316"/>
                  </a:cubicBezTo>
                  <a:cubicBezTo>
                    <a:pt x="456133" y="13335"/>
                    <a:pt x="455218" y="11201"/>
                    <a:pt x="455218" y="8915"/>
                  </a:cubicBezTo>
                  <a:cubicBezTo>
                    <a:pt x="455218" y="6782"/>
                    <a:pt x="456171" y="4800"/>
                    <a:pt x="458076" y="2972"/>
                  </a:cubicBezTo>
                  <a:cubicBezTo>
                    <a:pt x="459981" y="1143"/>
                    <a:pt x="461924" y="228"/>
                    <a:pt x="463905" y="228"/>
                  </a:cubicBezTo>
                  <a:close/>
                  <a:moveTo>
                    <a:pt x="440588" y="228"/>
                  </a:moveTo>
                  <a:cubicBezTo>
                    <a:pt x="444246" y="228"/>
                    <a:pt x="446989" y="1905"/>
                    <a:pt x="448818" y="5258"/>
                  </a:cubicBezTo>
                  <a:cubicBezTo>
                    <a:pt x="450646" y="8915"/>
                    <a:pt x="450113" y="12268"/>
                    <a:pt x="447217" y="15316"/>
                  </a:cubicBezTo>
                  <a:cubicBezTo>
                    <a:pt x="445389" y="17297"/>
                    <a:pt x="443331" y="18288"/>
                    <a:pt x="441045" y="18288"/>
                  </a:cubicBezTo>
                  <a:cubicBezTo>
                    <a:pt x="438607" y="18288"/>
                    <a:pt x="436473" y="17297"/>
                    <a:pt x="434644" y="15316"/>
                  </a:cubicBezTo>
                  <a:cubicBezTo>
                    <a:pt x="432816" y="13335"/>
                    <a:pt x="431901" y="11201"/>
                    <a:pt x="431901" y="8915"/>
                  </a:cubicBezTo>
                  <a:cubicBezTo>
                    <a:pt x="431901" y="6782"/>
                    <a:pt x="432854" y="4800"/>
                    <a:pt x="434759" y="2972"/>
                  </a:cubicBezTo>
                  <a:cubicBezTo>
                    <a:pt x="436664" y="1143"/>
                    <a:pt x="438607" y="228"/>
                    <a:pt x="440588" y="228"/>
                  </a:cubicBezTo>
                  <a:close/>
                  <a:moveTo>
                    <a:pt x="417271" y="228"/>
                  </a:moveTo>
                  <a:cubicBezTo>
                    <a:pt x="420928" y="228"/>
                    <a:pt x="423672" y="1905"/>
                    <a:pt x="425500" y="5258"/>
                  </a:cubicBezTo>
                  <a:cubicBezTo>
                    <a:pt x="427329" y="8915"/>
                    <a:pt x="426796" y="12268"/>
                    <a:pt x="423900" y="15316"/>
                  </a:cubicBezTo>
                  <a:cubicBezTo>
                    <a:pt x="422071" y="17297"/>
                    <a:pt x="420014" y="18288"/>
                    <a:pt x="417728" y="18288"/>
                  </a:cubicBezTo>
                  <a:cubicBezTo>
                    <a:pt x="415290" y="18288"/>
                    <a:pt x="413156" y="17297"/>
                    <a:pt x="411327" y="15316"/>
                  </a:cubicBezTo>
                  <a:cubicBezTo>
                    <a:pt x="409498" y="13335"/>
                    <a:pt x="408584" y="11201"/>
                    <a:pt x="408584" y="8915"/>
                  </a:cubicBezTo>
                  <a:cubicBezTo>
                    <a:pt x="408584" y="6782"/>
                    <a:pt x="409537" y="4800"/>
                    <a:pt x="411442" y="2972"/>
                  </a:cubicBezTo>
                  <a:cubicBezTo>
                    <a:pt x="413347" y="1143"/>
                    <a:pt x="415290" y="228"/>
                    <a:pt x="417271" y="228"/>
                  </a:cubicBezTo>
                  <a:close/>
                  <a:moveTo>
                    <a:pt x="236296" y="228"/>
                  </a:moveTo>
                  <a:cubicBezTo>
                    <a:pt x="239953" y="228"/>
                    <a:pt x="242697" y="1905"/>
                    <a:pt x="244525" y="5258"/>
                  </a:cubicBezTo>
                  <a:cubicBezTo>
                    <a:pt x="246354" y="8915"/>
                    <a:pt x="245821" y="12268"/>
                    <a:pt x="242925" y="15316"/>
                  </a:cubicBezTo>
                  <a:cubicBezTo>
                    <a:pt x="241096" y="17297"/>
                    <a:pt x="239039" y="18288"/>
                    <a:pt x="236753" y="18288"/>
                  </a:cubicBezTo>
                  <a:cubicBezTo>
                    <a:pt x="234315" y="18288"/>
                    <a:pt x="232181" y="17297"/>
                    <a:pt x="230352" y="15316"/>
                  </a:cubicBezTo>
                  <a:cubicBezTo>
                    <a:pt x="228523" y="13335"/>
                    <a:pt x="227609" y="11201"/>
                    <a:pt x="227609" y="8915"/>
                  </a:cubicBezTo>
                  <a:cubicBezTo>
                    <a:pt x="227609" y="6782"/>
                    <a:pt x="228562" y="4800"/>
                    <a:pt x="230467" y="2972"/>
                  </a:cubicBezTo>
                  <a:cubicBezTo>
                    <a:pt x="232372" y="1143"/>
                    <a:pt x="234315" y="228"/>
                    <a:pt x="236296" y="228"/>
                  </a:cubicBezTo>
                  <a:close/>
                  <a:moveTo>
                    <a:pt x="125272" y="228"/>
                  </a:moveTo>
                  <a:cubicBezTo>
                    <a:pt x="128930" y="228"/>
                    <a:pt x="131673" y="1905"/>
                    <a:pt x="133502" y="5258"/>
                  </a:cubicBezTo>
                  <a:cubicBezTo>
                    <a:pt x="135331" y="8915"/>
                    <a:pt x="134797" y="12268"/>
                    <a:pt x="131902" y="15316"/>
                  </a:cubicBezTo>
                  <a:cubicBezTo>
                    <a:pt x="130073" y="17297"/>
                    <a:pt x="128016" y="18288"/>
                    <a:pt x="125730" y="18288"/>
                  </a:cubicBezTo>
                  <a:cubicBezTo>
                    <a:pt x="123291" y="18288"/>
                    <a:pt x="121158" y="17297"/>
                    <a:pt x="119329" y="15316"/>
                  </a:cubicBezTo>
                  <a:cubicBezTo>
                    <a:pt x="117500" y="13335"/>
                    <a:pt x="116586" y="11201"/>
                    <a:pt x="116586" y="8915"/>
                  </a:cubicBezTo>
                  <a:cubicBezTo>
                    <a:pt x="116586" y="6782"/>
                    <a:pt x="117538" y="4800"/>
                    <a:pt x="119443" y="2972"/>
                  </a:cubicBezTo>
                  <a:cubicBezTo>
                    <a:pt x="121348" y="1143"/>
                    <a:pt x="123291" y="228"/>
                    <a:pt x="125272" y="228"/>
                  </a:cubicBezTo>
                  <a:close/>
                  <a:moveTo>
                    <a:pt x="101955" y="228"/>
                  </a:moveTo>
                  <a:cubicBezTo>
                    <a:pt x="105613" y="228"/>
                    <a:pt x="108356" y="1905"/>
                    <a:pt x="110185" y="5258"/>
                  </a:cubicBezTo>
                  <a:cubicBezTo>
                    <a:pt x="112014" y="8915"/>
                    <a:pt x="111480" y="12268"/>
                    <a:pt x="108585" y="15316"/>
                  </a:cubicBezTo>
                  <a:cubicBezTo>
                    <a:pt x="106756" y="17297"/>
                    <a:pt x="104698" y="18288"/>
                    <a:pt x="102412" y="18288"/>
                  </a:cubicBezTo>
                  <a:cubicBezTo>
                    <a:pt x="99974" y="18288"/>
                    <a:pt x="97840" y="17297"/>
                    <a:pt x="96012" y="15316"/>
                  </a:cubicBezTo>
                  <a:cubicBezTo>
                    <a:pt x="94183" y="13335"/>
                    <a:pt x="93268" y="11201"/>
                    <a:pt x="93268" y="8915"/>
                  </a:cubicBezTo>
                  <a:cubicBezTo>
                    <a:pt x="93268" y="6782"/>
                    <a:pt x="94221" y="4800"/>
                    <a:pt x="96126" y="2972"/>
                  </a:cubicBezTo>
                  <a:cubicBezTo>
                    <a:pt x="98031" y="1143"/>
                    <a:pt x="99974" y="228"/>
                    <a:pt x="101955" y="228"/>
                  </a:cubicBezTo>
                  <a:close/>
                  <a:moveTo>
                    <a:pt x="78638" y="228"/>
                  </a:moveTo>
                  <a:cubicBezTo>
                    <a:pt x="82296" y="228"/>
                    <a:pt x="85039" y="1905"/>
                    <a:pt x="86868" y="5258"/>
                  </a:cubicBezTo>
                  <a:cubicBezTo>
                    <a:pt x="88696" y="8915"/>
                    <a:pt x="88163" y="12268"/>
                    <a:pt x="85267" y="15316"/>
                  </a:cubicBezTo>
                  <a:cubicBezTo>
                    <a:pt x="83439" y="17297"/>
                    <a:pt x="81381" y="18288"/>
                    <a:pt x="79095" y="18288"/>
                  </a:cubicBezTo>
                  <a:cubicBezTo>
                    <a:pt x="76657" y="18288"/>
                    <a:pt x="74523" y="17297"/>
                    <a:pt x="72694" y="15316"/>
                  </a:cubicBezTo>
                  <a:cubicBezTo>
                    <a:pt x="70866" y="13335"/>
                    <a:pt x="69951" y="11201"/>
                    <a:pt x="69951" y="8915"/>
                  </a:cubicBezTo>
                  <a:cubicBezTo>
                    <a:pt x="69951" y="6782"/>
                    <a:pt x="70904" y="4800"/>
                    <a:pt x="72809" y="2972"/>
                  </a:cubicBezTo>
                  <a:cubicBezTo>
                    <a:pt x="74714" y="1143"/>
                    <a:pt x="76657" y="228"/>
                    <a:pt x="78638" y="228"/>
                  </a:cubicBezTo>
                  <a:close/>
                  <a:moveTo>
                    <a:pt x="55321" y="228"/>
                  </a:moveTo>
                  <a:cubicBezTo>
                    <a:pt x="58978" y="228"/>
                    <a:pt x="61722" y="1905"/>
                    <a:pt x="63550" y="5258"/>
                  </a:cubicBezTo>
                  <a:cubicBezTo>
                    <a:pt x="65379" y="8915"/>
                    <a:pt x="64846" y="12268"/>
                    <a:pt x="61950" y="15316"/>
                  </a:cubicBezTo>
                  <a:cubicBezTo>
                    <a:pt x="60121" y="17297"/>
                    <a:pt x="58064" y="18288"/>
                    <a:pt x="55778" y="18288"/>
                  </a:cubicBezTo>
                  <a:cubicBezTo>
                    <a:pt x="53340" y="18288"/>
                    <a:pt x="51206" y="17297"/>
                    <a:pt x="49377" y="15316"/>
                  </a:cubicBezTo>
                  <a:cubicBezTo>
                    <a:pt x="47548" y="13335"/>
                    <a:pt x="46634" y="11201"/>
                    <a:pt x="46634" y="8915"/>
                  </a:cubicBezTo>
                  <a:cubicBezTo>
                    <a:pt x="46634" y="6782"/>
                    <a:pt x="47587" y="4800"/>
                    <a:pt x="49492" y="2972"/>
                  </a:cubicBezTo>
                  <a:cubicBezTo>
                    <a:pt x="51397" y="1143"/>
                    <a:pt x="53340" y="228"/>
                    <a:pt x="55321" y="228"/>
                  </a:cubicBezTo>
                  <a:close/>
                  <a:moveTo>
                    <a:pt x="1203579" y="0"/>
                  </a:moveTo>
                  <a:cubicBezTo>
                    <a:pt x="1207236" y="0"/>
                    <a:pt x="1209979" y="1676"/>
                    <a:pt x="1211808" y="5029"/>
                  </a:cubicBezTo>
                  <a:cubicBezTo>
                    <a:pt x="1213637" y="8687"/>
                    <a:pt x="1213104" y="12039"/>
                    <a:pt x="1210208" y="15087"/>
                  </a:cubicBezTo>
                  <a:cubicBezTo>
                    <a:pt x="1208379" y="17069"/>
                    <a:pt x="1206322" y="18059"/>
                    <a:pt x="1204036" y="18059"/>
                  </a:cubicBezTo>
                  <a:cubicBezTo>
                    <a:pt x="1201598" y="18059"/>
                    <a:pt x="1199464" y="17069"/>
                    <a:pt x="1197635" y="15087"/>
                  </a:cubicBezTo>
                  <a:cubicBezTo>
                    <a:pt x="1195806" y="13106"/>
                    <a:pt x="1194892" y="10973"/>
                    <a:pt x="1194892" y="8687"/>
                  </a:cubicBezTo>
                  <a:cubicBezTo>
                    <a:pt x="1194892" y="6553"/>
                    <a:pt x="1195844" y="4572"/>
                    <a:pt x="1197749" y="2743"/>
                  </a:cubicBezTo>
                  <a:cubicBezTo>
                    <a:pt x="1199654" y="914"/>
                    <a:pt x="1201598" y="0"/>
                    <a:pt x="1203579" y="0"/>
                  </a:cubicBezTo>
                  <a:close/>
                  <a:moveTo>
                    <a:pt x="999286" y="0"/>
                  </a:moveTo>
                  <a:cubicBezTo>
                    <a:pt x="1002944" y="0"/>
                    <a:pt x="1005687" y="1676"/>
                    <a:pt x="1007516" y="5029"/>
                  </a:cubicBezTo>
                  <a:cubicBezTo>
                    <a:pt x="1009345" y="8687"/>
                    <a:pt x="1008811" y="12039"/>
                    <a:pt x="1005916" y="15087"/>
                  </a:cubicBezTo>
                  <a:cubicBezTo>
                    <a:pt x="1004087" y="17069"/>
                    <a:pt x="1002030" y="18059"/>
                    <a:pt x="999744" y="18059"/>
                  </a:cubicBezTo>
                  <a:cubicBezTo>
                    <a:pt x="997305" y="18059"/>
                    <a:pt x="995172" y="17069"/>
                    <a:pt x="993343" y="15087"/>
                  </a:cubicBezTo>
                  <a:cubicBezTo>
                    <a:pt x="991514" y="13106"/>
                    <a:pt x="990600" y="10973"/>
                    <a:pt x="990600" y="8687"/>
                  </a:cubicBezTo>
                  <a:cubicBezTo>
                    <a:pt x="990600" y="6553"/>
                    <a:pt x="991552" y="4572"/>
                    <a:pt x="993457" y="2743"/>
                  </a:cubicBezTo>
                  <a:cubicBezTo>
                    <a:pt x="995362" y="914"/>
                    <a:pt x="997305" y="0"/>
                    <a:pt x="999286" y="0"/>
                  </a:cubicBezTo>
                  <a:close/>
                  <a:moveTo>
                    <a:pt x="936879" y="0"/>
                  </a:moveTo>
                  <a:cubicBezTo>
                    <a:pt x="940536" y="0"/>
                    <a:pt x="943279" y="1676"/>
                    <a:pt x="945108" y="5029"/>
                  </a:cubicBezTo>
                  <a:cubicBezTo>
                    <a:pt x="946937" y="8687"/>
                    <a:pt x="946404" y="12039"/>
                    <a:pt x="943508" y="15087"/>
                  </a:cubicBezTo>
                  <a:cubicBezTo>
                    <a:pt x="941679" y="17069"/>
                    <a:pt x="939622" y="18059"/>
                    <a:pt x="937336" y="18059"/>
                  </a:cubicBezTo>
                  <a:cubicBezTo>
                    <a:pt x="934897" y="18059"/>
                    <a:pt x="932764" y="17069"/>
                    <a:pt x="930935" y="15087"/>
                  </a:cubicBezTo>
                  <a:cubicBezTo>
                    <a:pt x="929106" y="13106"/>
                    <a:pt x="928192" y="10973"/>
                    <a:pt x="928192" y="8687"/>
                  </a:cubicBezTo>
                  <a:cubicBezTo>
                    <a:pt x="928192" y="6553"/>
                    <a:pt x="929144" y="4572"/>
                    <a:pt x="931049" y="2743"/>
                  </a:cubicBezTo>
                  <a:cubicBezTo>
                    <a:pt x="932954" y="914"/>
                    <a:pt x="934897" y="0"/>
                    <a:pt x="936879" y="0"/>
                  </a:cubicBezTo>
                  <a:close/>
                  <a:moveTo>
                    <a:pt x="913561" y="0"/>
                  </a:moveTo>
                  <a:cubicBezTo>
                    <a:pt x="917219" y="0"/>
                    <a:pt x="919962" y="1676"/>
                    <a:pt x="921791" y="5029"/>
                  </a:cubicBezTo>
                  <a:cubicBezTo>
                    <a:pt x="923620" y="8687"/>
                    <a:pt x="923086" y="12039"/>
                    <a:pt x="920191" y="15087"/>
                  </a:cubicBezTo>
                  <a:cubicBezTo>
                    <a:pt x="918362" y="17069"/>
                    <a:pt x="916305" y="18059"/>
                    <a:pt x="914019" y="18059"/>
                  </a:cubicBezTo>
                  <a:cubicBezTo>
                    <a:pt x="911580" y="18059"/>
                    <a:pt x="909447" y="17069"/>
                    <a:pt x="907618" y="15087"/>
                  </a:cubicBezTo>
                  <a:cubicBezTo>
                    <a:pt x="905789" y="13106"/>
                    <a:pt x="904875" y="10973"/>
                    <a:pt x="904875" y="8687"/>
                  </a:cubicBezTo>
                  <a:cubicBezTo>
                    <a:pt x="904875" y="6553"/>
                    <a:pt x="905827" y="4572"/>
                    <a:pt x="907732" y="2743"/>
                  </a:cubicBezTo>
                  <a:cubicBezTo>
                    <a:pt x="909637" y="914"/>
                    <a:pt x="911580" y="0"/>
                    <a:pt x="913561" y="0"/>
                  </a:cubicBezTo>
                  <a:close/>
                  <a:moveTo>
                    <a:pt x="732586" y="0"/>
                  </a:moveTo>
                  <a:cubicBezTo>
                    <a:pt x="736244" y="0"/>
                    <a:pt x="738987" y="1676"/>
                    <a:pt x="740816" y="5029"/>
                  </a:cubicBezTo>
                  <a:cubicBezTo>
                    <a:pt x="742645" y="8687"/>
                    <a:pt x="742111" y="12039"/>
                    <a:pt x="739216" y="15087"/>
                  </a:cubicBezTo>
                  <a:cubicBezTo>
                    <a:pt x="737387" y="17069"/>
                    <a:pt x="735330" y="18059"/>
                    <a:pt x="733044" y="18059"/>
                  </a:cubicBezTo>
                  <a:cubicBezTo>
                    <a:pt x="730605" y="18059"/>
                    <a:pt x="728472" y="17069"/>
                    <a:pt x="726643" y="15087"/>
                  </a:cubicBezTo>
                  <a:cubicBezTo>
                    <a:pt x="724814" y="13106"/>
                    <a:pt x="723900" y="10973"/>
                    <a:pt x="723900" y="8687"/>
                  </a:cubicBezTo>
                  <a:cubicBezTo>
                    <a:pt x="723900" y="6553"/>
                    <a:pt x="724852" y="4572"/>
                    <a:pt x="726757" y="2743"/>
                  </a:cubicBezTo>
                  <a:cubicBezTo>
                    <a:pt x="728662" y="914"/>
                    <a:pt x="730605" y="0"/>
                    <a:pt x="732586" y="0"/>
                  </a:cubicBezTo>
                  <a:close/>
                  <a:moveTo>
                    <a:pt x="551611" y="0"/>
                  </a:moveTo>
                  <a:cubicBezTo>
                    <a:pt x="555269" y="0"/>
                    <a:pt x="558012" y="1676"/>
                    <a:pt x="559841" y="5029"/>
                  </a:cubicBezTo>
                  <a:cubicBezTo>
                    <a:pt x="561670" y="8687"/>
                    <a:pt x="561136" y="12039"/>
                    <a:pt x="558241" y="15087"/>
                  </a:cubicBezTo>
                  <a:cubicBezTo>
                    <a:pt x="556412" y="17069"/>
                    <a:pt x="554355" y="18059"/>
                    <a:pt x="552069" y="18059"/>
                  </a:cubicBezTo>
                  <a:cubicBezTo>
                    <a:pt x="549630" y="18059"/>
                    <a:pt x="547497" y="17069"/>
                    <a:pt x="545668" y="15087"/>
                  </a:cubicBezTo>
                  <a:cubicBezTo>
                    <a:pt x="543839" y="13106"/>
                    <a:pt x="542925" y="10973"/>
                    <a:pt x="542925" y="8687"/>
                  </a:cubicBezTo>
                  <a:cubicBezTo>
                    <a:pt x="542925" y="6553"/>
                    <a:pt x="543877" y="4572"/>
                    <a:pt x="545782" y="2743"/>
                  </a:cubicBezTo>
                  <a:cubicBezTo>
                    <a:pt x="547687" y="914"/>
                    <a:pt x="549630" y="0"/>
                    <a:pt x="551611" y="0"/>
                  </a:cubicBezTo>
                  <a:close/>
                  <a:moveTo>
                    <a:pt x="393954" y="0"/>
                  </a:moveTo>
                  <a:cubicBezTo>
                    <a:pt x="397611" y="0"/>
                    <a:pt x="400354" y="1676"/>
                    <a:pt x="402183" y="5029"/>
                  </a:cubicBezTo>
                  <a:cubicBezTo>
                    <a:pt x="404012" y="8687"/>
                    <a:pt x="403479" y="12039"/>
                    <a:pt x="400583" y="15087"/>
                  </a:cubicBezTo>
                  <a:cubicBezTo>
                    <a:pt x="398754" y="17069"/>
                    <a:pt x="396697" y="18059"/>
                    <a:pt x="394411" y="18059"/>
                  </a:cubicBezTo>
                  <a:cubicBezTo>
                    <a:pt x="391972" y="18059"/>
                    <a:pt x="389839" y="17069"/>
                    <a:pt x="388010" y="15087"/>
                  </a:cubicBezTo>
                  <a:cubicBezTo>
                    <a:pt x="386181" y="13106"/>
                    <a:pt x="385267" y="10973"/>
                    <a:pt x="385267" y="8687"/>
                  </a:cubicBezTo>
                  <a:cubicBezTo>
                    <a:pt x="385267" y="6553"/>
                    <a:pt x="386219" y="4572"/>
                    <a:pt x="388124" y="2743"/>
                  </a:cubicBezTo>
                  <a:cubicBezTo>
                    <a:pt x="390029" y="914"/>
                    <a:pt x="391972" y="0"/>
                    <a:pt x="393954" y="0"/>
                  </a:cubicBezTo>
                  <a:close/>
                  <a:moveTo>
                    <a:pt x="212979" y="0"/>
                  </a:moveTo>
                  <a:cubicBezTo>
                    <a:pt x="216636" y="0"/>
                    <a:pt x="219379" y="1676"/>
                    <a:pt x="221208" y="5029"/>
                  </a:cubicBezTo>
                  <a:cubicBezTo>
                    <a:pt x="223037" y="8687"/>
                    <a:pt x="222504" y="12039"/>
                    <a:pt x="219608" y="15087"/>
                  </a:cubicBezTo>
                  <a:cubicBezTo>
                    <a:pt x="217779" y="17069"/>
                    <a:pt x="215722" y="18059"/>
                    <a:pt x="213436" y="18059"/>
                  </a:cubicBezTo>
                  <a:cubicBezTo>
                    <a:pt x="210997" y="18059"/>
                    <a:pt x="208864" y="17069"/>
                    <a:pt x="207035" y="15087"/>
                  </a:cubicBezTo>
                  <a:cubicBezTo>
                    <a:pt x="205206" y="13106"/>
                    <a:pt x="204292" y="10973"/>
                    <a:pt x="204292" y="8687"/>
                  </a:cubicBezTo>
                  <a:cubicBezTo>
                    <a:pt x="204292" y="6553"/>
                    <a:pt x="205244" y="4572"/>
                    <a:pt x="207149" y="2743"/>
                  </a:cubicBezTo>
                  <a:cubicBezTo>
                    <a:pt x="209054" y="914"/>
                    <a:pt x="210997" y="0"/>
                    <a:pt x="212979" y="0"/>
                  </a:cubicBezTo>
                  <a:close/>
                  <a:moveTo>
                    <a:pt x="189661" y="0"/>
                  </a:moveTo>
                  <a:cubicBezTo>
                    <a:pt x="193319" y="0"/>
                    <a:pt x="196062" y="1676"/>
                    <a:pt x="197891" y="5029"/>
                  </a:cubicBezTo>
                  <a:cubicBezTo>
                    <a:pt x="199720" y="8687"/>
                    <a:pt x="199186" y="12039"/>
                    <a:pt x="196291" y="15087"/>
                  </a:cubicBezTo>
                  <a:cubicBezTo>
                    <a:pt x="194462" y="17069"/>
                    <a:pt x="192405" y="18059"/>
                    <a:pt x="190119" y="18059"/>
                  </a:cubicBezTo>
                  <a:cubicBezTo>
                    <a:pt x="187680" y="18059"/>
                    <a:pt x="185547" y="17069"/>
                    <a:pt x="183718" y="15087"/>
                  </a:cubicBezTo>
                  <a:cubicBezTo>
                    <a:pt x="181889" y="13106"/>
                    <a:pt x="180975" y="10973"/>
                    <a:pt x="180975" y="8687"/>
                  </a:cubicBezTo>
                  <a:cubicBezTo>
                    <a:pt x="180975" y="6553"/>
                    <a:pt x="181927" y="4572"/>
                    <a:pt x="183832" y="2743"/>
                  </a:cubicBezTo>
                  <a:cubicBezTo>
                    <a:pt x="185737" y="914"/>
                    <a:pt x="187680" y="0"/>
                    <a:pt x="189661" y="0"/>
                  </a:cubicBezTo>
                  <a:close/>
                  <a:moveTo>
                    <a:pt x="32004" y="0"/>
                  </a:moveTo>
                  <a:cubicBezTo>
                    <a:pt x="35661" y="0"/>
                    <a:pt x="38404" y="1676"/>
                    <a:pt x="40233" y="5029"/>
                  </a:cubicBezTo>
                  <a:cubicBezTo>
                    <a:pt x="42062" y="8687"/>
                    <a:pt x="41529" y="12039"/>
                    <a:pt x="38633" y="15087"/>
                  </a:cubicBezTo>
                  <a:cubicBezTo>
                    <a:pt x="36804" y="17069"/>
                    <a:pt x="34747" y="18059"/>
                    <a:pt x="32461" y="18059"/>
                  </a:cubicBezTo>
                  <a:cubicBezTo>
                    <a:pt x="30022" y="18059"/>
                    <a:pt x="27889" y="17069"/>
                    <a:pt x="26060" y="15087"/>
                  </a:cubicBezTo>
                  <a:cubicBezTo>
                    <a:pt x="24231" y="13106"/>
                    <a:pt x="23317" y="10973"/>
                    <a:pt x="23317" y="8687"/>
                  </a:cubicBezTo>
                  <a:cubicBezTo>
                    <a:pt x="23317" y="6553"/>
                    <a:pt x="24269" y="4572"/>
                    <a:pt x="26174" y="2743"/>
                  </a:cubicBezTo>
                  <a:cubicBezTo>
                    <a:pt x="28079" y="914"/>
                    <a:pt x="30022" y="0"/>
                    <a:pt x="320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  <a:latin typeface="8Pin Matrix" panose="00000400000000000000" pitchFamily="2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09228" y="3061068"/>
            <a:ext cx="5776111" cy="327701"/>
          </a:xfrm>
          <a:prstGeom prst="rect">
            <a:avLst/>
          </a:prstGeom>
          <a:noFill/>
          <a:ln>
            <a:solidFill>
              <a:schemeClr val="bg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121901" y="2333000"/>
            <a:ext cx="1962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1506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70BDE0A-2C82-4530-9F3F-68D91B029211}"/>
              </a:ext>
            </a:extLst>
          </p:cNvPr>
          <p:cNvSpPr/>
          <p:nvPr/>
        </p:nvSpPr>
        <p:spPr>
          <a:xfrm>
            <a:off x="0" y="0"/>
            <a:ext cx="12192000" cy="1870080"/>
          </a:xfrm>
          <a:prstGeom prst="rect">
            <a:avLst/>
          </a:prstGeom>
          <a:solidFill>
            <a:srgbClr val="1212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770204" y="1230107"/>
            <a:ext cx="10651591" cy="4470811"/>
            <a:chOff x="703083" y="1332460"/>
            <a:chExt cx="10244166" cy="4299802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31E3993B-5B05-4F53-BADF-3D18CE7E3CAD}"/>
                </a:ext>
              </a:extLst>
            </p:cNvPr>
            <p:cNvSpPr/>
            <p:nvPr/>
          </p:nvSpPr>
          <p:spPr>
            <a:xfrm>
              <a:off x="703083" y="1332460"/>
              <a:ext cx="9301002" cy="4299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7FA5BE0B-796C-4D68-9645-996C98B6E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66575" y="1332460"/>
              <a:ext cx="2280674" cy="4299802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809915" y="1335596"/>
              <a:ext cx="7592275" cy="4296665"/>
              <a:chOff x="809915" y="1104708"/>
              <a:chExt cx="8640163" cy="4889692"/>
            </a:xfrm>
          </p:grpSpPr>
          <p:pic>
            <p:nvPicPr>
              <p:cNvPr id="40" name="图片 39">
                <a:extLst>
                  <a:ext uri="{FF2B5EF4-FFF2-40B4-BE49-F238E27FC236}">
                    <a16:creationId xmlns="" xmlns:a16="http://schemas.microsoft.com/office/drawing/2014/main" id="{0C9E310F-0086-45B9-9F9E-EAD7B1E2BD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493"/>
              <a:stretch/>
            </p:blipFill>
            <p:spPr>
              <a:xfrm>
                <a:off x="809915" y="1104708"/>
                <a:ext cx="8553860" cy="4889692"/>
              </a:xfrm>
              <a:prstGeom prst="rect">
                <a:avLst/>
              </a:prstGeom>
            </p:spPr>
          </p:pic>
          <p:sp>
            <p:nvSpPr>
              <p:cNvPr id="38" name="任意多边形 37"/>
              <p:cNvSpPr/>
              <p:nvPr/>
            </p:nvSpPr>
            <p:spPr>
              <a:xfrm>
                <a:off x="896218" y="1104708"/>
                <a:ext cx="8553860" cy="4889692"/>
              </a:xfrm>
              <a:custGeom>
                <a:avLst/>
                <a:gdLst>
                  <a:gd name="connsiteX0" fmla="*/ 1285375 w 8553860"/>
                  <a:gd name="connsiteY0" fmla="*/ 3462011 h 4889692"/>
                  <a:gd name="connsiteX1" fmla="*/ 1300296 w 8553860"/>
                  <a:gd name="connsiteY1" fmla="*/ 3470873 h 4889692"/>
                  <a:gd name="connsiteX2" fmla="*/ 1305028 w 8553860"/>
                  <a:gd name="connsiteY2" fmla="*/ 3498640 h 4889692"/>
                  <a:gd name="connsiteX3" fmla="*/ 1279915 w 8553860"/>
                  <a:gd name="connsiteY3" fmla="*/ 3639250 h 4889692"/>
                  <a:gd name="connsiteX4" fmla="*/ 1236970 w 8553860"/>
                  <a:gd name="connsiteY4" fmla="*/ 3795811 h 4889692"/>
                  <a:gd name="connsiteX5" fmla="*/ 1208217 w 8553860"/>
                  <a:gd name="connsiteY5" fmla="*/ 3882067 h 4889692"/>
                  <a:gd name="connsiteX6" fmla="*/ 1176918 w 8553860"/>
                  <a:gd name="connsiteY6" fmla="*/ 3943510 h 4889692"/>
                  <a:gd name="connsiteX7" fmla="*/ 1133971 w 8553860"/>
                  <a:gd name="connsiteY7" fmla="*/ 3979548 h 4889692"/>
                  <a:gd name="connsiteX8" fmla="*/ 1125236 w 8553860"/>
                  <a:gd name="connsiteY8" fmla="*/ 3973640 h 4889692"/>
                  <a:gd name="connsiteX9" fmla="*/ 1122325 w 8553860"/>
                  <a:gd name="connsiteY9" fmla="*/ 3957097 h 4889692"/>
                  <a:gd name="connsiteX10" fmla="*/ 1150713 w 8553860"/>
                  <a:gd name="connsiteY10" fmla="*/ 3817670 h 4889692"/>
                  <a:gd name="connsiteX11" fmla="*/ 1207489 w 8553860"/>
                  <a:gd name="connsiteY11" fmla="*/ 3621526 h 4889692"/>
                  <a:gd name="connsiteX12" fmla="*/ 1253711 w 8553860"/>
                  <a:gd name="connsiteY12" fmla="*/ 3497459 h 4889692"/>
                  <a:gd name="connsiteX13" fmla="*/ 1285375 w 8553860"/>
                  <a:gd name="connsiteY13" fmla="*/ 3462011 h 4889692"/>
                  <a:gd name="connsiteX14" fmla="*/ 4835961 w 8553860"/>
                  <a:gd name="connsiteY14" fmla="*/ 3443105 h 4889692"/>
                  <a:gd name="connsiteX15" fmla="*/ 4849063 w 8553860"/>
                  <a:gd name="connsiteY15" fmla="*/ 3452521 h 4889692"/>
                  <a:gd name="connsiteX16" fmla="*/ 4851975 w 8553860"/>
                  <a:gd name="connsiteY16" fmla="*/ 3479586 h 4889692"/>
                  <a:gd name="connsiteX17" fmla="*/ 4810484 w 8553860"/>
                  <a:gd name="connsiteY17" fmla="*/ 3626058 h 4889692"/>
                  <a:gd name="connsiteX18" fmla="*/ 4718040 w 8553860"/>
                  <a:gd name="connsiteY18" fmla="*/ 3718415 h 4889692"/>
                  <a:gd name="connsiteX19" fmla="*/ 4738786 w 8553860"/>
                  <a:gd name="connsiteY19" fmla="*/ 3642527 h 4889692"/>
                  <a:gd name="connsiteX20" fmla="*/ 4769721 w 8553860"/>
                  <a:gd name="connsiteY20" fmla="*/ 3550169 h 4889692"/>
                  <a:gd name="connsiteX21" fmla="*/ 4803933 w 8553860"/>
                  <a:gd name="connsiteY21" fmla="*/ 3471343 h 4889692"/>
                  <a:gd name="connsiteX22" fmla="*/ 4835961 w 8553860"/>
                  <a:gd name="connsiteY22" fmla="*/ 3443105 h 4889692"/>
                  <a:gd name="connsiteX23" fmla="*/ 3928145 w 8553860"/>
                  <a:gd name="connsiteY23" fmla="*/ 3443105 h 4889692"/>
                  <a:gd name="connsiteX24" fmla="*/ 3945978 w 8553860"/>
                  <a:gd name="connsiteY24" fmla="*/ 3453740 h 4889692"/>
                  <a:gd name="connsiteX25" fmla="*/ 3951437 w 8553860"/>
                  <a:gd name="connsiteY25" fmla="*/ 3483279 h 4889692"/>
                  <a:gd name="connsiteX26" fmla="*/ 3921230 w 8553860"/>
                  <a:gd name="connsiteY26" fmla="*/ 3651656 h 4889692"/>
                  <a:gd name="connsiteX27" fmla="*/ 3864454 w 8553860"/>
                  <a:gd name="connsiteY27" fmla="*/ 3854299 h 4889692"/>
                  <a:gd name="connsiteX28" fmla="*/ 3824055 w 8553860"/>
                  <a:gd name="connsiteY28" fmla="*/ 3963005 h 4889692"/>
                  <a:gd name="connsiteX29" fmla="*/ 3797851 w 8553860"/>
                  <a:gd name="connsiteY29" fmla="*/ 3989001 h 4889692"/>
                  <a:gd name="connsiteX30" fmla="*/ 3780381 w 8553860"/>
                  <a:gd name="connsiteY30" fmla="*/ 3977775 h 4889692"/>
                  <a:gd name="connsiteX31" fmla="*/ 3774557 w 8553860"/>
                  <a:gd name="connsiteY31" fmla="*/ 3944100 h 4889692"/>
                  <a:gd name="connsiteX32" fmla="*/ 3800762 w 8553860"/>
                  <a:gd name="connsiteY32" fmla="*/ 3793447 h 4889692"/>
                  <a:gd name="connsiteX33" fmla="*/ 3855719 w 8553860"/>
                  <a:gd name="connsiteY33" fmla="*/ 3593758 h 4889692"/>
                  <a:gd name="connsiteX34" fmla="*/ 3899757 w 8553860"/>
                  <a:gd name="connsiteY34" fmla="*/ 3472054 h 4889692"/>
                  <a:gd name="connsiteX35" fmla="*/ 3928145 w 8553860"/>
                  <a:gd name="connsiteY35" fmla="*/ 3443105 h 4889692"/>
                  <a:gd name="connsiteX36" fmla="*/ 4832105 w 8553860"/>
                  <a:gd name="connsiteY36" fmla="*/ 3423017 h 4889692"/>
                  <a:gd name="connsiteX37" fmla="*/ 4645767 w 8553860"/>
                  <a:gd name="connsiteY37" fmla="*/ 3540642 h 4889692"/>
                  <a:gd name="connsiteX38" fmla="*/ 4566637 w 8553860"/>
                  <a:gd name="connsiteY38" fmla="*/ 3800131 h 4889692"/>
                  <a:gd name="connsiteX39" fmla="*/ 4613587 w 8553860"/>
                  <a:gd name="connsiteY39" fmla="*/ 3954411 h 4889692"/>
                  <a:gd name="connsiteX40" fmla="*/ 4714401 w 8553860"/>
                  <a:gd name="connsiteY40" fmla="*/ 4007020 h 4889692"/>
                  <a:gd name="connsiteX41" fmla="*/ 4815010 w 8553860"/>
                  <a:gd name="connsiteY41" fmla="*/ 3959710 h 4889692"/>
                  <a:gd name="connsiteX42" fmla="*/ 4887186 w 8553860"/>
                  <a:gd name="connsiteY42" fmla="*/ 3842612 h 4889692"/>
                  <a:gd name="connsiteX43" fmla="*/ 4876985 w 8553860"/>
                  <a:gd name="connsiteY43" fmla="*/ 3830778 h 4889692"/>
                  <a:gd name="connsiteX44" fmla="*/ 4845997 w 8553860"/>
                  <a:gd name="connsiteY44" fmla="*/ 3893219 h 4889692"/>
                  <a:gd name="connsiteX45" fmla="*/ 4809181 w 8553860"/>
                  <a:gd name="connsiteY45" fmla="*/ 3941525 h 4889692"/>
                  <a:gd name="connsiteX46" fmla="*/ 4778564 w 8553860"/>
                  <a:gd name="connsiteY46" fmla="*/ 3964502 h 4889692"/>
                  <a:gd name="connsiteX47" fmla="*/ 4748681 w 8553860"/>
                  <a:gd name="connsiteY47" fmla="*/ 3970981 h 4889692"/>
                  <a:gd name="connsiteX48" fmla="*/ 4715509 w 8553860"/>
                  <a:gd name="connsiteY48" fmla="*/ 3943842 h 4889692"/>
                  <a:gd name="connsiteX49" fmla="*/ 4704211 w 8553860"/>
                  <a:gd name="connsiteY49" fmla="*/ 3850607 h 4889692"/>
                  <a:gd name="connsiteX50" fmla="*/ 4707861 w 8553860"/>
                  <a:gd name="connsiteY50" fmla="*/ 3791010 h 4889692"/>
                  <a:gd name="connsiteX51" fmla="*/ 4715891 w 8553860"/>
                  <a:gd name="connsiteY51" fmla="*/ 3732595 h 4889692"/>
                  <a:gd name="connsiteX52" fmla="*/ 4879435 w 8553860"/>
                  <a:gd name="connsiteY52" fmla="*/ 3685922 h 4889692"/>
                  <a:gd name="connsiteX53" fmla="*/ 4946601 w 8553860"/>
                  <a:gd name="connsiteY53" fmla="*/ 3545903 h 4889692"/>
                  <a:gd name="connsiteX54" fmla="*/ 4914511 w 8553860"/>
                  <a:gd name="connsiteY54" fmla="*/ 3460238 h 4889692"/>
                  <a:gd name="connsiteX55" fmla="*/ 4832105 w 8553860"/>
                  <a:gd name="connsiteY55" fmla="*/ 3423017 h 4889692"/>
                  <a:gd name="connsiteX56" fmla="*/ 3915771 w 8553860"/>
                  <a:gd name="connsiteY56" fmla="*/ 3423017 h 4889692"/>
                  <a:gd name="connsiteX57" fmla="*/ 3743621 w 8553860"/>
                  <a:gd name="connsiteY57" fmla="*/ 3532315 h 4889692"/>
                  <a:gd name="connsiteX58" fmla="*/ 3674107 w 8553860"/>
                  <a:gd name="connsiteY58" fmla="*/ 3772769 h 4889692"/>
                  <a:gd name="connsiteX59" fmla="*/ 3702131 w 8553860"/>
                  <a:gd name="connsiteY59" fmla="*/ 3920469 h 4889692"/>
                  <a:gd name="connsiteX60" fmla="*/ 3754904 w 8553860"/>
                  <a:gd name="connsiteY60" fmla="*/ 3987820 h 4889692"/>
                  <a:gd name="connsiteX61" fmla="*/ 3810225 w 8553860"/>
                  <a:gd name="connsiteY61" fmla="*/ 4006724 h 4889692"/>
                  <a:gd name="connsiteX62" fmla="*/ 3981646 w 8553860"/>
                  <a:gd name="connsiteY62" fmla="*/ 3898608 h 4889692"/>
                  <a:gd name="connsiteX63" fmla="*/ 4051889 w 8553860"/>
                  <a:gd name="connsiteY63" fmla="*/ 3656974 h 4889692"/>
                  <a:gd name="connsiteX64" fmla="*/ 4044245 w 8553860"/>
                  <a:gd name="connsiteY64" fmla="*/ 3573672 h 4889692"/>
                  <a:gd name="connsiteX65" fmla="*/ 4015493 w 8553860"/>
                  <a:gd name="connsiteY65" fmla="*/ 3496276 h 4889692"/>
                  <a:gd name="connsiteX66" fmla="*/ 3971091 w 8553860"/>
                  <a:gd name="connsiteY66" fmla="*/ 3441333 h 4889692"/>
                  <a:gd name="connsiteX67" fmla="*/ 3915771 w 8553860"/>
                  <a:gd name="connsiteY67" fmla="*/ 3423017 h 4889692"/>
                  <a:gd name="connsiteX68" fmla="*/ 2704974 w 8553860"/>
                  <a:gd name="connsiteY68" fmla="*/ 3423017 h 4889692"/>
                  <a:gd name="connsiteX69" fmla="*/ 2587105 w 8553860"/>
                  <a:gd name="connsiteY69" fmla="*/ 3488735 h 4889692"/>
                  <a:gd name="connsiteX70" fmla="*/ 2542947 w 8553860"/>
                  <a:gd name="connsiteY70" fmla="*/ 3633785 h 4889692"/>
                  <a:gd name="connsiteX71" fmla="*/ 2548771 w 8553860"/>
                  <a:gd name="connsiteY71" fmla="*/ 3687658 h 4889692"/>
                  <a:gd name="connsiteX72" fmla="*/ 2565148 w 8553860"/>
                  <a:gd name="connsiteY72" fmla="*/ 3729097 h 4889692"/>
                  <a:gd name="connsiteX73" fmla="*/ 2595720 w 8553860"/>
                  <a:gd name="connsiteY73" fmla="*/ 3778234 h 4889692"/>
                  <a:gd name="connsiteX74" fmla="*/ 2629203 w 8553860"/>
                  <a:gd name="connsiteY74" fmla="*/ 3826190 h 4889692"/>
                  <a:gd name="connsiteX75" fmla="*/ 2649221 w 8553860"/>
                  <a:gd name="connsiteY75" fmla="*/ 3862303 h 4889692"/>
                  <a:gd name="connsiteX76" fmla="*/ 2655772 w 8553860"/>
                  <a:gd name="connsiteY76" fmla="*/ 3909668 h 4889692"/>
                  <a:gd name="connsiteX77" fmla="*/ 2637575 w 8553860"/>
                  <a:gd name="connsiteY77" fmla="*/ 3967686 h 4889692"/>
                  <a:gd name="connsiteX78" fmla="*/ 2594628 w 8553860"/>
                  <a:gd name="connsiteY78" fmla="*/ 3990182 h 4889692"/>
                  <a:gd name="connsiteX79" fmla="*/ 2546951 w 8553860"/>
                  <a:gd name="connsiteY79" fmla="*/ 3971462 h 4889692"/>
                  <a:gd name="connsiteX80" fmla="*/ 2526933 w 8553860"/>
                  <a:gd name="connsiteY80" fmla="*/ 3935829 h 4889692"/>
                  <a:gd name="connsiteX81" fmla="*/ 2534576 w 8553860"/>
                  <a:gd name="connsiteY81" fmla="*/ 3922240 h 4889692"/>
                  <a:gd name="connsiteX82" fmla="*/ 2553866 w 8553860"/>
                  <a:gd name="connsiteY82" fmla="*/ 3915151 h 4889692"/>
                  <a:gd name="connsiteX83" fmla="*/ 2574975 w 8553860"/>
                  <a:gd name="connsiteY83" fmla="*/ 3890929 h 4889692"/>
                  <a:gd name="connsiteX84" fmla="*/ 2584437 w 8553860"/>
                  <a:gd name="connsiteY84" fmla="*/ 3843665 h 4889692"/>
                  <a:gd name="connsiteX85" fmla="*/ 2566127 w 8553860"/>
                  <a:gd name="connsiteY85" fmla="*/ 3777495 h 4889692"/>
                  <a:gd name="connsiteX86" fmla="*/ 2526569 w 8553860"/>
                  <a:gd name="connsiteY86" fmla="*/ 3749138 h 4889692"/>
                  <a:gd name="connsiteX87" fmla="*/ 2484453 w 8553860"/>
                  <a:gd name="connsiteY87" fmla="*/ 3777034 h 4889692"/>
                  <a:gd name="connsiteX88" fmla="*/ 2467973 w 8553860"/>
                  <a:gd name="connsiteY88" fmla="*/ 3844089 h 4889692"/>
                  <a:gd name="connsiteX89" fmla="*/ 2512142 w 8553860"/>
                  <a:gd name="connsiteY89" fmla="*/ 3963384 h 4889692"/>
                  <a:gd name="connsiteX90" fmla="*/ 2611074 w 8553860"/>
                  <a:gd name="connsiteY90" fmla="*/ 4009088 h 4889692"/>
                  <a:gd name="connsiteX91" fmla="*/ 2722773 w 8553860"/>
                  <a:gd name="connsiteY91" fmla="*/ 3960541 h 4889692"/>
                  <a:gd name="connsiteX92" fmla="*/ 2773147 w 8553860"/>
                  <a:gd name="connsiteY92" fmla="*/ 3824371 h 4889692"/>
                  <a:gd name="connsiteX93" fmla="*/ 2763672 w 8553860"/>
                  <a:gd name="connsiteY93" fmla="*/ 3753337 h 4889692"/>
                  <a:gd name="connsiteX94" fmla="*/ 2734511 w 8553860"/>
                  <a:gd name="connsiteY94" fmla="*/ 3692938 h 4889692"/>
                  <a:gd name="connsiteX95" fmla="*/ 2676199 w 8553860"/>
                  <a:gd name="connsiteY95" fmla="*/ 3610060 h 4889692"/>
                  <a:gd name="connsiteX96" fmla="*/ 2652871 w 8553860"/>
                  <a:gd name="connsiteY96" fmla="*/ 3568622 h 4889692"/>
                  <a:gd name="connsiteX97" fmla="*/ 2646309 w 8553860"/>
                  <a:gd name="connsiteY97" fmla="*/ 3523619 h 4889692"/>
                  <a:gd name="connsiteX98" fmla="*/ 2665235 w 8553860"/>
                  <a:gd name="connsiteY98" fmla="*/ 3463829 h 4889692"/>
                  <a:gd name="connsiteX99" fmla="*/ 2713276 w 8553860"/>
                  <a:gd name="connsiteY99" fmla="*/ 3440741 h 4889692"/>
                  <a:gd name="connsiteX100" fmla="*/ 2746395 w 8553860"/>
                  <a:gd name="connsiteY100" fmla="*/ 3450195 h 4889692"/>
                  <a:gd name="connsiteX101" fmla="*/ 2758406 w 8553860"/>
                  <a:gd name="connsiteY101" fmla="*/ 3470281 h 4889692"/>
                  <a:gd name="connsiteX102" fmla="*/ 2745668 w 8553860"/>
                  <a:gd name="connsiteY102" fmla="*/ 3486233 h 4889692"/>
                  <a:gd name="connsiteX103" fmla="*/ 2724558 w 8553860"/>
                  <a:gd name="connsiteY103" fmla="*/ 3497459 h 4889692"/>
                  <a:gd name="connsiteX104" fmla="*/ 2709273 w 8553860"/>
                  <a:gd name="connsiteY104" fmla="*/ 3521681 h 4889692"/>
                  <a:gd name="connsiteX105" fmla="*/ 2702357 w 8553860"/>
                  <a:gd name="connsiteY105" fmla="*/ 3560083 h 4889692"/>
                  <a:gd name="connsiteX106" fmla="*/ 2720675 w 8553860"/>
                  <a:gd name="connsiteY106" fmla="*/ 3625070 h 4889692"/>
                  <a:gd name="connsiteX107" fmla="*/ 2760237 w 8553860"/>
                  <a:gd name="connsiteY107" fmla="*/ 3652247 h 4889692"/>
                  <a:gd name="connsiteX108" fmla="*/ 2800158 w 8553860"/>
                  <a:gd name="connsiteY108" fmla="*/ 3623298 h 4889692"/>
                  <a:gd name="connsiteX109" fmla="*/ 2815910 w 8553860"/>
                  <a:gd name="connsiteY109" fmla="*/ 3552994 h 4889692"/>
                  <a:gd name="connsiteX110" fmla="*/ 2783434 w 8553860"/>
                  <a:gd name="connsiteY110" fmla="*/ 3460238 h 4889692"/>
                  <a:gd name="connsiteX111" fmla="*/ 2704974 w 8553860"/>
                  <a:gd name="connsiteY111" fmla="*/ 3423017 h 4889692"/>
                  <a:gd name="connsiteX112" fmla="*/ 1255531 w 8553860"/>
                  <a:gd name="connsiteY112" fmla="*/ 3423017 h 4889692"/>
                  <a:gd name="connsiteX113" fmla="*/ 1080471 w 8553860"/>
                  <a:gd name="connsiteY113" fmla="*/ 3563037 h 4889692"/>
                  <a:gd name="connsiteX114" fmla="*/ 1001493 w 8553860"/>
                  <a:gd name="connsiteY114" fmla="*/ 3842483 h 4889692"/>
                  <a:gd name="connsiteX115" fmla="*/ 1029517 w 8553860"/>
                  <a:gd name="connsiteY115" fmla="*/ 3961234 h 4889692"/>
                  <a:gd name="connsiteX116" fmla="*/ 1101216 w 8553860"/>
                  <a:gd name="connsiteY116" fmla="*/ 4006724 h 4889692"/>
                  <a:gd name="connsiteX117" fmla="*/ 1167819 w 8553860"/>
                  <a:gd name="connsiteY117" fmla="*/ 3976004 h 4889692"/>
                  <a:gd name="connsiteX118" fmla="*/ 1222047 w 8553860"/>
                  <a:gd name="connsiteY118" fmla="*/ 3876749 h 4889692"/>
                  <a:gd name="connsiteX119" fmla="*/ 1240245 w 8553860"/>
                  <a:gd name="connsiteY119" fmla="*/ 3974231 h 4889692"/>
                  <a:gd name="connsiteX120" fmla="*/ 1294837 w 8553860"/>
                  <a:gd name="connsiteY120" fmla="*/ 4006724 h 4889692"/>
                  <a:gd name="connsiteX121" fmla="*/ 1371995 w 8553860"/>
                  <a:gd name="connsiteY121" fmla="*/ 3974231 h 4889692"/>
                  <a:gd name="connsiteX122" fmla="*/ 1425496 w 8553860"/>
                  <a:gd name="connsiteY122" fmla="*/ 3893883 h 4889692"/>
                  <a:gd name="connsiteX123" fmla="*/ 1467350 w 8553860"/>
                  <a:gd name="connsiteY123" fmla="*/ 3784585 h 4889692"/>
                  <a:gd name="connsiteX124" fmla="*/ 1457888 w 8553860"/>
                  <a:gd name="connsiteY124" fmla="*/ 3777495 h 4889692"/>
                  <a:gd name="connsiteX125" fmla="*/ 1420400 w 8553860"/>
                  <a:gd name="connsiteY125" fmla="*/ 3873795 h 4889692"/>
                  <a:gd name="connsiteX126" fmla="*/ 1381458 w 8553860"/>
                  <a:gd name="connsiteY126" fmla="*/ 3940556 h 4889692"/>
                  <a:gd name="connsiteX127" fmla="*/ 1353070 w 8553860"/>
                  <a:gd name="connsiteY127" fmla="*/ 3964188 h 4889692"/>
                  <a:gd name="connsiteX128" fmla="*/ 1345427 w 8553860"/>
                  <a:gd name="connsiteY128" fmla="*/ 3958870 h 4889692"/>
                  <a:gd name="connsiteX129" fmla="*/ 1342879 w 8553860"/>
                  <a:gd name="connsiteY129" fmla="*/ 3944100 h 4889692"/>
                  <a:gd name="connsiteX130" fmla="*/ 1347975 w 8553860"/>
                  <a:gd name="connsiteY130" fmla="*/ 3914561 h 4889692"/>
                  <a:gd name="connsiteX131" fmla="*/ 1355254 w 8553860"/>
                  <a:gd name="connsiteY131" fmla="*/ 3883838 h 4889692"/>
                  <a:gd name="connsiteX132" fmla="*/ 1481181 w 8553860"/>
                  <a:gd name="connsiteY132" fmla="*/ 3434833 h 4889692"/>
                  <a:gd name="connsiteX133" fmla="*/ 1337784 w 8553860"/>
                  <a:gd name="connsiteY133" fmla="*/ 3434833 h 4889692"/>
                  <a:gd name="connsiteX134" fmla="*/ 1312307 w 8553860"/>
                  <a:gd name="connsiteY134" fmla="*/ 3524635 h 4889692"/>
                  <a:gd name="connsiteX135" fmla="*/ 1314491 w 8553860"/>
                  <a:gd name="connsiteY135" fmla="*/ 3496276 h 4889692"/>
                  <a:gd name="connsiteX136" fmla="*/ 1296293 w 8553860"/>
                  <a:gd name="connsiteY136" fmla="*/ 3440741 h 4889692"/>
                  <a:gd name="connsiteX137" fmla="*/ 1255531 w 8553860"/>
                  <a:gd name="connsiteY137" fmla="*/ 3423017 h 4889692"/>
                  <a:gd name="connsiteX138" fmla="*/ 4225917 w 8553860"/>
                  <a:gd name="connsiteY138" fmla="*/ 3422723 h 4889692"/>
                  <a:gd name="connsiteX139" fmla="*/ 4142573 w 8553860"/>
                  <a:gd name="connsiteY139" fmla="*/ 3481904 h 4889692"/>
                  <a:gd name="connsiteX140" fmla="*/ 4073786 w 8553860"/>
                  <a:gd name="connsiteY140" fmla="*/ 3640486 h 4889692"/>
                  <a:gd name="connsiteX141" fmla="*/ 4083249 w 8553860"/>
                  <a:gd name="connsiteY141" fmla="*/ 3647595 h 4889692"/>
                  <a:gd name="connsiteX142" fmla="*/ 4112729 w 8553860"/>
                  <a:gd name="connsiteY142" fmla="*/ 3572647 h 4889692"/>
                  <a:gd name="connsiteX143" fmla="*/ 4140389 w 8553860"/>
                  <a:gd name="connsiteY143" fmla="*/ 3513049 h 4889692"/>
                  <a:gd name="connsiteX144" fmla="*/ 4166230 w 8553860"/>
                  <a:gd name="connsiteY144" fmla="*/ 3474694 h 4889692"/>
                  <a:gd name="connsiteX145" fmla="*/ 4189523 w 8553860"/>
                  <a:gd name="connsiteY145" fmla="*/ 3459942 h 4889692"/>
                  <a:gd name="connsiteX146" fmla="*/ 4196073 w 8553860"/>
                  <a:gd name="connsiteY146" fmla="*/ 3463488 h 4889692"/>
                  <a:gd name="connsiteX147" fmla="*/ 4198257 w 8553860"/>
                  <a:gd name="connsiteY147" fmla="*/ 3475304 h 4889692"/>
                  <a:gd name="connsiteX148" fmla="*/ 4192434 w 8553860"/>
                  <a:gd name="connsiteY148" fmla="*/ 3506597 h 4889692"/>
                  <a:gd name="connsiteX149" fmla="*/ 4182243 w 8553860"/>
                  <a:gd name="connsiteY149" fmla="*/ 3546162 h 4889692"/>
                  <a:gd name="connsiteX150" fmla="*/ 4058501 w 8553860"/>
                  <a:gd name="connsiteY150" fmla="*/ 3994909 h 4889692"/>
                  <a:gd name="connsiteX151" fmla="*/ 4200441 w 8553860"/>
                  <a:gd name="connsiteY151" fmla="*/ 3994909 h 4889692"/>
                  <a:gd name="connsiteX152" fmla="*/ 4305987 w 8553860"/>
                  <a:gd name="connsiteY152" fmla="*/ 3639453 h 4889692"/>
                  <a:gd name="connsiteX153" fmla="*/ 4343837 w 8553860"/>
                  <a:gd name="connsiteY153" fmla="*/ 3533165 h 4889692"/>
                  <a:gd name="connsiteX154" fmla="*/ 4375501 w 8553860"/>
                  <a:gd name="connsiteY154" fmla="*/ 3476476 h 4889692"/>
                  <a:gd name="connsiteX155" fmla="*/ 4397703 w 8553860"/>
                  <a:gd name="connsiteY155" fmla="*/ 3458761 h 4889692"/>
                  <a:gd name="connsiteX156" fmla="*/ 4407165 w 8553860"/>
                  <a:gd name="connsiteY156" fmla="*/ 3464078 h 4889692"/>
                  <a:gd name="connsiteX157" fmla="*/ 4410076 w 8553860"/>
                  <a:gd name="connsiteY157" fmla="*/ 3481212 h 4889692"/>
                  <a:gd name="connsiteX158" fmla="*/ 4393335 w 8553860"/>
                  <a:gd name="connsiteY158" fmla="*/ 3566285 h 4889692"/>
                  <a:gd name="connsiteX159" fmla="*/ 4350753 w 8553860"/>
                  <a:gd name="connsiteY159" fmla="*/ 3705714 h 4889692"/>
                  <a:gd name="connsiteX160" fmla="*/ 4319817 w 8553860"/>
                  <a:gd name="connsiteY160" fmla="*/ 3814420 h 4889692"/>
                  <a:gd name="connsiteX161" fmla="*/ 4314721 w 8553860"/>
                  <a:gd name="connsiteY161" fmla="*/ 3875863 h 4889692"/>
                  <a:gd name="connsiteX162" fmla="*/ 4334375 w 8553860"/>
                  <a:gd name="connsiteY162" fmla="*/ 3969209 h 4889692"/>
                  <a:gd name="connsiteX163" fmla="*/ 4392607 w 8553860"/>
                  <a:gd name="connsiteY163" fmla="*/ 4007020 h 4889692"/>
                  <a:gd name="connsiteX164" fmla="*/ 4479591 w 8553860"/>
                  <a:gd name="connsiteY164" fmla="*/ 3949612 h 4889692"/>
                  <a:gd name="connsiteX165" fmla="*/ 4544011 w 8553860"/>
                  <a:gd name="connsiteY165" fmla="*/ 3795145 h 4889692"/>
                  <a:gd name="connsiteX166" fmla="*/ 4534548 w 8553860"/>
                  <a:gd name="connsiteY166" fmla="*/ 3786856 h 4889692"/>
                  <a:gd name="connsiteX167" fmla="*/ 4489054 w 8553860"/>
                  <a:gd name="connsiteY167" fmla="*/ 3903705 h 4889692"/>
                  <a:gd name="connsiteX168" fmla="*/ 4455207 w 8553860"/>
                  <a:gd name="connsiteY168" fmla="*/ 3956821 h 4889692"/>
                  <a:gd name="connsiteX169" fmla="*/ 4435554 w 8553860"/>
                  <a:gd name="connsiteY169" fmla="*/ 3970981 h 4889692"/>
                  <a:gd name="connsiteX170" fmla="*/ 4426819 w 8553860"/>
                  <a:gd name="connsiteY170" fmla="*/ 3966255 h 4889692"/>
                  <a:gd name="connsiteX171" fmla="*/ 4423907 w 8553860"/>
                  <a:gd name="connsiteY171" fmla="*/ 3952076 h 4889692"/>
                  <a:gd name="connsiteX172" fmla="*/ 4453751 w 8553860"/>
                  <a:gd name="connsiteY172" fmla="*/ 3842188 h 4889692"/>
                  <a:gd name="connsiteX173" fmla="*/ 4495241 w 8553860"/>
                  <a:gd name="connsiteY173" fmla="*/ 3707486 h 4889692"/>
                  <a:gd name="connsiteX174" fmla="*/ 4514895 w 8553860"/>
                  <a:gd name="connsiteY174" fmla="*/ 3630092 h 4889692"/>
                  <a:gd name="connsiteX175" fmla="*/ 4522901 w 8553860"/>
                  <a:gd name="connsiteY175" fmla="*/ 3562150 h 4889692"/>
                  <a:gd name="connsiteX176" fmla="*/ 4498517 w 8553860"/>
                  <a:gd name="connsiteY176" fmla="*/ 3457580 h 4889692"/>
                  <a:gd name="connsiteX177" fmla="*/ 4439921 w 8553860"/>
                  <a:gd name="connsiteY177" fmla="*/ 3422723 h 4889692"/>
                  <a:gd name="connsiteX178" fmla="*/ 4355120 w 8553860"/>
                  <a:gd name="connsiteY178" fmla="*/ 3480132 h 4889692"/>
                  <a:gd name="connsiteX179" fmla="*/ 4292156 w 8553860"/>
                  <a:gd name="connsiteY179" fmla="*/ 3644068 h 4889692"/>
                  <a:gd name="connsiteX180" fmla="*/ 4297616 w 8553860"/>
                  <a:gd name="connsiteY180" fmla="*/ 3606783 h 4889692"/>
                  <a:gd name="connsiteX181" fmla="*/ 4300892 w 8553860"/>
                  <a:gd name="connsiteY181" fmla="*/ 3555300 h 4889692"/>
                  <a:gd name="connsiteX182" fmla="*/ 4280874 w 8553860"/>
                  <a:gd name="connsiteY182" fmla="*/ 3457645 h 4889692"/>
                  <a:gd name="connsiteX183" fmla="*/ 4225917 w 8553860"/>
                  <a:gd name="connsiteY183" fmla="*/ 3422723 h 4889692"/>
                  <a:gd name="connsiteX184" fmla="*/ 1638164 w 8553860"/>
                  <a:gd name="connsiteY184" fmla="*/ 3422630 h 4889692"/>
                  <a:gd name="connsiteX185" fmla="*/ 1557368 w 8553860"/>
                  <a:gd name="connsiteY185" fmla="*/ 3474242 h 4889692"/>
                  <a:gd name="connsiteX186" fmla="*/ 1488217 w 8553860"/>
                  <a:gd name="connsiteY186" fmla="*/ 3635004 h 4889692"/>
                  <a:gd name="connsiteX187" fmla="*/ 1497679 w 8553860"/>
                  <a:gd name="connsiteY187" fmla="*/ 3642130 h 4889692"/>
                  <a:gd name="connsiteX188" fmla="*/ 1521700 w 8553860"/>
                  <a:gd name="connsiteY188" fmla="*/ 3580050 h 4889692"/>
                  <a:gd name="connsiteX189" fmla="*/ 1557004 w 8553860"/>
                  <a:gd name="connsiteY189" fmla="*/ 3501418 h 4889692"/>
                  <a:gd name="connsiteX190" fmla="*/ 1595219 w 8553860"/>
                  <a:gd name="connsiteY190" fmla="*/ 3461216 h 4889692"/>
                  <a:gd name="connsiteX191" fmla="*/ 1603954 w 8553860"/>
                  <a:gd name="connsiteY191" fmla="*/ 3465943 h 4889692"/>
                  <a:gd name="connsiteX192" fmla="*/ 1606865 w 8553860"/>
                  <a:gd name="connsiteY192" fmla="*/ 3480122 h 4889692"/>
                  <a:gd name="connsiteX193" fmla="*/ 1577749 w 8553860"/>
                  <a:gd name="connsiteY193" fmla="*/ 3584334 h 4889692"/>
                  <a:gd name="connsiteX194" fmla="*/ 1536623 w 8553860"/>
                  <a:gd name="connsiteY194" fmla="*/ 3713413 h 4889692"/>
                  <a:gd name="connsiteX195" fmla="*/ 1515149 w 8553860"/>
                  <a:gd name="connsiteY195" fmla="*/ 3796308 h 4889692"/>
                  <a:gd name="connsiteX196" fmla="*/ 1505687 w 8553860"/>
                  <a:gd name="connsiteY196" fmla="*/ 3869734 h 4889692"/>
                  <a:gd name="connsiteX197" fmla="*/ 1530435 w 8553860"/>
                  <a:gd name="connsiteY197" fmla="*/ 3973364 h 4889692"/>
                  <a:gd name="connsiteX198" fmla="*/ 1588667 w 8553860"/>
                  <a:gd name="connsiteY198" fmla="*/ 4007112 h 4889692"/>
                  <a:gd name="connsiteX199" fmla="*/ 1661231 w 8553860"/>
                  <a:gd name="connsiteY199" fmla="*/ 3969671 h 4889692"/>
                  <a:gd name="connsiteX200" fmla="*/ 1719201 w 8553860"/>
                  <a:gd name="connsiteY200" fmla="*/ 3862091 h 4889692"/>
                  <a:gd name="connsiteX201" fmla="*/ 1721384 w 8553860"/>
                  <a:gd name="connsiteY201" fmla="*/ 3863272 h 4889692"/>
                  <a:gd name="connsiteX202" fmla="*/ 1662726 w 8553860"/>
                  <a:gd name="connsiteY202" fmla="*/ 4070854 h 4889692"/>
                  <a:gd name="connsiteX203" fmla="*/ 1609162 w 8553860"/>
                  <a:gd name="connsiteY203" fmla="*/ 4195881 h 4889692"/>
                  <a:gd name="connsiteX204" fmla="*/ 1539932 w 8553860"/>
                  <a:gd name="connsiteY204" fmla="*/ 4250132 h 4889692"/>
                  <a:gd name="connsiteX205" fmla="*/ 1516980 w 8553860"/>
                  <a:gd name="connsiteY205" fmla="*/ 4244816 h 4889692"/>
                  <a:gd name="connsiteX206" fmla="*/ 1509326 w 8553860"/>
                  <a:gd name="connsiteY206" fmla="*/ 4228864 h 4889692"/>
                  <a:gd name="connsiteX207" fmla="*/ 1517333 w 8553860"/>
                  <a:gd name="connsiteY207" fmla="*/ 4214094 h 4889692"/>
                  <a:gd name="connsiteX208" fmla="*/ 1544265 w 8553860"/>
                  <a:gd name="connsiteY208" fmla="*/ 4207595 h 4889692"/>
                  <a:gd name="connsiteX209" fmla="*/ 1582117 w 8553860"/>
                  <a:gd name="connsiteY209" fmla="*/ 4126065 h 4889692"/>
                  <a:gd name="connsiteX210" fmla="*/ 1562099 w 8553860"/>
                  <a:gd name="connsiteY210" fmla="*/ 4054579 h 4889692"/>
                  <a:gd name="connsiteX211" fmla="*/ 1514422 w 8553860"/>
                  <a:gd name="connsiteY211" fmla="*/ 4025631 h 4889692"/>
                  <a:gd name="connsiteX212" fmla="*/ 1461284 w 8553860"/>
                  <a:gd name="connsiteY212" fmla="*/ 4058715 h 4889692"/>
                  <a:gd name="connsiteX213" fmla="*/ 1441631 w 8553860"/>
                  <a:gd name="connsiteY213" fmla="*/ 4134336 h 4889692"/>
                  <a:gd name="connsiteX214" fmla="*/ 1472203 w 8553860"/>
                  <a:gd name="connsiteY214" fmla="*/ 4228864 h 4889692"/>
                  <a:gd name="connsiteX215" fmla="*/ 1548633 w 8553860"/>
                  <a:gd name="connsiteY215" fmla="*/ 4269038 h 4889692"/>
                  <a:gd name="connsiteX216" fmla="*/ 1723329 w 8553860"/>
                  <a:gd name="connsiteY216" fmla="*/ 4179828 h 4889692"/>
                  <a:gd name="connsiteX217" fmla="*/ 1836519 w 8553860"/>
                  <a:gd name="connsiteY217" fmla="*/ 3939964 h 4889692"/>
                  <a:gd name="connsiteX218" fmla="*/ 1898754 w 8553860"/>
                  <a:gd name="connsiteY218" fmla="*/ 3710145 h 4889692"/>
                  <a:gd name="connsiteX219" fmla="*/ 1938425 w 8553860"/>
                  <a:gd name="connsiteY219" fmla="*/ 3552994 h 4889692"/>
                  <a:gd name="connsiteX220" fmla="*/ 1967905 w 8553860"/>
                  <a:gd name="connsiteY220" fmla="*/ 3434833 h 4889692"/>
                  <a:gd name="connsiteX221" fmla="*/ 1825964 w 8553860"/>
                  <a:gd name="connsiteY221" fmla="*/ 3434833 h 4889692"/>
                  <a:gd name="connsiteX222" fmla="*/ 1813226 w 8553860"/>
                  <a:gd name="connsiteY222" fmla="*/ 3487488 h 4889692"/>
                  <a:gd name="connsiteX223" fmla="*/ 1777194 w 8553860"/>
                  <a:gd name="connsiteY223" fmla="*/ 3625347 h 4889692"/>
                  <a:gd name="connsiteX224" fmla="*/ 1731700 w 8553860"/>
                  <a:gd name="connsiteY224" fmla="*/ 3789246 h 4889692"/>
                  <a:gd name="connsiteX225" fmla="*/ 1701492 w 8553860"/>
                  <a:gd name="connsiteY225" fmla="*/ 3875633 h 4889692"/>
                  <a:gd name="connsiteX226" fmla="*/ 1674196 w 8553860"/>
                  <a:gd name="connsiteY226" fmla="*/ 3930059 h 4889692"/>
                  <a:gd name="connsiteX227" fmla="*/ 1650539 w 8553860"/>
                  <a:gd name="connsiteY227" fmla="*/ 3961417 h 4889692"/>
                  <a:gd name="connsiteX228" fmla="*/ 1631614 w 8553860"/>
                  <a:gd name="connsiteY228" fmla="*/ 3972070 h 4889692"/>
                  <a:gd name="connsiteX229" fmla="*/ 1621787 w 8553860"/>
                  <a:gd name="connsiteY229" fmla="*/ 3966153 h 4889692"/>
                  <a:gd name="connsiteX230" fmla="*/ 1618512 w 8553860"/>
                  <a:gd name="connsiteY230" fmla="*/ 3948384 h 4889692"/>
                  <a:gd name="connsiteX231" fmla="*/ 1646536 w 8553860"/>
                  <a:gd name="connsiteY231" fmla="*/ 3834119 h 4889692"/>
                  <a:gd name="connsiteX232" fmla="*/ 1689118 w 8553860"/>
                  <a:gd name="connsiteY232" fmla="*/ 3697350 h 4889692"/>
                  <a:gd name="connsiteX233" fmla="*/ 1709499 w 8553860"/>
                  <a:gd name="connsiteY233" fmla="*/ 3621562 h 4889692"/>
                  <a:gd name="connsiteX234" fmla="*/ 1715323 w 8553860"/>
                  <a:gd name="connsiteY234" fmla="*/ 3554064 h 4889692"/>
                  <a:gd name="connsiteX235" fmla="*/ 1695669 w 8553860"/>
                  <a:gd name="connsiteY235" fmla="*/ 3461115 h 4889692"/>
                  <a:gd name="connsiteX236" fmla="*/ 1638164 w 8553860"/>
                  <a:gd name="connsiteY236" fmla="*/ 3422630 h 4889692"/>
                  <a:gd name="connsiteX237" fmla="*/ 3403692 w 8553860"/>
                  <a:gd name="connsiteY237" fmla="*/ 3153615 h 4889692"/>
                  <a:gd name="connsiteX238" fmla="*/ 3423345 w 8553860"/>
                  <a:gd name="connsiteY238" fmla="*/ 3154205 h 4889692"/>
                  <a:gd name="connsiteX239" fmla="*/ 3454280 w 8553860"/>
                  <a:gd name="connsiteY239" fmla="*/ 3158932 h 4889692"/>
                  <a:gd name="connsiteX240" fmla="*/ 3493587 w 8553860"/>
                  <a:gd name="connsiteY240" fmla="*/ 3207969 h 4889692"/>
                  <a:gd name="connsiteX241" fmla="*/ 3512149 w 8553860"/>
                  <a:gd name="connsiteY241" fmla="*/ 3317856 h 4889692"/>
                  <a:gd name="connsiteX242" fmla="*/ 3434991 w 8553860"/>
                  <a:gd name="connsiteY242" fmla="*/ 3752682 h 4889692"/>
                  <a:gd name="connsiteX243" fmla="*/ 3261023 w 8553860"/>
                  <a:gd name="connsiteY243" fmla="*/ 3974821 h 4889692"/>
                  <a:gd name="connsiteX244" fmla="*/ 3196967 w 8553860"/>
                  <a:gd name="connsiteY244" fmla="*/ 3974803 h 4889692"/>
                  <a:gd name="connsiteX245" fmla="*/ 3250832 w 8553860"/>
                  <a:gd name="connsiteY245" fmla="*/ 3757390 h 4889692"/>
                  <a:gd name="connsiteX246" fmla="*/ 3346915 w 8553860"/>
                  <a:gd name="connsiteY246" fmla="*/ 3375745 h 4889692"/>
                  <a:gd name="connsiteX247" fmla="*/ 3403692 w 8553860"/>
                  <a:gd name="connsiteY247" fmla="*/ 3153615 h 4889692"/>
                  <a:gd name="connsiteX248" fmla="*/ 734717 w 8553860"/>
                  <a:gd name="connsiteY248" fmla="*/ 3153615 h 4889692"/>
                  <a:gd name="connsiteX249" fmla="*/ 754370 w 8553860"/>
                  <a:gd name="connsiteY249" fmla="*/ 3154205 h 4889692"/>
                  <a:gd name="connsiteX250" fmla="*/ 785306 w 8553860"/>
                  <a:gd name="connsiteY250" fmla="*/ 3158932 h 4889692"/>
                  <a:gd name="connsiteX251" fmla="*/ 824613 w 8553860"/>
                  <a:gd name="connsiteY251" fmla="*/ 3207969 h 4889692"/>
                  <a:gd name="connsiteX252" fmla="*/ 843174 w 8553860"/>
                  <a:gd name="connsiteY252" fmla="*/ 3317856 h 4889692"/>
                  <a:gd name="connsiteX253" fmla="*/ 766017 w 8553860"/>
                  <a:gd name="connsiteY253" fmla="*/ 3752682 h 4889692"/>
                  <a:gd name="connsiteX254" fmla="*/ 592047 w 8553860"/>
                  <a:gd name="connsiteY254" fmla="*/ 3974821 h 4889692"/>
                  <a:gd name="connsiteX255" fmla="*/ 527992 w 8553860"/>
                  <a:gd name="connsiteY255" fmla="*/ 3974803 h 4889692"/>
                  <a:gd name="connsiteX256" fmla="*/ 581856 w 8553860"/>
                  <a:gd name="connsiteY256" fmla="*/ 3757390 h 4889692"/>
                  <a:gd name="connsiteX257" fmla="*/ 677940 w 8553860"/>
                  <a:gd name="connsiteY257" fmla="*/ 3375745 h 4889692"/>
                  <a:gd name="connsiteX258" fmla="*/ 734717 w 8553860"/>
                  <a:gd name="connsiteY258" fmla="*/ 3153615 h 4889692"/>
                  <a:gd name="connsiteX259" fmla="*/ 2291093 w 8553860"/>
                  <a:gd name="connsiteY259" fmla="*/ 3138254 h 4889692"/>
                  <a:gd name="connsiteX260" fmla="*/ 2270348 w 8553860"/>
                  <a:gd name="connsiteY260" fmla="*/ 3143572 h 4889692"/>
                  <a:gd name="connsiteX261" fmla="*/ 2256154 w 8553860"/>
                  <a:gd name="connsiteY261" fmla="*/ 3156569 h 4889692"/>
                  <a:gd name="connsiteX262" fmla="*/ 2251786 w 8553860"/>
                  <a:gd name="connsiteY262" fmla="*/ 3204424 h 4889692"/>
                  <a:gd name="connsiteX263" fmla="*/ 2264524 w 8553860"/>
                  <a:gd name="connsiteY263" fmla="*/ 3255823 h 4889692"/>
                  <a:gd name="connsiteX264" fmla="*/ 2302739 w 8553860"/>
                  <a:gd name="connsiteY264" fmla="*/ 3301314 h 4889692"/>
                  <a:gd name="connsiteX265" fmla="*/ 2401006 w 8553860"/>
                  <a:gd name="connsiteY265" fmla="*/ 3376936 h 4889692"/>
                  <a:gd name="connsiteX266" fmla="*/ 2406830 w 8553860"/>
                  <a:gd name="connsiteY266" fmla="*/ 3365120 h 4889692"/>
                  <a:gd name="connsiteX267" fmla="*/ 2363156 w 8553860"/>
                  <a:gd name="connsiteY267" fmla="*/ 3286544 h 4889692"/>
                  <a:gd name="connsiteX268" fmla="*/ 2326032 w 8553860"/>
                  <a:gd name="connsiteY268" fmla="*/ 3166613 h 4889692"/>
                  <a:gd name="connsiteX269" fmla="*/ 2291093 w 8553860"/>
                  <a:gd name="connsiteY269" fmla="*/ 3138254 h 4889692"/>
                  <a:gd name="connsiteX270" fmla="*/ 3408787 w 8553860"/>
                  <a:gd name="connsiteY270" fmla="*/ 3131165 h 4889692"/>
                  <a:gd name="connsiteX271" fmla="*/ 3125633 w 8553860"/>
                  <a:gd name="connsiteY271" fmla="*/ 3133529 h 4889692"/>
                  <a:gd name="connsiteX272" fmla="*/ 3125633 w 8553860"/>
                  <a:gd name="connsiteY272" fmla="*/ 3152434 h 4889692"/>
                  <a:gd name="connsiteX273" fmla="*/ 3189688 w 8553860"/>
                  <a:gd name="connsiteY273" fmla="*/ 3160114 h 4889692"/>
                  <a:gd name="connsiteX274" fmla="*/ 3205702 w 8553860"/>
                  <a:gd name="connsiteY274" fmla="*/ 3193789 h 4889692"/>
                  <a:gd name="connsiteX275" fmla="*/ 3185685 w 8553860"/>
                  <a:gd name="connsiteY275" fmla="*/ 3299542 h 4889692"/>
                  <a:gd name="connsiteX276" fmla="*/ 3148925 w 8553860"/>
                  <a:gd name="connsiteY276" fmla="*/ 3452557 h 4889692"/>
                  <a:gd name="connsiteX277" fmla="*/ 3102704 w 8553860"/>
                  <a:gd name="connsiteY277" fmla="*/ 3640431 h 4889692"/>
                  <a:gd name="connsiteX278" fmla="*/ 3051387 w 8553860"/>
                  <a:gd name="connsiteY278" fmla="*/ 3839529 h 4889692"/>
                  <a:gd name="connsiteX279" fmla="*/ 3016811 w 8553860"/>
                  <a:gd name="connsiteY279" fmla="*/ 3943510 h 4889692"/>
                  <a:gd name="connsiteX280" fmla="*/ 2977141 w 8553860"/>
                  <a:gd name="connsiteY280" fmla="*/ 3971277 h 4889692"/>
                  <a:gd name="connsiteX281" fmla="*/ 2937106 w 8553860"/>
                  <a:gd name="connsiteY281" fmla="*/ 3976004 h 4889692"/>
                  <a:gd name="connsiteX282" fmla="*/ 2937106 w 8553860"/>
                  <a:gd name="connsiteY282" fmla="*/ 3994909 h 4889692"/>
                  <a:gd name="connsiteX283" fmla="*/ 3255199 w 8553860"/>
                  <a:gd name="connsiteY283" fmla="*/ 3997272 h 4889692"/>
                  <a:gd name="connsiteX284" fmla="*/ 3424072 w 8553860"/>
                  <a:gd name="connsiteY284" fmla="*/ 3970686 h 4889692"/>
                  <a:gd name="connsiteX285" fmla="*/ 3555823 w 8553860"/>
                  <a:gd name="connsiteY285" fmla="*/ 3881476 h 4889692"/>
                  <a:gd name="connsiteX286" fmla="*/ 3647538 w 8553860"/>
                  <a:gd name="connsiteY286" fmla="*/ 3718415 h 4889692"/>
                  <a:gd name="connsiteX287" fmla="*/ 3681022 w 8553860"/>
                  <a:gd name="connsiteY287" fmla="*/ 3492732 h 4889692"/>
                  <a:gd name="connsiteX288" fmla="*/ 3616603 w 8553860"/>
                  <a:gd name="connsiteY288" fmla="*/ 3239872 h 4889692"/>
                  <a:gd name="connsiteX289" fmla="*/ 3408787 w 8553860"/>
                  <a:gd name="connsiteY289" fmla="*/ 3131165 h 4889692"/>
                  <a:gd name="connsiteX290" fmla="*/ 739812 w 8553860"/>
                  <a:gd name="connsiteY290" fmla="*/ 3131165 h 4889692"/>
                  <a:gd name="connsiteX291" fmla="*/ 456658 w 8553860"/>
                  <a:gd name="connsiteY291" fmla="*/ 3133529 h 4889692"/>
                  <a:gd name="connsiteX292" fmla="*/ 456658 w 8553860"/>
                  <a:gd name="connsiteY292" fmla="*/ 3152434 h 4889692"/>
                  <a:gd name="connsiteX293" fmla="*/ 520713 w 8553860"/>
                  <a:gd name="connsiteY293" fmla="*/ 3160114 h 4889692"/>
                  <a:gd name="connsiteX294" fmla="*/ 536727 w 8553860"/>
                  <a:gd name="connsiteY294" fmla="*/ 3193789 h 4889692"/>
                  <a:gd name="connsiteX295" fmla="*/ 516710 w 8553860"/>
                  <a:gd name="connsiteY295" fmla="*/ 3299542 h 4889692"/>
                  <a:gd name="connsiteX296" fmla="*/ 479950 w 8553860"/>
                  <a:gd name="connsiteY296" fmla="*/ 3452557 h 4889692"/>
                  <a:gd name="connsiteX297" fmla="*/ 433729 w 8553860"/>
                  <a:gd name="connsiteY297" fmla="*/ 3640431 h 4889692"/>
                  <a:gd name="connsiteX298" fmla="*/ 382412 w 8553860"/>
                  <a:gd name="connsiteY298" fmla="*/ 3839529 h 4889692"/>
                  <a:gd name="connsiteX299" fmla="*/ 347836 w 8553860"/>
                  <a:gd name="connsiteY299" fmla="*/ 3943510 h 4889692"/>
                  <a:gd name="connsiteX300" fmla="*/ 308165 w 8553860"/>
                  <a:gd name="connsiteY300" fmla="*/ 3971277 h 4889692"/>
                  <a:gd name="connsiteX301" fmla="*/ 268131 w 8553860"/>
                  <a:gd name="connsiteY301" fmla="*/ 3976004 h 4889692"/>
                  <a:gd name="connsiteX302" fmla="*/ 268131 w 8553860"/>
                  <a:gd name="connsiteY302" fmla="*/ 3994909 h 4889692"/>
                  <a:gd name="connsiteX303" fmla="*/ 586224 w 8553860"/>
                  <a:gd name="connsiteY303" fmla="*/ 3997272 h 4889692"/>
                  <a:gd name="connsiteX304" fmla="*/ 755098 w 8553860"/>
                  <a:gd name="connsiteY304" fmla="*/ 3970686 h 4889692"/>
                  <a:gd name="connsiteX305" fmla="*/ 886848 w 8553860"/>
                  <a:gd name="connsiteY305" fmla="*/ 3881476 h 4889692"/>
                  <a:gd name="connsiteX306" fmla="*/ 978564 w 8553860"/>
                  <a:gd name="connsiteY306" fmla="*/ 3718415 h 4889692"/>
                  <a:gd name="connsiteX307" fmla="*/ 1012047 w 8553860"/>
                  <a:gd name="connsiteY307" fmla="*/ 3492732 h 4889692"/>
                  <a:gd name="connsiteX308" fmla="*/ 947628 w 8553860"/>
                  <a:gd name="connsiteY308" fmla="*/ 3239872 h 4889692"/>
                  <a:gd name="connsiteX309" fmla="*/ 739812 w 8553860"/>
                  <a:gd name="connsiteY309" fmla="*/ 3131165 h 4889692"/>
                  <a:gd name="connsiteX310" fmla="*/ 5193167 w 8553860"/>
                  <a:gd name="connsiteY310" fmla="*/ 3074419 h 4889692"/>
                  <a:gd name="connsiteX311" fmla="*/ 5217806 w 8553860"/>
                  <a:gd name="connsiteY311" fmla="*/ 3074419 h 4889692"/>
                  <a:gd name="connsiteX312" fmla="*/ 5243064 w 8553860"/>
                  <a:gd name="connsiteY312" fmla="*/ 3081553 h 4889692"/>
                  <a:gd name="connsiteX313" fmla="*/ 5251958 w 8553860"/>
                  <a:gd name="connsiteY313" fmla="*/ 3101911 h 4889692"/>
                  <a:gd name="connsiteX314" fmla="*/ 5243110 w 8553860"/>
                  <a:gd name="connsiteY314" fmla="*/ 3122841 h 4889692"/>
                  <a:gd name="connsiteX315" fmla="*/ 5218567 w 8553860"/>
                  <a:gd name="connsiteY315" fmla="*/ 3130356 h 4889692"/>
                  <a:gd name="connsiteX316" fmla="*/ 5193167 w 8553860"/>
                  <a:gd name="connsiteY316" fmla="*/ 3130356 h 4889692"/>
                  <a:gd name="connsiteX317" fmla="*/ 5180419 w 8553860"/>
                  <a:gd name="connsiteY317" fmla="*/ 3064145 h 4889692"/>
                  <a:gd name="connsiteX318" fmla="*/ 5180419 w 8553860"/>
                  <a:gd name="connsiteY318" fmla="*/ 3198184 h 4889692"/>
                  <a:gd name="connsiteX319" fmla="*/ 5193167 w 8553860"/>
                  <a:gd name="connsiteY319" fmla="*/ 3198184 h 4889692"/>
                  <a:gd name="connsiteX320" fmla="*/ 5193167 w 8553860"/>
                  <a:gd name="connsiteY320" fmla="*/ 3140440 h 4889692"/>
                  <a:gd name="connsiteX321" fmla="*/ 5217426 w 8553860"/>
                  <a:gd name="connsiteY321" fmla="*/ 3140440 h 4889692"/>
                  <a:gd name="connsiteX322" fmla="*/ 5254241 w 8553860"/>
                  <a:gd name="connsiteY322" fmla="*/ 3198184 h 4889692"/>
                  <a:gd name="connsiteX323" fmla="*/ 5269367 w 8553860"/>
                  <a:gd name="connsiteY323" fmla="*/ 3198184 h 4889692"/>
                  <a:gd name="connsiteX324" fmla="*/ 5230363 w 8553860"/>
                  <a:gd name="connsiteY324" fmla="*/ 3138918 h 4889692"/>
                  <a:gd name="connsiteX325" fmla="*/ 5255525 w 8553860"/>
                  <a:gd name="connsiteY325" fmla="*/ 3126741 h 4889692"/>
                  <a:gd name="connsiteX326" fmla="*/ 5264896 w 8553860"/>
                  <a:gd name="connsiteY326" fmla="*/ 3101721 h 4889692"/>
                  <a:gd name="connsiteX327" fmla="*/ 5252862 w 8553860"/>
                  <a:gd name="connsiteY327" fmla="*/ 3074133 h 4889692"/>
                  <a:gd name="connsiteX328" fmla="*/ 5219042 w 8553860"/>
                  <a:gd name="connsiteY328" fmla="*/ 3064145 h 4889692"/>
                  <a:gd name="connsiteX329" fmla="*/ 5218805 w 8553860"/>
                  <a:gd name="connsiteY329" fmla="*/ 3017266 h 4889692"/>
                  <a:gd name="connsiteX330" fmla="*/ 5332703 w 8553860"/>
                  <a:gd name="connsiteY330" fmla="*/ 3131165 h 4889692"/>
                  <a:gd name="connsiteX331" fmla="*/ 5218805 w 8553860"/>
                  <a:gd name="connsiteY331" fmla="*/ 3245063 h 4889692"/>
                  <a:gd name="connsiteX332" fmla="*/ 5104906 w 8553860"/>
                  <a:gd name="connsiteY332" fmla="*/ 3131165 h 4889692"/>
                  <a:gd name="connsiteX333" fmla="*/ 5218805 w 8553860"/>
                  <a:gd name="connsiteY333" fmla="*/ 3017266 h 4889692"/>
                  <a:gd name="connsiteX334" fmla="*/ 5218805 w 8553860"/>
                  <a:gd name="connsiteY334" fmla="*/ 3008420 h 4889692"/>
                  <a:gd name="connsiteX335" fmla="*/ 5096061 w 8553860"/>
                  <a:gd name="connsiteY335" fmla="*/ 3131165 h 4889692"/>
                  <a:gd name="connsiteX336" fmla="*/ 5218805 w 8553860"/>
                  <a:gd name="connsiteY336" fmla="*/ 3253909 h 4889692"/>
                  <a:gd name="connsiteX337" fmla="*/ 5341550 w 8553860"/>
                  <a:gd name="connsiteY337" fmla="*/ 3131165 h 4889692"/>
                  <a:gd name="connsiteX338" fmla="*/ 5218805 w 8553860"/>
                  <a:gd name="connsiteY338" fmla="*/ 3008420 h 4889692"/>
                  <a:gd name="connsiteX339" fmla="*/ 1387722 w 8553860"/>
                  <a:gd name="connsiteY339" fmla="*/ 2808877 h 4889692"/>
                  <a:gd name="connsiteX340" fmla="*/ 1387722 w 8553860"/>
                  <a:gd name="connsiteY340" fmla="*/ 2816132 h 4889692"/>
                  <a:gd name="connsiteX341" fmla="*/ 1376392 w 8553860"/>
                  <a:gd name="connsiteY341" fmla="*/ 2846326 h 4889692"/>
                  <a:gd name="connsiteX342" fmla="*/ 1350217 w 8553860"/>
                  <a:gd name="connsiteY342" fmla="*/ 2855199 h 4889692"/>
                  <a:gd name="connsiteX343" fmla="*/ 1332581 w 8553860"/>
                  <a:gd name="connsiteY343" fmla="*/ 2849897 h 4889692"/>
                  <a:gd name="connsiteX344" fmla="*/ 1326442 w 8553860"/>
                  <a:gd name="connsiteY344" fmla="*/ 2836447 h 4889692"/>
                  <a:gd name="connsiteX345" fmla="*/ 1349213 w 8553860"/>
                  <a:gd name="connsiteY345" fmla="*/ 2817192 h 4889692"/>
                  <a:gd name="connsiteX346" fmla="*/ 1387722 w 8553860"/>
                  <a:gd name="connsiteY346" fmla="*/ 2808877 h 4889692"/>
                  <a:gd name="connsiteX347" fmla="*/ 2265696 w 8553860"/>
                  <a:gd name="connsiteY347" fmla="*/ 2763559 h 4889692"/>
                  <a:gd name="connsiteX348" fmla="*/ 2287518 w 8553860"/>
                  <a:gd name="connsiteY348" fmla="*/ 2771539 h 4889692"/>
                  <a:gd name="connsiteX349" fmla="*/ 2298736 w 8553860"/>
                  <a:gd name="connsiteY349" fmla="*/ 2797603 h 4889692"/>
                  <a:gd name="connsiteX350" fmla="*/ 2231763 w 8553860"/>
                  <a:gd name="connsiteY350" fmla="*/ 2797603 h 4889692"/>
                  <a:gd name="connsiteX351" fmla="*/ 2242367 w 8553860"/>
                  <a:gd name="connsiteY351" fmla="*/ 2773046 h 4889692"/>
                  <a:gd name="connsiteX352" fmla="*/ 2265696 w 8553860"/>
                  <a:gd name="connsiteY352" fmla="*/ 2763559 h 4889692"/>
                  <a:gd name="connsiteX353" fmla="*/ 2017042 w 8553860"/>
                  <a:gd name="connsiteY353" fmla="*/ 2763559 h 4889692"/>
                  <a:gd name="connsiteX354" fmla="*/ 2041989 w 8553860"/>
                  <a:gd name="connsiteY354" fmla="*/ 2774832 h 4889692"/>
                  <a:gd name="connsiteX355" fmla="*/ 2052091 w 8553860"/>
                  <a:gd name="connsiteY355" fmla="*/ 2808319 h 4889692"/>
                  <a:gd name="connsiteX356" fmla="*/ 2043161 w 8553860"/>
                  <a:gd name="connsiteY356" fmla="*/ 2841805 h 4889692"/>
                  <a:gd name="connsiteX357" fmla="*/ 2017042 w 8553860"/>
                  <a:gd name="connsiteY357" fmla="*/ 2854530 h 4889692"/>
                  <a:gd name="connsiteX358" fmla="*/ 1992094 w 8553860"/>
                  <a:gd name="connsiteY358" fmla="*/ 2843089 h 4889692"/>
                  <a:gd name="connsiteX359" fmla="*/ 1982104 w 8553860"/>
                  <a:gd name="connsiteY359" fmla="*/ 2809100 h 4889692"/>
                  <a:gd name="connsiteX360" fmla="*/ 1991927 w 8553860"/>
                  <a:gd name="connsiteY360" fmla="*/ 2775000 h 4889692"/>
                  <a:gd name="connsiteX361" fmla="*/ 2017042 w 8553860"/>
                  <a:gd name="connsiteY361" fmla="*/ 2763559 h 4889692"/>
                  <a:gd name="connsiteX362" fmla="*/ 1890091 w 8553860"/>
                  <a:gd name="connsiteY362" fmla="*/ 2763559 h 4889692"/>
                  <a:gd name="connsiteX363" fmla="*/ 1914090 w 8553860"/>
                  <a:gd name="connsiteY363" fmla="*/ 2776395 h 4889692"/>
                  <a:gd name="connsiteX364" fmla="*/ 1922461 w 8553860"/>
                  <a:gd name="connsiteY364" fmla="*/ 2810886 h 4889692"/>
                  <a:gd name="connsiteX365" fmla="*/ 1913308 w 8553860"/>
                  <a:gd name="connsiteY365" fmla="*/ 2843703 h 4889692"/>
                  <a:gd name="connsiteX366" fmla="*/ 1890984 w 8553860"/>
                  <a:gd name="connsiteY366" fmla="*/ 2854530 h 4889692"/>
                  <a:gd name="connsiteX367" fmla="*/ 1874799 w 8553860"/>
                  <a:gd name="connsiteY367" fmla="*/ 2849395 h 4889692"/>
                  <a:gd name="connsiteX368" fmla="*/ 1862800 w 8553860"/>
                  <a:gd name="connsiteY368" fmla="*/ 2834047 h 4889692"/>
                  <a:gd name="connsiteX369" fmla="*/ 1858502 w 8553860"/>
                  <a:gd name="connsiteY369" fmla="*/ 2809100 h 4889692"/>
                  <a:gd name="connsiteX370" fmla="*/ 1866483 w 8553860"/>
                  <a:gd name="connsiteY370" fmla="*/ 2776116 h 4889692"/>
                  <a:gd name="connsiteX371" fmla="*/ 1890091 w 8553860"/>
                  <a:gd name="connsiteY371" fmla="*/ 2763559 h 4889692"/>
                  <a:gd name="connsiteX372" fmla="*/ 1232866 w 8553860"/>
                  <a:gd name="connsiteY372" fmla="*/ 2763559 h 4889692"/>
                  <a:gd name="connsiteX373" fmla="*/ 1256865 w 8553860"/>
                  <a:gd name="connsiteY373" fmla="*/ 2776395 h 4889692"/>
                  <a:gd name="connsiteX374" fmla="*/ 1265236 w 8553860"/>
                  <a:gd name="connsiteY374" fmla="*/ 2810886 h 4889692"/>
                  <a:gd name="connsiteX375" fmla="*/ 1256083 w 8553860"/>
                  <a:gd name="connsiteY375" fmla="*/ 2843703 h 4889692"/>
                  <a:gd name="connsiteX376" fmla="*/ 1233759 w 8553860"/>
                  <a:gd name="connsiteY376" fmla="*/ 2854530 h 4889692"/>
                  <a:gd name="connsiteX377" fmla="*/ 1217574 w 8553860"/>
                  <a:gd name="connsiteY377" fmla="*/ 2849395 h 4889692"/>
                  <a:gd name="connsiteX378" fmla="*/ 1205575 w 8553860"/>
                  <a:gd name="connsiteY378" fmla="*/ 2834047 h 4889692"/>
                  <a:gd name="connsiteX379" fmla="*/ 1201277 w 8553860"/>
                  <a:gd name="connsiteY379" fmla="*/ 2809100 h 4889692"/>
                  <a:gd name="connsiteX380" fmla="*/ 1209258 w 8553860"/>
                  <a:gd name="connsiteY380" fmla="*/ 2776116 h 4889692"/>
                  <a:gd name="connsiteX381" fmla="*/ 1232866 w 8553860"/>
                  <a:gd name="connsiteY381" fmla="*/ 2763559 h 4889692"/>
                  <a:gd name="connsiteX382" fmla="*/ 1046496 w 8553860"/>
                  <a:gd name="connsiteY382" fmla="*/ 2763559 h 4889692"/>
                  <a:gd name="connsiteX383" fmla="*/ 1068318 w 8553860"/>
                  <a:gd name="connsiteY383" fmla="*/ 2771539 h 4889692"/>
                  <a:gd name="connsiteX384" fmla="*/ 1079536 w 8553860"/>
                  <a:gd name="connsiteY384" fmla="*/ 2797603 h 4889692"/>
                  <a:gd name="connsiteX385" fmla="*/ 1012563 w 8553860"/>
                  <a:gd name="connsiteY385" fmla="*/ 2797603 h 4889692"/>
                  <a:gd name="connsiteX386" fmla="*/ 1023167 w 8553860"/>
                  <a:gd name="connsiteY386" fmla="*/ 2773046 h 4889692"/>
                  <a:gd name="connsiteX387" fmla="*/ 1046496 w 8553860"/>
                  <a:gd name="connsiteY387" fmla="*/ 2763559 h 4889692"/>
                  <a:gd name="connsiteX388" fmla="*/ 1616396 w 8553860"/>
                  <a:gd name="connsiteY388" fmla="*/ 2749829 h 4889692"/>
                  <a:gd name="connsiteX389" fmla="*/ 1616396 w 8553860"/>
                  <a:gd name="connsiteY389" fmla="*/ 2868259 h 4889692"/>
                  <a:gd name="connsiteX390" fmla="*/ 1636488 w 8553860"/>
                  <a:gd name="connsiteY390" fmla="*/ 2868259 h 4889692"/>
                  <a:gd name="connsiteX391" fmla="*/ 1636488 w 8553860"/>
                  <a:gd name="connsiteY391" fmla="*/ 2749829 h 4889692"/>
                  <a:gd name="connsiteX392" fmla="*/ 1423813 w 8553860"/>
                  <a:gd name="connsiteY392" fmla="*/ 2749829 h 4889692"/>
                  <a:gd name="connsiteX393" fmla="*/ 1468796 w 8553860"/>
                  <a:gd name="connsiteY393" fmla="*/ 2868482 h 4889692"/>
                  <a:gd name="connsiteX394" fmla="*/ 1459141 w 8553860"/>
                  <a:gd name="connsiteY394" fmla="*/ 2890695 h 4889692"/>
                  <a:gd name="connsiteX395" fmla="*/ 1443681 w 8553860"/>
                  <a:gd name="connsiteY395" fmla="*/ 2896834 h 4889692"/>
                  <a:gd name="connsiteX396" fmla="*/ 1432296 w 8553860"/>
                  <a:gd name="connsiteY396" fmla="*/ 2895048 h 4889692"/>
                  <a:gd name="connsiteX397" fmla="*/ 1434305 w 8553860"/>
                  <a:gd name="connsiteY397" fmla="*/ 2914024 h 4889692"/>
                  <a:gd name="connsiteX398" fmla="*/ 1447365 w 8553860"/>
                  <a:gd name="connsiteY398" fmla="*/ 2916256 h 4889692"/>
                  <a:gd name="connsiteX399" fmla="*/ 1471977 w 8553860"/>
                  <a:gd name="connsiteY399" fmla="*/ 2903699 h 4889692"/>
                  <a:gd name="connsiteX400" fmla="*/ 1487102 w 8553860"/>
                  <a:gd name="connsiteY400" fmla="*/ 2871050 h 4889692"/>
                  <a:gd name="connsiteX401" fmla="*/ 1487325 w 8553860"/>
                  <a:gd name="connsiteY401" fmla="*/ 2870268 h 4889692"/>
                  <a:gd name="connsiteX402" fmla="*/ 1532643 w 8553860"/>
                  <a:gd name="connsiteY402" fmla="*/ 2749829 h 4889692"/>
                  <a:gd name="connsiteX403" fmla="*/ 1512217 w 8553860"/>
                  <a:gd name="connsiteY403" fmla="*/ 2749829 h 4889692"/>
                  <a:gd name="connsiteX404" fmla="*/ 1486209 w 8553860"/>
                  <a:gd name="connsiteY404" fmla="*/ 2821155 h 4889692"/>
                  <a:gd name="connsiteX405" fmla="*/ 1479065 w 8553860"/>
                  <a:gd name="connsiteY405" fmla="*/ 2845823 h 4889692"/>
                  <a:gd name="connsiteX406" fmla="*/ 1478619 w 8553860"/>
                  <a:gd name="connsiteY406" fmla="*/ 2845823 h 4889692"/>
                  <a:gd name="connsiteX407" fmla="*/ 1473372 w 8553860"/>
                  <a:gd name="connsiteY407" fmla="*/ 2827406 h 4889692"/>
                  <a:gd name="connsiteX408" fmla="*/ 1445467 w 8553860"/>
                  <a:gd name="connsiteY408" fmla="*/ 2749829 h 4889692"/>
                  <a:gd name="connsiteX409" fmla="*/ 2265696 w 8553860"/>
                  <a:gd name="connsiteY409" fmla="*/ 2747150 h 4889692"/>
                  <a:gd name="connsiteX410" fmla="*/ 2224675 w 8553860"/>
                  <a:gd name="connsiteY410" fmla="*/ 2764563 h 4889692"/>
                  <a:gd name="connsiteX411" fmla="*/ 2210109 w 8553860"/>
                  <a:gd name="connsiteY411" fmla="*/ 2809993 h 4889692"/>
                  <a:gd name="connsiteX412" fmla="*/ 2225122 w 8553860"/>
                  <a:gd name="connsiteY412" fmla="*/ 2854697 h 4889692"/>
                  <a:gd name="connsiteX413" fmla="*/ 2266812 w 8553860"/>
                  <a:gd name="connsiteY413" fmla="*/ 2871050 h 4889692"/>
                  <a:gd name="connsiteX414" fmla="*/ 2300299 w 8553860"/>
                  <a:gd name="connsiteY414" fmla="*/ 2861115 h 4889692"/>
                  <a:gd name="connsiteX415" fmla="*/ 2318716 w 8553860"/>
                  <a:gd name="connsiteY415" fmla="*/ 2832652 h 4889692"/>
                  <a:gd name="connsiteX416" fmla="*/ 2298066 w 8553860"/>
                  <a:gd name="connsiteY416" fmla="*/ 2830085 h 4889692"/>
                  <a:gd name="connsiteX417" fmla="*/ 2286123 w 8553860"/>
                  <a:gd name="connsiteY417" fmla="*/ 2848446 h 4889692"/>
                  <a:gd name="connsiteX418" fmla="*/ 2266812 w 8553860"/>
                  <a:gd name="connsiteY418" fmla="*/ 2854530 h 4889692"/>
                  <a:gd name="connsiteX419" fmla="*/ 2241865 w 8553860"/>
                  <a:gd name="connsiteY419" fmla="*/ 2844149 h 4889692"/>
                  <a:gd name="connsiteX420" fmla="*/ 2230647 w 8553860"/>
                  <a:gd name="connsiteY420" fmla="*/ 2814123 h 4889692"/>
                  <a:gd name="connsiteX421" fmla="*/ 2319386 w 8553860"/>
                  <a:gd name="connsiteY421" fmla="*/ 2814123 h 4889692"/>
                  <a:gd name="connsiteX422" fmla="*/ 2311014 w 8553860"/>
                  <a:gd name="connsiteY422" fmla="*/ 2772209 h 4889692"/>
                  <a:gd name="connsiteX423" fmla="*/ 2290644 w 8553860"/>
                  <a:gd name="connsiteY423" fmla="*/ 2752843 h 4889692"/>
                  <a:gd name="connsiteX424" fmla="*/ 2265696 w 8553860"/>
                  <a:gd name="connsiteY424" fmla="*/ 2747150 h 4889692"/>
                  <a:gd name="connsiteX425" fmla="*/ 2148680 w 8553860"/>
                  <a:gd name="connsiteY425" fmla="*/ 2747150 h 4889692"/>
                  <a:gd name="connsiteX426" fmla="*/ 2127081 w 8553860"/>
                  <a:gd name="connsiteY426" fmla="*/ 2752006 h 4889692"/>
                  <a:gd name="connsiteX427" fmla="*/ 2111399 w 8553860"/>
                  <a:gd name="connsiteY427" fmla="*/ 2766572 h 4889692"/>
                  <a:gd name="connsiteX428" fmla="*/ 2110952 w 8553860"/>
                  <a:gd name="connsiteY428" fmla="*/ 2766572 h 4889692"/>
                  <a:gd name="connsiteX429" fmla="*/ 2110952 w 8553860"/>
                  <a:gd name="connsiteY429" fmla="*/ 2749829 h 4889692"/>
                  <a:gd name="connsiteX430" fmla="*/ 2092870 w 8553860"/>
                  <a:gd name="connsiteY430" fmla="*/ 2749829 h 4889692"/>
                  <a:gd name="connsiteX431" fmla="*/ 2092870 w 8553860"/>
                  <a:gd name="connsiteY431" fmla="*/ 2868259 h 4889692"/>
                  <a:gd name="connsiteX432" fmla="*/ 2112961 w 8553860"/>
                  <a:gd name="connsiteY432" fmla="*/ 2868259 h 4889692"/>
                  <a:gd name="connsiteX433" fmla="*/ 2112961 w 8553860"/>
                  <a:gd name="connsiteY433" fmla="*/ 2803519 h 4889692"/>
                  <a:gd name="connsiteX434" fmla="*/ 2116310 w 8553860"/>
                  <a:gd name="connsiteY434" fmla="*/ 2781083 h 4889692"/>
                  <a:gd name="connsiteX435" fmla="*/ 2127640 w 8553860"/>
                  <a:gd name="connsiteY435" fmla="*/ 2768805 h 4889692"/>
                  <a:gd name="connsiteX436" fmla="*/ 2144550 w 8553860"/>
                  <a:gd name="connsiteY436" fmla="*/ 2764452 h 4889692"/>
                  <a:gd name="connsiteX437" fmla="*/ 2162689 w 8553860"/>
                  <a:gd name="connsiteY437" fmla="*/ 2771260 h 4889692"/>
                  <a:gd name="connsiteX438" fmla="*/ 2169218 w 8553860"/>
                  <a:gd name="connsiteY438" fmla="*/ 2796264 h 4889692"/>
                  <a:gd name="connsiteX439" fmla="*/ 2169218 w 8553860"/>
                  <a:gd name="connsiteY439" fmla="*/ 2868259 h 4889692"/>
                  <a:gd name="connsiteX440" fmla="*/ 2189422 w 8553860"/>
                  <a:gd name="connsiteY440" fmla="*/ 2868259 h 4889692"/>
                  <a:gd name="connsiteX441" fmla="*/ 2189422 w 8553860"/>
                  <a:gd name="connsiteY441" fmla="*/ 2795371 h 4889692"/>
                  <a:gd name="connsiteX442" fmla="*/ 2188082 w 8553860"/>
                  <a:gd name="connsiteY442" fmla="*/ 2774832 h 4889692"/>
                  <a:gd name="connsiteX443" fmla="*/ 2181553 w 8553860"/>
                  <a:gd name="connsiteY443" fmla="*/ 2760545 h 4889692"/>
                  <a:gd name="connsiteX444" fmla="*/ 2167209 w 8553860"/>
                  <a:gd name="connsiteY444" fmla="*/ 2750499 h 4889692"/>
                  <a:gd name="connsiteX445" fmla="*/ 2148680 w 8553860"/>
                  <a:gd name="connsiteY445" fmla="*/ 2747150 h 4889692"/>
                  <a:gd name="connsiteX446" fmla="*/ 2017042 w 8553860"/>
                  <a:gd name="connsiteY446" fmla="*/ 2747150 h 4889692"/>
                  <a:gd name="connsiteX447" fmla="*/ 1977528 w 8553860"/>
                  <a:gd name="connsiteY447" fmla="*/ 2762498 h 4889692"/>
                  <a:gd name="connsiteX448" fmla="*/ 1961566 w 8553860"/>
                  <a:gd name="connsiteY448" fmla="*/ 2809100 h 4889692"/>
                  <a:gd name="connsiteX449" fmla="*/ 1978086 w 8553860"/>
                  <a:gd name="connsiteY449" fmla="*/ 2856204 h 4889692"/>
                  <a:gd name="connsiteX450" fmla="*/ 2017042 w 8553860"/>
                  <a:gd name="connsiteY450" fmla="*/ 2871050 h 4889692"/>
                  <a:gd name="connsiteX451" fmla="*/ 2055551 w 8553860"/>
                  <a:gd name="connsiteY451" fmla="*/ 2856595 h 4889692"/>
                  <a:gd name="connsiteX452" fmla="*/ 2072629 w 8553860"/>
                  <a:gd name="connsiteY452" fmla="*/ 2807202 h 4889692"/>
                  <a:gd name="connsiteX453" fmla="*/ 2056835 w 8553860"/>
                  <a:gd name="connsiteY453" fmla="*/ 2762777 h 4889692"/>
                  <a:gd name="connsiteX454" fmla="*/ 2017042 w 8553860"/>
                  <a:gd name="connsiteY454" fmla="*/ 2747150 h 4889692"/>
                  <a:gd name="connsiteX455" fmla="*/ 1702642 w 8553860"/>
                  <a:gd name="connsiteY455" fmla="*/ 2747150 h 4889692"/>
                  <a:gd name="connsiteX456" fmla="*/ 1670830 w 8553860"/>
                  <a:gd name="connsiteY456" fmla="*/ 2756750 h 4889692"/>
                  <a:gd name="connsiteX457" fmla="*/ 1658998 w 8553860"/>
                  <a:gd name="connsiteY457" fmla="*/ 2781195 h 4889692"/>
                  <a:gd name="connsiteX458" fmla="*/ 1667091 w 8553860"/>
                  <a:gd name="connsiteY458" fmla="*/ 2801733 h 4889692"/>
                  <a:gd name="connsiteX459" fmla="*/ 1700410 w 8553860"/>
                  <a:gd name="connsiteY459" fmla="*/ 2816355 h 4889692"/>
                  <a:gd name="connsiteX460" fmla="*/ 1722232 w 8553860"/>
                  <a:gd name="connsiteY460" fmla="*/ 2822104 h 4889692"/>
                  <a:gd name="connsiteX461" fmla="*/ 1730324 w 8553860"/>
                  <a:gd name="connsiteY461" fmla="*/ 2826959 h 4889692"/>
                  <a:gd name="connsiteX462" fmla="*/ 1733561 w 8553860"/>
                  <a:gd name="connsiteY462" fmla="*/ 2835554 h 4889692"/>
                  <a:gd name="connsiteX463" fmla="*/ 1726529 w 8553860"/>
                  <a:gd name="connsiteY463" fmla="*/ 2849005 h 4889692"/>
                  <a:gd name="connsiteX464" fmla="*/ 1706326 w 8553860"/>
                  <a:gd name="connsiteY464" fmla="*/ 2854530 h 4889692"/>
                  <a:gd name="connsiteX465" fmla="*/ 1684950 w 8553860"/>
                  <a:gd name="connsiteY465" fmla="*/ 2848391 h 4889692"/>
                  <a:gd name="connsiteX466" fmla="*/ 1675741 w 8553860"/>
                  <a:gd name="connsiteY466" fmla="*/ 2829861 h 4889692"/>
                  <a:gd name="connsiteX467" fmla="*/ 1655761 w 8553860"/>
                  <a:gd name="connsiteY467" fmla="*/ 2832875 h 4889692"/>
                  <a:gd name="connsiteX468" fmla="*/ 1671332 w 8553860"/>
                  <a:gd name="connsiteY468" fmla="*/ 2861506 h 4889692"/>
                  <a:gd name="connsiteX469" fmla="*/ 1706549 w 8553860"/>
                  <a:gd name="connsiteY469" fmla="*/ 2871050 h 4889692"/>
                  <a:gd name="connsiteX470" fmla="*/ 1741152 w 8553860"/>
                  <a:gd name="connsiteY470" fmla="*/ 2860222 h 4889692"/>
                  <a:gd name="connsiteX471" fmla="*/ 1754100 w 8553860"/>
                  <a:gd name="connsiteY471" fmla="*/ 2833545 h 4889692"/>
                  <a:gd name="connsiteX472" fmla="*/ 1748909 w 8553860"/>
                  <a:gd name="connsiteY472" fmla="*/ 2815072 h 4889692"/>
                  <a:gd name="connsiteX473" fmla="*/ 1734398 w 8553860"/>
                  <a:gd name="connsiteY473" fmla="*/ 2804747 h 4889692"/>
                  <a:gd name="connsiteX474" fmla="*/ 1706326 w 8553860"/>
                  <a:gd name="connsiteY474" fmla="*/ 2796264 h 4889692"/>
                  <a:gd name="connsiteX475" fmla="*/ 1684057 w 8553860"/>
                  <a:gd name="connsiteY475" fmla="*/ 2788897 h 4889692"/>
                  <a:gd name="connsiteX476" fmla="*/ 1678420 w 8553860"/>
                  <a:gd name="connsiteY476" fmla="*/ 2778851 h 4889692"/>
                  <a:gd name="connsiteX477" fmla="*/ 1685508 w 8553860"/>
                  <a:gd name="connsiteY477" fmla="*/ 2767465 h 4889692"/>
                  <a:gd name="connsiteX478" fmla="*/ 1704093 w 8553860"/>
                  <a:gd name="connsiteY478" fmla="*/ 2763559 h 4889692"/>
                  <a:gd name="connsiteX479" fmla="*/ 1722232 w 8553860"/>
                  <a:gd name="connsiteY479" fmla="*/ 2768414 h 4889692"/>
                  <a:gd name="connsiteX480" fmla="*/ 1730101 w 8553860"/>
                  <a:gd name="connsiteY480" fmla="*/ 2782981 h 4889692"/>
                  <a:gd name="connsiteX481" fmla="*/ 1749746 w 8553860"/>
                  <a:gd name="connsiteY481" fmla="*/ 2780302 h 4889692"/>
                  <a:gd name="connsiteX482" fmla="*/ 1735626 w 8553860"/>
                  <a:gd name="connsiteY482" fmla="*/ 2755466 h 4889692"/>
                  <a:gd name="connsiteX483" fmla="*/ 1702642 w 8553860"/>
                  <a:gd name="connsiteY483" fmla="*/ 2747150 h 4889692"/>
                  <a:gd name="connsiteX484" fmla="*/ 1361937 w 8553860"/>
                  <a:gd name="connsiteY484" fmla="*/ 2747150 h 4889692"/>
                  <a:gd name="connsiteX485" fmla="*/ 1325102 w 8553860"/>
                  <a:gd name="connsiteY485" fmla="*/ 2756303 h 4889692"/>
                  <a:gd name="connsiteX486" fmla="*/ 1308471 w 8553860"/>
                  <a:gd name="connsiteY486" fmla="*/ 2783650 h 4889692"/>
                  <a:gd name="connsiteX487" fmla="*/ 1328116 w 8553860"/>
                  <a:gd name="connsiteY487" fmla="*/ 2786218 h 4889692"/>
                  <a:gd name="connsiteX488" fmla="*/ 1338441 w 8553860"/>
                  <a:gd name="connsiteY488" fmla="*/ 2768358 h 4889692"/>
                  <a:gd name="connsiteX489" fmla="*/ 1358924 w 8553860"/>
                  <a:gd name="connsiteY489" fmla="*/ 2763559 h 4889692"/>
                  <a:gd name="connsiteX490" fmla="*/ 1375109 w 8553860"/>
                  <a:gd name="connsiteY490" fmla="*/ 2766014 h 4889692"/>
                  <a:gd name="connsiteX491" fmla="*/ 1383871 w 8553860"/>
                  <a:gd name="connsiteY491" fmla="*/ 2772488 h 4889692"/>
                  <a:gd name="connsiteX492" fmla="*/ 1387164 w 8553860"/>
                  <a:gd name="connsiteY492" fmla="*/ 2780246 h 4889692"/>
                  <a:gd name="connsiteX493" fmla="*/ 1387722 w 8553860"/>
                  <a:gd name="connsiteY493" fmla="*/ 2793027 h 4889692"/>
                  <a:gd name="connsiteX494" fmla="*/ 1370421 w 8553860"/>
                  <a:gd name="connsiteY494" fmla="*/ 2797156 h 4889692"/>
                  <a:gd name="connsiteX495" fmla="*/ 1351668 w 8553860"/>
                  <a:gd name="connsiteY495" fmla="*/ 2799947 h 4889692"/>
                  <a:gd name="connsiteX496" fmla="*/ 1315447 w 8553860"/>
                  <a:gd name="connsiteY496" fmla="*/ 2812616 h 4889692"/>
                  <a:gd name="connsiteX497" fmla="*/ 1305011 w 8553860"/>
                  <a:gd name="connsiteY497" fmla="*/ 2836894 h 4889692"/>
                  <a:gd name="connsiteX498" fmla="*/ 1315838 w 8553860"/>
                  <a:gd name="connsiteY498" fmla="*/ 2861673 h 4889692"/>
                  <a:gd name="connsiteX499" fmla="*/ 1345417 w 8553860"/>
                  <a:gd name="connsiteY499" fmla="*/ 2871050 h 4889692"/>
                  <a:gd name="connsiteX500" fmla="*/ 1389061 w 8553860"/>
                  <a:gd name="connsiteY500" fmla="*/ 2853637 h 4889692"/>
                  <a:gd name="connsiteX501" fmla="*/ 1393191 w 8553860"/>
                  <a:gd name="connsiteY501" fmla="*/ 2868259 h 4889692"/>
                  <a:gd name="connsiteX502" fmla="*/ 1414288 w 8553860"/>
                  <a:gd name="connsiteY502" fmla="*/ 2868259 h 4889692"/>
                  <a:gd name="connsiteX503" fmla="*/ 1408762 w 8553860"/>
                  <a:gd name="connsiteY503" fmla="*/ 2851795 h 4889692"/>
                  <a:gd name="connsiteX504" fmla="*/ 1407814 w 8553860"/>
                  <a:gd name="connsiteY504" fmla="*/ 2818699 h 4889692"/>
                  <a:gd name="connsiteX505" fmla="*/ 1407814 w 8553860"/>
                  <a:gd name="connsiteY505" fmla="*/ 2791687 h 4889692"/>
                  <a:gd name="connsiteX506" fmla="*/ 1405525 w 8553860"/>
                  <a:gd name="connsiteY506" fmla="*/ 2768693 h 4889692"/>
                  <a:gd name="connsiteX507" fmla="*/ 1393247 w 8553860"/>
                  <a:gd name="connsiteY507" fmla="*/ 2753457 h 4889692"/>
                  <a:gd name="connsiteX508" fmla="*/ 1361937 w 8553860"/>
                  <a:gd name="connsiteY508" fmla="*/ 2747150 h 4889692"/>
                  <a:gd name="connsiteX509" fmla="*/ 1046496 w 8553860"/>
                  <a:gd name="connsiteY509" fmla="*/ 2747150 h 4889692"/>
                  <a:gd name="connsiteX510" fmla="*/ 1005475 w 8553860"/>
                  <a:gd name="connsiteY510" fmla="*/ 2764563 h 4889692"/>
                  <a:gd name="connsiteX511" fmla="*/ 990909 w 8553860"/>
                  <a:gd name="connsiteY511" fmla="*/ 2809993 h 4889692"/>
                  <a:gd name="connsiteX512" fmla="*/ 1005922 w 8553860"/>
                  <a:gd name="connsiteY512" fmla="*/ 2854697 h 4889692"/>
                  <a:gd name="connsiteX513" fmla="*/ 1047612 w 8553860"/>
                  <a:gd name="connsiteY513" fmla="*/ 2871050 h 4889692"/>
                  <a:gd name="connsiteX514" fmla="*/ 1081099 w 8553860"/>
                  <a:gd name="connsiteY514" fmla="*/ 2861115 h 4889692"/>
                  <a:gd name="connsiteX515" fmla="*/ 1099516 w 8553860"/>
                  <a:gd name="connsiteY515" fmla="*/ 2832652 h 4889692"/>
                  <a:gd name="connsiteX516" fmla="*/ 1078866 w 8553860"/>
                  <a:gd name="connsiteY516" fmla="*/ 2830085 h 4889692"/>
                  <a:gd name="connsiteX517" fmla="*/ 1066923 w 8553860"/>
                  <a:gd name="connsiteY517" fmla="*/ 2848446 h 4889692"/>
                  <a:gd name="connsiteX518" fmla="*/ 1047612 w 8553860"/>
                  <a:gd name="connsiteY518" fmla="*/ 2854530 h 4889692"/>
                  <a:gd name="connsiteX519" fmla="*/ 1022665 w 8553860"/>
                  <a:gd name="connsiteY519" fmla="*/ 2844149 h 4889692"/>
                  <a:gd name="connsiteX520" fmla="*/ 1011447 w 8553860"/>
                  <a:gd name="connsiteY520" fmla="*/ 2814123 h 4889692"/>
                  <a:gd name="connsiteX521" fmla="*/ 1100186 w 8553860"/>
                  <a:gd name="connsiteY521" fmla="*/ 2814123 h 4889692"/>
                  <a:gd name="connsiteX522" fmla="*/ 1091814 w 8553860"/>
                  <a:gd name="connsiteY522" fmla="*/ 2772209 h 4889692"/>
                  <a:gd name="connsiteX523" fmla="*/ 1071443 w 8553860"/>
                  <a:gd name="connsiteY523" fmla="*/ 2752843 h 4889692"/>
                  <a:gd name="connsiteX524" fmla="*/ 1046496 w 8553860"/>
                  <a:gd name="connsiteY524" fmla="*/ 2747150 h 4889692"/>
                  <a:gd name="connsiteX525" fmla="*/ 830100 w 8553860"/>
                  <a:gd name="connsiteY525" fmla="*/ 2708194 h 4889692"/>
                  <a:gd name="connsiteX526" fmla="*/ 810008 w 8553860"/>
                  <a:gd name="connsiteY526" fmla="*/ 2720361 h 4889692"/>
                  <a:gd name="connsiteX527" fmla="*/ 810008 w 8553860"/>
                  <a:gd name="connsiteY527" fmla="*/ 2749829 h 4889692"/>
                  <a:gd name="connsiteX528" fmla="*/ 795386 w 8553860"/>
                  <a:gd name="connsiteY528" fmla="*/ 2749829 h 4889692"/>
                  <a:gd name="connsiteX529" fmla="*/ 795386 w 8553860"/>
                  <a:gd name="connsiteY529" fmla="*/ 2765344 h 4889692"/>
                  <a:gd name="connsiteX530" fmla="*/ 810008 w 8553860"/>
                  <a:gd name="connsiteY530" fmla="*/ 2765344 h 4889692"/>
                  <a:gd name="connsiteX531" fmla="*/ 810008 w 8553860"/>
                  <a:gd name="connsiteY531" fmla="*/ 2833545 h 4889692"/>
                  <a:gd name="connsiteX532" fmla="*/ 811348 w 8553860"/>
                  <a:gd name="connsiteY532" fmla="*/ 2853414 h 4889692"/>
                  <a:gd name="connsiteX533" fmla="*/ 818715 w 8553860"/>
                  <a:gd name="connsiteY533" fmla="*/ 2865190 h 4889692"/>
                  <a:gd name="connsiteX534" fmla="*/ 837914 w 8553860"/>
                  <a:gd name="connsiteY534" fmla="*/ 2869822 h 4889692"/>
                  <a:gd name="connsiteX535" fmla="*/ 852982 w 8553860"/>
                  <a:gd name="connsiteY535" fmla="*/ 2868036 h 4889692"/>
                  <a:gd name="connsiteX536" fmla="*/ 850192 w 8553860"/>
                  <a:gd name="connsiteY536" fmla="*/ 2850177 h 4889692"/>
                  <a:gd name="connsiteX537" fmla="*/ 841262 w 8553860"/>
                  <a:gd name="connsiteY537" fmla="*/ 2851069 h 4889692"/>
                  <a:gd name="connsiteX538" fmla="*/ 831942 w 8553860"/>
                  <a:gd name="connsiteY538" fmla="*/ 2847330 h 4889692"/>
                  <a:gd name="connsiteX539" fmla="*/ 830100 w 8553860"/>
                  <a:gd name="connsiteY539" fmla="*/ 2834661 h 4889692"/>
                  <a:gd name="connsiteX540" fmla="*/ 830100 w 8553860"/>
                  <a:gd name="connsiteY540" fmla="*/ 2765344 h 4889692"/>
                  <a:gd name="connsiteX541" fmla="*/ 850192 w 8553860"/>
                  <a:gd name="connsiteY541" fmla="*/ 2765344 h 4889692"/>
                  <a:gd name="connsiteX542" fmla="*/ 850192 w 8553860"/>
                  <a:gd name="connsiteY542" fmla="*/ 2749829 h 4889692"/>
                  <a:gd name="connsiteX543" fmla="*/ 830100 w 8553860"/>
                  <a:gd name="connsiteY543" fmla="*/ 2749829 h 4889692"/>
                  <a:gd name="connsiteX544" fmla="*/ 1920675 w 8553860"/>
                  <a:gd name="connsiteY544" fmla="*/ 2704623 h 4889692"/>
                  <a:gd name="connsiteX545" fmla="*/ 1920675 w 8553860"/>
                  <a:gd name="connsiteY545" fmla="*/ 2763335 h 4889692"/>
                  <a:gd name="connsiteX546" fmla="*/ 1920229 w 8553860"/>
                  <a:gd name="connsiteY546" fmla="*/ 2763335 h 4889692"/>
                  <a:gd name="connsiteX547" fmla="*/ 1887970 w 8553860"/>
                  <a:gd name="connsiteY547" fmla="*/ 2747150 h 4889692"/>
                  <a:gd name="connsiteX548" fmla="*/ 1851694 w 8553860"/>
                  <a:gd name="connsiteY548" fmla="*/ 2763782 h 4889692"/>
                  <a:gd name="connsiteX549" fmla="*/ 1837964 w 8553860"/>
                  <a:gd name="connsiteY549" fmla="*/ 2809100 h 4889692"/>
                  <a:gd name="connsiteX550" fmla="*/ 1852531 w 8553860"/>
                  <a:gd name="connsiteY550" fmla="*/ 2853804 h 4889692"/>
                  <a:gd name="connsiteX551" fmla="*/ 1888863 w 8553860"/>
                  <a:gd name="connsiteY551" fmla="*/ 2871050 h 4889692"/>
                  <a:gd name="connsiteX552" fmla="*/ 1921568 w 8553860"/>
                  <a:gd name="connsiteY552" fmla="*/ 2853190 h 4889692"/>
                  <a:gd name="connsiteX553" fmla="*/ 1922015 w 8553860"/>
                  <a:gd name="connsiteY553" fmla="*/ 2853190 h 4889692"/>
                  <a:gd name="connsiteX554" fmla="*/ 1922015 w 8553860"/>
                  <a:gd name="connsiteY554" fmla="*/ 2868259 h 4889692"/>
                  <a:gd name="connsiteX555" fmla="*/ 1940767 w 8553860"/>
                  <a:gd name="connsiteY555" fmla="*/ 2868259 h 4889692"/>
                  <a:gd name="connsiteX556" fmla="*/ 1940767 w 8553860"/>
                  <a:gd name="connsiteY556" fmla="*/ 2704623 h 4889692"/>
                  <a:gd name="connsiteX557" fmla="*/ 1616396 w 8553860"/>
                  <a:gd name="connsiteY557" fmla="*/ 2704623 h 4889692"/>
                  <a:gd name="connsiteX558" fmla="*/ 1616396 w 8553860"/>
                  <a:gd name="connsiteY558" fmla="*/ 2727393 h 4889692"/>
                  <a:gd name="connsiteX559" fmla="*/ 1636488 w 8553860"/>
                  <a:gd name="connsiteY559" fmla="*/ 2727393 h 4889692"/>
                  <a:gd name="connsiteX560" fmla="*/ 1636488 w 8553860"/>
                  <a:gd name="connsiteY560" fmla="*/ 2704623 h 4889692"/>
                  <a:gd name="connsiteX561" fmla="*/ 1263450 w 8553860"/>
                  <a:gd name="connsiteY561" fmla="*/ 2704623 h 4889692"/>
                  <a:gd name="connsiteX562" fmla="*/ 1263450 w 8553860"/>
                  <a:gd name="connsiteY562" fmla="*/ 2763335 h 4889692"/>
                  <a:gd name="connsiteX563" fmla="*/ 1263004 w 8553860"/>
                  <a:gd name="connsiteY563" fmla="*/ 2763335 h 4889692"/>
                  <a:gd name="connsiteX564" fmla="*/ 1230745 w 8553860"/>
                  <a:gd name="connsiteY564" fmla="*/ 2747150 h 4889692"/>
                  <a:gd name="connsiteX565" fmla="*/ 1194468 w 8553860"/>
                  <a:gd name="connsiteY565" fmla="*/ 2763782 h 4889692"/>
                  <a:gd name="connsiteX566" fmla="*/ 1180739 w 8553860"/>
                  <a:gd name="connsiteY566" fmla="*/ 2809100 h 4889692"/>
                  <a:gd name="connsiteX567" fmla="*/ 1195306 w 8553860"/>
                  <a:gd name="connsiteY567" fmla="*/ 2853804 h 4889692"/>
                  <a:gd name="connsiteX568" fmla="*/ 1231638 w 8553860"/>
                  <a:gd name="connsiteY568" fmla="*/ 2871050 h 4889692"/>
                  <a:gd name="connsiteX569" fmla="*/ 1264343 w 8553860"/>
                  <a:gd name="connsiteY569" fmla="*/ 2853190 h 4889692"/>
                  <a:gd name="connsiteX570" fmla="*/ 1264790 w 8553860"/>
                  <a:gd name="connsiteY570" fmla="*/ 2853190 h 4889692"/>
                  <a:gd name="connsiteX571" fmla="*/ 1264790 w 8553860"/>
                  <a:gd name="connsiteY571" fmla="*/ 2868259 h 4889692"/>
                  <a:gd name="connsiteX572" fmla="*/ 1283542 w 8553860"/>
                  <a:gd name="connsiteY572" fmla="*/ 2868259 h 4889692"/>
                  <a:gd name="connsiteX573" fmla="*/ 1283542 w 8553860"/>
                  <a:gd name="connsiteY573" fmla="*/ 2704623 h 4889692"/>
                  <a:gd name="connsiteX574" fmla="*/ 873446 w 8553860"/>
                  <a:gd name="connsiteY574" fmla="*/ 2704623 h 4889692"/>
                  <a:gd name="connsiteX575" fmla="*/ 873446 w 8553860"/>
                  <a:gd name="connsiteY575" fmla="*/ 2868259 h 4889692"/>
                  <a:gd name="connsiteX576" fmla="*/ 893538 w 8553860"/>
                  <a:gd name="connsiteY576" fmla="*/ 2868259 h 4889692"/>
                  <a:gd name="connsiteX577" fmla="*/ 893538 w 8553860"/>
                  <a:gd name="connsiteY577" fmla="*/ 2803519 h 4889692"/>
                  <a:gd name="connsiteX578" fmla="*/ 903193 w 8553860"/>
                  <a:gd name="connsiteY578" fmla="*/ 2772991 h 4889692"/>
                  <a:gd name="connsiteX579" fmla="*/ 925127 w 8553860"/>
                  <a:gd name="connsiteY579" fmla="*/ 2764452 h 4889692"/>
                  <a:gd name="connsiteX580" fmla="*/ 943768 w 8553860"/>
                  <a:gd name="connsiteY580" fmla="*/ 2771707 h 4889692"/>
                  <a:gd name="connsiteX581" fmla="*/ 950018 w 8553860"/>
                  <a:gd name="connsiteY581" fmla="*/ 2793473 h 4889692"/>
                  <a:gd name="connsiteX582" fmla="*/ 950018 w 8553860"/>
                  <a:gd name="connsiteY582" fmla="*/ 2868259 h 4889692"/>
                  <a:gd name="connsiteX583" fmla="*/ 970222 w 8553860"/>
                  <a:gd name="connsiteY583" fmla="*/ 2868259 h 4889692"/>
                  <a:gd name="connsiteX584" fmla="*/ 970222 w 8553860"/>
                  <a:gd name="connsiteY584" fmla="*/ 2793250 h 4889692"/>
                  <a:gd name="connsiteX585" fmla="*/ 965980 w 8553860"/>
                  <a:gd name="connsiteY585" fmla="*/ 2766237 h 4889692"/>
                  <a:gd name="connsiteX586" fmla="*/ 951246 w 8553860"/>
                  <a:gd name="connsiteY586" fmla="*/ 2751838 h 4889692"/>
                  <a:gd name="connsiteX587" fmla="*/ 929257 w 8553860"/>
                  <a:gd name="connsiteY587" fmla="*/ 2747150 h 4889692"/>
                  <a:gd name="connsiteX588" fmla="*/ 893538 w 8553860"/>
                  <a:gd name="connsiteY588" fmla="*/ 2763335 h 4889692"/>
                  <a:gd name="connsiteX589" fmla="*/ 893538 w 8553860"/>
                  <a:gd name="connsiteY589" fmla="*/ 2704623 h 4889692"/>
                  <a:gd name="connsiteX590" fmla="*/ 621964 w 8553860"/>
                  <a:gd name="connsiteY590" fmla="*/ 2704623 h 4889692"/>
                  <a:gd name="connsiteX591" fmla="*/ 621964 w 8553860"/>
                  <a:gd name="connsiteY591" fmla="*/ 2868259 h 4889692"/>
                  <a:gd name="connsiteX592" fmla="*/ 643730 w 8553860"/>
                  <a:gd name="connsiteY592" fmla="*/ 2868259 h 4889692"/>
                  <a:gd name="connsiteX593" fmla="*/ 643730 w 8553860"/>
                  <a:gd name="connsiteY593" fmla="*/ 2704623 h 4889692"/>
                  <a:gd name="connsiteX594" fmla="*/ 720004 w 8553860"/>
                  <a:gd name="connsiteY594" fmla="*/ 2701832 h 4889692"/>
                  <a:gd name="connsiteX595" fmla="*/ 697848 w 8553860"/>
                  <a:gd name="connsiteY595" fmla="*/ 2707692 h 4889692"/>
                  <a:gd name="connsiteX596" fmla="*/ 688974 w 8553860"/>
                  <a:gd name="connsiteY596" fmla="*/ 2720808 h 4889692"/>
                  <a:gd name="connsiteX597" fmla="*/ 687299 w 8553860"/>
                  <a:gd name="connsiteY597" fmla="*/ 2736993 h 4889692"/>
                  <a:gd name="connsiteX598" fmla="*/ 687299 w 8553860"/>
                  <a:gd name="connsiteY598" fmla="*/ 2749829 h 4889692"/>
                  <a:gd name="connsiteX599" fmla="*/ 669440 w 8553860"/>
                  <a:gd name="connsiteY599" fmla="*/ 2749829 h 4889692"/>
                  <a:gd name="connsiteX600" fmla="*/ 669440 w 8553860"/>
                  <a:gd name="connsiteY600" fmla="*/ 2765344 h 4889692"/>
                  <a:gd name="connsiteX601" fmla="*/ 687299 w 8553860"/>
                  <a:gd name="connsiteY601" fmla="*/ 2765344 h 4889692"/>
                  <a:gd name="connsiteX602" fmla="*/ 687299 w 8553860"/>
                  <a:gd name="connsiteY602" fmla="*/ 2868259 h 4889692"/>
                  <a:gd name="connsiteX603" fmla="*/ 707391 w 8553860"/>
                  <a:gd name="connsiteY603" fmla="*/ 2868259 h 4889692"/>
                  <a:gd name="connsiteX604" fmla="*/ 707391 w 8553860"/>
                  <a:gd name="connsiteY604" fmla="*/ 2765344 h 4889692"/>
                  <a:gd name="connsiteX605" fmla="*/ 730274 w 8553860"/>
                  <a:gd name="connsiteY605" fmla="*/ 2765344 h 4889692"/>
                  <a:gd name="connsiteX606" fmla="*/ 730274 w 8553860"/>
                  <a:gd name="connsiteY606" fmla="*/ 2749829 h 4889692"/>
                  <a:gd name="connsiteX607" fmla="*/ 707391 w 8553860"/>
                  <a:gd name="connsiteY607" fmla="*/ 2749829 h 4889692"/>
                  <a:gd name="connsiteX608" fmla="*/ 707391 w 8553860"/>
                  <a:gd name="connsiteY608" fmla="*/ 2738667 h 4889692"/>
                  <a:gd name="connsiteX609" fmla="*/ 712024 w 8553860"/>
                  <a:gd name="connsiteY609" fmla="*/ 2723431 h 4889692"/>
                  <a:gd name="connsiteX610" fmla="*/ 723911 w 8553860"/>
                  <a:gd name="connsiteY610" fmla="*/ 2720361 h 4889692"/>
                  <a:gd name="connsiteX611" fmla="*/ 735743 w 8553860"/>
                  <a:gd name="connsiteY611" fmla="*/ 2721477 h 4889692"/>
                  <a:gd name="connsiteX612" fmla="*/ 738757 w 8553860"/>
                  <a:gd name="connsiteY612" fmla="*/ 2703841 h 4889692"/>
                  <a:gd name="connsiteX613" fmla="*/ 720004 w 8553860"/>
                  <a:gd name="connsiteY613" fmla="*/ 2701832 h 4889692"/>
                  <a:gd name="connsiteX614" fmla="*/ 2284358 w 8553860"/>
                  <a:gd name="connsiteY614" fmla="*/ 1840872 h 4889692"/>
                  <a:gd name="connsiteX615" fmla="*/ 2298399 w 8553860"/>
                  <a:gd name="connsiteY615" fmla="*/ 1852318 h 4889692"/>
                  <a:gd name="connsiteX616" fmla="*/ 2301520 w 8553860"/>
                  <a:gd name="connsiteY616" fmla="*/ 1885218 h 4889692"/>
                  <a:gd name="connsiteX617" fmla="*/ 2257055 w 8553860"/>
                  <a:gd name="connsiteY617" fmla="*/ 2063266 h 4889692"/>
                  <a:gd name="connsiteX618" fmla="*/ 2157984 w 8553860"/>
                  <a:gd name="connsiteY618" fmla="*/ 2175535 h 4889692"/>
                  <a:gd name="connsiteX619" fmla="*/ 2180216 w 8553860"/>
                  <a:gd name="connsiteY619" fmla="*/ 2083286 h 4889692"/>
                  <a:gd name="connsiteX620" fmla="*/ 2213370 w 8553860"/>
                  <a:gd name="connsiteY620" fmla="*/ 1971017 h 4889692"/>
                  <a:gd name="connsiteX621" fmla="*/ 2250034 w 8553860"/>
                  <a:gd name="connsiteY621" fmla="*/ 1875198 h 4889692"/>
                  <a:gd name="connsiteX622" fmla="*/ 2284358 w 8553860"/>
                  <a:gd name="connsiteY622" fmla="*/ 1840872 h 4889692"/>
                  <a:gd name="connsiteX623" fmla="*/ 2280225 w 8553860"/>
                  <a:gd name="connsiteY623" fmla="*/ 1816454 h 4889692"/>
                  <a:gd name="connsiteX624" fmla="*/ 2080530 w 8553860"/>
                  <a:gd name="connsiteY624" fmla="*/ 1959436 h 4889692"/>
                  <a:gd name="connsiteX625" fmla="*/ 1995727 w 8553860"/>
                  <a:gd name="connsiteY625" fmla="*/ 2274866 h 4889692"/>
                  <a:gd name="connsiteX626" fmla="*/ 2046043 w 8553860"/>
                  <a:gd name="connsiteY626" fmla="*/ 2462407 h 4889692"/>
                  <a:gd name="connsiteX627" fmla="*/ 2154084 w 8553860"/>
                  <a:gd name="connsiteY627" fmla="*/ 2526358 h 4889692"/>
                  <a:gd name="connsiteX628" fmla="*/ 2261905 w 8553860"/>
                  <a:gd name="connsiteY628" fmla="*/ 2468848 h 4889692"/>
                  <a:gd name="connsiteX629" fmla="*/ 2339256 w 8553860"/>
                  <a:gd name="connsiteY629" fmla="*/ 2326506 h 4889692"/>
                  <a:gd name="connsiteX630" fmla="*/ 2328323 w 8553860"/>
                  <a:gd name="connsiteY630" fmla="*/ 2312120 h 4889692"/>
                  <a:gd name="connsiteX631" fmla="*/ 2295114 w 8553860"/>
                  <a:gd name="connsiteY631" fmla="*/ 2388022 h 4889692"/>
                  <a:gd name="connsiteX632" fmla="*/ 2255659 w 8553860"/>
                  <a:gd name="connsiteY632" fmla="*/ 2446743 h 4889692"/>
                  <a:gd name="connsiteX633" fmla="*/ 2222847 w 8553860"/>
                  <a:gd name="connsiteY633" fmla="*/ 2474673 h 4889692"/>
                  <a:gd name="connsiteX634" fmla="*/ 2190821 w 8553860"/>
                  <a:gd name="connsiteY634" fmla="*/ 2482549 h 4889692"/>
                  <a:gd name="connsiteX635" fmla="*/ 2155272 w 8553860"/>
                  <a:gd name="connsiteY635" fmla="*/ 2449559 h 4889692"/>
                  <a:gd name="connsiteX636" fmla="*/ 2143163 w 8553860"/>
                  <a:gd name="connsiteY636" fmla="*/ 2336224 h 4889692"/>
                  <a:gd name="connsiteX637" fmla="*/ 2147075 w 8553860"/>
                  <a:gd name="connsiteY637" fmla="*/ 2263780 h 4889692"/>
                  <a:gd name="connsiteX638" fmla="*/ 2155681 w 8553860"/>
                  <a:gd name="connsiteY638" fmla="*/ 2192771 h 4889692"/>
                  <a:gd name="connsiteX639" fmla="*/ 2330949 w 8553860"/>
                  <a:gd name="connsiteY639" fmla="*/ 2136036 h 4889692"/>
                  <a:gd name="connsiteX640" fmla="*/ 2402930 w 8553860"/>
                  <a:gd name="connsiteY640" fmla="*/ 1965832 h 4889692"/>
                  <a:gd name="connsiteX641" fmla="*/ 2368539 w 8553860"/>
                  <a:gd name="connsiteY641" fmla="*/ 1861699 h 4889692"/>
                  <a:gd name="connsiteX642" fmla="*/ 2280225 w 8553860"/>
                  <a:gd name="connsiteY642" fmla="*/ 1816454 h 4889692"/>
                  <a:gd name="connsiteX643" fmla="*/ 2556931 w 8553860"/>
                  <a:gd name="connsiteY643" fmla="*/ 1816096 h 4889692"/>
                  <a:gd name="connsiteX644" fmla="*/ 2467611 w 8553860"/>
                  <a:gd name="connsiteY644" fmla="*/ 1888036 h 4889692"/>
                  <a:gd name="connsiteX645" fmla="*/ 2393894 w 8553860"/>
                  <a:gd name="connsiteY645" fmla="*/ 2080806 h 4889692"/>
                  <a:gd name="connsiteX646" fmla="*/ 2404035 w 8553860"/>
                  <a:gd name="connsiteY646" fmla="*/ 2089446 h 4889692"/>
                  <a:gd name="connsiteX647" fmla="*/ 2435628 w 8553860"/>
                  <a:gd name="connsiteY647" fmla="*/ 1998341 h 4889692"/>
                  <a:gd name="connsiteX648" fmla="*/ 2465271 w 8553860"/>
                  <a:gd name="connsiteY648" fmla="*/ 1925895 h 4889692"/>
                  <a:gd name="connsiteX649" fmla="*/ 2492964 w 8553860"/>
                  <a:gd name="connsiteY649" fmla="*/ 1879271 h 4889692"/>
                  <a:gd name="connsiteX650" fmla="*/ 2517927 w 8553860"/>
                  <a:gd name="connsiteY650" fmla="*/ 1861339 h 4889692"/>
                  <a:gd name="connsiteX651" fmla="*/ 2524948 w 8553860"/>
                  <a:gd name="connsiteY651" fmla="*/ 1865649 h 4889692"/>
                  <a:gd name="connsiteX652" fmla="*/ 2527288 w 8553860"/>
                  <a:gd name="connsiteY652" fmla="*/ 1880012 h 4889692"/>
                  <a:gd name="connsiteX653" fmla="*/ 2521047 w 8553860"/>
                  <a:gd name="connsiteY653" fmla="*/ 1918052 h 4889692"/>
                  <a:gd name="connsiteX654" fmla="*/ 2510126 w 8553860"/>
                  <a:gd name="connsiteY654" fmla="*/ 1966146 h 4889692"/>
                  <a:gd name="connsiteX655" fmla="*/ 2377512 w 8553860"/>
                  <a:gd name="connsiteY655" fmla="*/ 2511635 h 4889692"/>
                  <a:gd name="connsiteX656" fmla="*/ 2529628 w 8553860"/>
                  <a:gd name="connsiteY656" fmla="*/ 2511635 h 4889692"/>
                  <a:gd name="connsiteX657" fmla="*/ 2642740 w 8553860"/>
                  <a:gd name="connsiteY657" fmla="*/ 2079549 h 4889692"/>
                  <a:gd name="connsiteX658" fmla="*/ 2683304 w 8553860"/>
                  <a:gd name="connsiteY658" fmla="*/ 1950347 h 4889692"/>
                  <a:gd name="connsiteX659" fmla="*/ 2717237 w 8553860"/>
                  <a:gd name="connsiteY659" fmla="*/ 1881437 h 4889692"/>
                  <a:gd name="connsiteX660" fmla="*/ 2741031 w 8553860"/>
                  <a:gd name="connsiteY660" fmla="*/ 1859903 h 4889692"/>
                  <a:gd name="connsiteX661" fmla="*/ 2751172 w 8553860"/>
                  <a:gd name="connsiteY661" fmla="*/ 1866367 h 4889692"/>
                  <a:gd name="connsiteX662" fmla="*/ 2754291 w 8553860"/>
                  <a:gd name="connsiteY662" fmla="*/ 1887194 h 4889692"/>
                  <a:gd name="connsiteX663" fmla="*/ 2736350 w 8553860"/>
                  <a:gd name="connsiteY663" fmla="*/ 1990608 h 4889692"/>
                  <a:gd name="connsiteX664" fmla="*/ 2690715 w 8553860"/>
                  <a:gd name="connsiteY664" fmla="*/ 2160095 h 4889692"/>
                  <a:gd name="connsiteX665" fmla="*/ 2657562 w 8553860"/>
                  <a:gd name="connsiteY665" fmla="*/ 2292236 h 4889692"/>
                  <a:gd name="connsiteX666" fmla="*/ 2652101 w 8553860"/>
                  <a:gd name="connsiteY666" fmla="*/ 2366925 h 4889692"/>
                  <a:gd name="connsiteX667" fmla="*/ 2673163 w 8553860"/>
                  <a:gd name="connsiteY667" fmla="*/ 2480395 h 4889692"/>
                  <a:gd name="connsiteX668" fmla="*/ 2735570 w 8553860"/>
                  <a:gd name="connsiteY668" fmla="*/ 2526358 h 4889692"/>
                  <a:gd name="connsiteX669" fmla="*/ 2828790 w 8553860"/>
                  <a:gd name="connsiteY669" fmla="*/ 2456573 h 4889692"/>
                  <a:gd name="connsiteX670" fmla="*/ 2897827 w 8553860"/>
                  <a:gd name="connsiteY670" fmla="*/ 2268806 h 4889692"/>
                  <a:gd name="connsiteX671" fmla="*/ 2887686 w 8553860"/>
                  <a:gd name="connsiteY671" fmla="*/ 2258730 h 4889692"/>
                  <a:gd name="connsiteX672" fmla="*/ 2838931 w 8553860"/>
                  <a:gd name="connsiteY672" fmla="*/ 2400769 h 4889692"/>
                  <a:gd name="connsiteX673" fmla="*/ 2802657 w 8553860"/>
                  <a:gd name="connsiteY673" fmla="*/ 2465336 h 4889692"/>
                  <a:gd name="connsiteX674" fmla="*/ 2781595 w 8553860"/>
                  <a:gd name="connsiteY674" fmla="*/ 2482549 h 4889692"/>
                  <a:gd name="connsiteX675" fmla="*/ 2772234 w 8553860"/>
                  <a:gd name="connsiteY675" fmla="*/ 2476804 h 4889692"/>
                  <a:gd name="connsiteX676" fmla="*/ 2769113 w 8553860"/>
                  <a:gd name="connsiteY676" fmla="*/ 2459568 h 4889692"/>
                  <a:gd name="connsiteX677" fmla="*/ 2801097 w 8553860"/>
                  <a:gd name="connsiteY677" fmla="*/ 2325990 h 4889692"/>
                  <a:gd name="connsiteX678" fmla="*/ 2845561 w 8553860"/>
                  <a:gd name="connsiteY678" fmla="*/ 2162249 h 4889692"/>
                  <a:gd name="connsiteX679" fmla="*/ 2866624 w 8553860"/>
                  <a:gd name="connsiteY679" fmla="*/ 2068170 h 4889692"/>
                  <a:gd name="connsiteX680" fmla="*/ 2875204 w 8553860"/>
                  <a:gd name="connsiteY680" fmla="*/ 1985582 h 4889692"/>
                  <a:gd name="connsiteX681" fmla="*/ 2849072 w 8553860"/>
                  <a:gd name="connsiteY681" fmla="*/ 1858468 h 4889692"/>
                  <a:gd name="connsiteX682" fmla="*/ 2786275 w 8553860"/>
                  <a:gd name="connsiteY682" fmla="*/ 1816096 h 4889692"/>
                  <a:gd name="connsiteX683" fmla="*/ 2695395 w 8553860"/>
                  <a:gd name="connsiteY683" fmla="*/ 1885881 h 4889692"/>
                  <a:gd name="connsiteX684" fmla="*/ 2627919 w 8553860"/>
                  <a:gd name="connsiteY684" fmla="*/ 2085160 h 4889692"/>
                  <a:gd name="connsiteX685" fmla="*/ 2633769 w 8553860"/>
                  <a:gd name="connsiteY685" fmla="*/ 2039836 h 4889692"/>
                  <a:gd name="connsiteX686" fmla="*/ 2637279 w 8553860"/>
                  <a:gd name="connsiteY686" fmla="*/ 1977255 h 4889692"/>
                  <a:gd name="connsiteX687" fmla="*/ 2615828 w 8553860"/>
                  <a:gd name="connsiteY687" fmla="*/ 1858546 h 4889692"/>
                  <a:gd name="connsiteX688" fmla="*/ 2556931 w 8553860"/>
                  <a:gd name="connsiteY688" fmla="*/ 1816096 h 4889692"/>
                  <a:gd name="connsiteX689" fmla="*/ 1614721 w 8553860"/>
                  <a:gd name="connsiteY689" fmla="*/ 1464556 h 4889692"/>
                  <a:gd name="connsiteX690" fmla="*/ 1614721 w 8553860"/>
                  <a:gd name="connsiteY690" fmla="*/ 1487537 h 4889692"/>
                  <a:gd name="connsiteX691" fmla="*/ 1649045 w 8553860"/>
                  <a:gd name="connsiteY691" fmla="*/ 1490410 h 4889692"/>
                  <a:gd name="connsiteX692" fmla="*/ 1674788 w 8553860"/>
                  <a:gd name="connsiteY692" fmla="*/ 1523445 h 4889692"/>
                  <a:gd name="connsiteX693" fmla="*/ 1670497 w 8553860"/>
                  <a:gd name="connsiteY693" fmla="*/ 1562226 h 4889692"/>
                  <a:gd name="connsiteX694" fmla="*/ 1648655 w 8553860"/>
                  <a:gd name="connsiteY694" fmla="*/ 1667077 h 4889692"/>
                  <a:gd name="connsiteX695" fmla="*/ 1589369 w 8553860"/>
                  <a:gd name="connsiteY695" fmla="*/ 1939261 h 4889692"/>
                  <a:gd name="connsiteX696" fmla="*/ 1515651 w 8553860"/>
                  <a:gd name="connsiteY696" fmla="*/ 2273206 h 4889692"/>
                  <a:gd name="connsiteX697" fmla="*/ 1462605 w 8553860"/>
                  <a:gd name="connsiteY697" fmla="*/ 2511635 h 4889692"/>
                  <a:gd name="connsiteX698" fmla="*/ 1613941 w 8553860"/>
                  <a:gd name="connsiteY698" fmla="*/ 2511635 h 4889692"/>
                  <a:gd name="connsiteX699" fmla="*/ 1709891 w 8553860"/>
                  <a:gd name="connsiteY699" fmla="*/ 2079302 h 4889692"/>
                  <a:gd name="connsiteX700" fmla="*/ 1754356 w 8553860"/>
                  <a:gd name="connsiteY700" fmla="*/ 1934952 h 4889692"/>
                  <a:gd name="connsiteX701" fmla="*/ 1791020 w 8553860"/>
                  <a:gd name="connsiteY701" fmla="*/ 1868163 h 4889692"/>
                  <a:gd name="connsiteX702" fmla="*/ 1818323 w 8553860"/>
                  <a:gd name="connsiteY702" fmla="*/ 1852362 h 4889692"/>
                  <a:gd name="connsiteX703" fmla="*/ 1828854 w 8553860"/>
                  <a:gd name="connsiteY703" fmla="*/ 1859545 h 4889692"/>
                  <a:gd name="connsiteX704" fmla="*/ 1832364 w 8553860"/>
                  <a:gd name="connsiteY704" fmla="*/ 1882526 h 4889692"/>
                  <a:gd name="connsiteX705" fmla="*/ 1810522 w 8553860"/>
                  <a:gd name="connsiteY705" fmla="*/ 1997432 h 4889692"/>
                  <a:gd name="connsiteX706" fmla="*/ 1769958 w 8553860"/>
                  <a:gd name="connsiteY706" fmla="*/ 2140346 h 4889692"/>
                  <a:gd name="connsiteX707" fmla="*/ 1739535 w 8553860"/>
                  <a:gd name="connsiteY707" fmla="*/ 2250224 h 4889692"/>
                  <a:gd name="connsiteX708" fmla="*/ 1727053 w 8553860"/>
                  <a:gd name="connsiteY708" fmla="*/ 2362257 h 4889692"/>
                  <a:gd name="connsiteX709" fmla="*/ 1748506 w 8553860"/>
                  <a:gd name="connsiteY709" fmla="*/ 2480035 h 4889692"/>
                  <a:gd name="connsiteX710" fmla="*/ 1811302 w 8553860"/>
                  <a:gd name="connsiteY710" fmla="*/ 2525998 h 4889692"/>
                  <a:gd name="connsiteX711" fmla="*/ 1900232 w 8553860"/>
                  <a:gd name="connsiteY711" fmla="*/ 2467827 h 4889692"/>
                  <a:gd name="connsiteX712" fmla="*/ 1966539 w 8553860"/>
                  <a:gd name="connsiteY712" fmla="*/ 2296186 h 4889692"/>
                  <a:gd name="connsiteX713" fmla="*/ 1956398 w 8553860"/>
                  <a:gd name="connsiteY713" fmla="*/ 2287569 h 4889692"/>
                  <a:gd name="connsiteX714" fmla="*/ 1936896 w 8553860"/>
                  <a:gd name="connsiteY714" fmla="*/ 2347893 h 4889692"/>
                  <a:gd name="connsiteX715" fmla="*/ 1902182 w 8553860"/>
                  <a:gd name="connsiteY715" fmla="*/ 2431919 h 4889692"/>
                  <a:gd name="connsiteX716" fmla="*/ 1858107 w 8553860"/>
                  <a:gd name="connsiteY716" fmla="*/ 2482908 h 4889692"/>
                  <a:gd name="connsiteX717" fmla="*/ 1848356 w 8553860"/>
                  <a:gd name="connsiteY717" fmla="*/ 2477163 h 4889692"/>
                  <a:gd name="connsiteX718" fmla="*/ 1844846 w 8553860"/>
                  <a:gd name="connsiteY718" fmla="*/ 2461364 h 4889692"/>
                  <a:gd name="connsiteX719" fmla="*/ 1871758 w 8553860"/>
                  <a:gd name="connsiteY719" fmla="*/ 2346458 h 4889692"/>
                  <a:gd name="connsiteX720" fmla="*/ 1918954 w 8553860"/>
                  <a:gd name="connsiteY720" fmla="*/ 2174099 h 4889692"/>
                  <a:gd name="connsiteX721" fmla="*/ 1945086 w 8553860"/>
                  <a:gd name="connsiteY721" fmla="*/ 2066375 h 4889692"/>
                  <a:gd name="connsiteX722" fmla="*/ 1950937 w 8553860"/>
                  <a:gd name="connsiteY722" fmla="*/ 1988814 h 4889692"/>
                  <a:gd name="connsiteX723" fmla="*/ 1920904 w 8553860"/>
                  <a:gd name="connsiteY723" fmla="*/ 1859545 h 4889692"/>
                  <a:gd name="connsiteX724" fmla="*/ 1852647 w 8553860"/>
                  <a:gd name="connsiteY724" fmla="*/ 1816454 h 4889692"/>
                  <a:gd name="connsiteX725" fmla="*/ 1787510 w 8553860"/>
                  <a:gd name="connsiteY725" fmla="*/ 1848053 h 4889692"/>
                  <a:gd name="connsiteX726" fmla="*/ 1736414 w 8553860"/>
                  <a:gd name="connsiteY726" fmla="*/ 1944287 h 4889692"/>
                  <a:gd name="connsiteX727" fmla="*/ 1844846 w 8553860"/>
                  <a:gd name="connsiteY727" fmla="*/ 1464556 h 4889692"/>
                  <a:gd name="connsiteX728" fmla="*/ 2079260 w 8553860"/>
                  <a:gd name="connsiteY728" fmla="*/ 1462597 h 4889692"/>
                  <a:gd name="connsiteX729" fmla="*/ 2080363 w 8553860"/>
                  <a:gd name="connsiteY729" fmla="*/ 1466298 h 4889692"/>
                  <a:gd name="connsiteX730" fmla="*/ 2082013 w 8553860"/>
                  <a:gd name="connsiteY730" fmla="*/ 1470701 h 4889692"/>
                  <a:gd name="connsiteX731" fmla="*/ 2084731 w 8553860"/>
                  <a:gd name="connsiteY731" fmla="*/ 1476712 h 4889692"/>
                  <a:gd name="connsiteX732" fmla="*/ 2087885 w 8553860"/>
                  <a:gd name="connsiteY732" fmla="*/ 1484244 h 4889692"/>
                  <a:gd name="connsiteX733" fmla="*/ 2092820 w 8553860"/>
                  <a:gd name="connsiteY733" fmla="*/ 1492856 h 4889692"/>
                  <a:gd name="connsiteX734" fmla="*/ 2098909 w 8553860"/>
                  <a:gd name="connsiteY734" fmla="*/ 1502460 h 4889692"/>
                  <a:gd name="connsiteX735" fmla="*/ 2105804 w 8553860"/>
                  <a:gd name="connsiteY735" fmla="*/ 1513220 h 4889692"/>
                  <a:gd name="connsiteX736" fmla="*/ 2109869 w 8553860"/>
                  <a:gd name="connsiteY736" fmla="*/ 1518789 h 4889692"/>
                  <a:gd name="connsiteX737" fmla="*/ 2114539 w 8553860"/>
                  <a:gd name="connsiteY737" fmla="*/ 1524649 h 4889692"/>
                  <a:gd name="connsiteX738" fmla="*/ 2119208 w 8553860"/>
                  <a:gd name="connsiteY738" fmla="*/ 1530509 h 4889692"/>
                  <a:gd name="connsiteX739" fmla="*/ 2124482 w 8553860"/>
                  <a:gd name="connsiteY739" fmla="*/ 1536661 h 4889692"/>
                  <a:gd name="connsiteX740" fmla="*/ 2130071 w 8553860"/>
                  <a:gd name="connsiteY740" fmla="*/ 1542856 h 4889692"/>
                  <a:gd name="connsiteX741" fmla="*/ 2136292 w 8553860"/>
                  <a:gd name="connsiteY741" fmla="*/ 1549137 h 4889692"/>
                  <a:gd name="connsiteX742" fmla="*/ 2142828 w 8553860"/>
                  <a:gd name="connsiteY742" fmla="*/ 1555462 h 4889692"/>
                  <a:gd name="connsiteX743" fmla="*/ 2149998 w 8553860"/>
                  <a:gd name="connsiteY743" fmla="*/ 1561873 h 4889692"/>
                  <a:gd name="connsiteX744" fmla="*/ 2157138 w 8553860"/>
                  <a:gd name="connsiteY744" fmla="*/ 1568489 h 4889692"/>
                  <a:gd name="connsiteX745" fmla="*/ 2164967 w 8553860"/>
                  <a:gd name="connsiteY745" fmla="*/ 1574782 h 4889692"/>
                  <a:gd name="connsiteX746" fmla="*/ 2173399 w 8553860"/>
                  <a:gd name="connsiteY746" fmla="*/ 1581366 h 4889692"/>
                  <a:gd name="connsiteX747" fmla="*/ 2182148 w 8553860"/>
                  <a:gd name="connsiteY747" fmla="*/ 1587994 h 4889692"/>
                  <a:gd name="connsiteX748" fmla="*/ 2191900 w 8553860"/>
                  <a:gd name="connsiteY748" fmla="*/ 1594341 h 4889692"/>
                  <a:gd name="connsiteX749" fmla="*/ 2201625 w 8553860"/>
                  <a:gd name="connsiteY749" fmla="*/ 1600893 h 4889692"/>
                  <a:gd name="connsiteX750" fmla="*/ 2212353 w 8553860"/>
                  <a:gd name="connsiteY750" fmla="*/ 1607165 h 4889692"/>
                  <a:gd name="connsiteX751" fmla="*/ 2223081 w 8553860"/>
                  <a:gd name="connsiteY751" fmla="*/ 1613437 h 4889692"/>
                  <a:gd name="connsiteX752" fmla="*/ 2235101 w 8553860"/>
                  <a:gd name="connsiteY752" fmla="*/ 1619677 h 4889692"/>
                  <a:gd name="connsiteX753" fmla="*/ 2247177 w 8553860"/>
                  <a:gd name="connsiteY753" fmla="*/ 1625506 h 4889692"/>
                  <a:gd name="connsiteX754" fmla="*/ 2259886 w 8553860"/>
                  <a:gd name="connsiteY754" fmla="*/ 1631422 h 4889692"/>
                  <a:gd name="connsiteX755" fmla="*/ 2273253 w 8553860"/>
                  <a:gd name="connsiteY755" fmla="*/ 1637220 h 4889692"/>
                  <a:gd name="connsiteX756" fmla="*/ 2287309 w 8553860"/>
                  <a:gd name="connsiteY756" fmla="*/ 1642695 h 4889692"/>
                  <a:gd name="connsiteX757" fmla="*/ 2302054 w 8553860"/>
                  <a:gd name="connsiteY757" fmla="*/ 1647845 h 4889692"/>
                  <a:gd name="connsiteX758" fmla="*/ 2317113 w 8553860"/>
                  <a:gd name="connsiteY758" fmla="*/ 1653040 h 4889692"/>
                  <a:gd name="connsiteX759" fmla="*/ 2333521 w 8553860"/>
                  <a:gd name="connsiteY759" fmla="*/ 1657791 h 4889692"/>
                  <a:gd name="connsiteX760" fmla="*/ 2349957 w 8553860"/>
                  <a:gd name="connsiteY760" fmla="*/ 1662338 h 4889692"/>
                  <a:gd name="connsiteX761" fmla="*/ 2367397 w 8553860"/>
                  <a:gd name="connsiteY761" fmla="*/ 1666605 h 4889692"/>
                  <a:gd name="connsiteX762" fmla="*/ 2385496 w 8553860"/>
                  <a:gd name="connsiteY762" fmla="*/ 1670753 h 4889692"/>
                  <a:gd name="connsiteX763" fmla="*/ 2404285 w 8553860"/>
                  <a:gd name="connsiteY763" fmla="*/ 1674578 h 4889692"/>
                  <a:gd name="connsiteX764" fmla="*/ 2423788 w 8553860"/>
                  <a:gd name="connsiteY764" fmla="*/ 1677874 h 4889692"/>
                  <a:gd name="connsiteX765" fmla="*/ 2443980 w 8553860"/>
                  <a:gd name="connsiteY765" fmla="*/ 1680847 h 4889692"/>
                  <a:gd name="connsiteX766" fmla="*/ 2465203 w 8553860"/>
                  <a:gd name="connsiteY766" fmla="*/ 1683334 h 4889692"/>
                  <a:gd name="connsiteX767" fmla="*/ 2486799 w 8553860"/>
                  <a:gd name="connsiteY767" fmla="*/ 1685454 h 4889692"/>
                  <a:gd name="connsiteX768" fmla="*/ 2509687 w 8553860"/>
                  <a:gd name="connsiteY768" fmla="*/ 1687543 h 4889692"/>
                  <a:gd name="connsiteX769" fmla="*/ 2533003 w 8553860"/>
                  <a:gd name="connsiteY769" fmla="*/ 1688855 h 4889692"/>
                  <a:gd name="connsiteX770" fmla="*/ 2557350 w 8553860"/>
                  <a:gd name="connsiteY770" fmla="*/ 1689681 h 4889692"/>
                  <a:gd name="connsiteX771" fmla="*/ 2582386 w 8553860"/>
                  <a:gd name="connsiteY771" fmla="*/ 1690184 h 4889692"/>
                  <a:gd name="connsiteX772" fmla="*/ 2608482 w 8553860"/>
                  <a:gd name="connsiteY772" fmla="*/ 1689996 h 4889692"/>
                  <a:gd name="connsiteX773" fmla="*/ 2634950 w 8553860"/>
                  <a:gd name="connsiteY773" fmla="*/ 1689443 h 4889692"/>
                  <a:gd name="connsiteX774" fmla="*/ 2662766 w 8553860"/>
                  <a:gd name="connsiteY774" fmla="*/ 1688447 h 4889692"/>
                  <a:gd name="connsiteX775" fmla="*/ 2690981 w 8553860"/>
                  <a:gd name="connsiteY775" fmla="*/ 1686878 h 4889692"/>
                  <a:gd name="connsiteX776" fmla="*/ 2720573 w 8553860"/>
                  <a:gd name="connsiteY776" fmla="*/ 1684664 h 4889692"/>
                  <a:gd name="connsiteX777" fmla="*/ 2958581 w 8553860"/>
                  <a:gd name="connsiteY777" fmla="*/ 1625542 h 4889692"/>
                  <a:gd name="connsiteX778" fmla="*/ 2992373 w 8553860"/>
                  <a:gd name="connsiteY778" fmla="*/ 1613163 h 4889692"/>
                  <a:gd name="connsiteX779" fmla="*/ 3007054 w 8553860"/>
                  <a:gd name="connsiteY779" fmla="*/ 1608854 h 4889692"/>
                  <a:gd name="connsiteX780" fmla="*/ 3027978 w 8553860"/>
                  <a:gd name="connsiteY780" fmla="*/ 1602804 h 4889692"/>
                  <a:gd name="connsiteX781" fmla="*/ 3048498 w 8553860"/>
                  <a:gd name="connsiteY781" fmla="*/ 1597193 h 4889692"/>
                  <a:gd name="connsiteX782" fmla="*/ 3068999 w 8553860"/>
                  <a:gd name="connsiteY782" fmla="*/ 1591817 h 4889692"/>
                  <a:gd name="connsiteX783" fmla="*/ 3089819 w 8553860"/>
                  <a:gd name="connsiteY783" fmla="*/ 1586939 h 4889692"/>
                  <a:gd name="connsiteX784" fmla="*/ 3109897 w 8553860"/>
                  <a:gd name="connsiteY784" fmla="*/ 1582237 h 4889692"/>
                  <a:gd name="connsiteX785" fmla="*/ 3129975 w 8553860"/>
                  <a:gd name="connsiteY785" fmla="*/ 1577533 h 4889692"/>
                  <a:gd name="connsiteX786" fmla="*/ 3149991 w 8553860"/>
                  <a:gd name="connsiteY786" fmla="*/ 1573534 h 4889692"/>
                  <a:gd name="connsiteX787" fmla="*/ 3169604 w 8553860"/>
                  <a:gd name="connsiteY787" fmla="*/ 1569974 h 4889692"/>
                  <a:gd name="connsiteX788" fmla="*/ 3189239 w 8553860"/>
                  <a:gd name="connsiteY788" fmla="*/ 1566178 h 4889692"/>
                  <a:gd name="connsiteX789" fmla="*/ 3208470 w 8553860"/>
                  <a:gd name="connsiteY789" fmla="*/ 1562821 h 4889692"/>
                  <a:gd name="connsiteX790" fmla="*/ 3227661 w 8553860"/>
                  <a:gd name="connsiteY790" fmla="*/ 1559935 h 4889692"/>
                  <a:gd name="connsiteX791" fmla="*/ 3246852 w 8553860"/>
                  <a:gd name="connsiteY791" fmla="*/ 1557047 h 4889692"/>
                  <a:gd name="connsiteX792" fmla="*/ 3265640 w 8553860"/>
                  <a:gd name="connsiteY792" fmla="*/ 1554598 h 4889692"/>
                  <a:gd name="connsiteX793" fmla="*/ 3284388 w 8553860"/>
                  <a:gd name="connsiteY793" fmla="*/ 1552619 h 4889692"/>
                  <a:gd name="connsiteX794" fmla="*/ 3302794 w 8553860"/>
                  <a:gd name="connsiteY794" fmla="*/ 1550375 h 4889692"/>
                  <a:gd name="connsiteX795" fmla="*/ 3321500 w 8553860"/>
                  <a:gd name="connsiteY795" fmla="*/ 1548864 h 4889692"/>
                  <a:gd name="connsiteX796" fmla="*/ 3339463 w 8553860"/>
                  <a:gd name="connsiteY796" fmla="*/ 1547528 h 4889692"/>
                  <a:gd name="connsiteX797" fmla="*/ 3357446 w 8553860"/>
                  <a:gd name="connsiteY797" fmla="*/ 1545957 h 4889692"/>
                  <a:gd name="connsiteX798" fmla="*/ 3375368 w 8553860"/>
                  <a:gd name="connsiteY798" fmla="*/ 1545089 h 4889692"/>
                  <a:gd name="connsiteX799" fmla="*/ 3392927 w 8553860"/>
                  <a:gd name="connsiteY799" fmla="*/ 1544192 h 4889692"/>
                  <a:gd name="connsiteX800" fmla="*/ 3410447 w 8553860"/>
                  <a:gd name="connsiteY800" fmla="*/ 1543763 h 4889692"/>
                  <a:gd name="connsiteX801" fmla="*/ 3427584 w 8553860"/>
                  <a:gd name="connsiteY801" fmla="*/ 1543540 h 4889692"/>
                  <a:gd name="connsiteX802" fmla="*/ 3444360 w 8553860"/>
                  <a:gd name="connsiteY802" fmla="*/ 1543285 h 4889692"/>
                  <a:gd name="connsiteX803" fmla="*/ 3461477 w 8553860"/>
                  <a:gd name="connsiteY803" fmla="*/ 1543295 h 4889692"/>
                  <a:gd name="connsiteX804" fmla="*/ 3478191 w 8553860"/>
                  <a:gd name="connsiteY804" fmla="*/ 1543744 h 4889692"/>
                  <a:gd name="connsiteX805" fmla="*/ 3494926 w 8553860"/>
                  <a:gd name="connsiteY805" fmla="*/ 1543959 h 4889692"/>
                  <a:gd name="connsiteX806" fmla="*/ 3510876 w 8553860"/>
                  <a:gd name="connsiteY806" fmla="*/ 1544817 h 4889692"/>
                  <a:gd name="connsiteX807" fmla="*/ 3527188 w 8553860"/>
                  <a:gd name="connsiteY807" fmla="*/ 1545705 h 4889692"/>
                  <a:gd name="connsiteX808" fmla="*/ 3543480 w 8553860"/>
                  <a:gd name="connsiteY808" fmla="*/ 1546827 h 4889692"/>
                  <a:gd name="connsiteX809" fmla="*/ 3559027 w 8553860"/>
                  <a:gd name="connsiteY809" fmla="*/ 1548124 h 4889692"/>
                  <a:gd name="connsiteX810" fmla="*/ 3574575 w 8553860"/>
                  <a:gd name="connsiteY810" fmla="*/ 1549421 h 4889692"/>
                  <a:gd name="connsiteX811" fmla="*/ 3590102 w 8553860"/>
                  <a:gd name="connsiteY811" fmla="*/ 1550951 h 4889692"/>
                  <a:gd name="connsiteX812" fmla="*/ 3605247 w 8553860"/>
                  <a:gd name="connsiteY812" fmla="*/ 1552688 h 4889692"/>
                  <a:gd name="connsiteX813" fmla="*/ 3620393 w 8553860"/>
                  <a:gd name="connsiteY813" fmla="*/ 1554423 h 4889692"/>
                  <a:gd name="connsiteX814" fmla="*/ 3635115 w 8553860"/>
                  <a:gd name="connsiteY814" fmla="*/ 1556832 h 4889692"/>
                  <a:gd name="connsiteX815" fmla="*/ 3649878 w 8553860"/>
                  <a:gd name="connsiteY815" fmla="*/ 1558772 h 4889692"/>
                  <a:gd name="connsiteX816" fmla="*/ 3664219 w 8553860"/>
                  <a:gd name="connsiteY816" fmla="*/ 1561384 h 4889692"/>
                  <a:gd name="connsiteX817" fmla="*/ 3678940 w 8553860"/>
                  <a:gd name="connsiteY817" fmla="*/ 1563793 h 4889692"/>
                  <a:gd name="connsiteX818" fmla="*/ 3692920 w 8553860"/>
                  <a:gd name="connsiteY818" fmla="*/ 1566377 h 4889692"/>
                  <a:gd name="connsiteX819" fmla="*/ 3706878 w 8553860"/>
                  <a:gd name="connsiteY819" fmla="*/ 1569194 h 4889692"/>
                  <a:gd name="connsiteX820" fmla="*/ 3720836 w 8553860"/>
                  <a:gd name="connsiteY820" fmla="*/ 1572011 h 4889692"/>
                  <a:gd name="connsiteX821" fmla="*/ 3734412 w 8553860"/>
                  <a:gd name="connsiteY821" fmla="*/ 1575033 h 4889692"/>
                  <a:gd name="connsiteX822" fmla="*/ 3760799 w 8553860"/>
                  <a:gd name="connsiteY822" fmla="*/ 1581485 h 4889692"/>
                  <a:gd name="connsiteX823" fmla="*/ 3786806 w 8553860"/>
                  <a:gd name="connsiteY823" fmla="*/ 1588143 h 4889692"/>
                  <a:gd name="connsiteX824" fmla="*/ 3811666 w 8553860"/>
                  <a:gd name="connsiteY824" fmla="*/ 1595412 h 4889692"/>
                  <a:gd name="connsiteX825" fmla="*/ 3836144 w 8553860"/>
                  <a:gd name="connsiteY825" fmla="*/ 1602886 h 4889692"/>
                  <a:gd name="connsiteX826" fmla="*/ 3859497 w 8553860"/>
                  <a:gd name="connsiteY826" fmla="*/ 1610740 h 4889692"/>
                  <a:gd name="connsiteX827" fmla="*/ 3882467 w 8553860"/>
                  <a:gd name="connsiteY827" fmla="*/ 1618796 h 4889692"/>
                  <a:gd name="connsiteX828" fmla="*/ 3894036 w 8553860"/>
                  <a:gd name="connsiteY828" fmla="*/ 1623263 h 4889692"/>
                  <a:gd name="connsiteX829" fmla="*/ 3887470 w 8553860"/>
                  <a:gd name="connsiteY829" fmla="*/ 1619876 h 4889692"/>
                  <a:gd name="connsiteX830" fmla="*/ 3869327 w 8553860"/>
                  <a:gd name="connsiteY830" fmla="*/ 1611337 h 4889692"/>
                  <a:gd name="connsiteX831" fmla="*/ 3851185 w 8553860"/>
                  <a:gd name="connsiteY831" fmla="*/ 1602797 h 4889692"/>
                  <a:gd name="connsiteX832" fmla="*/ 3832383 w 8553860"/>
                  <a:gd name="connsiteY832" fmla="*/ 1594376 h 4889692"/>
                  <a:gd name="connsiteX833" fmla="*/ 3812576 w 8553860"/>
                  <a:gd name="connsiteY833" fmla="*/ 1586235 h 4889692"/>
                  <a:gd name="connsiteX834" fmla="*/ 3792426 w 8553860"/>
                  <a:gd name="connsiteY834" fmla="*/ 1578256 h 4889692"/>
                  <a:gd name="connsiteX835" fmla="*/ 3771272 w 8553860"/>
                  <a:gd name="connsiteY835" fmla="*/ 1570557 h 4889692"/>
                  <a:gd name="connsiteX836" fmla="*/ 3749774 w 8553860"/>
                  <a:gd name="connsiteY836" fmla="*/ 1563020 h 4889692"/>
                  <a:gd name="connsiteX837" fmla="*/ 3727244 w 8553860"/>
                  <a:gd name="connsiteY837" fmla="*/ 1555968 h 4889692"/>
                  <a:gd name="connsiteX838" fmla="*/ 3704370 w 8553860"/>
                  <a:gd name="connsiteY838" fmla="*/ 1549078 h 4889692"/>
                  <a:gd name="connsiteX839" fmla="*/ 3692589 w 8553860"/>
                  <a:gd name="connsiteY839" fmla="*/ 1545794 h 4889692"/>
                  <a:gd name="connsiteX840" fmla="*/ 3680464 w 8553860"/>
                  <a:gd name="connsiteY840" fmla="*/ 1542673 h 4889692"/>
                  <a:gd name="connsiteX841" fmla="*/ 3668339 w 8553860"/>
                  <a:gd name="connsiteY841" fmla="*/ 1539551 h 4889692"/>
                  <a:gd name="connsiteX842" fmla="*/ 3656186 w 8553860"/>
                  <a:gd name="connsiteY842" fmla="*/ 1536635 h 4889692"/>
                  <a:gd name="connsiteX843" fmla="*/ 3643373 w 8553860"/>
                  <a:gd name="connsiteY843" fmla="*/ 1533837 h 4889692"/>
                  <a:gd name="connsiteX844" fmla="*/ 3630904 w 8553860"/>
                  <a:gd name="connsiteY844" fmla="*/ 1530878 h 4889692"/>
                  <a:gd name="connsiteX845" fmla="*/ 3618035 w 8553860"/>
                  <a:gd name="connsiteY845" fmla="*/ 1528489 h 4889692"/>
                  <a:gd name="connsiteX846" fmla="*/ 3605221 w 8553860"/>
                  <a:gd name="connsiteY846" fmla="*/ 1525692 h 4889692"/>
                  <a:gd name="connsiteX847" fmla="*/ 3592009 w 8553860"/>
                  <a:gd name="connsiteY847" fmla="*/ 1523465 h 4889692"/>
                  <a:gd name="connsiteX848" fmla="*/ 3578795 w 8553860"/>
                  <a:gd name="connsiteY848" fmla="*/ 1521238 h 4889692"/>
                  <a:gd name="connsiteX849" fmla="*/ 3565239 w 8553860"/>
                  <a:gd name="connsiteY849" fmla="*/ 1519174 h 4889692"/>
                  <a:gd name="connsiteX850" fmla="*/ 3551653 w 8553860"/>
                  <a:gd name="connsiteY850" fmla="*/ 1517315 h 4889692"/>
                  <a:gd name="connsiteX851" fmla="*/ 3538068 w 8553860"/>
                  <a:gd name="connsiteY851" fmla="*/ 1515455 h 4889692"/>
                  <a:gd name="connsiteX852" fmla="*/ 3523823 w 8553860"/>
                  <a:gd name="connsiteY852" fmla="*/ 1513714 h 4889692"/>
                  <a:gd name="connsiteX853" fmla="*/ 3509549 w 8553860"/>
                  <a:gd name="connsiteY853" fmla="*/ 1512178 h 4889692"/>
                  <a:gd name="connsiteX854" fmla="*/ 3495592 w 8553860"/>
                  <a:gd name="connsiteY854" fmla="*/ 1510685 h 4889692"/>
                  <a:gd name="connsiteX855" fmla="*/ 3480919 w 8553860"/>
                  <a:gd name="connsiteY855" fmla="*/ 1509721 h 4889692"/>
                  <a:gd name="connsiteX856" fmla="*/ 3466274 w 8553860"/>
                  <a:gd name="connsiteY856" fmla="*/ 1508552 h 4889692"/>
                  <a:gd name="connsiteX857" fmla="*/ 3451257 w 8553860"/>
                  <a:gd name="connsiteY857" fmla="*/ 1507750 h 4889692"/>
                  <a:gd name="connsiteX858" fmla="*/ 3436527 w 8553860"/>
                  <a:gd name="connsiteY858" fmla="*/ 1507196 h 4889692"/>
                  <a:gd name="connsiteX859" fmla="*/ 3421482 w 8553860"/>
                  <a:gd name="connsiteY859" fmla="*/ 1506598 h 4889692"/>
                  <a:gd name="connsiteX860" fmla="*/ 3406092 w 8553860"/>
                  <a:gd name="connsiteY860" fmla="*/ 1506162 h 4889692"/>
                  <a:gd name="connsiteX861" fmla="*/ 3390647 w 8553860"/>
                  <a:gd name="connsiteY861" fmla="*/ 1506137 h 4889692"/>
                  <a:gd name="connsiteX862" fmla="*/ 3374886 w 8553860"/>
                  <a:gd name="connsiteY862" fmla="*/ 1506068 h 4889692"/>
                  <a:gd name="connsiteX863" fmla="*/ 3359040 w 8553860"/>
                  <a:gd name="connsiteY863" fmla="*/ 1506614 h 4889692"/>
                  <a:gd name="connsiteX864" fmla="*/ 3343222 w 8553860"/>
                  <a:gd name="connsiteY864" fmla="*/ 1506955 h 4889692"/>
                  <a:gd name="connsiteX865" fmla="*/ 3326745 w 8553860"/>
                  <a:gd name="connsiteY865" fmla="*/ 1507415 h 4889692"/>
                  <a:gd name="connsiteX866" fmla="*/ 3310500 w 8553860"/>
                  <a:gd name="connsiteY866" fmla="*/ 1508533 h 4889692"/>
                  <a:gd name="connsiteX867" fmla="*/ 3293966 w 8553860"/>
                  <a:gd name="connsiteY867" fmla="*/ 1509402 h 4889692"/>
                  <a:gd name="connsiteX868" fmla="*/ 3277376 w 8553860"/>
                  <a:gd name="connsiteY868" fmla="*/ 1510682 h 4889692"/>
                  <a:gd name="connsiteX869" fmla="*/ 3260414 w 8553860"/>
                  <a:gd name="connsiteY869" fmla="*/ 1512328 h 4889692"/>
                  <a:gd name="connsiteX870" fmla="*/ 3243453 w 8553860"/>
                  <a:gd name="connsiteY870" fmla="*/ 1513974 h 4889692"/>
                  <a:gd name="connsiteX871" fmla="*/ 3226435 w 8553860"/>
                  <a:gd name="connsiteY871" fmla="*/ 1516031 h 4889692"/>
                  <a:gd name="connsiteX872" fmla="*/ 3209045 w 8553860"/>
                  <a:gd name="connsiteY872" fmla="*/ 1518454 h 4889692"/>
                  <a:gd name="connsiteX873" fmla="*/ 3191683 w 8553860"/>
                  <a:gd name="connsiteY873" fmla="*/ 1520672 h 4889692"/>
                  <a:gd name="connsiteX874" fmla="*/ 3173949 w 8553860"/>
                  <a:gd name="connsiteY874" fmla="*/ 1523257 h 4889692"/>
                  <a:gd name="connsiteX875" fmla="*/ 3156131 w 8553860"/>
                  <a:gd name="connsiteY875" fmla="*/ 1526457 h 4889692"/>
                  <a:gd name="connsiteX876" fmla="*/ 3138313 w 8553860"/>
                  <a:gd name="connsiteY876" fmla="*/ 1529657 h 4889692"/>
                  <a:gd name="connsiteX877" fmla="*/ 3119835 w 8553860"/>
                  <a:gd name="connsiteY877" fmla="*/ 1532975 h 4889692"/>
                  <a:gd name="connsiteX878" fmla="*/ 3101617 w 8553860"/>
                  <a:gd name="connsiteY878" fmla="*/ 1536747 h 4889692"/>
                  <a:gd name="connsiteX879" fmla="*/ 3083371 w 8553860"/>
                  <a:gd name="connsiteY879" fmla="*/ 1540724 h 4889692"/>
                  <a:gd name="connsiteX880" fmla="*/ 3064752 w 8553860"/>
                  <a:gd name="connsiteY880" fmla="*/ 1545067 h 4889692"/>
                  <a:gd name="connsiteX881" fmla="*/ 3051686 w 8553860"/>
                  <a:gd name="connsiteY881" fmla="*/ 1548172 h 4889692"/>
                  <a:gd name="connsiteX882" fmla="*/ 3021505 w 8553860"/>
                  <a:gd name="connsiteY882" fmla="*/ 1557477 h 4889692"/>
                  <a:gd name="connsiteX883" fmla="*/ 2815750 w 8553860"/>
                  <a:gd name="connsiteY883" fmla="*/ 1608051 h 4889692"/>
                  <a:gd name="connsiteX884" fmla="*/ 2806091 w 8553860"/>
                  <a:gd name="connsiteY884" fmla="*/ 1610117 h 4889692"/>
                  <a:gd name="connsiteX885" fmla="*/ 2777285 w 8553860"/>
                  <a:gd name="connsiteY885" fmla="*/ 1615990 h 4889692"/>
                  <a:gd name="connsiteX886" fmla="*/ 2749224 w 8553860"/>
                  <a:gd name="connsiteY886" fmla="*/ 1621129 h 4889692"/>
                  <a:gd name="connsiteX887" fmla="*/ 2721907 w 8553860"/>
                  <a:gd name="connsiteY887" fmla="*/ 1625535 h 4889692"/>
                  <a:gd name="connsiteX888" fmla="*/ 2695278 w 8553860"/>
                  <a:gd name="connsiteY888" fmla="*/ 1629617 h 4889692"/>
                  <a:gd name="connsiteX889" fmla="*/ 2669422 w 8553860"/>
                  <a:gd name="connsiteY889" fmla="*/ 1632761 h 4889692"/>
                  <a:gd name="connsiteX890" fmla="*/ 2644253 w 8553860"/>
                  <a:gd name="connsiteY890" fmla="*/ 1635582 h 4889692"/>
                  <a:gd name="connsiteX891" fmla="*/ 2619800 w 8553860"/>
                  <a:gd name="connsiteY891" fmla="*/ 1637873 h 4889692"/>
                  <a:gd name="connsiteX892" fmla="*/ 2595748 w 8553860"/>
                  <a:gd name="connsiteY892" fmla="*/ 1639593 h 4889692"/>
                  <a:gd name="connsiteX893" fmla="*/ 2572699 w 8553860"/>
                  <a:gd name="connsiteY893" fmla="*/ 1641033 h 4889692"/>
                  <a:gd name="connsiteX894" fmla="*/ 2550422 w 8553860"/>
                  <a:gd name="connsiteY894" fmla="*/ 1641534 h 4889692"/>
                  <a:gd name="connsiteX895" fmla="*/ 2528462 w 8553860"/>
                  <a:gd name="connsiteY895" fmla="*/ 1642079 h 4889692"/>
                  <a:gd name="connsiteX896" fmla="*/ 2507246 w 8553860"/>
                  <a:gd name="connsiteY896" fmla="*/ 1641889 h 4889692"/>
                  <a:gd name="connsiteX897" fmla="*/ 2486689 w 8553860"/>
                  <a:gd name="connsiteY897" fmla="*/ 1641582 h 4889692"/>
                  <a:gd name="connsiteX898" fmla="*/ 2466905 w 8553860"/>
                  <a:gd name="connsiteY898" fmla="*/ 1640336 h 4889692"/>
                  <a:gd name="connsiteX899" fmla="*/ 2447753 w 8553860"/>
                  <a:gd name="connsiteY899" fmla="*/ 1639177 h 4889692"/>
                  <a:gd name="connsiteX900" fmla="*/ 2428972 w 8553860"/>
                  <a:gd name="connsiteY900" fmla="*/ 1637650 h 4889692"/>
                  <a:gd name="connsiteX901" fmla="*/ 2410908 w 8553860"/>
                  <a:gd name="connsiteY901" fmla="*/ 1635595 h 4889692"/>
                  <a:gd name="connsiteX902" fmla="*/ 2393215 w 8553860"/>
                  <a:gd name="connsiteY902" fmla="*/ 1633173 h 4889692"/>
                  <a:gd name="connsiteX903" fmla="*/ 2376211 w 8553860"/>
                  <a:gd name="connsiteY903" fmla="*/ 1630428 h 4889692"/>
                  <a:gd name="connsiteX904" fmla="*/ 2359894 w 8553860"/>
                  <a:gd name="connsiteY904" fmla="*/ 1627360 h 4889692"/>
                  <a:gd name="connsiteX905" fmla="*/ 2344238 w 8553860"/>
                  <a:gd name="connsiteY905" fmla="*/ 1624173 h 4889692"/>
                  <a:gd name="connsiteX906" fmla="*/ 2328953 w 8553860"/>
                  <a:gd name="connsiteY906" fmla="*/ 1620618 h 4889692"/>
                  <a:gd name="connsiteX907" fmla="*/ 2314357 w 8553860"/>
                  <a:gd name="connsiteY907" fmla="*/ 1616741 h 4889692"/>
                  <a:gd name="connsiteX908" fmla="*/ 2300104 w 8553860"/>
                  <a:gd name="connsiteY908" fmla="*/ 1612702 h 4889692"/>
                  <a:gd name="connsiteX909" fmla="*/ 2286512 w 8553860"/>
                  <a:gd name="connsiteY909" fmla="*/ 1608544 h 4889692"/>
                  <a:gd name="connsiteX910" fmla="*/ 2273264 w 8553860"/>
                  <a:gd name="connsiteY910" fmla="*/ 1604225 h 4889692"/>
                  <a:gd name="connsiteX911" fmla="*/ 2260703 w 8553860"/>
                  <a:gd name="connsiteY911" fmla="*/ 1599582 h 4889692"/>
                  <a:gd name="connsiteX912" fmla="*/ 2248803 w 8553860"/>
                  <a:gd name="connsiteY912" fmla="*/ 1594820 h 4889692"/>
                  <a:gd name="connsiteX913" fmla="*/ 2237246 w 8553860"/>
                  <a:gd name="connsiteY913" fmla="*/ 1589897 h 4889692"/>
                  <a:gd name="connsiteX914" fmla="*/ 2226034 w 8553860"/>
                  <a:gd name="connsiteY914" fmla="*/ 1584811 h 4889692"/>
                  <a:gd name="connsiteX915" fmla="*/ 2215797 w 8553860"/>
                  <a:gd name="connsiteY915" fmla="*/ 1579651 h 4889692"/>
                  <a:gd name="connsiteX916" fmla="*/ 2205216 w 8553860"/>
                  <a:gd name="connsiteY916" fmla="*/ 1574653 h 4889692"/>
                  <a:gd name="connsiteX917" fmla="*/ 2195696 w 8553860"/>
                  <a:gd name="connsiteY917" fmla="*/ 1568964 h 4889692"/>
                  <a:gd name="connsiteX918" fmla="*/ 2186723 w 8553860"/>
                  <a:gd name="connsiteY918" fmla="*/ 1563977 h 4889692"/>
                  <a:gd name="connsiteX919" fmla="*/ 2177518 w 8553860"/>
                  <a:gd name="connsiteY919" fmla="*/ 1558331 h 4889692"/>
                  <a:gd name="connsiteX920" fmla="*/ 2169549 w 8553860"/>
                  <a:gd name="connsiteY920" fmla="*/ 1553063 h 4889692"/>
                  <a:gd name="connsiteX921" fmla="*/ 2161608 w 8553860"/>
                  <a:gd name="connsiteY921" fmla="*/ 1547590 h 4889692"/>
                  <a:gd name="connsiteX922" fmla="*/ 2153983 w 8553860"/>
                  <a:gd name="connsiteY922" fmla="*/ 1542161 h 4889692"/>
                  <a:gd name="connsiteX923" fmla="*/ 2146990 w 8553860"/>
                  <a:gd name="connsiteY923" fmla="*/ 1536818 h 4889692"/>
                  <a:gd name="connsiteX924" fmla="*/ 2140313 w 8553860"/>
                  <a:gd name="connsiteY924" fmla="*/ 1531518 h 4889692"/>
                  <a:gd name="connsiteX925" fmla="*/ 2133923 w 8553860"/>
                  <a:gd name="connsiteY925" fmla="*/ 1526467 h 4889692"/>
                  <a:gd name="connsiteX926" fmla="*/ 2128222 w 8553860"/>
                  <a:gd name="connsiteY926" fmla="*/ 1521092 h 4889692"/>
                  <a:gd name="connsiteX927" fmla="*/ 2122808 w 8553860"/>
                  <a:gd name="connsiteY927" fmla="*/ 1515965 h 4889692"/>
                  <a:gd name="connsiteX928" fmla="*/ 2112873 w 8553860"/>
                  <a:gd name="connsiteY928" fmla="*/ 1506252 h 4889692"/>
                  <a:gd name="connsiteX929" fmla="*/ 2104145 w 8553860"/>
                  <a:gd name="connsiteY929" fmla="*/ 1497121 h 4889692"/>
                  <a:gd name="connsiteX930" fmla="*/ 2096941 w 8553860"/>
                  <a:gd name="connsiteY930" fmla="*/ 1488617 h 4889692"/>
                  <a:gd name="connsiteX931" fmla="*/ 2091176 w 8553860"/>
                  <a:gd name="connsiteY931" fmla="*/ 1481353 h 4889692"/>
                  <a:gd name="connsiteX932" fmla="*/ 2086907 w 8553860"/>
                  <a:gd name="connsiteY932" fmla="*/ 1474922 h 4889692"/>
                  <a:gd name="connsiteX933" fmla="*/ 2083102 w 8553860"/>
                  <a:gd name="connsiteY933" fmla="*/ 1469806 h 4889692"/>
                  <a:gd name="connsiteX934" fmla="*/ 2080763 w 8553860"/>
                  <a:gd name="connsiteY934" fmla="*/ 1465727 h 4889692"/>
                  <a:gd name="connsiteX935" fmla="*/ 1483083 w 8553860"/>
                  <a:gd name="connsiteY935" fmla="*/ 1448756 h 4889692"/>
                  <a:gd name="connsiteX936" fmla="*/ 1384792 w 8553860"/>
                  <a:gd name="connsiteY936" fmla="*/ 1501182 h 4889692"/>
                  <a:gd name="connsiteX937" fmla="*/ 1309904 w 8553860"/>
                  <a:gd name="connsiteY937" fmla="*/ 1641224 h 4889692"/>
                  <a:gd name="connsiteX938" fmla="*/ 1220195 w 8553860"/>
                  <a:gd name="connsiteY938" fmla="*/ 1876780 h 4889692"/>
                  <a:gd name="connsiteX939" fmla="*/ 1150767 w 8553860"/>
                  <a:gd name="connsiteY939" fmla="*/ 2068530 h 4889692"/>
                  <a:gd name="connsiteX940" fmla="*/ 1118004 w 8553860"/>
                  <a:gd name="connsiteY940" fmla="*/ 2162609 h 4889692"/>
                  <a:gd name="connsiteX941" fmla="*/ 1118004 w 8553860"/>
                  <a:gd name="connsiteY941" fmla="*/ 1646968 h 4889692"/>
                  <a:gd name="connsiteX942" fmla="*/ 1119564 w 8553860"/>
                  <a:gd name="connsiteY942" fmla="*/ 1578025 h 4889692"/>
                  <a:gd name="connsiteX943" fmla="*/ 1130096 w 8553860"/>
                  <a:gd name="connsiteY943" fmla="*/ 1512673 h 4889692"/>
                  <a:gd name="connsiteX944" fmla="*/ 1162469 w 8553860"/>
                  <a:gd name="connsiteY944" fmla="*/ 1491846 h 4889692"/>
                  <a:gd name="connsiteX945" fmla="*/ 1204593 w 8553860"/>
                  <a:gd name="connsiteY945" fmla="*/ 1487537 h 4889692"/>
                  <a:gd name="connsiteX946" fmla="*/ 1204593 w 8553860"/>
                  <a:gd name="connsiteY946" fmla="*/ 1464556 h 4889692"/>
                  <a:gd name="connsiteX947" fmla="*/ 871498 w 8553860"/>
                  <a:gd name="connsiteY947" fmla="*/ 1464556 h 4889692"/>
                  <a:gd name="connsiteX948" fmla="*/ 871498 w 8553860"/>
                  <a:gd name="connsiteY948" fmla="*/ 1487537 h 4889692"/>
                  <a:gd name="connsiteX949" fmla="*/ 887100 w 8553860"/>
                  <a:gd name="connsiteY949" fmla="*/ 1488973 h 4889692"/>
                  <a:gd name="connsiteX950" fmla="*/ 920643 w 8553860"/>
                  <a:gd name="connsiteY950" fmla="*/ 1516981 h 4889692"/>
                  <a:gd name="connsiteX951" fmla="*/ 927664 w 8553860"/>
                  <a:gd name="connsiteY951" fmla="*/ 1580898 h 4889692"/>
                  <a:gd name="connsiteX952" fmla="*/ 929224 w 8553860"/>
                  <a:gd name="connsiteY952" fmla="*/ 1649841 h 4889692"/>
                  <a:gd name="connsiteX953" fmla="*/ 929224 w 8553860"/>
                  <a:gd name="connsiteY953" fmla="*/ 1756130 h 4889692"/>
                  <a:gd name="connsiteX954" fmla="*/ 784909 w 8553860"/>
                  <a:gd name="connsiteY954" fmla="*/ 2158300 h 4889692"/>
                  <a:gd name="connsiteX955" fmla="*/ 784909 w 8553860"/>
                  <a:gd name="connsiteY955" fmla="*/ 1646968 h 4889692"/>
                  <a:gd name="connsiteX956" fmla="*/ 786469 w 8553860"/>
                  <a:gd name="connsiteY956" fmla="*/ 1578025 h 4889692"/>
                  <a:gd name="connsiteX957" fmla="*/ 796220 w 8553860"/>
                  <a:gd name="connsiteY957" fmla="*/ 1511237 h 4889692"/>
                  <a:gd name="connsiteX958" fmla="*/ 827033 w 8553860"/>
                  <a:gd name="connsiteY958" fmla="*/ 1490410 h 4889692"/>
                  <a:gd name="connsiteX959" fmla="*/ 843415 w 8553860"/>
                  <a:gd name="connsiteY959" fmla="*/ 1487537 h 4889692"/>
                  <a:gd name="connsiteX960" fmla="*/ 843415 w 8553860"/>
                  <a:gd name="connsiteY960" fmla="*/ 1464556 h 4889692"/>
                  <a:gd name="connsiteX961" fmla="*/ 509539 w 8553860"/>
                  <a:gd name="connsiteY961" fmla="*/ 1464556 h 4889692"/>
                  <a:gd name="connsiteX962" fmla="*/ 509539 w 8553860"/>
                  <a:gd name="connsiteY962" fmla="*/ 1487537 h 4889692"/>
                  <a:gd name="connsiteX963" fmla="*/ 551664 w 8553860"/>
                  <a:gd name="connsiteY963" fmla="*/ 1493283 h 4889692"/>
                  <a:gd name="connsiteX964" fmla="*/ 584037 w 8553860"/>
                  <a:gd name="connsiteY964" fmla="*/ 1516981 h 4889692"/>
                  <a:gd name="connsiteX965" fmla="*/ 594568 w 8553860"/>
                  <a:gd name="connsiteY965" fmla="*/ 1580898 h 4889692"/>
                  <a:gd name="connsiteX966" fmla="*/ 596128 w 8553860"/>
                  <a:gd name="connsiteY966" fmla="*/ 1649841 h 4889692"/>
                  <a:gd name="connsiteX967" fmla="*/ 596128 w 8553860"/>
                  <a:gd name="connsiteY967" fmla="*/ 2517381 h 4889692"/>
                  <a:gd name="connsiteX968" fmla="*/ 679598 w 8553860"/>
                  <a:gd name="connsiteY968" fmla="*/ 2517381 h 4889692"/>
                  <a:gd name="connsiteX969" fmla="*/ 929224 w 8553860"/>
                  <a:gd name="connsiteY969" fmla="*/ 1813583 h 4889692"/>
                  <a:gd name="connsiteX970" fmla="*/ 929224 w 8553860"/>
                  <a:gd name="connsiteY970" fmla="*/ 2517381 h 4889692"/>
                  <a:gd name="connsiteX971" fmla="*/ 1020493 w 8553860"/>
                  <a:gd name="connsiteY971" fmla="*/ 2517381 h 4889692"/>
                  <a:gd name="connsiteX972" fmla="*/ 1100062 w 8553860"/>
                  <a:gd name="connsiteY972" fmla="*/ 2283978 h 4889692"/>
                  <a:gd name="connsiteX973" fmla="*/ 1210834 w 8553860"/>
                  <a:gd name="connsiteY973" fmla="*/ 1963679 h 4889692"/>
                  <a:gd name="connsiteX974" fmla="*/ 1295472 w 8553860"/>
                  <a:gd name="connsiteY974" fmla="*/ 1728839 h 4889692"/>
                  <a:gd name="connsiteX975" fmla="*/ 1340327 w 8553860"/>
                  <a:gd name="connsiteY975" fmla="*/ 1618961 h 4889692"/>
                  <a:gd name="connsiteX976" fmla="*/ 1378162 w 8553860"/>
                  <a:gd name="connsiteY976" fmla="*/ 1546426 h 4889692"/>
                  <a:gd name="connsiteX977" fmla="*/ 1406244 w 8553860"/>
                  <a:gd name="connsiteY977" fmla="*/ 1511237 h 4889692"/>
                  <a:gd name="connsiteX978" fmla="*/ 1423796 w 8553860"/>
                  <a:gd name="connsiteY978" fmla="*/ 1501900 h 4889692"/>
                  <a:gd name="connsiteX979" fmla="*/ 1432377 w 8553860"/>
                  <a:gd name="connsiteY979" fmla="*/ 1514828 h 4889692"/>
                  <a:gd name="connsiteX980" fmla="*/ 1421456 w 8553860"/>
                  <a:gd name="connsiteY980" fmla="*/ 1550736 h 4889692"/>
                  <a:gd name="connsiteX981" fmla="*/ 1404294 w 8553860"/>
                  <a:gd name="connsiteY981" fmla="*/ 1592388 h 4889692"/>
                  <a:gd name="connsiteX982" fmla="*/ 1394543 w 8553860"/>
                  <a:gd name="connsiteY982" fmla="*/ 1629014 h 4889692"/>
                  <a:gd name="connsiteX983" fmla="*/ 1391033 w 8553860"/>
                  <a:gd name="connsiteY983" fmla="*/ 1672822 h 4889692"/>
                  <a:gd name="connsiteX984" fmla="*/ 1420676 w 8553860"/>
                  <a:gd name="connsiteY984" fmla="*/ 1793473 h 4889692"/>
                  <a:gd name="connsiteX985" fmla="*/ 1492443 w 8553860"/>
                  <a:gd name="connsiteY985" fmla="*/ 1839436 h 4889692"/>
                  <a:gd name="connsiteX986" fmla="*/ 1568892 w 8553860"/>
                  <a:gd name="connsiteY986" fmla="*/ 1783419 h 4889692"/>
                  <a:gd name="connsiteX987" fmla="*/ 1599315 w 8553860"/>
                  <a:gd name="connsiteY987" fmla="*/ 1642660 h 4889692"/>
                  <a:gd name="connsiteX988" fmla="*/ 1566161 w 8553860"/>
                  <a:gd name="connsiteY988" fmla="*/ 1502618 h 4889692"/>
                  <a:gd name="connsiteX989" fmla="*/ 1483083 w 8553860"/>
                  <a:gd name="connsiteY989" fmla="*/ 1448756 h 4889692"/>
                  <a:gd name="connsiteX990" fmla="*/ 0 w 8553860"/>
                  <a:gd name="connsiteY990" fmla="*/ 0 h 4889692"/>
                  <a:gd name="connsiteX991" fmla="*/ 8553860 w 8553860"/>
                  <a:gd name="connsiteY991" fmla="*/ 0 h 4889692"/>
                  <a:gd name="connsiteX992" fmla="*/ 8553860 w 8553860"/>
                  <a:gd name="connsiteY992" fmla="*/ 4889692 h 4889692"/>
                  <a:gd name="connsiteX993" fmla="*/ 0 w 8553860"/>
                  <a:gd name="connsiteY993" fmla="*/ 4889692 h 4889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</a:cxnLst>
                <a:rect l="l" t="t" r="r" b="b"/>
                <a:pathLst>
                  <a:path w="8553860" h="4889692">
                    <a:moveTo>
                      <a:pt x="1285375" y="3462011"/>
                    </a:moveTo>
                    <a:cubicBezTo>
                      <a:pt x="1292169" y="3462011"/>
                      <a:pt x="1297143" y="3464965"/>
                      <a:pt x="1300296" y="3470873"/>
                    </a:cubicBezTo>
                    <a:cubicBezTo>
                      <a:pt x="1303451" y="3476781"/>
                      <a:pt x="1305028" y="3486037"/>
                      <a:pt x="1305028" y="3498640"/>
                    </a:cubicBezTo>
                    <a:cubicBezTo>
                      <a:pt x="1305028" y="3528574"/>
                      <a:pt x="1296657" y="3575443"/>
                      <a:pt x="1279915" y="3639250"/>
                    </a:cubicBezTo>
                    <a:cubicBezTo>
                      <a:pt x="1263174" y="3703055"/>
                      <a:pt x="1248859" y="3755242"/>
                      <a:pt x="1236970" y="3795811"/>
                    </a:cubicBezTo>
                    <a:cubicBezTo>
                      <a:pt x="1225080" y="3836378"/>
                      <a:pt x="1215496" y="3865130"/>
                      <a:pt x="1208217" y="3882067"/>
                    </a:cubicBezTo>
                    <a:cubicBezTo>
                      <a:pt x="1200938" y="3899002"/>
                      <a:pt x="1190505" y="3919484"/>
                      <a:pt x="1176918" y="3943510"/>
                    </a:cubicBezTo>
                    <a:cubicBezTo>
                      <a:pt x="1163330" y="3967536"/>
                      <a:pt x="1149015" y="3979548"/>
                      <a:pt x="1133971" y="3979548"/>
                    </a:cubicBezTo>
                    <a:cubicBezTo>
                      <a:pt x="1130089" y="3979548"/>
                      <a:pt x="1127178" y="3977579"/>
                      <a:pt x="1125236" y="3973640"/>
                    </a:cubicBezTo>
                    <a:cubicBezTo>
                      <a:pt x="1123295" y="3969702"/>
                      <a:pt x="1122325" y="3964188"/>
                      <a:pt x="1122325" y="3957097"/>
                    </a:cubicBezTo>
                    <a:cubicBezTo>
                      <a:pt x="1122325" y="3935829"/>
                      <a:pt x="1131788" y="3889354"/>
                      <a:pt x="1150713" y="3817670"/>
                    </a:cubicBezTo>
                    <a:cubicBezTo>
                      <a:pt x="1169639" y="3745986"/>
                      <a:pt x="1188564" y="3680606"/>
                      <a:pt x="1207489" y="3621526"/>
                    </a:cubicBezTo>
                    <a:cubicBezTo>
                      <a:pt x="1226415" y="3562446"/>
                      <a:pt x="1241822" y="3521091"/>
                      <a:pt x="1253711" y="3497459"/>
                    </a:cubicBezTo>
                    <a:cubicBezTo>
                      <a:pt x="1265600" y="3473827"/>
                      <a:pt x="1276155" y="3462011"/>
                      <a:pt x="1285375" y="3462011"/>
                    </a:cubicBezTo>
                    <a:close/>
                    <a:moveTo>
                      <a:pt x="4835961" y="3443105"/>
                    </a:moveTo>
                    <a:cubicBezTo>
                      <a:pt x="4842754" y="3443105"/>
                      <a:pt x="4847121" y="3446243"/>
                      <a:pt x="4849063" y="3452521"/>
                    </a:cubicBezTo>
                    <a:cubicBezTo>
                      <a:pt x="4851003" y="3458799"/>
                      <a:pt x="4851975" y="3467819"/>
                      <a:pt x="4851975" y="3479586"/>
                    </a:cubicBezTo>
                    <a:cubicBezTo>
                      <a:pt x="4851975" y="3521940"/>
                      <a:pt x="4838144" y="3570763"/>
                      <a:pt x="4810484" y="3626058"/>
                    </a:cubicBezTo>
                    <a:cubicBezTo>
                      <a:pt x="4782824" y="3681352"/>
                      <a:pt x="4752009" y="3712139"/>
                      <a:pt x="4718040" y="3718415"/>
                    </a:cubicBezTo>
                    <a:cubicBezTo>
                      <a:pt x="4723377" y="3695670"/>
                      <a:pt x="4730293" y="3670374"/>
                      <a:pt x="4738786" y="3642527"/>
                    </a:cubicBezTo>
                    <a:cubicBezTo>
                      <a:pt x="4747278" y="3614678"/>
                      <a:pt x="4757589" y="3583893"/>
                      <a:pt x="4769721" y="3550169"/>
                    </a:cubicBezTo>
                    <a:cubicBezTo>
                      <a:pt x="4781853" y="3516444"/>
                      <a:pt x="4793257" y="3490168"/>
                      <a:pt x="4803933" y="3471343"/>
                    </a:cubicBezTo>
                    <a:cubicBezTo>
                      <a:pt x="4814608" y="3452517"/>
                      <a:pt x="4825284" y="3443105"/>
                      <a:pt x="4835961" y="3443105"/>
                    </a:cubicBezTo>
                    <a:close/>
                    <a:moveTo>
                      <a:pt x="3928145" y="3443105"/>
                    </a:moveTo>
                    <a:cubicBezTo>
                      <a:pt x="3936395" y="3443105"/>
                      <a:pt x="3942339" y="3446651"/>
                      <a:pt x="3945978" y="3453740"/>
                    </a:cubicBezTo>
                    <a:cubicBezTo>
                      <a:pt x="3949618" y="3460829"/>
                      <a:pt x="3951437" y="3470675"/>
                      <a:pt x="3951437" y="3483279"/>
                    </a:cubicBezTo>
                    <a:cubicBezTo>
                      <a:pt x="3951437" y="3515577"/>
                      <a:pt x="3941368" y="3571702"/>
                      <a:pt x="3921230" y="3651656"/>
                    </a:cubicBezTo>
                    <a:cubicBezTo>
                      <a:pt x="3901091" y="3731610"/>
                      <a:pt x="3882166" y="3799158"/>
                      <a:pt x="3864454" y="3854299"/>
                    </a:cubicBezTo>
                    <a:cubicBezTo>
                      <a:pt x="3846742" y="3909440"/>
                      <a:pt x="3833275" y="3945676"/>
                      <a:pt x="3824055" y="3963005"/>
                    </a:cubicBezTo>
                    <a:cubicBezTo>
                      <a:pt x="3814835" y="3980335"/>
                      <a:pt x="3806100" y="3989001"/>
                      <a:pt x="3797851" y="3989001"/>
                    </a:cubicBezTo>
                    <a:cubicBezTo>
                      <a:pt x="3790087" y="3989001"/>
                      <a:pt x="3784263" y="3985260"/>
                      <a:pt x="3780381" y="3977775"/>
                    </a:cubicBezTo>
                    <a:cubicBezTo>
                      <a:pt x="3776499" y="3970292"/>
                      <a:pt x="3774557" y="3959067"/>
                      <a:pt x="3774557" y="3944100"/>
                    </a:cubicBezTo>
                    <a:cubicBezTo>
                      <a:pt x="3774557" y="3914955"/>
                      <a:pt x="3783292" y="3864737"/>
                      <a:pt x="3800762" y="3793447"/>
                    </a:cubicBezTo>
                    <a:cubicBezTo>
                      <a:pt x="3818231" y="3722158"/>
                      <a:pt x="3836551" y="3655595"/>
                      <a:pt x="3855719" y="3593758"/>
                    </a:cubicBezTo>
                    <a:cubicBezTo>
                      <a:pt x="3874887" y="3531922"/>
                      <a:pt x="3889566" y="3491353"/>
                      <a:pt x="3899757" y="3472054"/>
                    </a:cubicBezTo>
                    <a:cubicBezTo>
                      <a:pt x="3909948" y="3452755"/>
                      <a:pt x="3919410" y="3443105"/>
                      <a:pt x="3928145" y="3443105"/>
                    </a:cubicBezTo>
                    <a:close/>
                    <a:moveTo>
                      <a:pt x="4832105" y="3423017"/>
                    </a:moveTo>
                    <a:cubicBezTo>
                      <a:pt x="4760634" y="3423017"/>
                      <a:pt x="4698521" y="3462225"/>
                      <a:pt x="4645767" y="3540642"/>
                    </a:cubicBezTo>
                    <a:cubicBezTo>
                      <a:pt x="4593013" y="3619058"/>
                      <a:pt x="4566637" y="3705554"/>
                      <a:pt x="4566637" y="3800131"/>
                    </a:cubicBezTo>
                    <a:cubicBezTo>
                      <a:pt x="4566637" y="3867912"/>
                      <a:pt x="4582286" y="3919339"/>
                      <a:pt x="4613587" y="3954411"/>
                    </a:cubicBezTo>
                    <a:cubicBezTo>
                      <a:pt x="4644886" y="3989484"/>
                      <a:pt x="4678491" y="4007020"/>
                      <a:pt x="4714401" y="4007020"/>
                    </a:cubicBezTo>
                    <a:cubicBezTo>
                      <a:pt x="4753767" y="4007020"/>
                      <a:pt x="4787305" y="3991250"/>
                      <a:pt x="4815010" y="3959710"/>
                    </a:cubicBezTo>
                    <a:cubicBezTo>
                      <a:pt x="4842715" y="3928170"/>
                      <a:pt x="4866775" y="3889138"/>
                      <a:pt x="4887186" y="3842612"/>
                    </a:cubicBezTo>
                    <a:lnTo>
                      <a:pt x="4876985" y="3830778"/>
                    </a:lnTo>
                    <a:cubicBezTo>
                      <a:pt x="4869205" y="3851197"/>
                      <a:pt x="4858875" y="3872011"/>
                      <a:pt x="4845997" y="3893219"/>
                    </a:cubicBezTo>
                    <a:cubicBezTo>
                      <a:pt x="4833119" y="3914425"/>
                      <a:pt x="4820847" y="3930527"/>
                      <a:pt x="4809181" y="3941525"/>
                    </a:cubicBezTo>
                    <a:cubicBezTo>
                      <a:pt x="4797517" y="3952522"/>
                      <a:pt x="4787311" y="3960181"/>
                      <a:pt x="4778564" y="3964502"/>
                    </a:cubicBezTo>
                    <a:cubicBezTo>
                      <a:pt x="4769818" y="3968822"/>
                      <a:pt x="4759857" y="3970981"/>
                      <a:pt x="4748681" y="3970981"/>
                    </a:cubicBezTo>
                    <a:cubicBezTo>
                      <a:pt x="4734099" y="3970981"/>
                      <a:pt x="4723043" y="3961935"/>
                      <a:pt x="4715509" y="3943842"/>
                    </a:cubicBezTo>
                    <a:cubicBezTo>
                      <a:pt x="4707977" y="3925748"/>
                      <a:pt x="4704211" y="3894670"/>
                      <a:pt x="4704211" y="3850607"/>
                    </a:cubicBezTo>
                    <a:cubicBezTo>
                      <a:pt x="4704211" y="3834877"/>
                      <a:pt x="4705427" y="3815012"/>
                      <a:pt x="4707861" y="3791010"/>
                    </a:cubicBezTo>
                    <a:cubicBezTo>
                      <a:pt x="4710295" y="3767009"/>
                      <a:pt x="4712971" y="3747538"/>
                      <a:pt x="4715891" y="3732595"/>
                    </a:cubicBezTo>
                    <a:cubicBezTo>
                      <a:pt x="4780143" y="3732595"/>
                      <a:pt x="4834658" y="3717038"/>
                      <a:pt x="4879435" y="3685922"/>
                    </a:cubicBezTo>
                    <a:cubicBezTo>
                      <a:pt x="4924213" y="3654807"/>
                      <a:pt x="4946601" y="3608133"/>
                      <a:pt x="4946601" y="3545903"/>
                    </a:cubicBezTo>
                    <a:cubicBezTo>
                      <a:pt x="4946601" y="3513606"/>
                      <a:pt x="4935905" y="3485051"/>
                      <a:pt x="4914511" y="3460238"/>
                    </a:cubicBezTo>
                    <a:cubicBezTo>
                      <a:pt x="4893118" y="3435425"/>
                      <a:pt x="4865649" y="3423017"/>
                      <a:pt x="4832105" y="3423017"/>
                    </a:cubicBezTo>
                    <a:close/>
                    <a:moveTo>
                      <a:pt x="3915771" y="3423017"/>
                    </a:moveTo>
                    <a:cubicBezTo>
                      <a:pt x="3847347" y="3423017"/>
                      <a:pt x="3789965" y="3459451"/>
                      <a:pt x="3743621" y="3532315"/>
                    </a:cubicBezTo>
                    <a:cubicBezTo>
                      <a:pt x="3697278" y="3605181"/>
                      <a:pt x="3674107" y="3685331"/>
                      <a:pt x="3674107" y="3772769"/>
                    </a:cubicBezTo>
                    <a:cubicBezTo>
                      <a:pt x="3674107" y="3838938"/>
                      <a:pt x="3683449" y="3888171"/>
                      <a:pt x="3702131" y="3920469"/>
                    </a:cubicBezTo>
                    <a:cubicBezTo>
                      <a:pt x="3720814" y="3952766"/>
                      <a:pt x="3738405" y="3975215"/>
                      <a:pt x="3754904" y="3987820"/>
                    </a:cubicBezTo>
                    <a:cubicBezTo>
                      <a:pt x="3771403" y="4000422"/>
                      <a:pt x="3789844" y="4006724"/>
                      <a:pt x="3810225" y="4006724"/>
                    </a:cubicBezTo>
                    <a:cubicBezTo>
                      <a:pt x="3877677" y="4006724"/>
                      <a:pt x="3934818" y="3970686"/>
                      <a:pt x="3981646" y="3898608"/>
                    </a:cubicBezTo>
                    <a:cubicBezTo>
                      <a:pt x="4028475" y="3826532"/>
                      <a:pt x="4051889" y="3745986"/>
                      <a:pt x="4051889" y="3656974"/>
                    </a:cubicBezTo>
                    <a:cubicBezTo>
                      <a:pt x="4051889" y="3628615"/>
                      <a:pt x="4049341" y="3600848"/>
                      <a:pt x="4044245" y="3573672"/>
                    </a:cubicBezTo>
                    <a:cubicBezTo>
                      <a:pt x="4039149" y="3546494"/>
                      <a:pt x="4029566" y="3520696"/>
                      <a:pt x="4015493" y="3496276"/>
                    </a:cubicBezTo>
                    <a:cubicBezTo>
                      <a:pt x="4001420" y="3471858"/>
                      <a:pt x="3986619" y="3453543"/>
                      <a:pt x="3971091" y="3441333"/>
                    </a:cubicBezTo>
                    <a:cubicBezTo>
                      <a:pt x="3955563" y="3429123"/>
                      <a:pt x="3937122" y="3423017"/>
                      <a:pt x="3915771" y="3423017"/>
                    </a:cubicBezTo>
                    <a:close/>
                    <a:moveTo>
                      <a:pt x="2704974" y="3423017"/>
                    </a:moveTo>
                    <a:cubicBezTo>
                      <a:pt x="2655833" y="3423017"/>
                      <a:pt x="2616543" y="3444924"/>
                      <a:pt x="2587105" y="3488735"/>
                    </a:cubicBezTo>
                    <a:cubicBezTo>
                      <a:pt x="2557666" y="3532546"/>
                      <a:pt x="2542947" y="3580896"/>
                      <a:pt x="2542947" y="3633785"/>
                    </a:cubicBezTo>
                    <a:cubicBezTo>
                      <a:pt x="2542947" y="3655891"/>
                      <a:pt x="2544888" y="3673849"/>
                      <a:pt x="2548771" y="3687658"/>
                    </a:cubicBezTo>
                    <a:cubicBezTo>
                      <a:pt x="2552652" y="3701468"/>
                      <a:pt x="2558112" y="3715281"/>
                      <a:pt x="2565148" y="3729097"/>
                    </a:cubicBezTo>
                    <a:cubicBezTo>
                      <a:pt x="2572185" y="3742913"/>
                      <a:pt x="2582375" y="3759292"/>
                      <a:pt x="2595720" y="3778234"/>
                    </a:cubicBezTo>
                    <a:cubicBezTo>
                      <a:pt x="2609064" y="3797177"/>
                      <a:pt x="2620226" y="3813161"/>
                      <a:pt x="2629203" y="3826190"/>
                    </a:cubicBezTo>
                    <a:cubicBezTo>
                      <a:pt x="2638181" y="3839218"/>
                      <a:pt x="2644853" y="3851255"/>
                      <a:pt x="2649221" y="3862303"/>
                    </a:cubicBezTo>
                    <a:cubicBezTo>
                      <a:pt x="2653588" y="3873350"/>
                      <a:pt x="2655772" y="3889138"/>
                      <a:pt x="2655772" y="3909668"/>
                    </a:cubicBezTo>
                    <a:cubicBezTo>
                      <a:pt x="2655772" y="3933349"/>
                      <a:pt x="2649705" y="3952688"/>
                      <a:pt x="2637575" y="3967686"/>
                    </a:cubicBezTo>
                    <a:cubicBezTo>
                      <a:pt x="2625443" y="3982683"/>
                      <a:pt x="2611127" y="3990182"/>
                      <a:pt x="2594628" y="3990182"/>
                    </a:cubicBezTo>
                    <a:cubicBezTo>
                      <a:pt x="2576188" y="3990182"/>
                      <a:pt x="2560295" y="3983942"/>
                      <a:pt x="2546951" y="3971462"/>
                    </a:cubicBezTo>
                    <a:cubicBezTo>
                      <a:pt x="2533606" y="3958981"/>
                      <a:pt x="2526933" y="3947103"/>
                      <a:pt x="2526933" y="3935829"/>
                    </a:cubicBezTo>
                    <a:cubicBezTo>
                      <a:pt x="2526933" y="3928740"/>
                      <a:pt x="2529481" y="3924209"/>
                      <a:pt x="2534576" y="3922240"/>
                    </a:cubicBezTo>
                    <a:cubicBezTo>
                      <a:pt x="2539672" y="3920271"/>
                      <a:pt x="2546101" y="3917909"/>
                      <a:pt x="2553866" y="3915151"/>
                    </a:cubicBezTo>
                    <a:cubicBezTo>
                      <a:pt x="2561630" y="3912394"/>
                      <a:pt x="2568666" y="3904320"/>
                      <a:pt x="2574975" y="3890929"/>
                    </a:cubicBezTo>
                    <a:cubicBezTo>
                      <a:pt x="2581283" y="3877538"/>
                      <a:pt x="2584437" y="3861783"/>
                      <a:pt x="2584437" y="3843665"/>
                    </a:cubicBezTo>
                    <a:cubicBezTo>
                      <a:pt x="2584437" y="3818458"/>
                      <a:pt x="2578334" y="3796401"/>
                      <a:pt x="2566127" y="3777495"/>
                    </a:cubicBezTo>
                    <a:cubicBezTo>
                      <a:pt x="2553919" y="3758590"/>
                      <a:pt x="2540733" y="3749138"/>
                      <a:pt x="2526569" y="3749138"/>
                    </a:cubicBezTo>
                    <a:cubicBezTo>
                      <a:pt x="2509479" y="3749138"/>
                      <a:pt x="2495440" y="3758436"/>
                      <a:pt x="2484453" y="3777034"/>
                    </a:cubicBezTo>
                    <a:cubicBezTo>
                      <a:pt x="2473466" y="3795632"/>
                      <a:pt x="2467973" y="3817984"/>
                      <a:pt x="2467973" y="3844089"/>
                    </a:cubicBezTo>
                    <a:cubicBezTo>
                      <a:pt x="2467973" y="3893150"/>
                      <a:pt x="2482697" y="3932915"/>
                      <a:pt x="2512142" y="3963384"/>
                    </a:cubicBezTo>
                    <a:cubicBezTo>
                      <a:pt x="2541588" y="3993853"/>
                      <a:pt x="2574565" y="4009088"/>
                      <a:pt x="2611074" y="4009088"/>
                    </a:cubicBezTo>
                    <a:cubicBezTo>
                      <a:pt x="2651957" y="4009088"/>
                      <a:pt x="2689191" y="3992906"/>
                      <a:pt x="2722773" y="3960541"/>
                    </a:cubicBezTo>
                    <a:cubicBezTo>
                      <a:pt x="2756355" y="3928177"/>
                      <a:pt x="2773147" y="3882787"/>
                      <a:pt x="2773147" y="3824371"/>
                    </a:cubicBezTo>
                    <a:cubicBezTo>
                      <a:pt x="2773147" y="3797540"/>
                      <a:pt x="2769989" y="3773861"/>
                      <a:pt x="2763672" y="3753337"/>
                    </a:cubicBezTo>
                    <a:cubicBezTo>
                      <a:pt x="2757356" y="3732813"/>
                      <a:pt x="2747636" y="3712681"/>
                      <a:pt x="2734511" y="3692938"/>
                    </a:cubicBezTo>
                    <a:lnTo>
                      <a:pt x="2676199" y="3610060"/>
                    </a:lnTo>
                    <a:cubicBezTo>
                      <a:pt x="2665022" y="3593481"/>
                      <a:pt x="2657247" y="3579669"/>
                      <a:pt x="2652871" y="3568622"/>
                    </a:cubicBezTo>
                    <a:cubicBezTo>
                      <a:pt x="2648497" y="3557575"/>
                      <a:pt x="2646309" y="3542575"/>
                      <a:pt x="2646309" y="3523619"/>
                    </a:cubicBezTo>
                    <a:cubicBezTo>
                      <a:pt x="2646309" y="3499150"/>
                      <a:pt x="2652617" y="3479221"/>
                      <a:pt x="2665235" y="3463829"/>
                    </a:cubicBezTo>
                    <a:cubicBezTo>
                      <a:pt x="2677851" y="3448438"/>
                      <a:pt x="2693865" y="3440741"/>
                      <a:pt x="2713276" y="3440741"/>
                    </a:cubicBezTo>
                    <a:cubicBezTo>
                      <a:pt x="2727349" y="3440741"/>
                      <a:pt x="2738389" y="3443893"/>
                      <a:pt x="2746395" y="3450195"/>
                    </a:cubicBezTo>
                    <a:cubicBezTo>
                      <a:pt x="2754403" y="3456496"/>
                      <a:pt x="2758406" y="3463192"/>
                      <a:pt x="2758406" y="3470281"/>
                    </a:cubicBezTo>
                    <a:cubicBezTo>
                      <a:pt x="2758406" y="3478160"/>
                      <a:pt x="2754160" y="3483476"/>
                      <a:pt x="2745668" y="3486233"/>
                    </a:cubicBezTo>
                    <a:cubicBezTo>
                      <a:pt x="2737176" y="3488990"/>
                      <a:pt x="2730139" y="3492732"/>
                      <a:pt x="2724558" y="3497459"/>
                    </a:cubicBezTo>
                    <a:cubicBezTo>
                      <a:pt x="2718978" y="3502184"/>
                      <a:pt x="2713883" y="3510259"/>
                      <a:pt x="2709273" y="3521681"/>
                    </a:cubicBezTo>
                    <a:cubicBezTo>
                      <a:pt x="2704663" y="3533103"/>
                      <a:pt x="2702357" y="3545903"/>
                      <a:pt x="2702357" y="3560083"/>
                    </a:cubicBezTo>
                    <a:cubicBezTo>
                      <a:pt x="2702357" y="3585290"/>
                      <a:pt x="2708463" y="3606952"/>
                      <a:pt x="2720675" y="3625070"/>
                    </a:cubicBezTo>
                    <a:cubicBezTo>
                      <a:pt x="2732886" y="3643188"/>
                      <a:pt x="2746074" y="3652247"/>
                      <a:pt x="2760237" y="3652247"/>
                    </a:cubicBezTo>
                    <a:cubicBezTo>
                      <a:pt x="2776350" y="3652247"/>
                      <a:pt x="2789657" y="3642598"/>
                      <a:pt x="2800158" y="3623298"/>
                    </a:cubicBezTo>
                    <a:cubicBezTo>
                      <a:pt x="2810659" y="3603998"/>
                      <a:pt x="2815910" y="3580564"/>
                      <a:pt x="2815910" y="3552994"/>
                    </a:cubicBezTo>
                    <a:cubicBezTo>
                      <a:pt x="2815910" y="3515970"/>
                      <a:pt x="2805085" y="3485051"/>
                      <a:pt x="2783434" y="3460238"/>
                    </a:cubicBezTo>
                    <a:cubicBezTo>
                      <a:pt x="2761782" y="3435425"/>
                      <a:pt x="2735629" y="3423017"/>
                      <a:pt x="2704974" y="3423017"/>
                    </a:cubicBezTo>
                    <a:close/>
                    <a:moveTo>
                      <a:pt x="1255531" y="3423017"/>
                    </a:moveTo>
                    <a:cubicBezTo>
                      <a:pt x="1191476" y="3423017"/>
                      <a:pt x="1133122" y="3469691"/>
                      <a:pt x="1080471" y="3563037"/>
                    </a:cubicBezTo>
                    <a:cubicBezTo>
                      <a:pt x="1027819" y="3656383"/>
                      <a:pt x="1001493" y="3749532"/>
                      <a:pt x="1001493" y="3842483"/>
                    </a:cubicBezTo>
                    <a:cubicBezTo>
                      <a:pt x="1001493" y="3891323"/>
                      <a:pt x="1010834" y="3930906"/>
                      <a:pt x="1029517" y="3961234"/>
                    </a:cubicBezTo>
                    <a:cubicBezTo>
                      <a:pt x="1048200" y="3991560"/>
                      <a:pt x="1072099" y="4006724"/>
                      <a:pt x="1101216" y="4006724"/>
                    </a:cubicBezTo>
                    <a:cubicBezTo>
                      <a:pt x="1128391" y="4006724"/>
                      <a:pt x="1150592" y="3996484"/>
                      <a:pt x="1167819" y="3976004"/>
                    </a:cubicBezTo>
                    <a:cubicBezTo>
                      <a:pt x="1185045" y="3955522"/>
                      <a:pt x="1203122" y="3922438"/>
                      <a:pt x="1222047" y="3876749"/>
                    </a:cubicBezTo>
                    <a:cubicBezTo>
                      <a:pt x="1222047" y="3920074"/>
                      <a:pt x="1228113" y="3952568"/>
                      <a:pt x="1240245" y="3974231"/>
                    </a:cubicBezTo>
                    <a:cubicBezTo>
                      <a:pt x="1252376" y="3995893"/>
                      <a:pt x="1270574" y="4006724"/>
                      <a:pt x="1294837" y="4006724"/>
                    </a:cubicBezTo>
                    <a:cubicBezTo>
                      <a:pt x="1324924" y="4006724"/>
                      <a:pt x="1350643" y="3995893"/>
                      <a:pt x="1371995" y="3974231"/>
                    </a:cubicBezTo>
                    <a:cubicBezTo>
                      <a:pt x="1393347" y="3952568"/>
                      <a:pt x="1411181" y="3925786"/>
                      <a:pt x="1425496" y="3893883"/>
                    </a:cubicBezTo>
                    <a:cubicBezTo>
                      <a:pt x="1439811" y="3861979"/>
                      <a:pt x="1453762" y="3825547"/>
                      <a:pt x="1467350" y="3784585"/>
                    </a:cubicBezTo>
                    <a:lnTo>
                      <a:pt x="1457888" y="3777495"/>
                    </a:lnTo>
                    <a:cubicBezTo>
                      <a:pt x="1446726" y="3812943"/>
                      <a:pt x="1434231" y="3845044"/>
                      <a:pt x="1420400" y="3873795"/>
                    </a:cubicBezTo>
                    <a:cubicBezTo>
                      <a:pt x="1406571" y="3902547"/>
                      <a:pt x="1393590" y="3924801"/>
                      <a:pt x="1381458" y="3940556"/>
                    </a:cubicBezTo>
                    <a:cubicBezTo>
                      <a:pt x="1369326" y="3956310"/>
                      <a:pt x="1359864" y="3964188"/>
                      <a:pt x="1353070" y="3964188"/>
                    </a:cubicBezTo>
                    <a:cubicBezTo>
                      <a:pt x="1349673" y="3964188"/>
                      <a:pt x="1347125" y="3962415"/>
                      <a:pt x="1345427" y="3958870"/>
                    </a:cubicBezTo>
                    <a:cubicBezTo>
                      <a:pt x="1343729" y="3955326"/>
                      <a:pt x="1342879" y="3950402"/>
                      <a:pt x="1342879" y="3944100"/>
                    </a:cubicBezTo>
                    <a:cubicBezTo>
                      <a:pt x="1342879" y="3940162"/>
                      <a:pt x="1344578" y="3930315"/>
                      <a:pt x="1347975" y="3914561"/>
                    </a:cubicBezTo>
                    <a:cubicBezTo>
                      <a:pt x="1351371" y="3898806"/>
                      <a:pt x="1353798" y="3888565"/>
                      <a:pt x="1355254" y="3883838"/>
                    </a:cubicBezTo>
                    <a:lnTo>
                      <a:pt x="1481181" y="3434833"/>
                    </a:lnTo>
                    <a:lnTo>
                      <a:pt x="1337784" y="3434833"/>
                    </a:lnTo>
                    <a:lnTo>
                      <a:pt x="1312307" y="3524635"/>
                    </a:lnTo>
                    <a:lnTo>
                      <a:pt x="1314491" y="3496276"/>
                    </a:lnTo>
                    <a:cubicBezTo>
                      <a:pt x="1314491" y="3471069"/>
                      <a:pt x="1308425" y="3452557"/>
                      <a:pt x="1296293" y="3440741"/>
                    </a:cubicBezTo>
                    <a:cubicBezTo>
                      <a:pt x="1284161" y="3428927"/>
                      <a:pt x="1270574" y="3423017"/>
                      <a:pt x="1255531" y="3423017"/>
                    </a:cubicBezTo>
                    <a:close/>
                    <a:moveTo>
                      <a:pt x="4225917" y="3422723"/>
                    </a:moveTo>
                    <a:cubicBezTo>
                      <a:pt x="4192919" y="3422723"/>
                      <a:pt x="4165138" y="3442450"/>
                      <a:pt x="4142573" y="3481904"/>
                    </a:cubicBezTo>
                    <a:cubicBezTo>
                      <a:pt x="4120008" y="3521358"/>
                      <a:pt x="4097079" y="3574218"/>
                      <a:pt x="4073786" y="3640486"/>
                    </a:cubicBezTo>
                    <a:lnTo>
                      <a:pt x="4083249" y="3647595"/>
                    </a:lnTo>
                    <a:cubicBezTo>
                      <a:pt x="4092954" y="3621624"/>
                      <a:pt x="4102781" y="3596642"/>
                      <a:pt x="4112729" y="3572647"/>
                    </a:cubicBezTo>
                    <a:cubicBezTo>
                      <a:pt x="4122677" y="3548651"/>
                      <a:pt x="4131897" y="3528786"/>
                      <a:pt x="4140389" y="3513049"/>
                    </a:cubicBezTo>
                    <a:cubicBezTo>
                      <a:pt x="4148881" y="3497314"/>
                      <a:pt x="4157495" y="3484529"/>
                      <a:pt x="4166230" y="3474694"/>
                    </a:cubicBezTo>
                    <a:cubicBezTo>
                      <a:pt x="4174964" y="3464860"/>
                      <a:pt x="4182729" y="3459942"/>
                      <a:pt x="4189523" y="3459942"/>
                    </a:cubicBezTo>
                    <a:cubicBezTo>
                      <a:pt x="4192434" y="3459942"/>
                      <a:pt x="4194617" y="3461124"/>
                      <a:pt x="4196073" y="3463488"/>
                    </a:cubicBezTo>
                    <a:cubicBezTo>
                      <a:pt x="4197529" y="3465851"/>
                      <a:pt x="4198257" y="3469790"/>
                      <a:pt x="4198257" y="3475304"/>
                    </a:cubicBezTo>
                    <a:cubicBezTo>
                      <a:pt x="4198257" y="3481605"/>
                      <a:pt x="4196317" y="3492037"/>
                      <a:pt x="4192434" y="3506597"/>
                    </a:cubicBezTo>
                    <a:cubicBezTo>
                      <a:pt x="4188552" y="3521158"/>
                      <a:pt x="4185155" y="3534346"/>
                      <a:pt x="4182243" y="3546162"/>
                    </a:cubicBezTo>
                    <a:lnTo>
                      <a:pt x="4058501" y="3994909"/>
                    </a:lnTo>
                    <a:lnTo>
                      <a:pt x="4200441" y="3994909"/>
                    </a:lnTo>
                    <a:lnTo>
                      <a:pt x="4305987" y="3639453"/>
                    </a:lnTo>
                    <a:cubicBezTo>
                      <a:pt x="4319089" y="3594577"/>
                      <a:pt x="4331706" y="3559147"/>
                      <a:pt x="4343837" y="3533165"/>
                    </a:cubicBezTo>
                    <a:cubicBezTo>
                      <a:pt x="4355969" y="3507181"/>
                      <a:pt x="4366523" y="3488285"/>
                      <a:pt x="4375501" y="3476476"/>
                    </a:cubicBezTo>
                    <a:cubicBezTo>
                      <a:pt x="4384479" y="3464666"/>
                      <a:pt x="4391879" y="3458761"/>
                      <a:pt x="4397703" y="3458761"/>
                    </a:cubicBezTo>
                    <a:cubicBezTo>
                      <a:pt x="4402070" y="3458761"/>
                      <a:pt x="4405225" y="3460534"/>
                      <a:pt x="4407165" y="3464078"/>
                    </a:cubicBezTo>
                    <a:cubicBezTo>
                      <a:pt x="4409106" y="3467623"/>
                      <a:pt x="4410076" y="3473335"/>
                      <a:pt x="4410076" y="3481212"/>
                    </a:cubicBezTo>
                    <a:cubicBezTo>
                      <a:pt x="4410076" y="3501692"/>
                      <a:pt x="4404496" y="3530051"/>
                      <a:pt x="4393335" y="3566285"/>
                    </a:cubicBezTo>
                    <a:cubicBezTo>
                      <a:pt x="4382173" y="3602521"/>
                      <a:pt x="4367979" y="3648997"/>
                      <a:pt x="4350753" y="3705714"/>
                    </a:cubicBezTo>
                    <a:cubicBezTo>
                      <a:pt x="4333526" y="3762431"/>
                      <a:pt x="4323214" y="3798665"/>
                      <a:pt x="4319817" y="3814420"/>
                    </a:cubicBezTo>
                    <a:cubicBezTo>
                      <a:pt x="4316420" y="3830174"/>
                      <a:pt x="4314721" y="3850656"/>
                      <a:pt x="4314721" y="3875863"/>
                    </a:cubicBezTo>
                    <a:cubicBezTo>
                      <a:pt x="4314721" y="3912886"/>
                      <a:pt x="4321273" y="3944002"/>
                      <a:pt x="4334375" y="3969209"/>
                    </a:cubicBezTo>
                    <a:cubicBezTo>
                      <a:pt x="4347477" y="3994416"/>
                      <a:pt x="4366888" y="4007020"/>
                      <a:pt x="4392607" y="4007020"/>
                    </a:cubicBezTo>
                    <a:cubicBezTo>
                      <a:pt x="4429973" y="4007020"/>
                      <a:pt x="4458967" y="3987884"/>
                      <a:pt x="4479591" y="3949612"/>
                    </a:cubicBezTo>
                    <a:cubicBezTo>
                      <a:pt x="4500215" y="3911339"/>
                      <a:pt x="4521689" y="3859850"/>
                      <a:pt x="4544011" y="3795145"/>
                    </a:cubicBezTo>
                    <a:lnTo>
                      <a:pt x="4534548" y="3786856"/>
                    </a:lnTo>
                    <a:cubicBezTo>
                      <a:pt x="4518534" y="3838784"/>
                      <a:pt x="4503369" y="3877734"/>
                      <a:pt x="4489054" y="3903705"/>
                    </a:cubicBezTo>
                    <a:cubicBezTo>
                      <a:pt x="4474739" y="3929675"/>
                      <a:pt x="4463457" y="3947380"/>
                      <a:pt x="4455207" y="3956821"/>
                    </a:cubicBezTo>
                    <a:cubicBezTo>
                      <a:pt x="4446957" y="3966262"/>
                      <a:pt x="4440406" y="3970981"/>
                      <a:pt x="4435554" y="3970981"/>
                    </a:cubicBezTo>
                    <a:cubicBezTo>
                      <a:pt x="4431671" y="3970981"/>
                      <a:pt x="4428759" y="3969406"/>
                      <a:pt x="4426819" y="3966255"/>
                    </a:cubicBezTo>
                    <a:cubicBezTo>
                      <a:pt x="4424877" y="3963104"/>
                      <a:pt x="4423907" y="3958378"/>
                      <a:pt x="4423907" y="3952076"/>
                    </a:cubicBezTo>
                    <a:cubicBezTo>
                      <a:pt x="4423907" y="3941048"/>
                      <a:pt x="4433855" y="3904418"/>
                      <a:pt x="4453751" y="3842188"/>
                    </a:cubicBezTo>
                    <a:cubicBezTo>
                      <a:pt x="4473647" y="3779957"/>
                      <a:pt x="4487477" y="3735056"/>
                      <a:pt x="4495241" y="3707486"/>
                    </a:cubicBezTo>
                    <a:cubicBezTo>
                      <a:pt x="4503005" y="3679915"/>
                      <a:pt x="4509557" y="3654118"/>
                      <a:pt x="4514895" y="3630092"/>
                    </a:cubicBezTo>
                    <a:cubicBezTo>
                      <a:pt x="4520233" y="3606066"/>
                      <a:pt x="4522901" y="3583419"/>
                      <a:pt x="4522901" y="3562150"/>
                    </a:cubicBezTo>
                    <a:cubicBezTo>
                      <a:pt x="4522901" y="3515675"/>
                      <a:pt x="4514773" y="3480818"/>
                      <a:pt x="4498517" y="3457580"/>
                    </a:cubicBezTo>
                    <a:cubicBezTo>
                      <a:pt x="4482260" y="3434342"/>
                      <a:pt x="4462729" y="3422723"/>
                      <a:pt x="4439921" y="3422723"/>
                    </a:cubicBezTo>
                    <a:cubicBezTo>
                      <a:pt x="4403526" y="3422723"/>
                      <a:pt x="4375259" y="3441859"/>
                      <a:pt x="4355120" y="3480132"/>
                    </a:cubicBezTo>
                    <a:cubicBezTo>
                      <a:pt x="4334981" y="3518404"/>
                      <a:pt x="4313993" y="3573050"/>
                      <a:pt x="4292156" y="3644068"/>
                    </a:cubicBezTo>
                    <a:cubicBezTo>
                      <a:pt x="4293612" y="3634603"/>
                      <a:pt x="4295432" y="3622175"/>
                      <a:pt x="4297616" y="3606783"/>
                    </a:cubicBezTo>
                    <a:cubicBezTo>
                      <a:pt x="4299800" y="3591392"/>
                      <a:pt x="4300892" y="3574231"/>
                      <a:pt x="4300892" y="3555300"/>
                    </a:cubicBezTo>
                    <a:cubicBezTo>
                      <a:pt x="4300892" y="3513477"/>
                      <a:pt x="4294219" y="3480925"/>
                      <a:pt x="4280874" y="3457645"/>
                    </a:cubicBezTo>
                    <a:cubicBezTo>
                      <a:pt x="4267529" y="3434363"/>
                      <a:pt x="4249210" y="3422723"/>
                      <a:pt x="4225917" y="3422723"/>
                    </a:cubicBezTo>
                    <a:close/>
                    <a:moveTo>
                      <a:pt x="1638164" y="3422630"/>
                    </a:moveTo>
                    <a:cubicBezTo>
                      <a:pt x="1603225" y="3422630"/>
                      <a:pt x="1576293" y="3439834"/>
                      <a:pt x="1557368" y="3474242"/>
                    </a:cubicBezTo>
                    <a:cubicBezTo>
                      <a:pt x="1538442" y="3508649"/>
                      <a:pt x="1515392" y="3562237"/>
                      <a:pt x="1488217" y="3635004"/>
                    </a:cubicBezTo>
                    <a:lnTo>
                      <a:pt x="1497679" y="3642130"/>
                    </a:lnTo>
                    <a:cubicBezTo>
                      <a:pt x="1503503" y="3626363"/>
                      <a:pt x="1511510" y="3605669"/>
                      <a:pt x="1521700" y="3580050"/>
                    </a:cubicBezTo>
                    <a:cubicBezTo>
                      <a:pt x="1531891" y="3554431"/>
                      <a:pt x="1543659" y="3528220"/>
                      <a:pt x="1557004" y="3501418"/>
                    </a:cubicBezTo>
                    <a:cubicBezTo>
                      <a:pt x="1570349" y="3474618"/>
                      <a:pt x="1583087" y="3461216"/>
                      <a:pt x="1595219" y="3461216"/>
                    </a:cubicBezTo>
                    <a:cubicBezTo>
                      <a:pt x="1599101" y="3461216"/>
                      <a:pt x="1602012" y="3462793"/>
                      <a:pt x="1603954" y="3465943"/>
                    </a:cubicBezTo>
                    <a:cubicBezTo>
                      <a:pt x="1605894" y="3469094"/>
                      <a:pt x="1606865" y="3473820"/>
                      <a:pt x="1606865" y="3480122"/>
                    </a:cubicBezTo>
                    <a:cubicBezTo>
                      <a:pt x="1606865" y="3491175"/>
                      <a:pt x="1597159" y="3525912"/>
                      <a:pt x="1577749" y="3584334"/>
                    </a:cubicBezTo>
                    <a:cubicBezTo>
                      <a:pt x="1558338" y="3642754"/>
                      <a:pt x="1544629" y="3685781"/>
                      <a:pt x="1536623" y="3713413"/>
                    </a:cubicBezTo>
                    <a:cubicBezTo>
                      <a:pt x="1528615" y="3741045"/>
                      <a:pt x="1521458" y="3768677"/>
                      <a:pt x="1515149" y="3796308"/>
                    </a:cubicBezTo>
                    <a:cubicBezTo>
                      <a:pt x="1508841" y="3823941"/>
                      <a:pt x="1505687" y="3848416"/>
                      <a:pt x="1505687" y="3869734"/>
                    </a:cubicBezTo>
                    <a:cubicBezTo>
                      <a:pt x="1505687" y="3916321"/>
                      <a:pt x="1513936" y="3950864"/>
                      <a:pt x="1530435" y="3973364"/>
                    </a:cubicBezTo>
                    <a:cubicBezTo>
                      <a:pt x="1546935" y="3995862"/>
                      <a:pt x="1566345" y="4007112"/>
                      <a:pt x="1588667" y="4007112"/>
                    </a:cubicBezTo>
                    <a:cubicBezTo>
                      <a:pt x="1616866" y="4007112"/>
                      <a:pt x="1641053" y="3994632"/>
                      <a:pt x="1661231" y="3969671"/>
                    </a:cubicBezTo>
                    <a:cubicBezTo>
                      <a:pt x="1681406" y="3944709"/>
                      <a:pt x="1700730" y="3908849"/>
                      <a:pt x="1719201" y="3862091"/>
                    </a:cubicBezTo>
                    <a:lnTo>
                      <a:pt x="1721384" y="3863272"/>
                    </a:lnTo>
                    <a:cubicBezTo>
                      <a:pt x="1697099" y="3954475"/>
                      <a:pt x="1677545" y="4023670"/>
                      <a:pt x="1662726" y="4070854"/>
                    </a:cubicBezTo>
                    <a:cubicBezTo>
                      <a:pt x="1647906" y="4118038"/>
                      <a:pt x="1630052" y="4159713"/>
                      <a:pt x="1609162" y="4195881"/>
                    </a:cubicBezTo>
                    <a:cubicBezTo>
                      <a:pt x="1588273" y="4232049"/>
                      <a:pt x="1565197" y="4250132"/>
                      <a:pt x="1539932" y="4250132"/>
                    </a:cubicBezTo>
                    <a:cubicBezTo>
                      <a:pt x="1529734" y="4250132"/>
                      <a:pt x="1522084" y="4248360"/>
                      <a:pt x="1516980" y="4244816"/>
                    </a:cubicBezTo>
                    <a:cubicBezTo>
                      <a:pt x="1511878" y="4241270"/>
                      <a:pt x="1509326" y="4235954"/>
                      <a:pt x="1509326" y="4228864"/>
                    </a:cubicBezTo>
                    <a:cubicBezTo>
                      <a:pt x="1509326" y="4220199"/>
                      <a:pt x="1511995" y="4215276"/>
                      <a:pt x="1517333" y="4214094"/>
                    </a:cubicBezTo>
                    <a:cubicBezTo>
                      <a:pt x="1522671" y="4212913"/>
                      <a:pt x="1531648" y="4210746"/>
                      <a:pt x="1544265" y="4207595"/>
                    </a:cubicBezTo>
                    <a:cubicBezTo>
                      <a:pt x="1569499" y="4195779"/>
                      <a:pt x="1582117" y="4168603"/>
                      <a:pt x="1582117" y="4126065"/>
                    </a:cubicBezTo>
                    <a:cubicBezTo>
                      <a:pt x="1582117" y="4097707"/>
                      <a:pt x="1575444" y="4073878"/>
                      <a:pt x="1562099" y="4054579"/>
                    </a:cubicBezTo>
                    <a:cubicBezTo>
                      <a:pt x="1548754" y="4035280"/>
                      <a:pt x="1532861" y="4025631"/>
                      <a:pt x="1514422" y="4025631"/>
                    </a:cubicBezTo>
                    <a:cubicBezTo>
                      <a:pt x="1492099" y="4025631"/>
                      <a:pt x="1474386" y="4036658"/>
                      <a:pt x="1461284" y="4058715"/>
                    </a:cubicBezTo>
                    <a:cubicBezTo>
                      <a:pt x="1448182" y="4080770"/>
                      <a:pt x="1441631" y="4105979"/>
                      <a:pt x="1441631" y="4134336"/>
                    </a:cubicBezTo>
                    <a:cubicBezTo>
                      <a:pt x="1441631" y="4170572"/>
                      <a:pt x="1451822" y="4202081"/>
                      <a:pt x="1472203" y="4228864"/>
                    </a:cubicBezTo>
                    <a:cubicBezTo>
                      <a:pt x="1492584" y="4255647"/>
                      <a:pt x="1518061" y="4269038"/>
                      <a:pt x="1548633" y="4269038"/>
                    </a:cubicBezTo>
                    <a:cubicBezTo>
                      <a:pt x="1617541" y="4269038"/>
                      <a:pt x="1675773" y="4239302"/>
                      <a:pt x="1723329" y="4179828"/>
                    </a:cubicBezTo>
                    <a:cubicBezTo>
                      <a:pt x="1770886" y="4120355"/>
                      <a:pt x="1808615" y="4040399"/>
                      <a:pt x="1836519" y="3939964"/>
                    </a:cubicBezTo>
                    <a:cubicBezTo>
                      <a:pt x="1864421" y="3839529"/>
                      <a:pt x="1885166" y="3762923"/>
                      <a:pt x="1898754" y="3710145"/>
                    </a:cubicBezTo>
                    <a:cubicBezTo>
                      <a:pt x="1912342" y="3657367"/>
                      <a:pt x="1925565" y="3604983"/>
                      <a:pt x="1938425" y="3552994"/>
                    </a:cubicBezTo>
                    <a:cubicBezTo>
                      <a:pt x="1951284" y="3501003"/>
                      <a:pt x="1961111" y="3461617"/>
                      <a:pt x="1967905" y="3434833"/>
                    </a:cubicBezTo>
                    <a:lnTo>
                      <a:pt x="1825964" y="3434833"/>
                    </a:lnTo>
                    <a:cubicBezTo>
                      <a:pt x="1821596" y="3452189"/>
                      <a:pt x="1817350" y="3469740"/>
                      <a:pt x="1813226" y="3487488"/>
                    </a:cubicBezTo>
                    <a:cubicBezTo>
                      <a:pt x="1809100" y="3505236"/>
                      <a:pt x="1797091" y="3551190"/>
                      <a:pt x="1777194" y="3625347"/>
                    </a:cubicBezTo>
                    <a:cubicBezTo>
                      <a:pt x="1757298" y="3699504"/>
                      <a:pt x="1742133" y="3754137"/>
                      <a:pt x="1731700" y="3789246"/>
                    </a:cubicBezTo>
                    <a:cubicBezTo>
                      <a:pt x="1721267" y="3824357"/>
                      <a:pt x="1711197" y="3853151"/>
                      <a:pt x="1701492" y="3875633"/>
                    </a:cubicBezTo>
                    <a:cubicBezTo>
                      <a:pt x="1691787" y="3898113"/>
                      <a:pt x="1682688" y="3916256"/>
                      <a:pt x="1674196" y="3930059"/>
                    </a:cubicBezTo>
                    <a:cubicBezTo>
                      <a:pt x="1665704" y="3943864"/>
                      <a:pt x="1657818" y="3954317"/>
                      <a:pt x="1650539" y="3961417"/>
                    </a:cubicBezTo>
                    <a:cubicBezTo>
                      <a:pt x="1643260" y="3968520"/>
                      <a:pt x="1636952" y="3972070"/>
                      <a:pt x="1631614" y="3972070"/>
                    </a:cubicBezTo>
                    <a:cubicBezTo>
                      <a:pt x="1627246" y="3972070"/>
                      <a:pt x="1623971" y="3970098"/>
                      <a:pt x="1621787" y="3966153"/>
                    </a:cubicBezTo>
                    <a:cubicBezTo>
                      <a:pt x="1619603" y="3962209"/>
                      <a:pt x="1618512" y="3956286"/>
                      <a:pt x="1618512" y="3948384"/>
                    </a:cubicBezTo>
                    <a:cubicBezTo>
                      <a:pt x="1618512" y="3930229"/>
                      <a:pt x="1627852" y="3892141"/>
                      <a:pt x="1646536" y="3834119"/>
                    </a:cubicBezTo>
                    <a:cubicBezTo>
                      <a:pt x="1665219" y="3776098"/>
                      <a:pt x="1679412" y="3730509"/>
                      <a:pt x="1689118" y="3697350"/>
                    </a:cubicBezTo>
                    <a:cubicBezTo>
                      <a:pt x="1698823" y="3664192"/>
                      <a:pt x="1705617" y="3638929"/>
                      <a:pt x="1709499" y="3621562"/>
                    </a:cubicBezTo>
                    <a:cubicBezTo>
                      <a:pt x="1713381" y="3604195"/>
                      <a:pt x="1715323" y="3581696"/>
                      <a:pt x="1715323" y="3554064"/>
                    </a:cubicBezTo>
                    <a:cubicBezTo>
                      <a:pt x="1715323" y="3517754"/>
                      <a:pt x="1708771" y="3486772"/>
                      <a:pt x="1695669" y="3461115"/>
                    </a:cubicBezTo>
                    <a:cubicBezTo>
                      <a:pt x="1682567" y="3435459"/>
                      <a:pt x="1663399" y="3422630"/>
                      <a:pt x="1638164" y="3422630"/>
                    </a:cubicBezTo>
                    <a:close/>
                    <a:moveTo>
                      <a:pt x="3403692" y="3153615"/>
                    </a:moveTo>
                    <a:cubicBezTo>
                      <a:pt x="3410000" y="3153615"/>
                      <a:pt x="3416551" y="3153812"/>
                      <a:pt x="3423345" y="3154205"/>
                    </a:cubicBezTo>
                    <a:cubicBezTo>
                      <a:pt x="3430139" y="3154599"/>
                      <a:pt x="3440450" y="3156174"/>
                      <a:pt x="3454280" y="3158932"/>
                    </a:cubicBezTo>
                    <a:cubicBezTo>
                      <a:pt x="3468111" y="3161690"/>
                      <a:pt x="3481213" y="3178035"/>
                      <a:pt x="3493587" y="3207969"/>
                    </a:cubicBezTo>
                    <a:cubicBezTo>
                      <a:pt x="3505962" y="3237901"/>
                      <a:pt x="3512149" y="3274531"/>
                      <a:pt x="3512149" y="3317856"/>
                    </a:cubicBezTo>
                    <a:cubicBezTo>
                      <a:pt x="3512149" y="3459648"/>
                      <a:pt x="3486429" y="3604589"/>
                      <a:pt x="3434991" y="3752682"/>
                    </a:cubicBezTo>
                    <a:cubicBezTo>
                      <a:pt x="3383553" y="3900775"/>
                      <a:pt x="3325563" y="3974821"/>
                      <a:pt x="3261023" y="3974821"/>
                    </a:cubicBezTo>
                    <a:lnTo>
                      <a:pt x="3196967" y="3974803"/>
                    </a:lnTo>
                    <a:cubicBezTo>
                      <a:pt x="3200849" y="3958260"/>
                      <a:pt x="3218804" y="3885790"/>
                      <a:pt x="3250832" y="3757390"/>
                    </a:cubicBezTo>
                    <a:cubicBezTo>
                      <a:pt x="3282859" y="3628991"/>
                      <a:pt x="3314887" y="3501776"/>
                      <a:pt x="3346915" y="3375745"/>
                    </a:cubicBezTo>
                    <a:cubicBezTo>
                      <a:pt x="3378943" y="3249715"/>
                      <a:pt x="3397868" y="3175671"/>
                      <a:pt x="3403692" y="3153615"/>
                    </a:cubicBezTo>
                    <a:close/>
                    <a:moveTo>
                      <a:pt x="734717" y="3153615"/>
                    </a:moveTo>
                    <a:cubicBezTo>
                      <a:pt x="741025" y="3153615"/>
                      <a:pt x="747576" y="3153812"/>
                      <a:pt x="754370" y="3154205"/>
                    </a:cubicBezTo>
                    <a:cubicBezTo>
                      <a:pt x="761164" y="3154599"/>
                      <a:pt x="771476" y="3156174"/>
                      <a:pt x="785306" y="3158932"/>
                    </a:cubicBezTo>
                    <a:cubicBezTo>
                      <a:pt x="799136" y="3161690"/>
                      <a:pt x="812238" y="3178035"/>
                      <a:pt x="824613" y="3207969"/>
                    </a:cubicBezTo>
                    <a:cubicBezTo>
                      <a:pt x="836987" y="3237901"/>
                      <a:pt x="843174" y="3274531"/>
                      <a:pt x="843174" y="3317856"/>
                    </a:cubicBezTo>
                    <a:cubicBezTo>
                      <a:pt x="843174" y="3459648"/>
                      <a:pt x="817455" y="3604589"/>
                      <a:pt x="766017" y="3752682"/>
                    </a:cubicBezTo>
                    <a:cubicBezTo>
                      <a:pt x="714578" y="3900775"/>
                      <a:pt x="656589" y="3974821"/>
                      <a:pt x="592047" y="3974821"/>
                    </a:cubicBezTo>
                    <a:lnTo>
                      <a:pt x="527992" y="3974803"/>
                    </a:lnTo>
                    <a:cubicBezTo>
                      <a:pt x="531874" y="3958260"/>
                      <a:pt x="549829" y="3885790"/>
                      <a:pt x="581856" y="3757390"/>
                    </a:cubicBezTo>
                    <a:cubicBezTo>
                      <a:pt x="613884" y="3628991"/>
                      <a:pt x="645913" y="3501776"/>
                      <a:pt x="677940" y="3375745"/>
                    </a:cubicBezTo>
                    <a:cubicBezTo>
                      <a:pt x="709968" y="3249715"/>
                      <a:pt x="728893" y="3175671"/>
                      <a:pt x="734717" y="3153615"/>
                    </a:cubicBezTo>
                    <a:close/>
                    <a:moveTo>
                      <a:pt x="2291093" y="3138254"/>
                    </a:moveTo>
                    <a:cubicBezTo>
                      <a:pt x="2283814" y="3138254"/>
                      <a:pt x="2276899" y="3140027"/>
                      <a:pt x="2270348" y="3143572"/>
                    </a:cubicBezTo>
                    <a:cubicBezTo>
                      <a:pt x="2263797" y="3147116"/>
                      <a:pt x="2259065" y="3151449"/>
                      <a:pt x="2256154" y="3156569"/>
                    </a:cubicBezTo>
                    <a:cubicBezTo>
                      <a:pt x="2253242" y="3161690"/>
                      <a:pt x="2251786" y="3177641"/>
                      <a:pt x="2251786" y="3204424"/>
                    </a:cubicBezTo>
                    <a:cubicBezTo>
                      <a:pt x="2251786" y="3224117"/>
                      <a:pt x="2256033" y="3241249"/>
                      <a:pt x="2264524" y="3255823"/>
                    </a:cubicBezTo>
                    <a:cubicBezTo>
                      <a:pt x="2273016" y="3270396"/>
                      <a:pt x="2285755" y="3285559"/>
                      <a:pt x="2302739" y="3301314"/>
                    </a:cubicBezTo>
                    <a:cubicBezTo>
                      <a:pt x="2335253" y="3326522"/>
                      <a:pt x="2368008" y="3351729"/>
                      <a:pt x="2401006" y="3376936"/>
                    </a:cubicBezTo>
                    <a:lnTo>
                      <a:pt x="2406830" y="3365120"/>
                    </a:lnTo>
                    <a:cubicBezTo>
                      <a:pt x="2388874" y="3343852"/>
                      <a:pt x="2374317" y="3317660"/>
                      <a:pt x="2363156" y="3286544"/>
                    </a:cubicBezTo>
                    <a:cubicBezTo>
                      <a:pt x="2351994" y="3255429"/>
                      <a:pt x="2339620" y="3215452"/>
                      <a:pt x="2326032" y="3166613"/>
                    </a:cubicBezTo>
                    <a:cubicBezTo>
                      <a:pt x="2316812" y="3147707"/>
                      <a:pt x="2305166" y="3138254"/>
                      <a:pt x="2291093" y="3138254"/>
                    </a:cubicBezTo>
                    <a:close/>
                    <a:moveTo>
                      <a:pt x="3408787" y="3131165"/>
                    </a:moveTo>
                    <a:lnTo>
                      <a:pt x="3125633" y="3133529"/>
                    </a:lnTo>
                    <a:lnTo>
                      <a:pt x="3125633" y="3152434"/>
                    </a:lnTo>
                    <a:cubicBezTo>
                      <a:pt x="3157660" y="3152434"/>
                      <a:pt x="3179013" y="3154993"/>
                      <a:pt x="3189688" y="3160114"/>
                    </a:cubicBezTo>
                    <a:cubicBezTo>
                      <a:pt x="3200364" y="3165234"/>
                      <a:pt x="3205702" y="3176459"/>
                      <a:pt x="3205702" y="3193789"/>
                    </a:cubicBezTo>
                    <a:cubicBezTo>
                      <a:pt x="3205702" y="3208756"/>
                      <a:pt x="3199030" y="3244007"/>
                      <a:pt x="3185685" y="3299542"/>
                    </a:cubicBezTo>
                    <a:cubicBezTo>
                      <a:pt x="3172340" y="3355077"/>
                      <a:pt x="3160087" y="3406082"/>
                      <a:pt x="3148925" y="3452557"/>
                    </a:cubicBezTo>
                    <a:cubicBezTo>
                      <a:pt x="3137765" y="3499034"/>
                      <a:pt x="3122357" y="3561658"/>
                      <a:pt x="3102704" y="3640431"/>
                    </a:cubicBezTo>
                    <a:cubicBezTo>
                      <a:pt x="3083050" y="3719204"/>
                      <a:pt x="3065945" y="3785570"/>
                      <a:pt x="3051387" y="3839529"/>
                    </a:cubicBezTo>
                    <a:cubicBezTo>
                      <a:pt x="3036829" y="3893489"/>
                      <a:pt x="3025303" y="3928149"/>
                      <a:pt x="3016811" y="3943510"/>
                    </a:cubicBezTo>
                    <a:cubicBezTo>
                      <a:pt x="3008319" y="3958870"/>
                      <a:pt x="2995095" y="3968126"/>
                      <a:pt x="2977141" y="3971277"/>
                    </a:cubicBezTo>
                    <a:lnTo>
                      <a:pt x="2937106" y="3976004"/>
                    </a:lnTo>
                    <a:lnTo>
                      <a:pt x="2937106" y="3994909"/>
                    </a:lnTo>
                    <a:lnTo>
                      <a:pt x="3255199" y="3997272"/>
                    </a:lnTo>
                    <a:cubicBezTo>
                      <a:pt x="3318769" y="3997272"/>
                      <a:pt x="3375061" y="3988410"/>
                      <a:pt x="3424072" y="3970686"/>
                    </a:cubicBezTo>
                    <a:cubicBezTo>
                      <a:pt x="3473085" y="3952962"/>
                      <a:pt x="3517001" y="3923225"/>
                      <a:pt x="3555823" y="3881476"/>
                    </a:cubicBezTo>
                    <a:cubicBezTo>
                      <a:pt x="3594644" y="3839726"/>
                      <a:pt x="3625217" y="3785372"/>
                      <a:pt x="3647538" y="3718415"/>
                    </a:cubicBezTo>
                    <a:cubicBezTo>
                      <a:pt x="3669861" y="3651460"/>
                      <a:pt x="3681022" y="3576232"/>
                      <a:pt x="3681022" y="3492732"/>
                    </a:cubicBezTo>
                    <a:cubicBezTo>
                      <a:pt x="3681022" y="3396629"/>
                      <a:pt x="3659549" y="3312343"/>
                      <a:pt x="3616603" y="3239872"/>
                    </a:cubicBezTo>
                    <a:cubicBezTo>
                      <a:pt x="3573657" y="3167400"/>
                      <a:pt x="3504384" y="3131165"/>
                      <a:pt x="3408787" y="3131165"/>
                    </a:cubicBezTo>
                    <a:close/>
                    <a:moveTo>
                      <a:pt x="739812" y="3131165"/>
                    </a:moveTo>
                    <a:lnTo>
                      <a:pt x="456658" y="3133529"/>
                    </a:lnTo>
                    <a:lnTo>
                      <a:pt x="456658" y="3152434"/>
                    </a:lnTo>
                    <a:cubicBezTo>
                      <a:pt x="488685" y="3152434"/>
                      <a:pt x="510037" y="3154993"/>
                      <a:pt x="520713" y="3160114"/>
                    </a:cubicBezTo>
                    <a:cubicBezTo>
                      <a:pt x="531389" y="3165234"/>
                      <a:pt x="536727" y="3176459"/>
                      <a:pt x="536727" y="3193789"/>
                    </a:cubicBezTo>
                    <a:cubicBezTo>
                      <a:pt x="536727" y="3208756"/>
                      <a:pt x="530055" y="3244007"/>
                      <a:pt x="516710" y="3299542"/>
                    </a:cubicBezTo>
                    <a:cubicBezTo>
                      <a:pt x="503365" y="3355077"/>
                      <a:pt x="491111" y="3406082"/>
                      <a:pt x="479950" y="3452557"/>
                    </a:cubicBezTo>
                    <a:cubicBezTo>
                      <a:pt x="468789" y="3499034"/>
                      <a:pt x="453382" y="3561658"/>
                      <a:pt x="433729" y="3640431"/>
                    </a:cubicBezTo>
                    <a:cubicBezTo>
                      <a:pt x="414075" y="3719204"/>
                      <a:pt x="396970" y="3785570"/>
                      <a:pt x="382412" y="3839529"/>
                    </a:cubicBezTo>
                    <a:cubicBezTo>
                      <a:pt x="367854" y="3893489"/>
                      <a:pt x="356328" y="3928149"/>
                      <a:pt x="347836" y="3943510"/>
                    </a:cubicBezTo>
                    <a:cubicBezTo>
                      <a:pt x="339344" y="3958870"/>
                      <a:pt x="326120" y="3968126"/>
                      <a:pt x="308165" y="3971277"/>
                    </a:cubicBezTo>
                    <a:lnTo>
                      <a:pt x="268131" y="3976004"/>
                    </a:lnTo>
                    <a:lnTo>
                      <a:pt x="268131" y="3994909"/>
                    </a:lnTo>
                    <a:lnTo>
                      <a:pt x="586224" y="3997272"/>
                    </a:lnTo>
                    <a:cubicBezTo>
                      <a:pt x="649795" y="3997272"/>
                      <a:pt x="706086" y="3988410"/>
                      <a:pt x="755098" y="3970686"/>
                    </a:cubicBezTo>
                    <a:cubicBezTo>
                      <a:pt x="804110" y="3952962"/>
                      <a:pt x="848027" y="3923225"/>
                      <a:pt x="886848" y="3881476"/>
                    </a:cubicBezTo>
                    <a:cubicBezTo>
                      <a:pt x="925670" y="3839726"/>
                      <a:pt x="956242" y="3785372"/>
                      <a:pt x="978564" y="3718415"/>
                    </a:cubicBezTo>
                    <a:cubicBezTo>
                      <a:pt x="1000886" y="3651460"/>
                      <a:pt x="1012047" y="3576232"/>
                      <a:pt x="1012047" y="3492732"/>
                    </a:cubicBezTo>
                    <a:cubicBezTo>
                      <a:pt x="1012047" y="3396629"/>
                      <a:pt x="990574" y="3312343"/>
                      <a:pt x="947628" y="3239872"/>
                    </a:cubicBezTo>
                    <a:cubicBezTo>
                      <a:pt x="904682" y="3167400"/>
                      <a:pt x="835409" y="3131165"/>
                      <a:pt x="739812" y="3131165"/>
                    </a:cubicBezTo>
                    <a:close/>
                    <a:moveTo>
                      <a:pt x="5193167" y="3074419"/>
                    </a:moveTo>
                    <a:lnTo>
                      <a:pt x="5217806" y="3074419"/>
                    </a:lnTo>
                    <a:cubicBezTo>
                      <a:pt x="5228714" y="3074419"/>
                      <a:pt x="5237134" y="3076797"/>
                      <a:pt x="5243064" y="3081553"/>
                    </a:cubicBezTo>
                    <a:cubicBezTo>
                      <a:pt x="5248993" y="3086310"/>
                      <a:pt x="5251958" y="3093096"/>
                      <a:pt x="5251958" y="3101911"/>
                    </a:cubicBezTo>
                    <a:cubicBezTo>
                      <a:pt x="5251958" y="3110854"/>
                      <a:pt x="5249009" y="3117830"/>
                      <a:pt x="5243110" y="3122841"/>
                    </a:cubicBezTo>
                    <a:cubicBezTo>
                      <a:pt x="5237213" y="3127851"/>
                      <a:pt x="5229031" y="3130356"/>
                      <a:pt x="5218567" y="3130356"/>
                    </a:cubicBezTo>
                    <a:lnTo>
                      <a:pt x="5193167" y="3130356"/>
                    </a:lnTo>
                    <a:close/>
                    <a:moveTo>
                      <a:pt x="5180419" y="3064145"/>
                    </a:moveTo>
                    <a:lnTo>
                      <a:pt x="5180419" y="3198184"/>
                    </a:lnTo>
                    <a:lnTo>
                      <a:pt x="5193167" y="3198184"/>
                    </a:lnTo>
                    <a:lnTo>
                      <a:pt x="5193167" y="3140440"/>
                    </a:lnTo>
                    <a:lnTo>
                      <a:pt x="5217426" y="3140440"/>
                    </a:lnTo>
                    <a:lnTo>
                      <a:pt x="5254241" y="3198184"/>
                    </a:lnTo>
                    <a:lnTo>
                      <a:pt x="5269367" y="3198184"/>
                    </a:lnTo>
                    <a:lnTo>
                      <a:pt x="5230363" y="3138918"/>
                    </a:lnTo>
                    <a:cubicBezTo>
                      <a:pt x="5240891" y="3137459"/>
                      <a:pt x="5249278" y="3133400"/>
                      <a:pt x="5255525" y="3126741"/>
                    </a:cubicBezTo>
                    <a:cubicBezTo>
                      <a:pt x="5261773" y="3120082"/>
                      <a:pt x="5264896" y="3111741"/>
                      <a:pt x="5264896" y="3101721"/>
                    </a:cubicBezTo>
                    <a:cubicBezTo>
                      <a:pt x="5264896" y="3089988"/>
                      <a:pt x="5260885" y="3080792"/>
                      <a:pt x="5252862" y="3074133"/>
                    </a:cubicBezTo>
                    <a:cubicBezTo>
                      <a:pt x="5244839" y="3067474"/>
                      <a:pt x="5233566" y="3064145"/>
                      <a:pt x="5219042" y="3064145"/>
                    </a:cubicBezTo>
                    <a:close/>
                    <a:moveTo>
                      <a:pt x="5218805" y="3017266"/>
                    </a:moveTo>
                    <a:cubicBezTo>
                      <a:pt x="5281709" y="3017266"/>
                      <a:pt x="5332703" y="3068260"/>
                      <a:pt x="5332703" y="3131165"/>
                    </a:cubicBezTo>
                    <a:cubicBezTo>
                      <a:pt x="5332703" y="3194069"/>
                      <a:pt x="5281709" y="3245063"/>
                      <a:pt x="5218805" y="3245063"/>
                    </a:cubicBezTo>
                    <a:cubicBezTo>
                      <a:pt x="5155900" y="3245063"/>
                      <a:pt x="5104906" y="3194069"/>
                      <a:pt x="5104906" y="3131165"/>
                    </a:cubicBezTo>
                    <a:cubicBezTo>
                      <a:pt x="5104906" y="3068260"/>
                      <a:pt x="5155900" y="3017266"/>
                      <a:pt x="5218805" y="3017266"/>
                    </a:cubicBezTo>
                    <a:close/>
                    <a:moveTo>
                      <a:pt x="5218805" y="3008420"/>
                    </a:moveTo>
                    <a:cubicBezTo>
                      <a:pt x="5151015" y="3008420"/>
                      <a:pt x="5096061" y="3063374"/>
                      <a:pt x="5096061" y="3131165"/>
                    </a:cubicBezTo>
                    <a:cubicBezTo>
                      <a:pt x="5096061" y="3198955"/>
                      <a:pt x="5151015" y="3253909"/>
                      <a:pt x="5218805" y="3253909"/>
                    </a:cubicBezTo>
                    <a:cubicBezTo>
                      <a:pt x="5286596" y="3253909"/>
                      <a:pt x="5341550" y="3198955"/>
                      <a:pt x="5341550" y="3131165"/>
                    </a:cubicBezTo>
                    <a:cubicBezTo>
                      <a:pt x="5341550" y="3063374"/>
                      <a:pt x="5286596" y="3008420"/>
                      <a:pt x="5218805" y="3008420"/>
                    </a:cubicBezTo>
                    <a:close/>
                    <a:moveTo>
                      <a:pt x="1387722" y="2808877"/>
                    </a:moveTo>
                    <a:lnTo>
                      <a:pt x="1387722" y="2816132"/>
                    </a:lnTo>
                    <a:cubicBezTo>
                      <a:pt x="1387722" y="2830345"/>
                      <a:pt x="1383945" y="2840410"/>
                      <a:pt x="1376392" y="2846326"/>
                    </a:cubicBezTo>
                    <a:cubicBezTo>
                      <a:pt x="1368839" y="2852241"/>
                      <a:pt x="1360114" y="2855199"/>
                      <a:pt x="1350217" y="2855199"/>
                    </a:cubicBezTo>
                    <a:cubicBezTo>
                      <a:pt x="1342552" y="2855199"/>
                      <a:pt x="1336674" y="2853432"/>
                      <a:pt x="1332581" y="2849897"/>
                    </a:cubicBezTo>
                    <a:cubicBezTo>
                      <a:pt x="1328488" y="2846363"/>
                      <a:pt x="1326442" y="2841879"/>
                      <a:pt x="1326442" y="2836447"/>
                    </a:cubicBezTo>
                    <a:cubicBezTo>
                      <a:pt x="1326442" y="2825657"/>
                      <a:pt x="1334032" y="2819239"/>
                      <a:pt x="1349213" y="2817192"/>
                    </a:cubicBezTo>
                    <a:cubicBezTo>
                      <a:pt x="1364393" y="2815146"/>
                      <a:pt x="1377229" y="2812374"/>
                      <a:pt x="1387722" y="2808877"/>
                    </a:cubicBezTo>
                    <a:close/>
                    <a:moveTo>
                      <a:pt x="2265696" y="2763559"/>
                    </a:moveTo>
                    <a:cubicBezTo>
                      <a:pt x="2273584" y="2763559"/>
                      <a:pt x="2280858" y="2766219"/>
                      <a:pt x="2287518" y="2771539"/>
                    </a:cubicBezTo>
                    <a:cubicBezTo>
                      <a:pt x="2294178" y="2776860"/>
                      <a:pt x="2297918" y="2785548"/>
                      <a:pt x="2298736" y="2797603"/>
                    </a:cubicBezTo>
                    <a:lnTo>
                      <a:pt x="2231763" y="2797603"/>
                    </a:lnTo>
                    <a:cubicBezTo>
                      <a:pt x="2232731" y="2787557"/>
                      <a:pt x="2236265" y="2779372"/>
                      <a:pt x="2242367" y="2773046"/>
                    </a:cubicBezTo>
                    <a:cubicBezTo>
                      <a:pt x="2248469" y="2766721"/>
                      <a:pt x="2256246" y="2763559"/>
                      <a:pt x="2265696" y="2763559"/>
                    </a:cubicBezTo>
                    <a:close/>
                    <a:moveTo>
                      <a:pt x="2017042" y="2763559"/>
                    </a:moveTo>
                    <a:cubicBezTo>
                      <a:pt x="2026939" y="2763559"/>
                      <a:pt x="2035254" y="2767316"/>
                      <a:pt x="2041989" y="2774832"/>
                    </a:cubicBezTo>
                    <a:cubicBezTo>
                      <a:pt x="2048723" y="2782348"/>
                      <a:pt x="2052091" y="2793510"/>
                      <a:pt x="2052091" y="2808319"/>
                    </a:cubicBezTo>
                    <a:cubicBezTo>
                      <a:pt x="2052091" y="2822160"/>
                      <a:pt x="2049114" y="2833322"/>
                      <a:pt x="2043161" y="2841805"/>
                    </a:cubicBezTo>
                    <a:cubicBezTo>
                      <a:pt x="2037208" y="2850288"/>
                      <a:pt x="2028501" y="2854530"/>
                      <a:pt x="2017042" y="2854530"/>
                    </a:cubicBezTo>
                    <a:cubicBezTo>
                      <a:pt x="2007070" y="2854530"/>
                      <a:pt x="1998754" y="2850716"/>
                      <a:pt x="1992094" y="2843089"/>
                    </a:cubicBezTo>
                    <a:cubicBezTo>
                      <a:pt x="1985434" y="2835461"/>
                      <a:pt x="1982104" y="2824132"/>
                      <a:pt x="1982104" y="2809100"/>
                    </a:cubicBezTo>
                    <a:cubicBezTo>
                      <a:pt x="1982104" y="2793994"/>
                      <a:pt x="1985378" y="2782627"/>
                      <a:pt x="1991927" y="2775000"/>
                    </a:cubicBezTo>
                    <a:cubicBezTo>
                      <a:pt x="1998475" y="2767372"/>
                      <a:pt x="2006847" y="2763559"/>
                      <a:pt x="2017042" y="2763559"/>
                    </a:cubicBezTo>
                    <a:close/>
                    <a:moveTo>
                      <a:pt x="1890091" y="2763559"/>
                    </a:moveTo>
                    <a:cubicBezTo>
                      <a:pt x="1900509" y="2763559"/>
                      <a:pt x="1908509" y="2767837"/>
                      <a:pt x="1914090" y="2776395"/>
                    </a:cubicBezTo>
                    <a:cubicBezTo>
                      <a:pt x="1919671" y="2784953"/>
                      <a:pt x="1922461" y="2796450"/>
                      <a:pt x="1922461" y="2810886"/>
                    </a:cubicBezTo>
                    <a:cubicBezTo>
                      <a:pt x="1922461" y="2825545"/>
                      <a:pt x="1919410" y="2836484"/>
                      <a:pt x="1913308" y="2843703"/>
                    </a:cubicBezTo>
                    <a:cubicBezTo>
                      <a:pt x="1907206" y="2850921"/>
                      <a:pt x="1899765" y="2854530"/>
                      <a:pt x="1890984" y="2854530"/>
                    </a:cubicBezTo>
                    <a:cubicBezTo>
                      <a:pt x="1885329" y="2854530"/>
                      <a:pt x="1879934" y="2852818"/>
                      <a:pt x="1874799" y="2849395"/>
                    </a:cubicBezTo>
                    <a:cubicBezTo>
                      <a:pt x="1869665" y="2845972"/>
                      <a:pt x="1865665" y="2840856"/>
                      <a:pt x="1862800" y="2834047"/>
                    </a:cubicBezTo>
                    <a:cubicBezTo>
                      <a:pt x="1859935" y="2827238"/>
                      <a:pt x="1858502" y="2818923"/>
                      <a:pt x="1858502" y="2809100"/>
                    </a:cubicBezTo>
                    <a:cubicBezTo>
                      <a:pt x="1858502" y="2795482"/>
                      <a:pt x="1861163" y="2784487"/>
                      <a:pt x="1866483" y="2776116"/>
                    </a:cubicBezTo>
                    <a:cubicBezTo>
                      <a:pt x="1871804" y="2767744"/>
                      <a:pt x="1879673" y="2763559"/>
                      <a:pt x="1890091" y="2763559"/>
                    </a:cubicBezTo>
                    <a:close/>
                    <a:moveTo>
                      <a:pt x="1232866" y="2763559"/>
                    </a:moveTo>
                    <a:cubicBezTo>
                      <a:pt x="1243284" y="2763559"/>
                      <a:pt x="1251284" y="2767837"/>
                      <a:pt x="1256865" y="2776395"/>
                    </a:cubicBezTo>
                    <a:cubicBezTo>
                      <a:pt x="1262446" y="2784953"/>
                      <a:pt x="1265236" y="2796450"/>
                      <a:pt x="1265236" y="2810886"/>
                    </a:cubicBezTo>
                    <a:cubicBezTo>
                      <a:pt x="1265236" y="2825545"/>
                      <a:pt x="1262185" y="2836484"/>
                      <a:pt x="1256083" y="2843703"/>
                    </a:cubicBezTo>
                    <a:cubicBezTo>
                      <a:pt x="1249981" y="2850921"/>
                      <a:pt x="1242540" y="2854530"/>
                      <a:pt x="1233759" y="2854530"/>
                    </a:cubicBezTo>
                    <a:cubicBezTo>
                      <a:pt x="1228104" y="2854530"/>
                      <a:pt x="1222709" y="2852818"/>
                      <a:pt x="1217574" y="2849395"/>
                    </a:cubicBezTo>
                    <a:cubicBezTo>
                      <a:pt x="1212439" y="2845972"/>
                      <a:pt x="1208440" y="2840856"/>
                      <a:pt x="1205575" y="2834047"/>
                    </a:cubicBezTo>
                    <a:cubicBezTo>
                      <a:pt x="1202710" y="2827238"/>
                      <a:pt x="1201277" y="2818923"/>
                      <a:pt x="1201277" y="2809100"/>
                    </a:cubicBezTo>
                    <a:cubicBezTo>
                      <a:pt x="1201277" y="2795482"/>
                      <a:pt x="1203938" y="2784487"/>
                      <a:pt x="1209258" y="2776116"/>
                    </a:cubicBezTo>
                    <a:cubicBezTo>
                      <a:pt x="1214579" y="2767744"/>
                      <a:pt x="1222448" y="2763559"/>
                      <a:pt x="1232866" y="2763559"/>
                    </a:cubicBezTo>
                    <a:close/>
                    <a:moveTo>
                      <a:pt x="1046496" y="2763559"/>
                    </a:moveTo>
                    <a:cubicBezTo>
                      <a:pt x="1054384" y="2763559"/>
                      <a:pt x="1061658" y="2766219"/>
                      <a:pt x="1068318" y="2771539"/>
                    </a:cubicBezTo>
                    <a:cubicBezTo>
                      <a:pt x="1074978" y="2776860"/>
                      <a:pt x="1078717" y="2785548"/>
                      <a:pt x="1079536" y="2797603"/>
                    </a:cubicBezTo>
                    <a:lnTo>
                      <a:pt x="1012563" y="2797603"/>
                    </a:lnTo>
                    <a:cubicBezTo>
                      <a:pt x="1013531" y="2787557"/>
                      <a:pt x="1017065" y="2779372"/>
                      <a:pt x="1023167" y="2773046"/>
                    </a:cubicBezTo>
                    <a:cubicBezTo>
                      <a:pt x="1029269" y="2766721"/>
                      <a:pt x="1037046" y="2763559"/>
                      <a:pt x="1046496" y="2763559"/>
                    </a:cubicBezTo>
                    <a:close/>
                    <a:moveTo>
                      <a:pt x="1616396" y="2749829"/>
                    </a:moveTo>
                    <a:lnTo>
                      <a:pt x="1616396" y="2868259"/>
                    </a:lnTo>
                    <a:lnTo>
                      <a:pt x="1636488" y="2868259"/>
                    </a:lnTo>
                    <a:lnTo>
                      <a:pt x="1636488" y="2749829"/>
                    </a:lnTo>
                    <a:close/>
                    <a:moveTo>
                      <a:pt x="1423813" y="2749829"/>
                    </a:moveTo>
                    <a:lnTo>
                      <a:pt x="1468796" y="2868482"/>
                    </a:lnTo>
                    <a:cubicBezTo>
                      <a:pt x="1465224" y="2879198"/>
                      <a:pt x="1462006" y="2886602"/>
                      <a:pt x="1459141" y="2890695"/>
                    </a:cubicBezTo>
                    <a:cubicBezTo>
                      <a:pt x="1456276" y="2894788"/>
                      <a:pt x="1451123" y="2896834"/>
                      <a:pt x="1443681" y="2896834"/>
                    </a:cubicBezTo>
                    <a:cubicBezTo>
                      <a:pt x="1439960" y="2896834"/>
                      <a:pt x="1436165" y="2896239"/>
                      <a:pt x="1432296" y="2895048"/>
                    </a:cubicBezTo>
                    <a:lnTo>
                      <a:pt x="1434305" y="2914024"/>
                    </a:lnTo>
                    <a:cubicBezTo>
                      <a:pt x="1439440" y="2915512"/>
                      <a:pt x="1443793" y="2916256"/>
                      <a:pt x="1447365" y="2916256"/>
                    </a:cubicBezTo>
                    <a:cubicBezTo>
                      <a:pt x="1458006" y="2916256"/>
                      <a:pt x="1466210" y="2912070"/>
                      <a:pt x="1471977" y="2903699"/>
                    </a:cubicBezTo>
                    <a:cubicBezTo>
                      <a:pt x="1477744" y="2895327"/>
                      <a:pt x="1482786" y="2884444"/>
                      <a:pt x="1487102" y="2871050"/>
                    </a:cubicBezTo>
                    <a:cubicBezTo>
                      <a:pt x="1487176" y="2870678"/>
                      <a:pt x="1487251" y="2870417"/>
                      <a:pt x="1487325" y="2870268"/>
                    </a:cubicBezTo>
                    <a:lnTo>
                      <a:pt x="1532643" y="2749829"/>
                    </a:lnTo>
                    <a:lnTo>
                      <a:pt x="1512217" y="2749829"/>
                    </a:lnTo>
                    <a:lnTo>
                      <a:pt x="1486209" y="2821155"/>
                    </a:lnTo>
                    <a:cubicBezTo>
                      <a:pt x="1483307" y="2828969"/>
                      <a:pt x="1480925" y="2837191"/>
                      <a:pt x="1479065" y="2845823"/>
                    </a:cubicBezTo>
                    <a:lnTo>
                      <a:pt x="1478619" y="2845823"/>
                    </a:lnTo>
                    <a:cubicBezTo>
                      <a:pt x="1476758" y="2838307"/>
                      <a:pt x="1475010" y="2832168"/>
                      <a:pt x="1473372" y="2827406"/>
                    </a:cubicBezTo>
                    <a:lnTo>
                      <a:pt x="1445467" y="2749829"/>
                    </a:lnTo>
                    <a:close/>
                    <a:moveTo>
                      <a:pt x="2265696" y="2747150"/>
                    </a:moveTo>
                    <a:cubicBezTo>
                      <a:pt x="2248060" y="2747150"/>
                      <a:pt x="2234387" y="2752955"/>
                      <a:pt x="2224675" y="2764563"/>
                    </a:cubicBezTo>
                    <a:cubicBezTo>
                      <a:pt x="2214964" y="2776172"/>
                      <a:pt x="2210109" y="2791315"/>
                      <a:pt x="2210109" y="2809993"/>
                    </a:cubicBezTo>
                    <a:cubicBezTo>
                      <a:pt x="2210109" y="2828894"/>
                      <a:pt x="2215113" y="2843796"/>
                      <a:pt x="2225122" y="2854697"/>
                    </a:cubicBezTo>
                    <a:cubicBezTo>
                      <a:pt x="2235131" y="2865599"/>
                      <a:pt x="2249027" y="2871050"/>
                      <a:pt x="2266812" y="2871050"/>
                    </a:cubicBezTo>
                    <a:cubicBezTo>
                      <a:pt x="2280207" y="2871050"/>
                      <a:pt x="2291369" y="2867738"/>
                      <a:pt x="2300299" y="2861115"/>
                    </a:cubicBezTo>
                    <a:cubicBezTo>
                      <a:pt x="2309228" y="2854493"/>
                      <a:pt x="2315368" y="2845005"/>
                      <a:pt x="2318716" y="2832652"/>
                    </a:cubicBezTo>
                    <a:lnTo>
                      <a:pt x="2298066" y="2830085"/>
                    </a:lnTo>
                    <a:cubicBezTo>
                      <a:pt x="2295313" y="2838270"/>
                      <a:pt x="2291332" y="2844391"/>
                      <a:pt x="2286123" y="2848446"/>
                    </a:cubicBezTo>
                    <a:cubicBezTo>
                      <a:pt x="2280914" y="2852502"/>
                      <a:pt x="2274477" y="2854530"/>
                      <a:pt x="2266812" y="2854530"/>
                    </a:cubicBezTo>
                    <a:cubicBezTo>
                      <a:pt x="2256841" y="2854530"/>
                      <a:pt x="2248525" y="2851069"/>
                      <a:pt x="2241865" y="2844149"/>
                    </a:cubicBezTo>
                    <a:cubicBezTo>
                      <a:pt x="2235205" y="2837228"/>
                      <a:pt x="2231466" y="2827220"/>
                      <a:pt x="2230647" y="2814123"/>
                    </a:cubicBezTo>
                    <a:lnTo>
                      <a:pt x="2319386" y="2814123"/>
                    </a:lnTo>
                    <a:cubicBezTo>
                      <a:pt x="2319386" y="2795296"/>
                      <a:pt x="2316595" y="2781325"/>
                      <a:pt x="2311014" y="2772209"/>
                    </a:cubicBezTo>
                    <a:cubicBezTo>
                      <a:pt x="2305433" y="2763093"/>
                      <a:pt x="2298643" y="2756638"/>
                      <a:pt x="2290644" y="2752843"/>
                    </a:cubicBezTo>
                    <a:cubicBezTo>
                      <a:pt x="2282644" y="2749048"/>
                      <a:pt x="2274328" y="2747150"/>
                      <a:pt x="2265696" y="2747150"/>
                    </a:cubicBezTo>
                    <a:close/>
                    <a:moveTo>
                      <a:pt x="2148680" y="2747150"/>
                    </a:moveTo>
                    <a:cubicBezTo>
                      <a:pt x="2140495" y="2747150"/>
                      <a:pt x="2133295" y="2748769"/>
                      <a:pt x="2127081" y="2752006"/>
                    </a:cubicBezTo>
                    <a:cubicBezTo>
                      <a:pt x="2120868" y="2755243"/>
                      <a:pt x="2115640" y="2760098"/>
                      <a:pt x="2111399" y="2766572"/>
                    </a:cubicBezTo>
                    <a:lnTo>
                      <a:pt x="2110952" y="2766572"/>
                    </a:lnTo>
                    <a:lnTo>
                      <a:pt x="2110952" y="2749829"/>
                    </a:lnTo>
                    <a:lnTo>
                      <a:pt x="2092870" y="2749829"/>
                    </a:lnTo>
                    <a:lnTo>
                      <a:pt x="2092870" y="2868259"/>
                    </a:lnTo>
                    <a:lnTo>
                      <a:pt x="2112961" y="2868259"/>
                    </a:lnTo>
                    <a:lnTo>
                      <a:pt x="2112961" y="2803519"/>
                    </a:lnTo>
                    <a:cubicBezTo>
                      <a:pt x="2112961" y="2793845"/>
                      <a:pt x="2114078" y="2786366"/>
                      <a:pt x="2116310" y="2781083"/>
                    </a:cubicBezTo>
                    <a:cubicBezTo>
                      <a:pt x="2118542" y="2775800"/>
                      <a:pt x="2122319" y="2771707"/>
                      <a:pt x="2127640" y="2768805"/>
                    </a:cubicBezTo>
                    <a:cubicBezTo>
                      <a:pt x="2132960" y="2765903"/>
                      <a:pt x="2138597" y="2764452"/>
                      <a:pt x="2144550" y="2764452"/>
                    </a:cubicBezTo>
                    <a:cubicBezTo>
                      <a:pt x="2152289" y="2764452"/>
                      <a:pt x="2158335" y="2766721"/>
                      <a:pt x="2162689" y="2771260"/>
                    </a:cubicBezTo>
                    <a:cubicBezTo>
                      <a:pt x="2167042" y="2775800"/>
                      <a:pt x="2169218" y="2784134"/>
                      <a:pt x="2169218" y="2796264"/>
                    </a:cubicBezTo>
                    <a:lnTo>
                      <a:pt x="2169218" y="2868259"/>
                    </a:lnTo>
                    <a:lnTo>
                      <a:pt x="2189422" y="2868259"/>
                    </a:lnTo>
                    <a:lnTo>
                      <a:pt x="2189422" y="2795371"/>
                    </a:lnTo>
                    <a:cubicBezTo>
                      <a:pt x="2189422" y="2786739"/>
                      <a:pt x="2188975" y="2779892"/>
                      <a:pt x="2188082" y="2774832"/>
                    </a:cubicBezTo>
                    <a:cubicBezTo>
                      <a:pt x="2187189" y="2769772"/>
                      <a:pt x="2185013" y="2765010"/>
                      <a:pt x="2181553" y="2760545"/>
                    </a:cubicBezTo>
                    <a:cubicBezTo>
                      <a:pt x="2178092" y="2756080"/>
                      <a:pt x="2173311" y="2752731"/>
                      <a:pt x="2167209" y="2750499"/>
                    </a:cubicBezTo>
                    <a:cubicBezTo>
                      <a:pt x="2161107" y="2748266"/>
                      <a:pt x="2154931" y="2747150"/>
                      <a:pt x="2148680" y="2747150"/>
                    </a:cubicBezTo>
                    <a:close/>
                    <a:moveTo>
                      <a:pt x="2017042" y="2747150"/>
                    </a:moveTo>
                    <a:cubicBezTo>
                      <a:pt x="2001340" y="2747150"/>
                      <a:pt x="1988169" y="2752266"/>
                      <a:pt x="1977528" y="2762498"/>
                    </a:cubicBezTo>
                    <a:cubicBezTo>
                      <a:pt x="1966887" y="2772730"/>
                      <a:pt x="1961566" y="2788264"/>
                      <a:pt x="1961566" y="2809100"/>
                    </a:cubicBezTo>
                    <a:cubicBezTo>
                      <a:pt x="1961566" y="2830606"/>
                      <a:pt x="1967073" y="2846307"/>
                      <a:pt x="1978086" y="2856204"/>
                    </a:cubicBezTo>
                    <a:cubicBezTo>
                      <a:pt x="1989099" y="2866101"/>
                      <a:pt x="2002084" y="2871050"/>
                      <a:pt x="2017042" y="2871050"/>
                    </a:cubicBezTo>
                    <a:cubicBezTo>
                      <a:pt x="2031329" y="2871050"/>
                      <a:pt x="2044166" y="2866231"/>
                      <a:pt x="2055551" y="2856595"/>
                    </a:cubicBezTo>
                    <a:cubicBezTo>
                      <a:pt x="2066936" y="2846958"/>
                      <a:pt x="2072629" y="2830494"/>
                      <a:pt x="2072629" y="2807202"/>
                    </a:cubicBezTo>
                    <a:cubicBezTo>
                      <a:pt x="2072629" y="2788004"/>
                      <a:pt x="2067364" y="2773195"/>
                      <a:pt x="2056835" y="2762777"/>
                    </a:cubicBezTo>
                    <a:cubicBezTo>
                      <a:pt x="2046305" y="2752359"/>
                      <a:pt x="2033041" y="2747150"/>
                      <a:pt x="2017042" y="2747150"/>
                    </a:cubicBezTo>
                    <a:close/>
                    <a:moveTo>
                      <a:pt x="1702642" y="2747150"/>
                    </a:moveTo>
                    <a:cubicBezTo>
                      <a:pt x="1689322" y="2747150"/>
                      <a:pt x="1678718" y="2750350"/>
                      <a:pt x="1670830" y="2756750"/>
                    </a:cubicBezTo>
                    <a:cubicBezTo>
                      <a:pt x="1662942" y="2763149"/>
                      <a:pt x="1658998" y="2771298"/>
                      <a:pt x="1658998" y="2781195"/>
                    </a:cubicBezTo>
                    <a:cubicBezTo>
                      <a:pt x="1658998" y="2789157"/>
                      <a:pt x="1661696" y="2796003"/>
                      <a:pt x="1667091" y="2801733"/>
                    </a:cubicBezTo>
                    <a:cubicBezTo>
                      <a:pt x="1672486" y="2807463"/>
                      <a:pt x="1683592" y="2812337"/>
                      <a:pt x="1700410" y="2816355"/>
                    </a:cubicBezTo>
                    <a:cubicBezTo>
                      <a:pt x="1711721" y="2819109"/>
                      <a:pt x="1718995" y="2821025"/>
                      <a:pt x="1722232" y="2822104"/>
                    </a:cubicBezTo>
                    <a:cubicBezTo>
                      <a:pt x="1725469" y="2823183"/>
                      <a:pt x="1728166" y="2824801"/>
                      <a:pt x="1730324" y="2826959"/>
                    </a:cubicBezTo>
                    <a:cubicBezTo>
                      <a:pt x="1732482" y="2829117"/>
                      <a:pt x="1733561" y="2831982"/>
                      <a:pt x="1733561" y="2835554"/>
                    </a:cubicBezTo>
                    <a:cubicBezTo>
                      <a:pt x="1733561" y="2840838"/>
                      <a:pt x="1731217" y="2845321"/>
                      <a:pt x="1726529" y="2849005"/>
                    </a:cubicBezTo>
                    <a:cubicBezTo>
                      <a:pt x="1721841" y="2852688"/>
                      <a:pt x="1715107" y="2854530"/>
                      <a:pt x="1706326" y="2854530"/>
                    </a:cubicBezTo>
                    <a:cubicBezTo>
                      <a:pt x="1697173" y="2854530"/>
                      <a:pt x="1690048" y="2852483"/>
                      <a:pt x="1684950" y="2848391"/>
                    </a:cubicBezTo>
                    <a:cubicBezTo>
                      <a:pt x="1679853" y="2844298"/>
                      <a:pt x="1676783" y="2838121"/>
                      <a:pt x="1675741" y="2829861"/>
                    </a:cubicBezTo>
                    <a:lnTo>
                      <a:pt x="1655761" y="2832875"/>
                    </a:lnTo>
                    <a:cubicBezTo>
                      <a:pt x="1657696" y="2845600"/>
                      <a:pt x="1662886" y="2855144"/>
                      <a:pt x="1671332" y="2861506"/>
                    </a:cubicBezTo>
                    <a:cubicBezTo>
                      <a:pt x="1679778" y="2867868"/>
                      <a:pt x="1691517" y="2871050"/>
                      <a:pt x="1706549" y="2871050"/>
                    </a:cubicBezTo>
                    <a:cubicBezTo>
                      <a:pt x="1720985" y="2871050"/>
                      <a:pt x="1732519" y="2867441"/>
                      <a:pt x="1741152" y="2860222"/>
                    </a:cubicBezTo>
                    <a:cubicBezTo>
                      <a:pt x="1749784" y="2853004"/>
                      <a:pt x="1754100" y="2844112"/>
                      <a:pt x="1754100" y="2833545"/>
                    </a:cubicBezTo>
                    <a:cubicBezTo>
                      <a:pt x="1754100" y="2825657"/>
                      <a:pt x="1752369" y="2819499"/>
                      <a:pt x="1748909" y="2815072"/>
                    </a:cubicBezTo>
                    <a:cubicBezTo>
                      <a:pt x="1745449" y="2810644"/>
                      <a:pt x="1740612" y="2807202"/>
                      <a:pt x="1734398" y="2804747"/>
                    </a:cubicBezTo>
                    <a:cubicBezTo>
                      <a:pt x="1728185" y="2802291"/>
                      <a:pt x="1718827" y="2799463"/>
                      <a:pt x="1706326" y="2796264"/>
                    </a:cubicBezTo>
                    <a:cubicBezTo>
                      <a:pt x="1695238" y="2793361"/>
                      <a:pt x="1687815" y="2790906"/>
                      <a:pt x="1684057" y="2788897"/>
                    </a:cubicBezTo>
                    <a:cubicBezTo>
                      <a:pt x="1680299" y="2786887"/>
                      <a:pt x="1678420" y="2783539"/>
                      <a:pt x="1678420" y="2778851"/>
                    </a:cubicBezTo>
                    <a:cubicBezTo>
                      <a:pt x="1678420" y="2773865"/>
                      <a:pt x="1680783" y="2770070"/>
                      <a:pt x="1685508" y="2767465"/>
                    </a:cubicBezTo>
                    <a:cubicBezTo>
                      <a:pt x="1690234" y="2764861"/>
                      <a:pt x="1696429" y="2763559"/>
                      <a:pt x="1704093" y="2763559"/>
                    </a:cubicBezTo>
                    <a:cubicBezTo>
                      <a:pt x="1711832" y="2763559"/>
                      <a:pt x="1717878" y="2765177"/>
                      <a:pt x="1722232" y="2768414"/>
                    </a:cubicBezTo>
                    <a:cubicBezTo>
                      <a:pt x="1726585" y="2771651"/>
                      <a:pt x="1729208" y="2776507"/>
                      <a:pt x="1730101" y="2782981"/>
                    </a:cubicBezTo>
                    <a:lnTo>
                      <a:pt x="1749746" y="2780302"/>
                    </a:lnTo>
                    <a:cubicBezTo>
                      <a:pt x="1748184" y="2769288"/>
                      <a:pt x="1743477" y="2761010"/>
                      <a:pt x="1735626" y="2755466"/>
                    </a:cubicBezTo>
                    <a:cubicBezTo>
                      <a:pt x="1727776" y="2749922"/>
                      <a:pt x="1716781" y="2747150"/>
                      <a:pt x="1702642" y="2747150"/>
                    </a:cubicBezTo>
                    <a:close/>
                    <a:moveTo>
                      <a:pt x="1361937" y="2747150"/>
                    </a:moveTo>
                    <a:cubicBezTo>
                      <a:pt x="1346310" y="2747150"/>
                      <a:pt x="1334032" y="2750201"/>
                      <a:pt x="1325102" y="2756303"/>
                    </a:cubicBezTo>
                    <a:cubicBezTo>
                      <a:pt x="1316173" y="2762405"/>
                      <a:pt x="1310629" y="2771521"/>
                      <a:pt x="1308471" y="2783650"/>
                    </a:cubicBezTo>
                    <a:lnTo>
                      <a:pt x="1328116" y="2786218"/>
                    </a:lnTo>
                    <a:cubicBezTo>
                      <a:pt x="1329977" y="2777511"/>
                      <a:pt x="1333418" y="2771558"/>
                      <a:pt x="1338441" y="2768358"/>
                    </a:cubicBezTo>
                    <a:cubicBezTo>
                      <a:pt x="1343464" y="2765158"/>
                      <a:pt x="1350292" y="2763559"/>
                      <a:pt x="1358924" y="2763559"/>
                    </a:cubicBezTo>
                    <a:cubicBezTo>
                      <a:pt x="1365695" y="2763559"/>
                      <a:pt x="1371090" y="2764377"/>
                      <a:pt x="1375109" y="2766014"/>
                    </a:cubicBezTo>
                    <a:cubicBezTo>
                      <a:pt x="1379127" y="2767651"/>
                      <a:pt x="1382048" y="2769809"/>
                      <a:pt x="1383871" y="2772488"/>
                    </a:cubicBezTo>
                    <a:cubicBezTo>
                      <a:pt x="1385694" y="2775167"/>
                      <a:pt x="1386792" y="2777753"/>
                      <a:pt x="1387164" y="2780246"/>
                    </a:cubicBezTo>
                    <a:cubicBezTo>
                      <a:pt x="1387536" y="2782739"/>
                      <a:pt x="1387722" y="2786999"/>
                      <a:pt x="1387722" y="2793027"/>
                    </a:cubicBezTo>
                    <a:cubicBezTo>
                      <a:pt x="1383183" y="2794664"/>
                      <a:pt x="1377415" y="2796040"/>
                      <a:pt x="1370421" y="2797156"/>
                    </a:cubicBezTo>
                    <a:lnTo>
                      <a:pt x="1351668" y="2799947"/>
                    </a:lnTo>
                    <a:cubicBezTo>
                      <a:pt x="1334479" y="2802031"/>
                      <a:pt x="1322405" y="2806254"/>
                      <a:pt x="1315447" y="2812616"/>
                    </a:cubicBezTo>
                    <a:cubicBezTo>
                      <a:pt x="1308489" y="2818978"/>
                      <a:pt x="1305011" y="2827071"/>
                      <a:pt x="1305011" y="2836894"/>
                    </a:cubicBezTo>
                    <a:cubicBezTo>
                      <a:pt x="1305011" y="2847163"/>
                      <a:pt x="1308620" y="2855423"/>
                      <a:pt x="1315838" y="2861673"/>
                    </a:cubicBezTo>
                    <a:cubicBezTo>
                      <a:pt x="1323056" y="2867924"/>
                      <a:pt x="1332916" y="2871050"/>
                      <a:pt x="1345417" y="2871050"/>
                    </a:cubicBezTo>
                    <a:cubicBezTo>
                      <a:pt x="1361044" y="2871050"/>
                      <a:pt x="1375592" y="2865245"/>
                      <a:pt x="1389061" y="2853637"/>
                    </a:cubicBezTo>
                    <a:cubicBezTo>
                      <a:pt x="1389880" y="2859664"/>
                      <a:pt x="1391256" y="2864538"/>
                      <a:pt x="1393191" y="2868259"/>
                    </a:cubicBezTo>
                    <a:lnTo>
                      <a:pt x="1414288" y="2868259"/>
                    </a:lnTo>
                    <a:cubicBezTo>
                      <a:pt x="1411237" y="2862901"/>
                      <a:pt x="1409395" y="2857413"/>
                      <a:pt x="1408762" y="2851795"/>
                    </a:cubicBezTo>
                    <a:cubicBezTo>
                      <a:pt x="1408130" y="2846177"/>
                      <a:pt x="1407814" y="2835145"/>
                      <a:pt x="1407814" y="2818699"/>
                    </a:cubicBezTo>
                    <a:lnTo>
                      <a:pt x="1407814" y="2791687"/>
                    </a:lnTo>
                    <a:cubicBezTo>
                      <a:pt x="1407814" y="2782311"/>
                      <a:pt x="1407051" y="2774646"/>
                      <a:pt x="1405525" y="2768693"/>
                    </a:cubicBezTo>
                    <a:cubicBezTo>
                      <a:pt x="1404000" y="2762740"/>
                      <a:pt x="1399907" y="2757661"/>
                      <a:pt x="1393247" y="2753457"/>
                    </a:cubicBezTo>
                    <a:cubicBezTo>
                      <a:pt x="1386587" y="2749252"/>
                      <a:pt x="1376150" y="2747150"/>
                      <a:pt x="1361937" y="2747150"/>
                    </a:cubicBezTo>
                    <a:close/>
                    <a:moveTo>
                      <a:pt x="1046496" y="2747150"/>
                    </a:moveTo>
                    <a:cubicBezTo>
                      <a:pt x="1028860" y="2747150"/>
                      <a:pt x="1015186" y="2752955"/>
                      <a:pt x="1005475" y="2764563"/>
                    </a:cubicBezTo>
                    <a:cubicBezTo>
                      <a:pt x="995764" y="2776172"/>
                      <a:pt x="990909" y="2791315"/>
                      <a:pt x="990909" y="2809993"/>
                    </a:cubicBezTo>
                    <a:cubicBezTo>
                      <a:pt x="990909" y="2828894"/>
                      <a:pt x="995913" y="2843796"/>
                      <a:pt x="1005922" y="2854697"/>
                    </a:cubicBezTo>
                    <a:cubicBezTo>
                      <a:pt x="1015931" y="2865599"/>
                      <a:pt x="1029827" y="2871050"/>
                      <a:pt x="1047612" y="2871050"/>
                    </a:cubicBezTo>
                    <a:cubicBezTo>
                      <a:pt x="1061007" y="2871050"/>
                      <a:pt x="1072169" y="2867738"/>
                      <a:pt x="1081099" y="2861115"/>
                    </a:cubicBezTo>
                    <a:cubicBezTo>
                      <a:pt x="1090028" y="2854493"/>
                      <a:pt x="1096168" y="2845005"/>
                      <a:pt x="1099516" y="2832652"/>
                    </a:cubicBezTo>
                    <a:lnTo>
                      <a:pt x="1078866" y="2830085"/>
                    </a:lnTo>
                    <a:cubicBezTo>
                      <a:pt x="1076113" y="2838270"/>
                      <a:pt x="1072132" y="2844391"/>
                      <a:pt x="1066923" y="2848446"/>
                    </a:cubicBezTo>
                    <a:cubicBezTo>
                      <a:pt x="1061714" y="2852502"/>
                      <a:pt x="1055277" y="2854530"/>
                      <a:pt x="1047612" y="2854530"/>
                    </a:cubicBezTo>
                    <a:cubicBezTo>
                      <a:pt x="1037641" y="2854530"/>
                      <a:pt x="1029325" y="2851069"/>
                      <a:pt x="1022665" y="2844149"/>
                    </a:cubicBezTo>
                    <a:cubicBezTo>
                      <a:pt x="1016005" y="2837228"/>
                      <a:pt x="1012266" y="2827220"/>
                      <a:pt x="1011447" y="2814123"/>
                    </a:cubicBezTo>
                    <a:lnTo>
                      <a:pt x="1100186" y="2814123"/>
                    </a:lnTo>
                    <a:cubicBezTo>
                      <a:pt x="1100186" y="2795296"/>
                      <a:pt x="1097395" y="2781325"/>
                      <a:pt x="1091814" y="2772209"/>
                    </a:cubicBezTo>
                    <a:cubicBezTo>
                      <a:pt x="1086233" y="2763093"/>
                      <a:pt x="1079443" y="2756638"/>
                      <a:pt x="1071443" y="2752843"/>
                    </a:cubicBezTo>
                    <a:cubicBezTo>
                      <a:pt x="1063444" y="2749048"/>
                      <a:pt x="1055128" y="2747150"/>
                      <a:pt x="1046496" y="2747150"/>
                    </a:cubicBezTo>
                    <a:close/>
                    <a:moveTo>
                      <a:pt x="830100" y="2708194"/>
                    </a:moveTo>
                    <a:lnTo>
                      <a:pt x="810008" y="2720361"/>
                    </a:lnTo>
                    <a:lnTo>
                      <a:pt x="810008" y="2749829"/>
                    </a:lnTo>
                    <a:lnTo>
                      <a:pt x="795386" y="2749829"/>
                    </a:lnTo>
                    <a:lnTo>
                      <a:pt x="795386" y="2765344"/>
                    </a:lnTo>
                    <a:lnTo>
                      <a:pt x="810008" y="2765344"/>
                    </a:lnTo>
                    <a:lnTo>
                      <a:pt x="810008" y="2833545"/>
                    </a:lnTo>
                    <a:cubicBezTo>
                      <a:pt x="810008" y="2842028"/>
                      <a:pt x="810455" y="2848651"/>
                      <a:pt x="811348" y="2853414"/>
                    </a:cubicBezTo>
                    <a:cubicBezTo>
                      <a:pt x="812241" y="2858176"/>
                      <a:pt x="814696" y="2862101"/>
                      <a:pt x="818715" y="2865190"/>
                    </a:cubicBezTo>
                    <a:cubicBezTo>
                      <a:pt x="822733" y="2868278"/>
                      <a:pt x="829133" y="2869822"/>
                      <a:pt x="837914" y="2869822"/>
                    </a:cubicBezTo>
                    <a:cubicBezTo>
                      <a:pt x="842006" y="2869822"/>
                      <a:pt x="847029" y="2869227"/>
                      <a:pt x="852982" y="2868036"/>
                    </a:cubicBezTo>
                    <a:lnTo>
                      <a:pt x="850192" y="2850177"/>
                    </a:lnTo>
                    <a:cubicBezTo>
                      <a:pt x="847141" y="2850772"/>
                      <a:pt x="844164" y="2851069"/>
                      <a:pt x="841262" y="2851069"/>
                    </a:cubicBezTo>
                    <a:cubicBezTo>
                      <a:pt x="836276" y="2851069"/>
                      <a:pt x="833170" y="2849823"/>
                      <a:pt x="831942" y="2847330"/>
                    </a:cubicBezTo>
                    <a:cubicBezTo>
                      <a:pt x="830714" y="2844837"/>
                      <a:pt x="830100" y="2840614"/>
                      <a:pt x="830100" y="2834661"/>
                    </a:cubicBezTo>
                    <a:lnTo>
                      <a:pt x="830100" y="2765344"/>
                    </a:lnTo>
                    <a:lnTo>
                      <a:pt x="850192" y="2765344"/>
                    </a:lnTo>
                    <a:lnTo>
                      <a:pt x="850192" y="2749829"/>
                    </a:lnTo>
                    <a:lnTo>
                      <a:pt x="830100" y="2749829"/>
                    </a:lnTo>
                    <a:close/>
                    <a:moveTo>
                      <a:pt x="1920675" y="2704623"/>
                    </a:moveTo>
                    <a:lnTo>
                      <a:pt x="1920675" y="2763335"/>
                    </a:lnTo>
                    <a:lnTo>
                      <a:pt x="1920229" y="2763335"/>
                    </a:lnTo>
                    <a:cubicBezTo>
                      <a:pt x="1912862" y="2752545"/>
                      <a:pt x="1902109" y="2747150"/>
                      <a:pt x="1887970" y="2747150"/>
                    </a:cubicBezTo>
                    <a:cubicBezTo>
                      <a:pt x="1872939" y="2747150"/>
                      <a:pt x="1860847" y="2752694"/>
                      <a:pt x="1851694" y="2763782"/>
                    </a:cubicBezTo>
                    <a:cubicBezTo>
                      <a:pt x="1842541" y="2774869"/>
                      <a:pt x="1837964" y="2789976"/>
                      <a:pt x="1837964" y="2809100"/>
                    </a:cubicBezTo>
                    <a:cubicBezTo>
                      <a:pt x="1837964" y="2827406"/>
                      <a:pt x="1842820" y="2842307"/>
                      <a:pt x="1852531" y="2853804"/>
                    </a:cubicBezTo>
                    <a:cubicBezTo>
                      <a:pt x="1862242" y="2865301"/>
                      <a:pt x="1874353" y="2871050"/>
                      <a:pt x="1888863" y="2871050"/>
                    </a:cubicBezTo>
                    <a:cubicBezTo>
                      <a:pt x="1903449" y="2871050"/>
                      <a:pt x="1914350" y="2865097"/>
                      <a:pt x="1921568" y="2853190"/>
                    </a:cubicBezTo>
                    <a:lnTo>
                      <a:pt x="1922015" y="2853190"/>
                    </a:lnTo>
                    <a:lnTo>
                      <a:pt x="1922015" y="2868259"/>
                    </a:lnTo>
                    <a:lnTo>
                      <a:pt x="1940767" y="2868259"/>
                    </a:lnTo>
                    <a:lnTo>
                      <a:pt x="1940767" y="2704623"/>
                    </a:lnTo>
                    <a:close/>
                    <a:moveTo>
                      <a:pt x="1616396" y="2704623"/>
                    </a:moveTo>
                    <a:lnTo>
                      <a:pt x="1616396" y="2727393"/>
                    </a:lnTo>
                    <a:lnTo>
                      <a:pt x="1636488" y="2727393"/>
                    </a:lnTo>
                    <a:lnTo>
                      <a:pt x="1636488" y="2704623"/>
                    </a:lnTo>
                    <a:close/>
                    <a:moveTo>
                      <a:pt x="1263450" y="2704623"/>
                    </a:moveTo>
                    <a:lnTo>
                      <a:pt x="1263450" y="2763335"/>
                    </a:lnTo>
                    <a:lnTo>
                      <a:pt x="1263004" y="2763335"/>
                    </a:lnTo>
                    <a:cubicBezTo>
                      <a:pt x="1255637" y="2752545"/>
                      <a:pt x="1244884" y="2747150"/>
                      <a:pt x="1230745" y="2747150"/>
                    </a:cubicBezTo>
                    <a:cubicBezTo>
                      <a:pt x="1215714" y="2747150"/>
                      <a:pt x="1203621" y="2752694"/>
                      <a:pt x="1194468" y="2763782"/>
                    </a:cubicBezTo>
                    <a:cubicBezTo>
                      <a:pt x="1185316" y="2774869"/>
                      <a:pt x="1180739" y="2789976"/>
                      <a:pt x="1180739" y="2809100"/>
                    </a:cubicBezTo>
                    <a:cubicBezTo>
                      <a:pt x="1180739" y="2827406"/>
                      <a:pt x="1185595" y="2842307"/>
                      <a:pt x="1195306" y="2853804"/>
                    </a:cubicBezTo>
                    <a:cubicBezTo>
                      <a:pt x="1205017" y="2865301"/>
                      <a:pt x="1217128" y="2871050"/>
                      <a:pt x="1231638" y="2871050"/>
                    </a:cubicBezTo>
                    <a:cubicBezTo>
                      <a:pt x="1246223" y="2871050"/>
                      <a:pt x="1257125" y="2865097"/>
                      <a:pt x="1264343" y="2853190"/>
                    </a:cubicBezTo>
                    <a:lnTo>
                      <a:pt x="1264790" y="2853190"/>
                    </a:lnTo>
                    <a:lnTo>
                      <a:pt x="1264790" y="2868259"/>
                    </a:lnTo>
                    <a:lnTo>
                      <a:pt x="1283542" y="2868259"/>
                    </a:lnTo>
                    <a:lnTo>
                      <a:pt x="1283542" y="2704623"/>
                    </a:lnTo>
                    <a:close/>
                    <a:moveTo>
                      <a:pt x="873446" y="2704623"/>
                    </a:moveTo>
                    <a:lnTo>
                      <a:pt x="873446" y="2868259"/>
                    </a:lnTo>
                    <a:lnTo>
                      <a:pt x="893538" y="2868259"/>
                    </a:lnTo>
                    <a:lnTo>
                      <a:pt x="893538" y="2803519"/>
                    </a:lnTo>
                    <a:cubicBezTo>
                      <a:pt x="893538" y="2788859"/>
                      <a:pt x="896756" y="2778683"/>
                      <a:pt x="903193" y="2772991"/>
                    </a:cubicBezTo>
                    <a:cubicBezTo>
                      <a:pt x="909630" y="2767298"/>
                      <a:pt x="916941" y="2764452"/>
                      <a:pt x="925127" y="2764452"/>
                    </a:cubicBezTo>
                    <a:cubicBezTo>
                      <a:pt x="933387" y="2764452"/>
                      <a:pt x="939600" y="2766870"/>
                      <a:pt x="943768" y="2771707"/>
                    </a:cubicBezTo>
                    <a:cubicBezTo>
                      <a:pt x="947935" y="2776544"/>
                      <a:pt x="950018" y="2783799"/>
                      <a:pt x="950018" y="2793473"/>
                    </a:cubicBezTo>
                    <a:lnTo>
                      <a:pt x="950018" y="2868259"/>
                    </a:lnTo>
                    <a:lnTo>
                      <a:pt x="970222" y="2868259"/>
                    </a:lnTo>
                    <a:lnTo>
                      <a:pt x="970222" y="2793250"/>
                    </a:lnTo>
                    <a:cubicBezTo>
                      <a:pt x="970222" y="2781716"/>
                      <a:pt x="968808" y="2772711"/>
                      <a:pt x="965980" y="2766237"/>
                    </a:cubicBezTo>
                    <a:cubicBezTo>
                      <a:pt x="963152" y="2759763"/>
                      <a:pt x="958241" y="2754964"/>
                      <a:pt x="951246" y="2751838"/>
                    </a:cubicBezTo>
                    <a:cubicBezTo>
                      <a:pt x="944251" y="2748713"/>
                      <a:pt x="936921" y="2747150"/>
                      <a:pt x="929257" y="2747150"/>
                    </a:cubicBezTo>
                    <a:cubicBezTo>
                      <a:pt x="914969" y="2747150"/>
                      <a:pt x="903063" y="2752545"/>
                      <a:pt x="893538" y="2763335"/>
                    </a:cubicBezTo>
                    <a:lnTo>
                      <a:pt x="893538" y="2704623"/>
                    </a:lnTo>
                    <a:close/>
                    <a:moveTo>
                      <a:pt x="621964" y="2704623"/>
                    </a:moveTo>
                    <a:lnTo>
                      <a:pt x="621964" y="2868259"/>
                    </a:lnTo>
                    <a:lnTo>
                      <a:pt x="643730" y="2868259"/>
                    </a:lnTo>
                    <a:lnTo>
                      <a:pt x="643730" y="2704623"/>
                    </a:lnTo>
                    <a:close/>
                    <a:moveTo>
                      <a:pt x="720004" y="2701832"/>
                    </a:moveTo>
                    <a:cubicBezTo>
                      <a:pt x="710033" y="2701832"/>
                      <a:pt x="702647" y="2703785"/>
                      <a:pt x="697848" y="2707692"/>
                    </a:cubicBezTo>
                    <a:cubicBezTo>
                      <a:pt x="693048" y="2711599"/>
                      <a:pt x="690090" y="2715971"/>
                      <a:pt x="688974" y="2720808"/>
                    </a:cubicBezTo>
                    <a:cubicBezTo>
                      <a:pt x="687858" y="2725645"/>
                      <a:pt x="687299" y="2731040"/>
                      <a:pt x="687299" y="2736993"/>
                    </a:cubicBezTo>
                    <a:lnTo>
                      <a:pt x="687299" y="2749829"/>
                    </a:lnTo>
                    <a:lnTo>
                      <a:pt x="669440" y="2749829"/>
                    </a:lnTo>
                    <a:lnTo>
                      <a:pt x="669440" y="2765344"/>
                    </a:lnTo>
                    <a:lnTo>
                      <a:pt x="687299" y="2765344"/>
                    </a:lnTo>
                    <a:lnTo>
                      <a:pt x="687299" y="2868259"/>
                    </a:lnTo>
                    <a:lnTo>
                      <a:pt x="707391" y="2868259"/>
                    </a:lnTo>
                    <a:lnTo>
                      <a:pt x="707391" y="2765344"/>
                    </a:lnTo>
                    <a:lnTo>
                      <a:pt x="730274" y="2765344"/>
                    </a:lnTo>
                    <a:lnTo>
                      <a:pt x="730274" y="2749829"/>
                    </a:lnTo>
                    <a:lnTo>
                      <a:pt x="707391" y="2749829"/>
                    </a:lnTo>
                    <a:lnTo>
                      <a:pt x="707391" y="2738667"/>
                    </a:lnTo>
                    <a:cubicBezTo>
                      <a:pt x="707391" y="2730556"/>
                      <a:pt x="708935" y="2725477"/>
                      <a:pt x="712024" y="2723431"/>
                    </a:cubicBezTo>
                    <a:cubicBezTo>
                      <a:pt x="715112" y="2721384"/>
                      <a:pt x="719074" y="2720361"/>
                      <a:pt x="723911" y="2720361"/>
                    </a:cubicBezTo>
                    <a:cubicBezTo>
                      <a:pt x="727781" y="2720361"/>
                      <a:pt x="731725" y="2720733"/>
                      <a:pt x="735743" y="2721477"/>
                    </a:cubicBezTo>
                    <a:lnTo>
                      <a:pt x="738757" y="2703841"/>
                    </a:lnTo>
                    <a:cubicBezTo>
                      <a:pt x="732208" y="2702502"/>
                      <a:pt x="725958" y="2701832"/>
                      <a:pt x="720004" y="2701832"/>
                    </a:cubicBezTo>
                    <a:close/>
                    <a:moveTo>
                      <a:pt x="2284358" y="1840872"/>
                    </a:moveTo>
                    <a:cubicBezTo>
                      <a:pt x="2291638" y="1840872"/>
                      <a:pt x="2296319" y="1844687"/>
                      <a:pt x="2298399" y="1852318"/>
                    </a:cubicBezTo>
                    <a:cubicBezTo>
                      <a:pt x="2300479" y="1859949"/>
                      <a:pt x="2301520" y="1870915"/>
                      <a:pt x="2301520" y="1885218"/>
                    </a:cubicBezTo>
                    <a:cubicBezTo>
                      <a:pt x="2301520" y="1936702"/>
                      <a:pt x="2286698" y="1996051"/>
                      <a:pt x="2257055" y="2063266"/>
                    </a:cubicBezTo>
                    <a:cubicBezTo>
                      <a:pt x="2227412" y="2130482"/>
                      <a:pt x="2194388" y="2167905"/>
                      <a:pt x="2157984" y="2175535"/>
                    </a:cubicBezTo>
                    <a:cubicBezTo>
                      <a:pt x="2163705" y="2147886"/>
                      <a:pt x="2171115" y="2117136"/>
                      <a:pt x="2180216" y="2083286"/>
                    </a:cubicBezTo>
                    <a:cubicBezTo>
                      <a:pt x="2189317" y="2049434"/>
                      <a:pt x="2200368" y="2012012"/>
                      <a:pt x="2213370" y="1971017"/>
                    </a:cubicBezTo>
                    <a:cubicBezTo>
                      <a:pt x="2226371" y="1930021"/>
                      <a:pt x="2238593" y="1898081"/>
                      <a:pt x="2250034" y="1875198"/>
                    </a:cubicBezTo>
                    <a:cubicBezTo>
                      <a:pt x="2261475" y="1852315"/>
                      <a:pt x="2272917" y="1840872"/>
                      <a:pt x="2284358" y="1840872"/>
                    </a:cubicBezTo>
                    <a:close/>
                    <a:moveTo>
                      <a:pt x="2280225" y="1816454"/>
                    </a:moveTo>
                    <a:cubicBezTo>
                      <a:pt x="2203631" y="1816454"/>
                      <a:pt x="2137066" y="1864115"/>
                      <a:pt x="2080530" y="1959436"/>
                    </a:cubicBezTo>
                    <a:cubicBezTo>
                      <a:pt x="2023995" y="2054757"/>
                      <a:pt x="1995727" y="2159901"/>
                      <a:pt x="1995727" y="2274866"/>
                    </a:cubicBezTo>
                    <a:cubicBezTo>
                      <a:pt x="1995727" y="2357260"/>
                      <a:pt x="2012498" y="2419774"/>
                      <a:pt x="2046043" y="2462407"/>
                    </a:cubicBezTo>
                    <a:cubicBezTo>
                      <a:pt x="2079586" y="2505041"/>
                      <a:pt x="2115600" y="2526358"/>
                      <a:pt x="2154084" y="2526358"/>
                    </a:cubicBezTo>
                    <a:cubicBezTo>
                      <a:pt x="2196273" y="2526358"/>
                      <a:pt x="2232214" y="2507188"/>
                      <a:pt x="2261905" y="2468848"/>
                    </a:cubicBezTo>
                    <a:cubicBezTo>
                      <a:pt x="2291598" y="2430509"/>
                      <a:pt x="2317381" y="2383062"/>
                      <a:pt x="2339256" y="2326506"/>
                    </a:cubicBezTo>
                    <a:lnTo>
                      <a:pt x="2328323" y="2312120"/>
                    </a:lnTo>
                    <a:cubicBezTo>
                      <a:pt x="2319985" y="2336942"/>
                      <a:pt x="2308916" y="2362243"/>
                      <a:pt x="2295114" y="2388022"/>
                    </a:cubicBezTo>
                    <a:cubicBezTo>
                      <a:pt x="2281312" y="2413800"/>
                      <a:pt x="2268160" y="2433374"/>
                      <a:pt x="2255659" y="2446743"/>
                    </a:cubicBezTo>
                    <a:cubicBezTo>
                      <a:pt x="2243158" y="2460110"/>
                      <a:pt x="2232220" y="2469420"/>
                      <a:pt x="2222847" y="2474673"/>
                    </a:cubicBezTo>
                    <a:cubicBezTo>
                      <a:pt x="2213474" y="2479924"/>
                      <a:pt x="2202798" y="2482549"/>
                      <a:pt x="2190821" y="2482549"/>
                    </a:cubicBezTo>
                    <a:cubicBezTo>
                      <a:pt x="2175195" y="2482549"/>
                      <a:pt x="2163345" y="2471553"/>
                      <a:pt x="2155272" y="2449559"/>
                    </a:cubicBezTo>
                    <a:cubicBezTo>
                      <a:pt x="2147199" y="2427565"/>
                      <a:pt x="2143163" y="2389786"/>
                      <a:pt x="2143163" y="2336224"/>
                    </a:cubicBezTo>
                    <a:cubicBezTo>
                      <a:pt x="2143163" y="2317103"/>
                      <a:pt x="2144467" y="2292955"/>
                      <a:pt x="2147075" y="2263780"/>
                    </a:cubicBezTo>
                    <a:cubicBezTo>
                      <a:pt x="2149683" y="2234604"/>
                      <a:pt x="2152551" y="2210935"/>
                      <a:pt x="2155681" y="2192771"/>
                    </a:cubicBezTo>
                    <a:cubicBezTo>
                      <a:pt x="2224539" y="2192771"/>
                      <a:pt x="2282962" y="2173860"/>
                      <a:pt x="2330949" y="2136036"/>
                    </a:cubicBezTo>
                    <a:cubicBezTo>
                      <a:pt x="2378937" y="2098213"/>
                      <a:pt x="2402930" y="2041478"/>
                      <a:pt x="2402930" y="1965832"/>
                    </a:cubicBezTo>
                    <a:cubicBezTo>
                      <a:pt x="2402930" y="1926572"/>
                      <a:pt x="2391466" y="1891861"/>
                      <a:pt x="2368539" y="1861699"/>
                    </a:cubicBezTo>
                    <a:cubicBezTo>
                      <a:pt x="2345612" y="1831537"/>
                      <a:pt x="2316174" y="1816454"/>
                      <a:pt x="2280225" y="1816454"/>
                    </a:cubicBezTo>
                    <a:close/>
                    <a:moveTo>
                      <a:pt x="2556931" y="1816096"/>
                    </a:moveTo>
                    <a:cubicBezTo>
                      <a:pt x="2521568" y="1816096"/>
                      <a:pt x="2491794" y="1840075"/>
                      <a:pt x="2467611" y="1888036"/>
                    </a:cubicBezTo>
                    <a:cubicBezTo>
                      <a:pt x="2443429" y="1935995"/>
                      <a:pt x="2418856" y="2000251"/>
                      <a:pt x="2393894" y="2080806"/>
                    </a:cubicBezTo>
                    <a:lnTo>
                      <a:pt x="2404035" y="2089446"/>
                    </a:lnTo>
                    <a:cubicBezTo>
                      <a:pt x="2414436" y="2057877"/>
                      <a:pt x="2424968" y="2027509"/>
                      <a:pt x="2435628" y="1998341"/>
                    </a:cubicBezTo>
                    <a:cubicBezTo>
                      <a:pt x="2446290" y="1969173"/>
                      <a:pt x="2456170" y="1945024"/>
                      <a:pt x="2465271" y="1925895"/>
                    </a:cubicBezTo>
                    <a:cubicBezTo>
                      <a:pt x="2474372" y="1906768"/>
                      <a:pt x="2483604" y="1891226"/>
                      <a:pt x="2492964" y="1879271"/>
                    </a:cubicBezTo>
                    <a:cubicBezTo>
                      <a:pt x="2502325" y="1867317"/>
                      <a:pt x="2510646" y="1861339"/>
                      <a:pt x="2517927" y="1861339"/>
                    </a:cubicBezTo>
                    <a:cubicBezTo>
                      <a:pt x="2521047" y="1861339"/>
                      <a:pt x="2523388" y="1862776"/>
                      <a:pt x="2524948" y="1865649"/>
                    </a:cubicBezTo>
                    <a:cubicBezTo>
                      <a:pt x="2526508" y="1868522"/>
                      <a:pt x="2527288" y="1873310"/>
                      <a:pt x="2527288" y="1880012"/>
                    </a:cubicBezTo>
                    <a:cubicBezTo>
                      <a:pt x="2527288" y="1887673"/>
                      <a:pt x="2525208" y="1900353"/>
                      <a:pt x="2521047" y="1918052"/>
                    </a:cubicBezTo>
                    <a:cubicBezTo>
                      <a:pt x="2516887" y="1935752"/>
                      <a:pt x="2513247" y="1951783"/>
                      <a:pt x="2510126" y="1966146"/>
                    </a:cubicBezTo>
                    <a:lnTo>
                      <a:pt x="2377512" y="2511635"/>
                    </a:lnTo>
                    <a:lnTo>
                      <a:pt x="2529628" y="2511635"/>
                    </a:lnTo>
                    <a:lnTo>
                      <a:pt x="2642740" y="2079549"/>
                    </a:lnTo>
                    <a:cubicBezTo>
                      <a:pt x="2656781" y="2024999"/>
                      <a:pt x="2670303" y="1981931"/>
                      <a:pt x="2683304" y="1950347"/>
                    </a:cubicBezTo>
                    <a:cubicBezTo>
                      <a:pt x="2696306" y="1918762"/>
                      <a:pt x="2707617" y="1895793"/>
                      <a:pt x="2717237" y="1881437"/>
                    </a:cubicBezTo>
                    <a:cubicBezTo>
                      <a:pt x="2726859" y="1867082"/>
                      <a:pt x="2734789" y="1859903"/>
                      <a:pt x="2741031" y="1859903"/>
                    </a:cubicBezTo>
                    <a:cubicBezTo>
                      <a:pt x="2745711" y="1859903"/>
                      <a:pt x="2749092" y="1862058"/>
                      <a:pt x="2751172" y="1866367"/>
                    </a:cubicBezTo>
                    <a:cubicBezTo>
                      <a:pt x="2753251" y="1870676"/>
                      <a:pt x="2754291" y="1877619"/>
                      <a:pt x="2754291" y="1887194"/>
                    </a:cubicBezTo>
                    <a:cubicBezTo>
                      <a:pt x="2754291" y="1912089"/>
                      <a:pt x="2748311" y="1946562"/>
                      <a:pt x="2736350" y="1990608"/>
                    </a:cubicBezTo>
                    <a:cubicBezTo>
                      <a:pt x="2724388" y="2034656"/>
                      <a:pt x="2709177" y="2091151"/>
                      <a:pt x="2690715" y="2160095"/>
                    </a:cubicBezTo>
                    <a:cubicBezTo>
                      <a:pt x="2672253" y="2229039"/>
                      <a:pt x="2661202" y="2273085"/>
                      <a:pt x="2657562" y="2292236"/>
                    </a:cubicBezTo>
                    <a:cubicBezTo>
                      <a:pt x="2653921" y="2311387"/>
                      <a:pt x="2652101" y="2336284"/>
                      <a:pt x="2652101" y="2366925"/>
                    </a:cubicBezTo>
                    <a:cubicBezTo>
                      <a:pt x="2652101" y="2411930"/>
                      <a:pt x="2659122" y="2449754"/>
                      <a:pt x="2673163" y="2480395"/>
                    </a:cubicBezTo>
                    <a:cubicBezTo>
                      <a:pt x="2687205" y="2511036"/>
                      <a:pt x="2708007" y="2526358"/>
                      <a:pt x="2735570" y="2526358"/>
                    </a:cubicBezTo>
                    <a:cubicBezTo>
                      <a:pt x="2775614" y="2526358"/>
                      <a:pt x="2806688" y="2503096"/>
                      <a:pt x="2828790" y="2456573"/>
                    </a:cubicBezTo>
                    <a:cubicBezTo>
                      <a:pt x="2850892" y="2410049"/>
                      <a:pt x="2873905" y="2347460"/>
                      <a:pt x="2897827" y="2268806"/>
                    </a:cubicBezTo>
                    <a:lnTo>
                      <a:pt x="2887686" y="2258730"/>
                    </a:lnTo>
                    <a:cubicBezTo>
                      <a:pt x="2870524" y="2321853"/>
                      <a:pt x="2854273" y="2369200"/>
                      <a:pt x="2838931" y="2400769"/>
                    </a:cubicBezTo>
                    <a:cubicBezTo>
                      <a:pt x="2823589" y="2432339"/>
                      <a:pt x="2811498" y="2453860"/>
                      <a:pt x="2802657" y="2465336"/>
                    </a:cubicBezTo>
                    <a:cubicBezTo>
                      <a:pt x="2793816" y="2476812"/>
                      <a:pt x="2786796" y="2482549"/>
                      <a:pt x="2781595" y="2482549"/>
                    </a:cubicBezTo>
                    <a:cubicBezTo>
                      <a:pt x="2777435" y="2482549"/>
                      <a:pt x="2774314" y="2480634"/>
                      <a:pt x="2772234" y="2476804"/>
                    </a:cubicBezTo>
                    <a:cubicBezTo>
                      <a:pt x="2770153" y="2472973"/>
                      <a:pt x="2769113" y="2467229"/>
                      <a:pt x="2769113" y="2459568"/>
                    </a:cubicBezTo>
                    <a:cubicBezTo>
                      <a:pt x="2769113" y="2446163"/>
                      <a:pt x="2779775" y="2401636"/>
                      <a:pt x="2801097" y="2325990"/>
                    </a:cubicBezTo>
                    <a:cubicBezTo>
                      <a:pt x="2822419" y="2250343"/>
                      <a:pt x="2837241" y="2195763"/>
                      <a:pt x="2845561" y="2162249"/>
                    </a:cubicBezTo>
                    <a:cubicBezTo>
                      <a:pt x="2853883" y="2128735"/>
                      <a:pt x="2860903" y="2097376"/>
                      <a:pt x="2866624" y="2068170"/>
                    </a:cubicBezTo>
                    <a:cubicBezTo>
                      <a:pt x="2872345" y="2038965"/>
                      <a:pt x="2875204" y="2011435"/>
                      <a:pt x="2875204" y="1985582"/>
                    </a:cubicBezTo>
                    <a:cubicBezTo>
                      <a:pt x="2875204" y="1929087"/>
                      <a:pt x="2866494" y="1886715"/>
                      <a:pt x="2849072" y="1858468"/>
                    </a:cubicBezTo>
                    <a:cubicBezTo>
                      <a:pt x="2831651" y="1830220"/>
                      <a:pt x="2810718" y="1816096"/>
                      <a:pt x="2786275" y="1816096"/>
                    </a:cubicBezTo>
                    <a:cubicBezTo>
                      <a:pt x="2747271" y="1816096"/>
                      <a:pt x="2716978" y="1839358"/>
                      <a:pt x="2695395" y="1885881"/>
                    </a:cubicBezTo>
                    <a:cubicBezTo>
                      <a:pt x="2673813" y="1932404"/>
                      <a:pt x="2651321" y="1998831"/>
                      <a:pt x="2627919" y="2085160"/>
                    </a:cubicBezTo>
                    <a:cubicBezTo>
                      <a:pt x="2629479" y="2073654"/>
                      <a:pt x="2631429" y="2058546"/>
                      <a:pt x="2633769" y="2039836"/>
                    </a:cubicBezTo>
                    <a:cubicBezTo>
                      <a:pt x="2636109" y="2021127"/>
                      <a:pt x="2637279" y="2000267"/>
                      <a:pt x="2637279" y="1977255"/>
                    </a:cubicBezTo>
                    <a:cubicBezTo>
                      <a:pt x="2637279" y="1926415"/>
                      <a:pt x="2630129" y="1886845"/>
                      <a:pt x="2615828" y="1858546"/>
                    </a:cubicBezTo>
                    <a:cubicBezTo>
                      <a:pt x="2601526" y="1830245"/>
                      <a:pt x="2581893" y="1816096"/>
                      <a:pt x="2556931" y="1816096"/>
                    </a:cubicBezTo>
                    <a:close/>
                    <a:moveTo>
                      <a:pt x="1614721" y="1464556"/>
                    </a:moveTo>
                    <a:lnTo>
                      <a:pt x="1614721" y="1487537"/>
                    </a:lnTo>
                    <a:lnTo>
                      <a:pt x="1649045" y="1490410"/>
                    </a:lnTo>
                    <a:cubicBezTo>
                      <a:pt x="1666207" y="1490410"/>
                      <a:pt x="1674788" y="1501421"/>
                      <a:pt x="1674788" y="1523445"/>
                    </a:cubicBezTo>
                    <a:cubicBezTo>
                      <a:pt x="1674788" y="1533979"/>
                      <a:pt x="1673358" y="1546905"/>
                      <a:pt x="1670497" y="1562226"/>
                    </a:cubicBezTo>
                    <a:cubicBezTo>
                      <a:pt x="1667637" y="1577546"/>
                      <a:pt x="1660356" y="1612497"/>
                      <a:pt x="1648655" y="1667077"/>
                    </a:cubicBezTo>
                    <a:cubicBezTo>
                      <a:pt x="1636954" y="1721657"/>
                      <a:pt x="1617192" y="1812386"/>
                      <a:pt x="1589369" y="1939261"/>
                    </a:cubicBezTo>
                    <a:cubicBezTo>
                      <a:pt x="1561546" y="2066136"/>
                      <a:pt x="1536973" y="2177451"/>
                      <a:pt x="1515651" y="2273206"/>
                    </a:cubicBezTo>
                    <a:cubicBezTo>
                      <a:pt x="1494329" y="2368961"/>
                      <a:pt x="1476647" y="2448438"/>
                      <a:pt x="1462605" y="2511635"/>
                    </a:cubicBezTo>
                    <a:lnTo>
                      <a:pt x="1613941" y="2511635"/>
                    </a:lnTo>
                    <a:lnTo>
                      <a:pt x="1709891" y="2079302"/>
                    </a:lnTo>
                    <a:cubicBezTo>
                      <a:pt x="1723933" y="2017062"/>
                      <a:pt x="1738754" y="1968944"/>
                      <a:pt x="1754356" y="1934952"/>
                    </a:cubicBezTo>
                    <a:cubicBezTo>
                      <a:pt x="1769958" y="1900959"/>
                      <a:pt x="1782179" y="1878696"/>
                      <a:pt x="1791020" y="1868163"/>
                    </a:cubicBezTo>
                    <a:cubicBezTo>
                      <a:pt x="1799861" y="1857629"/>
                      <a:pt x="1808962" y="1852362"/>
                      <a:pt x="1818323" y="1852362"/>
                    </a:cubicBezTo>
                    <a:cubicBezTo>
                      <a:pt x="1823003" y="1852362"/>
                      <a:pt x="1826514" y="1854757"/>
                      <a:pt x="1828854" y="1859545"/>
                    </a:cubicBezTo>
                    <a:cubicBezTo>
                      <a:pt x="1831195" y="1864333"/>
                      <a:pt x="1832364" y="1871992"/>
                      <a:pt x="1832364" y="1882526"/>
                    </a:cubicBezTo>
                    <a:cubicBezTo>
                      <a:pt x="1832364" y="1908379"/>
                      <a:pt x="1825084" y="1946681"/>
                      <a:pt x="1810522" y="1997432"/>
                    </a:cubicBezTo>
                    <a:cubicBezTo>
                      <a:pt x="1795961" y="2048182"/>
                      <a:pt x="1782439" y="2095819"/>
                      <a:pt x="1769958" y="2140346"/>
                    </a:cubicBezTo>
                    <a:cubicBezTo>
                      <a:pt x="1757477" y="2184871"/>
                      <a:pt x="1747336" y="2221497"/>
                      <a:pt x="1739535" y="2250224"/>
                    </a:cubicBezTo>
                    <a:cubicBezTo>
                      <a:pt x="1731214" y="2287569"/>
                      <a:pt x="1727053" y="2324913"/>
                      <a:pt x="1727053" y="2362257"/>
                    </a:cubicBezTo>
                    <a:cubicBezTo>
                      <a:pt x="1727053" y="2410136"/>
                      <a:pt x="1734204" y="2449394"/>
                      <a:pt x="1748506" y="2480035"/>
                    </a:cubicBezTo>
                    <a:cubicBezTo>
                      <a:pt x="1762807" y="2510678"/>
                      <a:pt x="1783739" y="2525998"/>
                      <a:pt x="1811302" y="2525998"/>
                    </a:cubicBezTo>
                    <a:cubicBezTo>
                      <a:pt x="1850306" y="2525998"/>
                      <a:pt x="1879950" y="2506608"/>
                      <a:pt x="1900232" y="2467827"/>
                    </a:cubicBezTo>
                    <a:cubicBezTo>
                      <a:pt x="1920514" y="2429046"/>
                      <a:pt x="1942616" y="2371832"/>
                      <a:pt x="1966539" y="2296186"/>
                    </a:cubicBezTo>
                    <a:lnTo>
                      <a:pt x="1956398" y="2287569"/>
                    </a:lnTo>
                    <a:cubicBezTo>
                      <a:pt x="1951197" y="2305762"/>
                      <a:pt x="1944697" y="2325871"/>
                      <a:pt x="1936896" y="2347893"/>
                    </a:cubicBezTo>
                    <a:cubicBezTo>
                      <a:pt x="1929095" y="2369917"/>
                      <a:pt x="1917523" y="2397926"/>
                      <a:pt x="1902182" y="2431919"/>
                    </a:cubicBezTo>
                    <a:cubicBezTo>
                      <a:pt x="1886841" y="2465913"/>
                      <a:pt x="1872149" y="2482908"/>
                      <a:pt x="1858107" y="2482908"/>
                    </a:cubicBezTo>
                    <a:cubicBezTo>
                      <a:pt x="1853947" y="2482908"/>
                      <a:pt x="1850697" y="2480994"/>
                      <a:pt x="1848356" y="2477163"/>
                    </a:cubicBezTo>
                    <a:cubicBezTo>
                      <a:pt x="1846016" y="2473333"/>
                      <a:pt x="1844846" y="2468066"/>
                      <a:pt x="1844846" y="2461364"/>
                    </a:cubicBezTo>
                    <a:cubicBezTo>
                      <a:pt x="1844846" y="2447000"/>
                      <a:pt x="1853817" y="2408698"/>
                      <a:pt x="1871758" y="2346458"/>
                    </a:cubicBezTo>
                    <a:cubicBezTo>
                      <a:pt x="1889701" y="2284217"/>
                      <a:pt x="1905432" y="2226764"/>
                      <a:pt x="1918954" y="2174099"/>
                    </a:cubicBezTo>
                    <a:cubicBezTo>
                      <a:pt x="1932475" y="2121434"/>
                      <a:pt x="1941186" y="2085526"/>
                      <a:pt x="1945086" y="2066375"/>
                    </a:cubicBezTo>
                    <a:cubicBezTo>
                      <a:pt x="1948987" y="2047224"/>
                      <a:pt x="1950937" y="2021370"/>
                      <a:pt x="1950937" y="1988814"/>
                    </a:cubicBezTo>
                    <a:cubicBezTo>
                      <a:pt x="1950937" y="1931360"/>
                      <a:pt x="1940926" y="1888272"/>
                      <a:pt x="1920904" y="1859545"/>
                    </a:cubicBezTo>
                    <a:cubicBezTo>
                      <a:pt x="1900882" y="1830817"/>
                      <a:pt x="1878129" y="1816454"/>
                      <a:pt x="1852647" y="1816454"/>
                    </a:cubicBezTo>
                    <a:cubicBezTo>
                      <a:pt x="1823003" y="1816454"/>
                      <a:pt x="1801292" y="1826988"/>
                      <a:pt x="1787510" y="1848053"/>
                    </a:cubicBezTo>
                    <a:cubicBezTo>
                      <a:pt x="1773729" y="1869121"/>
                      <a:pt x="1756696" y="1901198"/>
                      <a:pt x="1736414" y="1944287"/>
                    </a:cubicBezTo>
                    <a:lnTo>
                      <a:pt x="1844846" y="1464556"/>
                    </a:lnTo>
                    <a:close/>
                    <a:moveTo>
                      <a:pt x="2079260" y="1462597"/>
                    </a:moveTo>
                    <a:lnTo>
                      <a:pt x="2080363" y="1466298"/>
                    </a:lnTo>
                    <a:lnTo>
                      <a:pt x="2082013" y="1470701"/>
                    </a:lnTo>
                    <a:lnTo>
                      <a:pt x="2084731" y="1476712"/>
                    </a:lnTo>
                    <a:lnTo>
                      <a:pt x="2087885" y="1484244"/>
                    </a:lnTo>
                    <a:lnTo>
                      <a:pt x="2092820" y="1492856"/>
                    </a:lnTo>
                    <a:lnTo>
                      <a:pt x="2098909" y="1502460"/>
                    </a:lnTo>
                    <a:lnTo>
                      <a:pt x="2105804" y="1513220"/>
                    </a:lnTo>
                    <a:lnTo>
                      <a:pt x="2109869" y="1518789"/>
                    </a:lnTo>
                    <a:lnTo>
                      <a:pt x="2114539" y="1524649"/>
                    </a:lnTo>
                    <a:lnTo>
                      <a:pt x="2119208" y="1530509"/>
                    </a:lnTo>
                    <a:lnTo>
                      <a:pt x="2124482" y="1536661"/>
                    </a:lnTo>
                    <a:lnTo>
                      <a:pt x="2130071" y="1542856"/>
                    </a:lnTo>
                    <a:lnTo>
                      <a:pt x="2136292" y="1549137"/>
                    </a:lnTo>
                    <a:lnTo>
                      <a:pt x="2142828" y="1555462"/>
                    </a:lnTo>
                    <a:lnTo>
                      <a:pt x="2149998" y="1561873"/>
                    </a:lnTo>
                    <a:lnTo>
                      <a:pt x="2157138" y="1568489"/>
                    </a:lnTo>
                    <a:lnTo>
                      <a:pt x="2164967" y="1574782"/>
                    </a:lnTo>
                    <a:lnTo>
                      <a:pt x="2173399" y="1581366"/>
                    </a:lnTo>
                    <a:lnTo>
                      <a:pt x="2182148" y="1587994"/>
                    </a:lnTo>
                    <a:lnTo>
                      <a:pt x="2191900" y="1594341"/>
                    </a:lnTo>
                    <a:lnTo>
                      <a:pt x="2201625" y="1600893"/>
                    </a:lnTo>
                    <a:lnTo>
                      <a:pt x="2212353" y="1607165"/>
                    </a:lnTo>
                    <a:lnTo>
                      <a:pt x="2223081" y="1613437"/>
                    </a:lnTo>
                    <a:lnTo>
                      <a:pt x="2235101" y="1619677"/>
                    </a:lnTo>
                    <a:lnTo>
                      <a:pt x="2247177" y="1625506"/>
                    </a:lnTo>
                    <a:lnTo>
                      <a:pt x="2259886" y="1631422"/>
                    </a:lnTo>
                    <a:lnTo>
                      <a:pt x="2273253" y="1637220"/>
                    </a:lnTo>
                    <a:lnTo>
                      <a:pt x="2287309" y="1642695"/>
                    </a:lnTo>
                    <a:lnTo>
                      <a:pt x="2302054" y="1647845"/>
                    </a:lnTo>
                    <a:lnTo>
                      <a:pt x="2317113" y="1653040"/>
                    </a:lnTo>
                    <a:lnTo>
                      <a:pt x="2333521" y="1657791"/>
                    </a:lnTo>
                    <a:lnTo>
                      <a:pt x="2349957" y="1662338"/>
                    </a:lnTo>
                    <a:lnTo>
                      <a:pt x="2367397" y="1666605"/>
                    </a:lnTo>
                    <a:lnTo>
                      <a:pt x="2385496" y="1670753"/>
                    </a:lnTo>
                    <a:lnTo>
                      <a:pt x="2404285" y="1674578"/>
                    </a:lnTo>
                    <a:cubicBezTo>
                      <a:pt x="2410786" y="1675677"/>
                      <a:pt x="2417287" y="1676775"/>
                      <a:pt x="2423788" y="1677874"/>
                    </a:cubicBezTo>
                    <a:cubicBezTo>
                      <a:pt x="2430519" y="1678865"/>
                      <a:pt x="2437249" y="1679856"/>
                      <a:pt x="2443980" y="1680847"/>
                    </a:cubicBezTo>
                    <a:lnTo>
                      <a:pt x="2465203" y="1683334"/>
                    </a:lnTo>
                    <a:lnTo>
                      <a:pt x="2486799" y="1685454"/>
                    </a:lnTo>
                    <a:cubicBezTo>
                      <a:pt x="2494429" y="1686150"/>
                      <a:pt x="2502057" y="1686847"/>
                      <a:pt x="2509687" y="1687543"/>
                    </a:cubicBezTo>
                    <a:lnTo>
                      <a:pt x="2533003" y="1688855"/>
                    </a:lnTo>
                    <a:lnTo>
                      <a:pt x="2557350" y="1689681"/>
                    </a:lnTo>
                    <a:lnTo>
                      <a:pt x="2582386" y="1690184"/>
                    </a:lnTo>
                    <a:lnTo>
                      <a:pt x="2608482" y="1689996"/>
                    </a:lnTo>
                    <a:lnTo>
                      <a:pt x="2634950" y="1689443"/>
                    </a:lnTo>
                    <a:lnTo>
                      <a:pt x="2662766" y="1688447"/>
                    </a:lnTo>
                    <a:lnTo>
                      <a:pt x="2690981" y="1686878"/>
                    </a:lnTo>
                    <a:lnTo>
                      <a:pt x="2720573" y="1684664"/>
                    </a:lnTo>
                    <a:cubicBezTo>
                      <a:pt x="2801971" y="1675828"/>
                      <a:pt x="2862410" y="1656253"/>
                      <a:pt x="2958581" y="1625542"/>
                    </a:cubicBezTo>
                    <a:lnTo>
                      <a:pt x="2992373" y="1613163"/>
                    </a:lnTo>
                    <a:lnTo>
                      <a:pt x="3007054" y="1608854"/>
                    </a:lnTo>
                    <a:lnTo>
                      <a:pt x="3027978" y="1602804"/>
                    </a:lnTo>
                    <a:lnTo>
                      <a:pt x="3048498" y="1597193"/>
                    </a:lnTo>
                    <a:lnTo>
                      <a:pt x="3068999" y="1591817"/>
                    </a:lnTo>
                    <a:lnTo>
                      <a:pt x="3089819" y="1586939"/>
                    </a:lnTo>
                    <a:lnTo>
                      <a:pt x="3109897" y="1582237"/>
                    </a:lnTo>
                    <a:lnTo>
                      <a:pt x="3129975" y="1577533"/>
                    </a:lnTo>
                    <a:lnTo>
                      <a:pt x="3149991" y="1573534"/>
                    </a:lnTo>
                    <a:lnTo>
                      <a:pt x="3169604" y="1569974"/>
                    </a:lnTo>
                    <a:lnTo>
                      <a:pt x="3189239" y="1566178"/>
                    </a:lnTo>
                    <a:lnTo>
                      <a:pt x="3208470" y="1562821"/>
                    </a:lnTo>
                    <a:lnTo>
                      <a:pt x="3227661" y="1559935"/>
                    </a:lnTo>
                    <a:lnTo>
                      <a:pt x="3246852" y="1557047"/>
                    </a:lnTo>
                    <a:lnTo>
                      <a:pt x="3265640" y="1554598"/>
                    </a:lnTo>
                    <a:lnTo>
                      <a:pt x="3284388" y="1552619"/>
                    </a:lnTo>
                    <a:lnTo>
                      <a:pt x="3302794" y="1550375"/>
                    </a:lnTo>
                    <a:lnTo>
                      <a:pt x="3321500" y="1548864"/>
                    </a:lnTo>
                    <a:lnTo>
                      <a:pt x="3339463" y="1547528"/>
                    </a:lnTo>
                    <a:lnTo>
                      <a:pt x="3357446" y="1545957"/>
                    </a:lnTo>
                    <a:lnTo>
                      <a:pt x="3375368" y="1545089"/>
                    </a:lnTo>
                    <a:lnTo>
                      <a:pt x="3392927" y="1544192"/>
                    </a:lnTo>
                    <a:lnTo>
                      <a:pt x="3410447" y="1543763"/>
                    </a:lnTo>
                    <a:lnTo>
                      <a:pt x="3427584" y="1543540"/>
                    </a:lnTo>
                    <a:lnTo>
                      <a:pt x="3444360" y="1543285"/>
                    </a:lnTo>
                    <a:lnTo>
                      <a:pt x="3461477" y="1543295"/>
                    </a:lnTo>
                    <a:lnTo>
                      <a:pt x="3478191" y="1543744"/>
                    </a:lnTo>
                    <a:lnTo>
                      <a:pt x="3494926" y="1543959"/>
                    </a:lnTo>
                    <a:lnTo>
                      <a:pt x="3510876" y="1544817"/>
                    </a:lnTo>
                    <a:lnTo>
                      <a:pt x="3527188" y="1545705"/>
                    </a:lnTo>
                    <a:lnTo>
                      <a:pt x="3543480" y="1546827"/>
                    </a:lnTo>
                    <a:lnTo>
                      <a:pt x="3559027" y="1548124"/>
                    </a:lnTo>
                    <a:lnTo>
                      <a:pt x="3574575" y="1549421"/>
                    </a:lnTo>
                    <a:cubicBezTo>
                      <a:pt x="3579751" y="1549931"/>
                      <a:pt x="3584926" y="1550442"/>
                      <a:pt x="3590102" y="1550951"/>
                    </a:cubicBezTo>
                    <a:cubicBezTo>
                      <a:pt x="3595151" y="1551530"/>
                      <a:pt x="3600199" y="1552109"/>
                      <a:pt x="3605247" y="1552688"/>
                    </a:cubicBezTo>
                    <a:cubicBezTo>
                      <a:pt x="3610296" y="1553266"/>
                      <a:pt x="3615344" y="1553845"/>
                      <a:pt x="3620393" y="1554423"/>
                    </a:cubicBezTo>
                    <a:cubicBezTo>
                      <a:pt x="3625300" y="1555226"/>
                      <a:pt x="3630207" y="1556029"/>
                      <a:pt x="3635115" y="1556832"/>
                    </a:cubicBezTo>
                    <a:lnTo>
                      <a:pt x="3649878" y="1558772"/>
                    </a:lnTo>
                    <a:cubicBezTo>
                      <a:pt x="3654658" y="1559643"/>
                      <a:pt x="3659439" y="1560513"/>
                      <a:pt x="3664219" y="1561384"/>
                    </a:cubicBezTo>
                    <a:cubicBezTo>
                      <a:pt x="3669126" y="1562187"/>
                      <a:pt x="3674033" y="1562990"/>
                      <a:pt x="3678940" y="1563793"/>
                    </a:cubicBezTo>
                    <a:cubicBezTo>
                      <a:pt x="3683600" y="1564654"/>
                      <a:pt x="3688260" y="1565516"/>
                      <a:pt x="3692920" y="1566377"/>
                    </a:cubicBezTo>
                    <a:cubicBezTo>
                      <a:pt x="3697572" y="1567316"/>
                      <a:pt x="3702225" y="1568255"/>
                      <a:pt x="3706878" y="1569194"/>
                    </a:cubicBezTo>
                    <a:lnTo>
                      <a:pt x="3720836" y="1572011"/>
                    </a:lnTo>
                    <a:lnTo>
                      <a:pt x="3734412" y="1575033"/>
                    </a:lnTo>
                    <a:lnTo>
                      <a:pt x="3760799" y="1581485"/>
                    </a:lnTo>
                    <a:lnTo>
                      <a:pt x="3786806" y="1588143"/>
                    </a:lnTo>
                    <a:lnTo>
                      <a:pt x="3811666" y="1595412"/>
                    </a:lnTo>
                    <a:lnTo>
                      <a:pt x="3836144" y="1602886"/>
                    </a:lnTo>
                    <a:lnTo>
                      <a:pt x="3859497" y="1610740"/>
                    </a:lnTo>
                    <a:lnTo>
                      <a:pt x="3882467" y="1618796"/>
                    </a:lnTo>
                    <a:lnTo>
                      <a:pt x="3894036" y="1623263"/>
                    </a:lnTo>
                    <a:lnTo>
                      <a:pt x="3887470" y="1619876"/>
                    </a:lnTo>
                    <a:lnTo>
                      <a:pt x="3869327" y="1611337"/>
                    </a:lnTo>
                    <a:lnTo>
                      <a:pt x="3851185" y="1602797"/>
                    </a:lnTo>
                    <a:lnTo>
                      <a:pt x="3832383" y="1594376"/>
                    </a:lnTo>
                    <a:lnTo>
                      <a:pt x="3812576" y="1586235"/>
                    </a:lnTo>
                    <a:lnTo>
                      <a:pt x="3792426" y="1578256"/>
                    </a:lnTo>
                    <a:lnTo>
                      <a:pt x="3771272" y="1570557"/>
                    </a:lnTo>
                    <a:lnTo>
                      <a:pt x="3749774" y="1563020"/>
                    </a:lnTo>
                    <a:lnTo>
                      <a:pt x="3727244" y="1555968"/>
                    </a:lnTo>
                    <a:lnTo>
                      <a:pt x="3704370" y="1549078"/>
                    </a:lnTo>
                    <a:lnTo>
                      <a:pt x="3692589" y="1545794"/>
                    </a:lnTo>
                    <a:lnTo>
                      <a:pt x="3680464" y="1542673"/>
                    </a:lnTo>
                    <a:lnTo>
                      <a:pt x="3668339" y="1539551"/>
                    </a:lnTo>
                    <a:lnTo>
                      <a:pt x="3656186" y="1536635"/>
                    </a:lnTo>
                    <a:lnTo>
                      <a:pt x="3643373" y="1533837"/>
                    </a:lnTo>
                    <a:lnTo>
                      <a:pt x="3630904" y="1530878"/>
                    </a:lnTo>
                    <a:cubicBezTo>
                      <a:pt x="3626614" y="1530081"/>
                      <a:pt x="3622324" y="1529286"/>
                      <a:pt x="3618035" y="1528489"/>
                    </a:cubicBezTo>
                    <a:lnTo>
                      <a:pt x="3605221" y="1525692"/>
                    </a:lnTo>
                    <a:lnTo>
                      <a:pt x="3592009" y="1523465"/>
                    </a:lnTo>
                    <a:cubicBezTo>
                      <a:pt x="3587604" y="1522723"/>
                      <a:pt x="3583200" y="1521981"/>
                      <a:pt x="3578795" y="1521238"/>
                    </a:cubicBezTo>
                    <a:cubicBezTo>
                      <a:pt x="3574276" y="1520551"/>
                      <a:pt x="3569758" y="1519862"/>
                      <a:pt x="3565239" y="1519174"/>
                    </a:cubicBezTo>
                    <a:lnTo>
                      <a:pt x="3551653" y="1517315"/>
                    </a:lnTo>
                    <a:lnTo>
                      <a:pt x="3538068" y="1515455"/>
                    </a:lnTo>
                    <a:cubicBezTo>
                      <a:pt x="3533320" y="1514875"/>
                      <a:pt x="3528571" y="1514295"/>
                      <a:pt x="3523823" y="1513714"/>
                    </a:cubicBezTo>
                    <a:lnTo>
                      <a:pt x="3509549" y="1512178"/>
                    </a:lnTo>
                    <a:lnTo>
                      <a:pt x="3495592" y="1510685"/>
                    </a:lnTo>
                    <a:lnTo>
                      <a:pt x="3480919" y="1509721"/>
                    </a:lnTo>
                    <a:lnTo>
                      <a:pt x="3466274" y="1508552"/>
                    </a:lnTo>
                    <a:lnTo>
                      <a:pt x="3451257" y="1507750"/>
                    </a:lnTo>
                    <a:lnTo>
                      <a:pt x="3436527" y="1507196"/>
                    </a:lnTo>
                    <a:lnTo>
                      <a:pt x="3421482" y="1506598"/>
                    </a:lnTo>
                    <a:lnTo>
                      <a:pt x="3406092" y="1506162"/>
                    </a:lnTo>
                    <a:lnTo>
                      <a:pt x="3390647" y="1506137"/>
                    </a:lnTo>
                    <a:lnTo>
                      <a:pt x="3374886" y="1506068"/>
                    </a:lnTo>
                    <a:lnTo>
                      <a:pt x="3359040" y="1506614"/>
                    </a:lnTo>
                    <a:lnTo>
                      <a:pt x="3343222" y="1506955"/>
                    </a:lnTo>
                    <a:lnTo>
                      <a:pt x="3326745" y="1507415"/>
                    </a:lnTo>
                    <a:lnTo>
                      <a:pt x="3310500" y="1508533"/>
                    </a:lnTo>
                    <a:lnTo>
                      <a:pt x="3293966" y="1509402"/>
                    </a:lnTo>
                    <a:lnTo>
                      <a:pt x="3277376" y="1510682"/>
                    </a:lnTo>
                    <a:lnTo>
                      <a:pt x="3260414" y="1512328"/>
                    </a:lnTo>
                    <a:lnTo>
                      <a:pt x="3243453" y="1513974"/>
                    </a:lnTo>
                    <a:lnTo>
                      <a:pt x="3226435" y="1516031"/>
                    </a:lnTo>
                    <a:lnTo>
                      <a:pt x="3209045" y="1518454"/>
                    </a:lnTo>
                    <a:lnTo>
                      <a:pt x="3191683" y="1520672"/>
                    </a:lnTo>
                    <a:lnTo>
                      <a:pt x="3173949" y="1523257"/>
                    </a:lnTo>
                    <a:lnTo>
                      <a:pt x="3156131" y="1526457"/>
                    </a:lnTo>
                    <a:lnTo>
                      <a:pt x="3138313" y="1529657"/>
                    </a:lnTo>
                    <a:lnTo>
                      <a:pt x="3119835" y="1532975"/>
                    </a:lnTo>
                    <a:lnTo>
                      <a:pt x="3101617" y="1536747"/>
                    </a:lnTo>
                    <a:lnTo>
                      <a:pt x="3083371" y="1540724"/>
                    </a:lnTo>
                    <a:lnTo>
                      <a:pt x="3064752" y="1545067"/>
                    </a:lnTo>
                    <a:lnTo>
                      <a:pt x="3051686" y="1548172"/>
                    </a:lnTo>
                    <a:lnTo>
                      <a:pt x="3021505" y="1557477"/>
                    </a:lnTo>
                    <a:lnTo>
                      <a:pt x="2815750" y="1608051"/>
                    </a:lnTo>
                    <a:lnTo>
                      <a:pt x="2806091" y="1610117"/>
                    </a:lnTo>
                    <a:lnTo>
                      <a:pt x="2777285" y="1615990"/>
                    </a:lnTo>
                    <a:lnTo>
                      <a:pt x="2749224" y="1621129"/>
                    </a:lnTo>
                    <a:lnTo>
                      <a:pt x="2721907" y="1625535"/>
                    </a:lnTo>
                    <a:lnTo>
                      <a:pt x="2695278" y="1629617"/>
                    </a:lnTo>
                    <a:lnTo>
                      <a:pt x="2669422" y="1632761"/>
                    </a:lnTo>
                    <a:lnTo>
                      <a:pt x="2644253" y="1635582"/>
                    </a:lnTo>
                    <a:lnTo>
                      <a:pt x="2619800" y="1637873"/>
                    </a:lnTo>
                    <a:lnTo>
                      <a:pt x="2595748" y="1639593"/>
                    </a:lnTo>
                    <a:lnTo>
                      <a:pt x="2572699" y="1641033"/>
                    </a:lnTo>
                    <a:lnTo>
                      <a:pt x="2550422" y="1641534"/>
                    </a:lnTo>
                    <a:lnTo>
                      <a:pt x="2528462" y="1642079"/>
                    </a:lnTo>
                    <a:lnTo>
                      <a:pt x="2507246" y="1641889"/>
                    </a:lnTo>
                    <a:lnTo>
                      <a:pt x="2486689" y="1641582"/>
                    </a:lnTo>
                    <a:lnTo>
                      <a:pt x="2466905" y="1640336"/>
                    </a:lnTo>
                    <a:lnTo>
                      <a:pt x="2447753" y="1639177"/>
                    </a:lnTo>
                    <a:cubicBezTo>
                      <a:pt x="2441492" y="1638668"/>
                      <a:pt x="2435232" y="1638159"/>
                      <a:pt x="2428972" y="1637650"/>
                    </a:cubicBezTo>
                    <a:lnTo>
                      <a:pt x="2410908" y="1635595"/>
                    </a:lnTo>
                    <a:lnTo>
                      <a:pt x="2393215" y="1633173"/>
                    </a:lnTo>
                    <a:lnTo>
                      <a:pt x="2376211" y="1630428"/>
                    </a:lnTo>
                    <a:lnTo>
                      <a:pt x="2359894" y="1627360"/>
                    </a:lnTo>
                    <a:lnTo>
                      <a:pt x="2344238" y="1624173"/>
                    </a:lnTo>
                    <a:lnTo>
                      <a:pt x="2328953" y="1620618"/>
                    </a:lnTo>
                    <a:lnTo>
                      <a:pt x="2314357" y="1616741"/>
                    </a:lnTo>
                    <a:lnTo>
                      <a:pt x="2300104" y="1612702"/>
                    </a:lnTo>
                    <a:lnTo>
                      <a:pt x="2286512" y="1608544"/>
                    </a:lnTo>
                    <a:lnTo>
                      <a:pt x="2273264" y="1604225"/>
                    </a:lnTo>
                    <a:lnTo>
                      <a:pt x="2260703" y="1599582"/>
                    </a:lnTo>
                    <a:lnTo>
                      <a:pt x="2248803" y="1594820"/>
                    </a:lnTo>
                    <a:lnTo>
                      <a:pt x="2237246" y="1589897"/>
                    </a:lnTo>
                    <a:lnTo>
                      <a:pt x="2226034" y="1584811"/>
                    </a:lnTo>
                    <a:lnTo>
                      <a:pt x="2215797" y="1579651"/>
                    </a:lnTo>
                    <a:lnTo>
                      <a:pt x="2205216" y="1574653"/>
                    </a:lnTo>
                    <a:lnTo>
                      <a:pt x="2195696" y="1568964"/>
                    </a:lnTo>
                    <a:lnTo>
                      <a:pt x="2186723" y="1563977"/>
                    </a:lnTo>
                    <a:lnTo>
                      <a:pt x="2177518" y="1558331"/>
                    </a:lnTo>
                    <a:lnTo>
                      <a:pt x="2169549" y="1553063"/>
                    </a:lnTo>
                    <a:lnTo>
                      <a:pt x="2161608" y="1547590"/>
                    </a:lnTo>
                    <a:lnTo>
                      <a:pt x="2153983" y="1542161"/>
                    </a:lnTo>
                    <a:lnTo>
                      <a:pt x="2146990" y="1536818"/>
                    </a:lnTo>
                    <a:lnTo>
                      <a:pt x="2140313" y="1531518"/>
                    </a:lnTo>
                    <a:lnTo>
                      <a:pt x="2133923" y="1526467"/>
                    </a:lnTo>
                    <a:lnTo>
                      <a:pt x="2128222" y="1521092"/>
                    </a:lnTo>
                    <a:lnTo>
                      <a:pt x="2122808" y="1515965"/>
                    </a:lnTo>
                    <a:lnTo>
                      <a:pt x="2112873" y="1506252"/>
                    </a:lnTo>
                    <a:lnTo>
                      <a:pt x="2104145" y="1497121"/>
                    </a:lnTo>
                    <a:lnTo>
                      <a:pt x="2096941" y="1488617"/>
                    </a:lnTo>
                    <a:lnTo>
                      <a:pt x="2091176" y="1481353"/>
                    </a:lnTo>
                    <a:lnTo>
                      <a:pt x="2086907" y="1474922"/>
                    </a:lnTo>
                    <a:lnTo>
                      <a:pt x="2083102" y="1469806"/>
                    </a:lnTo>
                    <a:lnTo>
                      <a:pt x="2080763" y="1465727"/>
                    </a:lnTo>
                    <a:close/>
                    <a:moveTo>
                      <a:pt x="1483083" y="1448756"/>
                    </a:moveTo>
                    <a:cubicBezTo>
                      <a:pt x="1443558" y="1448756"/>
                      <a:pt x="1410795" y="1466231"/>
                      <a:pt x="1384792" y="1501182"/>
                    </a:cubicBezTo>
                    <a:cubicBezTo>
                      <a:pt x="1358789" y="1536132"/>
                      <a:pt x="1333826" y="1582813"/>
                      <a:pt x="1309904" y="1641224"/>
                    </a:cubicBezTo>
                    <a:cubicBezTo>
                      <a:pt x="1285982" y="1699633"/>
                      <a:pt x="1256078" y="1778154"/>
                      <a:pt x="1220195" y="1876780"/>
                    </a:cubicBezTo>
                    <a:cubicBezTo>
                      <a:pt x="1184311" y="1975408"/>
                      <a:pt x="1161168" y="2039324"/>
                      <a:pt x="1150767" y="2068530"/>
                    </a:cubicBezTo>
                    <a:cubicBezTo>
                      <a:pt x="1140366" y="2097735"/>
                      <a:pt x="1129446" y="2129095"/>
                      <a:pt x="1118004" y="2162609"/>
                    </a:cubicBezTo>
                    <a:lnTo>
                      <a:pt x="1118004" y="1646968"/>
                    </a:lnTo>
                    <a:lnTo>
                      <a:pt x="1119564" y="1578025"/>
                    </a:lnTo>
                    <a:cubicBezTo>
                      <a:pt x="1121124" y="1545469"/>
                      <a:pt x="1124635" y="1523684"/>
                      <a:pt x="1130096" y="1512673"/>
                    </a:cubicBezTo>
                    <a:cubicBezTo>
                      <a:pt x="1135555" y="1501661"/>
                      <a:pt x="1146346" y="1494719"/>
                      <a:pt x="1162469" y="1491846"/>
                    </a:cubicBezTo>
                    <a:lnTo>
                      <a:pt x="1204593" y="1487537"/>
                    </a:lnTo>
                    <a:lnTo>
                      <a:pt x="1204593" y="1464556"/>
                    </a:lnTo>
                    <a:lnTo>
                      <a:pt x="871498" y="1464556"/>
                    </a:lnTo>
                    <a:lnTo>
                      <a:pt x="871498" y="1487537"/>
                    </a:lnTo>
                    <a:lnTo>
                      <a:pt x="887100" y="1488973"/>
                    </a:lnTo>
                    <a:cubicBezTo>
                      <a:pt x="906341" y="1492804"/>
                      <a:pt x="917523" y="1502139"/>
                      <a:pt x="920643" y="1516981"/>
                    </a:cubicBezTo>
                    <a:cubicBezTo>
                      <a:pt x="923764" y="1531824"/>
                      <a:pt x="926104" y="1553130"/>
                      <a:pt x="927664" y="1580898"/>
                    </a:cubicBezTo>
                    <a:lnTo>
                      <a:pt x="929224" y="1649841"/>
                    </a:lnTo>
                    <a:lnTo>
                      <a:pt x="929224" y="1756130"/>
                    </a:lnTo>
                    <a:lnTo>
                      <a:pt x="784909" y="2158300"/>
                    </a:lnTo>
                    <a:lnTo>
                      <a:pt x="784909" y="1646968"/>
                    </a:lnTo>
                    <a:lnTo>
                      <a:pt x="786469" y="1578025"/>
                    </a:lnTo>
                    <a:cubicBezTo>
                      <a:pt x="788029" y="1544511"/>
                      <a:pt x="791279" y="1522248"/>
                      <a:pt x="796220" y="1511237"/>
                    </a:cubicBezTo>
                    <a:cubicBezTo>
                      <a:pt x="801161" y="1500224"/>
                      <a:pt x="811431" y="1493283"/>
                      <a:pt x="827033" y="1490410"/>
                    </a:cubicBezTo>
                    <a:lnTo>
                      <a:pt x="843415" y="1487537"/>
                    </a:lnTo>
                    <a:lnTo>
                      <a:pt x="843415" y="1464556"/>
                    </a:lnTo>
                    <a:lnTo>
                      <a:pt x="509539" y="1464556"/>
                    </a:lnTo>
                    <a:lnTo>
                      <a:pt x="509539" y="1487537"/>
                    </a:lnTo>
                    <a:lnTo>
                      <a:pt x="551664" y="1493283"/>
                    </a:lnTo>
                    <a:cubicBezTo>
                      <a:pt x="567786" y="1497112"/>
                      <a:pt x="578577" y="1505012"/>
                      <a:pt x="584037" y="1516981"/>
                    </a:cubicBezTo>
                    <a:cubicBezTo>
                      <a:pt x="589497" y="1528951"/>
                      <a:pt x="593008" y="1550257"/>
                      <a:pt x="594568" y="1580898"/>
                    </a:cubicBezTo>
                    <a:lnTo>
                      <a:pt x="596128" y="1649841"/>
                    </a:lnTo>
                    <a:lnTo>
                      <a:pt x="596128" y="2517381"/>
                    </a:lnTo>
                    <a:lnTo>
                      <a:pt x="679598" y="2517381"/>
                    </a:lnTo>
                    <a:lnTo>
                      <a:pt x="929224" y="1813583"/>
                    </a:lnTo>
                    <a:lnTo>
                      <a:pt x="929224" y="2517381"/>
                    </a:lnTo>
                    <a:lnTo>
                      <a:pt x="1020493" y="2517381"/>
                    </a:lnTo>
                    <a:cubicBezTo>
                      <a:pt x="1039736" y="2460885"/>
                      <a:pt x="1066258" y="2383084"/>
                      <a:pt x="1100062" y="2283978"/>
                    </a:cubicBezTo>
                    <a:cubicBezTo>
                      <a:pt x="1133865" y="2184871"/>
                      <a:pt x="1170790" y="2078105"/>
                      <a:pt x="1210834" y="1963679"/>
                    </a:cubicBezTo>
                    <a:cubicBezTo>
                      <a:pt x="1250878" y="1849250"/>
                      <a:pt x="1279091" y="1770970"/>
                      <a:pt x="1295472" y="1728839"/>
                    </a:cubicBezTo>
                    <a:cubicBezTo>
                      <a:pt x="1311855" y="1686707"/>
                      <a:pt x="1326806" y="1650081"/>
                      <a:pt x="1340327" y="1618961"/>
                    </a:cubicBezTo>
                    <a:cubicBezTo>
                      <a:pt x="1353849" y="1587841"/>
                      <a:pt x="1366460" y="1563662"/>
                      <a:pt x="1378162" y="1546426"/>
                    </a:cubicBezTo>
                    <a:cubicBezTo>
                      <a:pt x="1389863" y="1529191"/>
                      <a:pt x="1399223" y="1517460"/>
                      <a:pt x="1406244" y="1511237"/>
                    </a:cubicBezTo>
                    <a:cubicBezTo>
                      <a:pt x="1413265" y="1505012"/>
                      <a:pt x="1419116" y="1501900"/>
                      <a:pt x="1423796" y="1501900"/>
                    </a:cubicBezTo>
                    <a:cubicBezTo>
                      <a:pt x="1429517" y="1501900"/>
                      <a:pt x="1432377" y="1506209"/>
                      <a:pt x="1432377" y="1514828"/>
                    </a:cubicBezTo>
                    <a:cubicBezTo>
                      <a:pt x="1432377" y="1524403"/>
                      <a:pt x="1428737" y="1536373"/>
                      <a:pt x="1421456" y="1550736"/>
                    </a:cubicBezTo>
                    <a:cubicBezTo>
                      <a:pt x="1414176" y="1565099"/>
                      <a:pt x="1408455" y="1578983"/>
                      <a:pt x="1404294" y="1592388"/>
                    </a:cubicBezTo>
                    <a:cubicBezTo>
                      <a:pt x="1400133" y="1605795"/>
                      <a:pt x="1396883" y="1618003"/>
                      <a:pt x="1394543" y="1629014"/>
                    </a:cubicBezTo>
                    <a:cubicBezTo>
                      <a:pt x="1392203" y="1640027"/>
                      <a:pt x="1391033" y="1654629"/>
                      <a:pt x="1391033" y="1672822"/>
                    </a:cubicBezTo>
                    <a:cubicBezTo>
                      <a:pt x="1391033" y="1722615"/>
                      <a:pt x="1400914" y="1762832"/>
                      <a:pt x="1420676" y="1793473"/>
                    </a:cubicBezTo>
                    <a:cubicBezTo>
                      <a:pt x="1440438" y="1824115"/>
                      <a:pt x="1464361" y="1839436"/>
                      <a:pt x="1492443" y="1839436"/>
                    </a:cubicBezTo>
                    <a:cubicBezTo>
                      <a:pt x="1523127" y="1839436"/>
                      <a:pt x="1548609" y="1820764"/>
                      <a:pt x="1568892" y="1783419"/>
                    </a:cubicBezTo>
                    <a:cubicBezTo>
                      <a:pt x="1589174" y="1746075"/>
                      <a:pt x="1599315" y="1699156"/>
                      <a:pt x="1599315" y="1642660"/>
                    </a:cubicBezTo>
                    <a:cubicBezTo>
                      <a:pt x="1599315" y="1585207"/>
                      <a:pt x="1588264" y="1538526"/>
                      <a:pt x="1566161" y="1502618"/>
                    </a:cubicBezTo>
                    <a:cubicBezTo>
                      <a:pt x="1544059" y="1466710"/>
                      <a:pt x="1516366" y="1448756"/>
                      <a:pt x="1483083" y="1448756"/>
                    </a:cubicBezTo>
                    <a:close/>
                    <a:moveTo>
                      <a:pt x="0" y="0"/>
                    </a:moveTo>
                    <a:lnTo>
                      <a:pt x="8553860" y="0"/>
                    </a:lnTo>
                    <a:lnTo>
                      <a:pt x="8553860" y="4889692"/>
                    </a:lnTo>
                    <a:lnTo>
                      <a:pt x="0" y="4889692"/>
                    </a:lnTo>
                    <a:close/>
                  </a:path>
                </a:pathLst>
              </a:custGeom>
              <a:solidFill>
                <a:schemeClr val="bg1">
                  <a:alpha val="9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17031" y="859648"/>
            <a:ext cx="3790384" cy="5211728"/>
            <a:chOff x="6086032" y="790717"/>
            <a:chExt cx="3790384" cy="5211728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88FE30EE-7F1B-40CE-A59D-A293C88ECC05}"/>
                </a:ext>
              </a:extLst>
            </p:cNvPr>
            <p:cNvSpPr/>
            <p:nvPr/>
          </p:nvSpPr>
          <p:spPr>
            <a:xfrm>
              <a:off x="6086032" y="790717"/>
              <a:ext cx="3790384" cy="5211728"/>
            </a:xfrm>
            <a:prstGeom prst="rect">
              <a:avLst/>
            </a:prstGeom>
            <a:solidFill>
              <a:srgbClr val="E95658"/>
            </a:solidFill>
            <a:ln>
              <a:noFill/>
            </a:ln>
            <a:effectLst>
              <a:outerShdw blurRad="546100" dist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B488A33C-F29C-4225-97D7-78CF88E028E2}"/>
                </a:ext>
              </a:extLst>
            </p:cNvPr>
            <p:cNvSpPr/>
            <p:nvPr/>
          </p:nvSpPr>
          <p:spPr>
            <a:xfrm>
              <a:off x="6368723" y="2287593"/>
              <a:ext cx="3151634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If the day is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done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工作室</a:t>
              </a:r>
              <a:endPara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If birds sing no more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If the wind has </a:t>
              </a:r>
              <a:r>
                <a:rPr lang="en-US" altLang="zh-CN" sz="16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fiagged</a:t>
              </a:r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 tired </a:t>
              </a:r>
              <a:endPara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PPT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工作室</a:t>
              </a:r>
              <a:endParaRPr lang="zh-CN" altLang="en-US" sz="16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Then </a:t>
              </a:r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draw the veil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of darkness thick upon me</a:t>
              </a: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A6FA214E-2164-426E-B21A-48C711B85365}"/>
                </a:ext>
              </a:extLst>
            </p:cNvPr>
            <p:cNvGrpSpPr/>
            <p:nvPr/>
          </p:nvGrpSpPr>
          <p:grpSpPr>
            <a:xfrm>
              <a:off x="6483537" y="4908551"/>
              <a:ext cx="1542265" cy="422742"/>
              <a:chOff x="6483537" y="5429419"/>
              <a:chExt cx="1542265" cy="422742"/>
            </a:xfrm>
          </p:grpSpPr>
          <p:sp>
            <p:nvSpPr>
              <p:cNvPr id="44" name="矩形 43">
                <a:extLst>
                  <a:ext uri="{FF2B5EF4-FFF2-40B4-BE49-F238E27FC236}">
                    <a16:creationId xmlns="" xmlns:a16="http://schemas.microsoft.com/office/drawing/2014/main" id="{6BDCF0DD-5A84-41F2-8836-248497C481F0}"/>
                  </a:ext>
                </a:extLst>
              </p:cNvPr>
              <p:cNvSpPr/>
              <p:nvPr/>
            </p:nvSpPr>
            <p:spPr>
              <a:xfrm>
                <a:off x="6483537" y="5429419"/>
                <a:ext cx="1542265" cy="422742"/>
              </a:xfrm>
              <a:prstGeom prst="rect">
                <a:avLst/>
              </a:prstGeom>
              <a:solidFill>
                <a:schemeClr val="bg1">
                  <a:alpha val="7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="" xmlns:a16="http://schemas.microsoft.com/office/drawing/2014/main" id="{7107E65B-C921-4B77-A73F-DC913CE20F2A}"/>
                  </a:ext>
                </a:extLst>
              </p:cNvPr>
              <p:cNvSpPr/>
              <p:nvPr/>
            </p:nvSpPr>
            <p:spPr>
              <a:xfrm>
                <a:off x="6859046" y="5559864"/>
                <a:ext cx="791245" cy="161850"/>
              </a:xfrm>
              <a:custGeom>
                <a:avLst/>
                <a:gdLst/>
                <a:ahLst/>
                <a:cxnLst/>
                <a:rect l="l" t="t" r="r" b="b"/>
                <a:pathLst>
                  <a:path w="791245" h="161850">
                    <a:moveTo>
                      <a:pt x="519782" y="14399"/>
                    </a:moveTo>
                    <a:lnTo>
                      <a:pt x="519782" y="80032"/>
                    </a:lnTo>
                    <a:lnTo>
                      <a:pt x="549585" y="80032"/>
                    </a:lnTo>
                    <a:cubicBezTo>
                      <a:pt x="561863" y="80032"/>
                      <a:pt x="571463" y="77093"/>
                      <a:pt x="578383" y="71214"/>
                    </a:cubicBezTo>
                    <a:cubicBezTo>
                      <a:pt x="585304" y="65335"/>
                      <a:pt x="588764" y="57150"/>
                      <a:pt x="588764" y="46657"/>
                    </a:cubicBezTo>
                    <a:cubicBezTo>
                      <a:pt x="588764" y="36314"/>
                      <a:pt x="585285" y="28352"/>
                      <a:pt x="578328" y="22770"/>
                    </a:cubicBezTo>
                    <a:cubicBezTo>
                      <a:pt x="571370" y="17189"/>
                      <a:pt x="561491" y="14399"/>
                      <a:pt x="548692" y="14399"/>
                    </a:cubicBezTo>
                    <a:close/>
                    <a:moveTo>
                      <a:pt x="332668" y="12725"/>
                    </a:moveTo>
                    <a:cubicBezTo>
                      <a:pt x="313916" y="12725"/>
                      <a:pt x="299368" y="18659"/>
                      <a:pt x="289024" y="30528"/>
                    </a:cubicBezTo>
                    <a:cubicBezTo>
                      <a:pt x="278681" y="42397"/>
                      <a:pt x="273509" y="58973"/>
                      <a:pt x="273509" y="80255"/>
                    </a:cubicBezTo>
                    <a:cubicBezTo>
                      <a:pt x="273509" y="101463"/>
                      <a:pt x="278774" y="118262"/>
                      <a:pt x="289303" y="130652"/>
                    </a:cubicBezTo>
                    <a:cubicBezTo>
                      <a:pt x="299833" y="143042"/>
                      <a:pt x="314214" y="149237"/>
                      <a:pt x="332445" y="149237"/>
                    </a:cubicBezTo>
                    <a:cubicBezTo>
                      <a:pt x="351346" y="149237"/>
                      <a:pt x="365913" y="143172"/>
                      <a:pt x="376145" y="131043"/>
                    </a:cubicBezTo>
                    <a:cubicBezTo>
                      <a:pt x="386377" y="118913"/>
                      <a:pt x="391493" y="101984"/>
                      <a:pt x="391493" y="80255"/>
                    </a:cubicBezTo>
                    <a:cubicBezTo>
                      <a:pt x="391493" y="59345"/>
                      <a:pt x="386321" y="42862"/>
                      <a:pt x="375977" y="30807"/>
                    </a:cubicBezTo>
                    <a:cubicBezTo>
                      <a:pt x="365634" y="18752"/>
                      <a:pt x="351197" y="12725"/>
                      <a:pt x="332668" y="12725"/>
                    </a:cubicBezTo>
                    <a:close/>
                    <a:moveTo>
                      <a:pt x="704850" y="2344"/>
                    </a:moveTo>
                    <a:lnTo>
                      <a:pt x="786668" y="2344"/>
                    </a:lnTo>
                    <a:lnTo>
                      <a:pt x="786668" y="14845"/>
                    </a:lnTo>
                    <a:lnTo>
                      <a:pt x="719807" y="14845"/>
                    </a:lnTo>
                    <a:lnTo>
                      <a:pt x="719807" y="72553"/>
                    </a:lnTo>
                    <a:lnTo>
                      <a:pt x="779859" y="72553"/>
                    </a:lnTo>
                    <a:lnTo>
                      <a:pt x="779859" y="84943"/>
                    </a:lnTo>
                    <a:lnTo>
                      <a:pt x="719807" y="84943"/>
                    </a:lnTo>
                    <a:lnTo>
                      <a:pt x="719807" y="147116"/>
                    </a:lnTo>
                    <a:lnTo>
                      <a:pt x="791245" y="147116"/>
                    </a:lnTo>
                    <a:lnTo>
                      <a:pt x="791245" y="159618"/>
                    </a:lnTo>
                    <a:lnTo>
                      <a:pt x="704850" y="159618"/>
                    </a:lnTo>
                    <a:close/>
                    <a:moveTo>
                      <a:pt x="504825" y="2344"/>
                    </a:moveTo>
                    <a:lnTo>
                      <a:pt x="550143" y="2344"/>
                    </a:lnTo>
                    <a:cubicBezTo>
                      <a:pt x="567184" y="2344"/>
                      <a:pt x="580411" y="6251"/>
                      <a:pt x="589825" y="14064"/>
                    </a:cubicBezTo>
                    <a:cubicBezTo>
                      <a:pt x="599238" y="21878"/>
                      <a:pt x="603945" y="32668"/>
                      <a:pt x="603945" y="46434"/>
                    </a:cubicBezTo>
                    <a:cubicBezTo>
                      <a:pt x="603945" y="58192"/>
                      <a:pt x="600280" y="67977"/>
                      <a:pt x="592950" y="75790"/>
                    </a:cubicBezTo>
                    <a:cubicBezTo>
                      <a:pt x="585620" y="83604"/>
                      <a:pt x="575779" y="88366"/>
                      <a:pt x="563426" y="90078"/>
                    </a:cubicBezTo>
                    <a:lnTo>
                      <a:pt x="609191" y="159618"/>
                    </a:lnTo>
                    <a:lnTo>
                      <a:pt x="591443" y="159618"/>
                    </a:lnTo>
                    <a:lnTo>
                      <a:pt x="548246" y="91864"/>
                    </a:lnTo>
                    <a:lnTo>
                      <a:pt x="519782" y="91864"/>
                    </a:lnTo>
                    <a:lnTo>
                      <a:pt x="519782" y="159618"/>
                    </a:lnTo>
                    <a:lnTo>
                      <a:pt x="504825" y="159618"/>
                    </a:lnTo>
                    <a:close/>
                    <a:moveTo>
                      <a:pt x="0" y="2344"/>
                    </a:moveTo>
                    <a:lnTo>
                      <a:pt x="21097" y="2344"/>
                    </a:lnTo>
                    <a:lnTo>
                      <a:pt x="68201" y="114969"/>
                    </a:lnTo>
                    <a:cubicBezTo>
                      <a:pt x="70731" y="121369"/>
                      <a:pt x="74228" y="130782"/>
                      <a:pt x="78693" y="143210"/>
                    </a:cubicBezTo>
                    <a:cubicBezTo>
                      <a:pt x="80479" y="138447"/>
                      <a:pt x="82265" y="133759"/>
                      <a:pt x="84051" y="129145"/>
                    </a:cubicBezTo>
                    <a:cubicBezTo>
                      <a:pt x="85837" y="124532"/>
                      <a:pt x="87697" y="119881"/>
                      <a:pt x="89632" y="115193"/>
                    </a:cubicBezTo>
                    <a:lnTo>
                      <a:pt x="135620" y="2344"/>
                    </a:lnTo>
                    <a:lnTo>
                      <a:pt x="156493" y="2344"/>
                    </a:lnTo>
                    <a:lnTo>
                      <a:pt x="156493" y="159618"/>
                    </a:lnTo>
                    <a:lnTo>
                      <a:pt x="142205" y="159618"/>
                    </a:lnTo>
                    <a:lnTo>
                      <a:pt x="142205" y="38397"/>
                    </a:lnTo>
                    <a:cubicBezTo>
                      <a:pt x="142205" y="35198"/>
                      <a:pt x="142429" y="28352"/>
                      <a:pt x="142875" y="17859"/>
                    </a:cubicBezTo>
                    <a:cubicBezTo>
                      <a:pt x="141312" y="22101"/>
                      <a:pt x="140103" y="25338"/>
                      <a:pt x="139247" y="27570"/>
                    </a:cubicBezTo>
                    <a:cubicBezTo>
                      <a:pt x="138392" y="29803"/>
                      <a:pt x="135917" y="35942"/>
                      <a:pt x="131825" y="45988"/>
                    </a:cubicBezTo>
                    <a:lnTo>
                      <a:pt x="85614" y="159618"/>
                    </a:lnTo>
                    <a:lnTo>
                      <a:pt x="71773" y="159618"/>
                    </a:lnTo>
                    <a:lnTo>
                      <a:pt x="23106" y="42304"/>
                    </a:lnTo>
                    <a:cubicBezTo>
                      <a:pt x="19980" y="35086"/>
                      <a:pt x="16818" y="26938"/>
                      <a:pt x="13618" y="17859"/>
                    </a:cubicBezTo>
                    <a:cubicBezTo>
                      <a:pt x="13767" y="22101"/>
                      <a:pt x="13897" y="26361"/>
                      <a:pt x="14009" y="30640"/>
                    </a:cubicBezTo>
                    <a:cubicBezTo>
                      <a:pt x="14120" y="34919"/>
                      <a:pt x="14176" y="39179"/>
                      <a:pt x="14176" y="43420"/>
                    </a:cubicBezTo>
                    <a:lnTo>
                      <a:pt x="14176" y="159618"/>
                    </a:lnTo>
                    <a:lnTo>
                      <a:pt x="0" y="159618"/>
                    </a:lnTo>
                    <a:close/>
                    <a:moveTo>
                      <a:pt x="332668" y="0"/>
                    </a:moveTo>
                    <a:cubicBezTo>
                      <a:pt x="347923" y="0"/>
                      <a:pt x="361132" y="3200"/>
                      <a:pt x="372294" y="9599"/>
                    </a:cubicBezTo>
                    <a:cubicBezTo>
                      <a:pt x="383456" y="15999"/>
                      <a:pt x="392013" y="25301"/>
                      <a:pt x="397967" y="37504"/>
                    </a:cubicBezTo>
                    <a:cubicBezTo>
                      <a:pt x="403920" y="49708"/>
                      <a:pt x="406896" y="63959"/>
                      <a:pt x="406896" y="80255"/>
                    </a:cubicBezTo>
                    <a:cubicBezTo>
                      <a:pt x="406896" y="96552"/>
                      <a:pt x="403864" y="110914"/>
                      <a:pt x="397799" y="123341"/>
                    </a:cubicBezTo>
                    <a:cubicBezTo>
                      <a:pt x="391734" y="135768"/>
                      <a:pt x="383102" y="145293"/>
                      <a:pt x="371903" y="151916"/>
                    </a:cubicBezTo>
                    <a:cubicBezTo>
                      <a:pt x="360704" y="158539"/>
                      <a:pt x="347551" y="161850"/>
                      <a:pt x="332445" y="161850"/>
                    </a:cubicBezTo>
                    <a:cubicBezTo>
                      <a:pt x="317041" y="161850"/>
                      <a:pt x="303758" y="158539"/>
                      <a:pt x="292596" y="151916"/>
                    </a:cubicBezTo>
                    <a:cubicBezTo>
                      <a:pt x="281434" y="145293"/>
                      <a:pt x="272914" y="135787"/>
                      <a:pt x="267035" y="123397"/>
                    </a:cubicBezTo>
                    <a:cubicBezTo>
                      <a:pt x="261156" y="111007"/>
                      <a:pt x="258217" y="96626"/>
                      <a:pt x="258217" y="80255"/>
                    </a:cubicBezTo>
                    <a:cubicBezTo>
                      <a:pt x="258217" y="55252"/>
                      <a:pt x="264784" y="35625"/>
                      <a:pt x="277918" y="21375"/>
                    </a:cubicBezTo>
                    <a:cubicBezTo>
                      <a:pt x="291052" y="7125"/>
                      <a:pt x="309302" y="0"/>
                      <a:pt x="332668" y="0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dirty="0"/>
              </a:p>
            </p:txBody>
          </p:sp>
        </p:grpSp>
        <p:sp>
          <p:nvSpPr>
            <p:cNvPr id="51" name="任意多边形: 形状 50">
              <a:extLst>
                <a:ext uri="{FF2B5EF4-FFF2-40B4-BE49-F238E27FC236}">
                  <a16:creationId xmlns="" xmlns:a16="http://schemas.microsoft.com/office/drawing/2014/main" id="{AED6C9B4-203A-47D5-A91D-5316E5A4EDB3}"/>
                </a:ext>
              </a:extLst>
            </p:cNvPr>
            <p:cNvSpPr/>
            <p:nvPr/>
          </p:nvSpPr>
          <p:spPr>
            <a:xfrm>
              <a:off x="6439784" y="1507525"/>
              <a:ext cx="2947392" cy="325933"/>
            </a:xfrm>
            <a:custGeom>
              <a:avLst/>
              <a:gdLst/>
              <a:ahLst/>
              <a:cxnLst/>
              <a:rect l="l" t="t" r="r" b="b"/>
              <a:pathLst>
                <a:path w="2947392" h="325933">
                  <a:moveTo>
                    <a:pt x="1773510" y="48666"/>
                  </a:moveTo>
                  <a:lnTo>
                    <a:pt x="1773510" y="159395"/>
                  </a:lnTo>
                  <a:cubicBezTo>
                    <a:pt x="1789137" y="159395"/>
                    <a:pt x="1796951" y="153739"/>
                    <a:pt x="1796951" y="142428"/>
                  </a:cubicBezTo>
                  <a:lnTo>
                    <a:pt x="1796951" y="65633"/>
                  </a:lnTo>
                  <a:cubicBezTo>
                    <a:pt x="1796951" y="54322"/>
                    <a:pt x="1789137" y="48666"/>
                    <a:pt x="1773510" y="48666"/>
                  </a:cubicBezTo>
                  <a:close/>
                  <a:moveTo>
                    <a:pt x="68535" y="48666"/>
                  </a:moveTo>
                  <a:lnTo>
                    <a:pt x="68535" y="159395"/>
                  </a:lnTo>
                  <a:cubicBezTo>
                    <a:pt x="84162" y="159395"/>
                    <a:pt x="91976" y="153739"/>
                    <a:pt x="91976" y="142428"/>
                  </a:cubicBezTo>
                  <a:lnTo>
                    <a:pt x="91976" y="65633"/>
                  </a:lnTo>
                  <a:cubicBezTo>
                    <a:pt x="91976" y="54322"/>
                    <a:pt x="84162" y="48666"/>
                    <a:pt x="68535" y="48666"/>
                  </a:cubicBezTo>
                  <a:close/>
                  <a:moveTo>
                    <a:pt x="2213297" y="43978"/>
                  </a:moveTo>
                  <a:cubicBezTo>
                    <a:pt x="2205409" y="43978"/>
                    <a:pt x="2201465" y="47178"/>
                    <a:pt x="2201465" y="53578"/>
                  </a:cubicBezTo>
                  <a:lnTo>
                    <a:pt x="2201465" y="271685"/>
                  </a:lnTo>
                  <a:cubicBezTo>
                    <a:pt x="2201465" y="278085"/>
                    <a:pt x="2205409" y="281285"/>
                    <a:pt x="2213297" y="281285"/>
                  </a:cubicBezTo>
                  <a:cubicBezTo>
                    <a:pt x="2220887" y="281285"/>
                    <a:pt x="2224682" y="278085"/>
                    <a:pt x="2224682" y="271685"/>
                  </a:cubicBezTo>
                  <a:lnTo>
                    <a:pt x="2224682" y="53578"/>
                  </a:lnTo>
                  <a:cubicBezTo>
                    <a:pt x="2224682" y="47178"/>
                    <a:pt x="2220887" y="43978"/>
                    <a:pt x="2213297" y="43978"/>
                  </a:cubicBezTo>
                  <a:close/>
                  <a:moveTo>
                    <a:pt x="1985739" y="43978"/>
                  </a:moveTo>
                  <a:lnTo>
                    <a:pt x="1985739" y="130596"/>
                  </a:lnTo>
                  <a:cubicBezTo>
                    <a:pt x="2000175" y="130596"/>
                    <a:pt x="2007393" y="124926"/>
                    <a:pt x="2007393" y="113585"/>
                  </a:cubicBezTo>
                  <a:lnTo>
                    <a:pt x="2007393" y="60763"/>
                  </a:lnTo>
                  <a:cubicBezTo>
                    <a:pt x="2007393" y="49573"/>
                    <a:pt x="2000175" y="43978"/>
                    <a:pt x="1985739" y="43978"/>
                  </a:cubicBezTo>
                  <a:close/>
                  <a:moveTo>
                    <a:pt x="508322" y="43978"/>
                  </a:moveTo>
                  <a:cubicBezTo>
                    <a:pt x="500434" y="43978"/>
                    <a:pt x="496490" y="47178"/>
                    <a:pt x="496490" y="53578"/>
                  </a:cubicBezTo>
                  <a:lnTo>
                    <a:pt x="496490" y="271685"/>
                  </a:lnTo>
                  <a:cubicBezTo>
                    <a:pt x="496490" y="278085"/>
                    <a:pt x="500434" y="281285"/>
                    <a:pt x="508322" y="281285"/>
                  </a:cubicBezTo>
                  <a:cubicBezTo>
                    <a:pt x="515912" y="281285"/>
                    <a:pt x="519708" y="278085"/>
                    <a:pt x="519708" y="271685"/>
                  </a:cubicBezTo>
                  <a:lnTo>
                    <a:pt x="519708" y="53578"/>
                  </a:lnTo>
                  <a:cubicBezTo>
                    <a:pt x="519708" y="47178"/>
                    <a:pt x="515912" y="43978"/>
                    <a:pt x="508322" y="43978"/>
                  </a:cubicBezTo>
                  <a:close/>
                  <a:moveTo>
                    <a:pt x="280764" y="43978"/>
                  </a:moveTo>
                  <a:lnTo>
                    <a:pt x="280764" y="130596"/>
                  </a:lnTo>
                  <a:cubicBezTo>
                    <a:pt x="295200" y="130596"/>
                    <a:pt x="302418" y="124926"/>
                    <a:pt x="302418" y="113585"/>
                  </a:cubicBezTo>
                  <a:lnTo>
                    <a:pt x="302418" y="60763"/>
                  </a:lnTo>
                  <a:cubicBezTo>
                    <a:pt x="302418" y="49573"/>
                    <a:pt x="295200" y="43978"/>
                    <a:pt x="280764" y="43978"/>
                  </a:cubicBezTo>
                  <a:close/>
                  <a:moveTo>
                    <a:pt x="2809874" y="2902"/>
                  </a:moveTo>
                  <a:lnTo>
                    <a:pt x="2946499" y="2902"/>
                  </a:lnTo>
                  <a:lnTo>
                    <a:pt x="2946499" y="43978"/>
                  </a:lnTo>
                  <a:lnTo>
                    <a:pt x="2880196" y="43978"/>
                  </a:lnTo>
                  <a:lnTo>
                    <a:pt x="2880196" y="130596"/>
                  </a:lnTo>
                  <a:lnTo>
                    <a:pt x="2940025" y="130596"/>
                  </a:lnTo>
                  <a:lnTo>
                    <a:pt x="2940025" y="169440"/>
                  </a:lnTo>
                  <a:lnTo>
                    <a:pt x="2880196" y="169440"/>
                  </a:lnTo>
                  <a:lnTo>
                    <a:pt x="2880196" y="281955"/>
                  </a:lnTo>
                  <a:lnTo>
                    <a:pt x="2947392" y="281955"/>
                  </a:lnTo>
                  <a:lnTo>
                    <a:pt x="2947392" y="323031"/>
                  </a:lnTo>
                  <a:lnTo>
                    <a:pt x="2809874" y="323031"/>
                  </a:lnTo>
                  <a:close/>
                  <a:moveTo>
                    <a:pt x="2639094" y="2902"/>
                  </a:moveTo>
                  <a:lnTo>
                    <a:pt x="2709416" y="2902"/>
                  </a:lnTo>
                  <a:lnTo>
                    <a:pt x="2709416" y="281955"/>
                  </a:lnTo>
                  <a:lnTo>
                    <a:pt x="2771030" y="281955"/>
                  </a:lnTo>
                  <a:lnTo>
                    <a:pt x="2771030" y="323031"/>
                  </a:lnTo>
                  <a:lnTo>
                    <a:pt x="2639094" y="323031"/>
                  </a:lnTo>
                  <a:close/>
                  <a:moveTo>
                    <a:pt x="2513483" y="2902"/>
                  </a:moveTo>
                  <a:lnTo>
                    <a:pt x="2583804" y="2902"/>
                  </a:lnTo>
                  <a:lnTo>
                    <a:pt x="2583804" y="323031"/>
                  </a:lnTo>
                  <a:lnTo>
                    <a:pt x="2513483" y="323031"/>
                  </a:lnTo>
                  <a:close/>
                  <a:moveTo>
                    <a:pt x="2343150" y="2902"/>
                  </a:moveTo>
                  <a:lnTo>
                    <a:pt x="2474862" y="2902"/>
                  </a:lnTo>
                  <a:lnTo>
                    <a:pt x="2474862" y="43978"/>
                  </a:lnTo>
                  <a:lnTo>
                    <a:pt x="2413471" y="43978"/>
                  </a:lnTo>
                  <a:lnTo>
                    <a:pt x="2413471" y="130596"/>
                  </a:lnTo>
                  <a:lnTo>
                    <a:pt x="2468388" y="130596"/>
                  </a:lnTo>
                  <a:lnTo>
                    <a:pt x="2468388" y="169440"/>
                  </a:lnTo>
                  <a:lnTo>
                    <a:pt x="2413471" y="169440"/>
                  </a:lnTo>
                  <a:lnTo>
                    <a:pt x="2413471" y="323031"/>
                  </a:lnTo>
                  <a:lnTo>
                    <a:pt x="2343150" y="323031"/>
                  </a:lnTo>
                  <a:close/>
                  <a:moveTo>
                    <a:pt x="1915418" y="2902"/>
                  </a:moveTo>
                  <a:lnTo>
                    <a:pt x="2002259" y="2902"/>
                  </a:lnTo>
                  <a:cubicBezTo>
                    <a:pt x="2022053" y="2902"/>
                    <a:pt x="2039280" y="7441"/>
                    <a:pt x="2053939" y="16520"/>
                  </a:cubicBezTo>
                  <a:cubicBezTo>
                    <a:pt x="2068599" y="25598"/>
                    <a:pt x="2075929" y="39960"/>
                    <a:pt x="2075929" y="59605"/>
                  </a:cubicBezTo>
                  <a:lnTo>
                    <a:pt x="2075929" y="98003"/>
                  </a:lnTo>
                  <a:cubicBezTo>
                    <a:pt x="2075929" y="122857"/>
                    <a:pt x="2061418" y="139675"/>
                    <a:pt x="2032396" y="148456"/>
                  </a:cubicBezTo>
                  <a:cubicBezTo>
                    <a:pt x="2061567" y="155302"/>
                    <a:pt x="2076152" y="172938"/>
                    <a:pt x="2076152" y="201364"/>
                  </a:cubicBezTo>
                  <a:lnTo>
                    <a:pt x="2075036" y="236413"/>
                  </a:lnTo>
                  <a:cubicBezTo>
                    <a:pt x="2075036" y="287610"/>
                    <a:pt x="2079426" y="316631"/>
                    <a:pt x="2088207" y="323478"/>
                  </a:cubicBezTo>
                  <a:lnTo>
                    <a:pt x="2017886" y="323478"/>
                  </a:lnTo>
                  <a:cubicBezTo>
                    <a:pt x="2010296" y="314399"/>
                    <a:pt x="2006500" y="288652"/>
                    <a:pt x="2006500" y="246236"/>
                  </a:cubicBezTo>
                  <a:lnTo>
                    <a:pt x="2006500" y="245789"/>
                  </a:lnTo>
                  <a:lnTo>
                    <a:pt x="2006947" y="226590"/>
                  </a:lnTo>
                  <a:cubicBezTo>
                    <a:pt x="2007393" y="199950"/>
                    <a:pt x="2007616" y="186332"/>
                    <a:pt x="2007616" y="185737"/>
                  </a:cubicBezTo>
                  <a:cubicBezTo>
                    <a:pt x="2007616" y="174873"/>
                    <a:pt x="2000324" y="169440"/>
                    <a:pt x="1985739" y="169440"/>
                  </a:cubicBezTo>
                  <a:lnTo>
                    <a:pt x="1985739" y="323031"/>
                  </a:lnTo>
                  <a:lnTo>
                    <a:pt x="1915418" y="323031"/>
                  </a:lnTo>
                  <a:close/>
                  <a:moveTo>
                    <a:pt x="1704975" y="2902"/>
                  </a:moveTo>
                  <a:lnTo>
                    <a:pt x="1778868" y="2902"/>
                  </a:lnTo>
                  <a:cubicBezTo>
                    <a:pt x="1808187" y="2902"/>
                    <a:pt x="1829953" y="6622"/>
                    <a:pt x="1844166" y="14064"/>
                  </a:cubicBezTo>
                  <a:cubicBezTo>
                    <a:pt x="1858379" y="21505"/>
                    <a:pt x="1865486" y="36686"/>
                    <a:pt x="1865486" y="59605"/>
                  </a:cubicBezTo>
                  <a:lnTo>
                    <a:pt x="1865486" y="148456"/>
                  </a:lnTo>
                  <a:cubicBezTo>
                    <a:pt x="1865486" y="169440"/>
                    <a:pt x="1859682" y="184286"/>
                    <a:pt x="1848073" y="192992"/>
                  </a:cubicBezTo>
                  <a:cubicBezTo>
                    <a:pt x="1836464" y="201699"/>
                    <a:pt x="1811610" y="205755"/>
                    <a:pt x="1773510" y="205159"/>
                  </a:cubicBezTo>
                  <a:lnTo>
                    <a:pt x="1773510" y="323031"/>
                  </a:lnTo>
                  <a:lnTo>
                    <a:pt x="1704975" y="323031"/>
                  </a:lnTo>
                  <a:close/>
                  <a:moveTo>
                    <a:pt x="1236017" y="2902"/>
                  </a:moveTo>
                  <a:lnTo>
                    <a:pt x="1384920" y="2902"/>
                  </a:lnTo>
                  <a:lnTo>
                    <a:pt x="1384920" y="44648"/>
                  </a:lnTo>
                  <a:lnTo>
                    <a:pt x="1345629" y="44648"/>
                  </a:lnTo>
                  <a:lnTo>
                    <a:pt x="1345629" y="323031"/>
                  </a:lnTo>
                  <a:lnTo>
                    <a:pt x="1275308" y="323031"/>
                  </a:lnTo>
                  <a:lnTo>
                    <a:pt x="1275308" y="44648"/>
                  </a:lnTo>
                  <a:lnTo>
                    <a:pt x="1236017" y="44648"/>
                  </a:lnTo>
                  <a:close/>
                  <a:moveTo>
                    <a:pt x="838200" y="2902"/>
                  </a:moveTo>
                  <a:lnTo>
                    <a:pt x="974824" y="2902"/>
                  </a:lnTo>
                  <a:lnTo>
                    <a:pt x="974824" y="43978"/>
                  </a:lnTo>
                  <a:lnTo>
                    <a:pt x="908521" y="43978"/>
                  </a:lnTo>
                  <a:lnTo>
                    <a:pt x="908521" y="130596"/>
                  </a:lnTo>
                  <a:lnTo>
                    <a:pt x="968350" y="130596"/>
                  </a:lnTo>
                  <a:lnTo>
                    <a:pt x="968350" y="169440"/>
                  </a:lnTo>
                  <a:lnTo>
                    <a:pt x="908521" y="169440"/>
                  </a:lnTo>
                  <a:lnTo>
                    <a:pt x="908521" y="281955"/>
                  </a:lnTo>
                  <a:lnTo>
                    <a:pt x="975717" y="281955"/>
                  </a:lnTo>
                  <a:lnTo>
                    <a:pt x="975717" y="323031"/>
                  </a:lnTo>
                  <a:lnTo>
                    <a:pt x="838200" y="323031"/>
                  </a:lnTo>
                  <a:close/>
                  <a:moveTo>
                    <a:pt x="719212" y="2902"/>
                  </a:moveTo>
                  <a:lnTo>
                    <a:pt x="789533" y="2902"/>
                  </a:lnTo>
                  <a:lnTo>
                    <a:pt x="789533" y="268337"/>
                  </a:lnTo>
                  <a:cubicBezTo>
                    <a:pt x="789533" y="306734"/>
                    <a:pt x="762967" y="325933"/>
                    <a:pt x="709835" y="325933"/>
                  </a:cubicBezTo>
                  <a:cubicBezTo>
                    <a:pt x="690934" y="325933"/>
                    <a:pt x="674154" y="321320"/>
                    <a:pt x="659494" y="312092"/>
                  </a:cubicBezTo>
                  <a:cubicBezTo>
                    <a:pt x="644835" y="302865"/>
                    <a:pt x="637505" y="290735"/>
                    <a:pt x="637505" y="275704"/>
                  </a:cubicBezTo>
                  <a:lnTo>
                    <a:pt x="637505" y="194444"/>
                  </a:lnTo>
                  <a:lnTo>
                    <a:pt x="699566" y="194444"/>
                  </a:lnTo>
                  <a:lnTo>
                    <a:pt x="699566" y="273471"/>
                  </a:lnTo>
                  <a:cubicBezTo>
                    <a:pt x="699566" y="278680"/>
                    <a:pt x="702841" y="281285"/>
                    <a:pt x="709389" y="281285"/>
                  </a:cubicBezTo>
                  <a:cubicBezTo>
                    <a:pt x="715937" y="281285"/>
                    <a:pt x="719212" y="278680"/>
                    <a:pt x="719212" y="273471"/>
                  </a:cubicBezTo>
                  <a:close/>
                  <a:moveTo>
                    <a:pt x="210443" y="2902"/>
                  </a:moveTo>
                  <a:lnTo>
                    <a:pt x="297284" y="2902"/>
                  </a:lnTo>
                  <a:cubicBezTo>
                    <a:pt x="317078" y="2902"/>
                    <a:pt x="334305" y="7441"/>
                    <a:pt x="348964" y="16520"/>
                  </a:cubicBezTo>
                  <a:cubicBezTo>
                    <a:pt x="363624" y="25598"/>
                    <a:pt x="370954" y="39960"/>
                    <a:pt x="370954" y="59605"/>
                  </a:cubicBezTo>
                  <a:lnTo>
                    <a:pt x="370954" y="98003"/>
                  </a:lnTo>
                  <a:cubicBezTo>
                    <a:pt x="370954" y="122857"/>
                    <a:pt x="356443" y="139675"/>
                    <a:pt x="327422" y="148456"/>
                  </a:cubicBezTo>
                  <a:cubicBezTo>
                    <a:pt x="356592" y="155302"/>
                    <a:pt x="371177" y="172938"/>
                    <a:pt x="371177" y="201364"/>
                  </a:cubicBezTo>
                  <a:lnTo>
                    <a:pt x="370061" y="236413"/>
                  </a:lnTo>
                  <a:cubicBezTo>
                    <a:pt x="370061" y="287610"/>
                    <a:pt x="374451" y="316631"/>
                    <a:pt x="383232" y="323478"/>
                  </a:cubicBezTo>
                  <a:lnTo>
                    <a:pt x="312911" y="323478"/>
                  </a:lnTo>
                  <a:cubicBezTo>
                    <a:pt x="305321" y="314399"/>
                    <a:pt x="301525" y="288652"/>
                    <a:pt x="301525" y="246236"/>
                  </a:cubicBezTo>
                  <a:lnTo>
                    <a:pt x="301525" y="245789"/>
                  </a:lnTo>
                  <a:lnTo>
                    <a:pt x="301972" y="226590"/>
                  </a:lnTo>
                  <a:cubicBezTo>
                    <a:pt x="302418" y="199950"/>
                    <a:pt x="302642" y="186332"/>
                    <a:pt x="302642" y="185737"/>
                  </a:cubicBezTo>
                  <a:cubicBezTo>
                    <a:pt x="302642" y="174873"/>
                    <a:pt x="295349" y="169440"/>
                    <a:pt x="280764" y="169440"/>
                  </a:cubicBezTo>
                  <a:lnTo>
                    <a:pt x="280764" y="323031"/>
                  </a:lnTo>
                  <a:lnTo>
                    <a:pt x="210443" y="323031"/>
                  </a:lnTo>
                  <a:close/>
                  <a:moveTo>
                    <a:pt x="0" y="2902"/>
                  </a:moveTo>
                  <a:lnTo>
                    <a:pt x="73893" y="2902"/>
                  </a:lnTo>
                  <a:cubicBezTo>
                    <a:pt x="103212" y="2902"/>
                    <a:pt x="124978" y="6622"/>
                    <a:pt x="139191" y="14064"/>
                  </a:cubicBezTo>
                  <a:cubicBezTo>
                    <a:pt x="153404" y="21505"/>
                    <a:pt x="160511" y="36686"/>
                    <a:pt x="160511" y="59605"/>
                  </a:cubicBezTo>
                  <a:lnTo>
                    <a:pt x="160511" y="148456"/>
                  </a:lnTo>
                  <a:cubicBezTo>
                    <a:pt x="160511" y="169440"/>
                    <a:pt x="154707" y="184286"/>
                    <a:pt x="143098" y="192992"/>
                  </a:cubicBezTo>
                  <a:cubicBezTo>
                    <a:pt x="131489" y="201699"/>
                    <a:pt x="106635" y="205755"/>
                    <a:pt x="68535" y="205159"/>
                  </a:cubicBezTo>
                  <a:lnTo>
                    <a:pt x="68535" y="323031"/>
                  </a:lnTo>
                  <a:lnTo>
                    <a:pt x="0" y="323031"/>
                  </a:lnTo>
                  <a:close/>
                  <a:moveTo>
                    <a:pt x="2213632" y="0"/>
                  </a:moveTo>
                  <a:cubicBezTo>
                    <a:pt x="2266689" y="0"/>
                    <a:pt x="2293218" y="20612"/>
                    <a:pt x="2293218" y="61838"/>
                  </a:cubicBezTo>
                  <a:lnTo>
                    <a:pt x="2293218" y="267890"/>
                  </a:lnTo>
                  <a:cubicBezTo>
                    <a:pt x="2293218" y="286494"/>
                    <a:pt x="2285824" y="300818"/>
                    <a:pt x="2271036" y="310864"/>
                  </a:cubicBezTo>
                  <a:cubicBezTo>
                    <a:pt x="2256249" y="320910"/>
                    <a:pt x="2236965" y="325933"/>
                    <a:pt x="2213185" y="325933"/>
                  </a:cubicBezTo>
                  <a:cubicBezTo>
                    <a:pt x="2159682" y="325933"/>
                    <a:pt x="2132930" y="306734"/>
                    <a:pt x="2132930" y="268337"/>
                  </a:cubicBezTo>
                  <a:lnTo>
                    <a:pt x="2132930" y="62284"/>
                  </a:lnTo>
                  <a:cubicBezTo>
                    <a:pt x="2132930" y="20761"/>
                    <a:pt x="2159830" y="0"/>
                    <a:pt x="2213632" y="0"/>
                  </a:cubicBezTo>
                  <a:close/>
                  <a:moveTo>
                    <a:pt x="1109737" y="0"/>
                  </a:moveTo>
                  <a:cubicBezTo>
                    <a:pt x="1158255" y="0"/>
                    <a:pt x="1182514" y="18901"/>
                    <a:pt x="1182514" y="56703"/>
                  </a:cubicBezTo>
                  <a:lnTo>
                    <a:pt x="1182514" y="114746"/>
                  </a:lnTo>
                  <a:lnTo>
                    <a:pt x="1118666" y="114746"/>
                  </a:lnTo>
                  <a:lnTo>
                    <a:pt x="1118666" y="51345"/>
                  </a:lnTo>
                  <a:cubicBezTo>
                    <a:pt x="1118666" y="46136"/>
                    <a:pt x="1115430" y="43532"/>
                    <a:pt x="1108959" y="43532"/>
                  </a:cubicBezTo>
                  <a:cubicBezTo>
                    <a:pt x="1102185" y="43532"/>
                    <a:pt x="1098798" y="46136"/>
                    <a:pt x="1098798" y="51345"/>
                  </a:cubicBezTo>
                  <a:lnTo>
                    <a:pt x="1098798" y="273471"/>
                  </a:lnTo>
                  <a:cubicBezTo>
                    <a:pt x="1098798" y="278680"/>
                    <a:pt x="1102185" y="281285"/>
                    <a:pt x="1108959" y="281285"/>
                  </a:cubicBezTo>
                  <a:cubicBezTo>
                    <a:pt x="1115430" y="281285"/>
                    <a:pt x="1118666" y="278680"/>
                    <a:pt x="1118666" y="273471"/>
                  </a:cubicBezTo>
                  <a:lnTo>
                    <a:pt x="1118666" y="194444"/>
                  </a:lnTo>
                  <a:lnTo>
                    <a:pt x="1182514" y="194444"/>
                  </a:lnTo>
                  <a:lnTo>
                    <a:pt x="1182514" y="275704"/>
                  </a:lnTo>
                  <a:cubicBezTo>
                    <a:pt x="1182514" y="290884"/>
                    <a:pt x="1175072" y="303051"/>
                    <a:pt x="1160189" y="312204"/>
                  </a:cubicBezTo>
                  <a:cubicBezTo>
                    <a:pt x="1145307" y="321357"/>
                    <a:pt x="1128489" y="325933"/>
                    <a:pt x="1109737" y="325933"/>
                  </a:cubicBezTo>
                  <a:cubicBezTo>
                    <a:pt x="1055563" y="325933"/>
                    <a:pt x="1028476" y="306734"/>
                    <a:pt x="1028476" y="268337"/>
                  </a:cubicBezTo>
                  <a:lnTo>
                    <a:pt x="1028476" y="62284"/>
                  </a:lnTo>
                  <a:cubicBezTo>
                    <a:pt x="1028476" y="20761"/>
                    <a:pt x="1055563" y="0"/>
                    <a:pt x="1109737" y="0"/>
                  </a:cubicBezTo>
                  <a:close/>
                  <a:moveTo>
                    <a:pt x="508657" y="0"/>
                  </a:moveTo>
                  <a:cubicBezTo>
                    <a:pt x="561714" y="0"/>
                    <a:pt x="588243" y="20612"/>
                    <a:pt x="588243" y="61838"/>
                  </a:cubicBezTo>
                  <a:lnTo>
                    <a:pt x="588243" y="267890"/>
                  </a:lnTo>
                  <a:cubicBezTo>
                    <a:pt x="588243" y="286494"/>
                    <a:pt x="580849" y="300818"/>
                    <a:pt x="566062" y="310864"/>
                  </a:cubicBezTo>
                  <a:cubicBezTo>
                    <a:pt x="551274" y="320910"/>
                    <a:pt x="531990" y="325933"/>
                    <a:pt x="508211" y="325933"/>
                  </a:cubicBezTo>
                  <a:cubicBezTo>
                    <a:pt x="454707" y="325933"/>
                    <a:pt x="427955" y="306734"/>
                    <a:pt x="427955" y="268337"/>
                  </a:cubicBezTo>
                  <a:lnTo>
                    <a:pt x="427955" y="62284"/>
                  </a:lnTo>
                  <a:cubicBezTo>
                    <a:pt x="427955" y="20761"/>
                    <a:pt x="454856" y="0"/>
                    <a:pt x="5086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/>
              <a:endParaRPr lang="zh-CN" altLang="en-US" sz="3600" dirty="0">
                <a:solidFill>
                  <a:schemeClr val="bg1"/>
                </a:solidFill>
                <a:latin typeface="Haettenschweiler" panose="020B0706040902060204" pitchFamily="34" charset="0"/>
                <a:ea typeface="造字工房朗宋（非商用）常规体" pitchFamily="50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6626736" y="1822535"/>
            <a:ext cx="30697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8456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1F814C5-D5E1-4B99-AE03-396FDE6C4A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6" t="14803" r="13252" b="16466"/>
          <a:stretch/>
        </p:blipFill>
        <p:spPr>
          <a:xfrm>
            <a:off x="805665" y="1222118"/>
            <a:ext cx="10597653" cy="4546600"/>
          </a:xfrm>
          <a:prstGeom prst="rect">
            <a:avLst/>
          </a:prstGeom>
          <a:solidFill>
            <a:srgbClr val="E95658"/>
          </a:solidFill>
          <a:ln>
            <a:noFill/>
          </a:ln>
          <a:effectLst>
            <a:outerShdw blurRad="546100" dist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2CF169C4-8BC9-4022-83B9-B95199DA8F83}"/>
              </a:ext>
            </a:extLst>
          </p:cNvPr>
          <p:cNvSpPr/>
          <p:nvPr/>
        </p:nvSpPr>
        <p:spPr>
          <a:xfrm>
            <a:off x="796289" y="1222118"/>
            <a:ext cx="10607029" cy="45466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6000"/>
                </a:schemeClr>
              </a:gs>
              <a:gs pos="49000">
                <a:schemeClr val="tx1">
                  <a:alpha val="77000"/>
                </a:schemeClr>
              </a:gs>
              <a:gs pos="100000">
                <a:schemeClr val="tx1">
                  <a:alpha val="7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50FCA692-589E-480D-8DD9-B1F0CCF5693F}"/>
              </a:ext>
            </a:extLst>
          </p:cNvPr>
          <p:cNvGrpSpPr/>
          <p:nvPr/>
        </p:nvGrpSpPr>
        <p:grpSpPr>
          <a:xfrm>
            <a:off x="947388" y="1714307"/>
            <a:ext cx="7350729" cy="3502412"/>
            <a:chOff x="927100" y="1041400"/>
            <a:chExt cx="8119861" cy="3868882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0A4C7C2-54BD-495F-BB8D-08A1DBD12B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14"/>
            <a:stretch/>
          </p:blipFill>
          <p:spPr>
            <a:xfrm>
              <a:off x="927100" y="1041400"/>
              <a:ext cx="8119861" cy="3868882"/>
            </a:xfrm>
            <a:prstGeom prst="rect">
              <a:avLst/>
            </a:prstGeom>
            <a:solidFill>
              <a:srgbClr val="E95658"/>
            </a:solidFill>
            <a:ln>
              <a:noFill/>
            </a:ln>
            <a:effectLst/>
          </p:spPr>
        </p:pic>
        <p:pic>
          <p:nvPicPr>
            <p:cNvPr id="27" name="图片 26" descr="图片包含 人员, 墙壁, 服装, 室内&#10;&#10;已生成极高可信度的说明">
              <a:extLst>
                <a:ext uri="{FF2B5EF4-FFF2-40B4-BE49-F238E27FC236}">
                  <a16:creationId xmlns="" xmlns:a16="http://schemas.microsoft.com/office/drawing/2014/main" id="{8EB28225-AF9F-4696-BCDF-2F34C2791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15" t="8164" r="4615" b="31505"/>
            <a:stretch>
              <a:fillRect/>
            </a:stretch>
          </p:blipFill>
          <p:spPr>
            <a:xfrm>
              <a:off x="2000250" y="1150623"/>
              <a:ext cx="1123950" cy="995677"/>
            </a:xfrm>
            <a:custGeom>
              <a:avLst/>
              <a:gdLst>
                <a:gd name="connsiteX0" fmla="*/ 0 w 1123950"/>
                <a:gd name="connsiteY0" fmla="*/ 0 h 995677"/>
                <a:gd name="connsiteX1" fmla="*/ 1123950 w 1123950"/>
                <a:gd name="connsiteY1" fmla="*/ 0 h 995677"/>
                <a:gd name="connsiteX2" fmla="*/ 1123950 w 1123950"/>
                <a:gd name="connsiteY2" fmla="*/ 995677 h 995677"/>
                <a:gd name="connsiteX3" fmla="*/ 0 w 1123950"/>
                <a:gd name="connsiteY3" fmla="*/ 995677 h 99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3950" h="995677">
                  <a:moveTo>
                    <a:pt x="0" y="0"/>
                  </a:moveTo>
                  <a:lnTo>
                    <a:pt x="1123950" y="0"/>
                  </a:lnTo>
                  <a:lnTo>
                    <a:pt x="1123950" y="995677"/>
                  </a:lnTo>
                  <a:lnTo>
                    <a:pt x="0" y="995677"/>
                  </a:lnTo>
                  <a:close/>
                </a:path>
              </a:pathLst>
            </a:custGeom>
            <a:effectLst/>
          </p:spPr>
        </p:pic>
        <p:pic>
          <p:nvPicPr>
            <p:cNvPr id="35" name="图片 34" descr="图片包含 人员, 室内, 服装, 妇女&#10;&#10;已生成极高可信度的说明">
              <a:extLst>
                <a:ext uri="{FF2B5EF4-FFF2-40B4-BE49-F238E27FC236}">
                  <a16:creationId xmlns="" xmlns:a16="http://schemas.microsoft.com/office/drawing/2014/main" id="{89960C1B-C25F-4FFC-98C5-3461EBECA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404" t="6102" r="6404" b="30940"/>
            <a:stretch>
              <a:fillRect/>
            </a:stretch>
          </p:blipFill>
          <p:spPr>
            <a:xfrm>
              <a:off x="6584950" y="3555130"/>
              <a:ext cx="1151793" cy="1249448"/>
            </a:xfrm>
            <a:custGeom>
              <a:avLst/>
              <a:gdLst>
                <a:gd name="connsiteX0" fmla="*/ 0 w 1151793"/>
                <a:gd name="connsiteY0" fmla="*/ 0 h 1249448"/>
                <a:gd name="connsiteX1" fmla="*/ 1151793 w 1151793"/>
                <a:gd name="connsiteY1" fmla="*/ 0 h 1249448"/>
                <a:gd name="connsiteX2" fmla="*/ 1151793 w 1151793"/>
                <a:gd name="connsiteY2" fmla="*/ 1249448 h 1249448"/>
                <a:gd name="connsiteX3" fmla="*/ 0 w 1151793"/>
                <a:gd name="connsiteY3" fmla="*/ 1249448 h 1249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1793" h="1249448">
                  <a:moveTo>
                    <a:pt x="0" y="0"/>
                  </a:moveTo>
                  <a:lnTo>
                    <a:pt x="1151793" y="0"/>
                  </a:lnTo>
                  <a:lnTo>
                    <a:pt x="1151793" y="1249448"/>
                  </a:lnTo>
                  <a:lnTo>
                    <a:pt x="0" y="1249448"/>
                  </a:lnTo>
                  <a:close/>
                </a:path>
              </a:pathLst>
            </a:custGeom>
            <a:effectLst/>
          </p:spPr>
        </p:pic>
        <p:pic>
          <p:nvPicPr>
            <p:cNvPr id="39" name="图片 38" descr="图片包含 人员, 墙壁, 妇女, 室内&#10;&#10;已生成极高可信度的说明">
              <a:extLst>
                <a:ext uri="{FF2B5EF4-FFF2-40B4-BE49-F238E27FC236}">
                  <a16:creationId xmlns="" xmlns:a16="http://schemas.microsoft.com/office/drawing/2014/main" id="{9D270DF8-3DAB-4E10-9F75-E623404DCB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26" t="5919" r="2926" b="19642"/>
            <a:stretch/>
          </p:blipFill>
          <p:spPr>
            <a:xfrm>
              <a:off x="4337050" y="2270000"/>
              <a:ext cx="1193800" cy="1168526"/>
            </a:xfrm>
            <a:custGeom>
              <a:avLst/>
              <a:gdLst>
                <a:gd name="connsiteX0" fmla="*/ 0 w 1193800"/>
                <a:gd name="connsiteY0" fmla="*/ 0 h 1190751"/>
                <a:gd name="connsiteX1" fmla="*/ 1193800 w 1193800"/>
                <a:gd name="connsiteY1" fmla="*/ 0 h 1190751"/>
                <a:gd name="connsiteX2" fmla="*/ 1193800 w 1193800"/>
                <a:gd name="connsiteY2" fmla="*/ 1190751 h 1190751"/>
                <a:gd name="connsiteX3" fmla="*/ 0 w 1193800"/>
                <a:gd name="connsiteY3" fmla="*/ 1190751 h 1190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3800" h="1190751">
                  <a:moveTo>
                    <a:pt x="0" y="0"/>
                  </a:moveTo>
                  <a:lnTo>
                    <a:pt x="1193800" y="0"/>
                  </a:lnTo>
                  <a:lnTo>
                    <a:pt x="1193800" y="1190751"/>
                  </a:lnTo>
                  <a:lnTo>
                    <a:pt x="0" y="1190751"/>
                  </a:lnTo>
                  <a:close/>
                </a:path>
              </a:pathLst>
            </a:custGeom>
            <a:effectLst/>
          </p:spPr>
        </p:pic>
        <p:pic>
          <p:nvPicPr>
            <p:cNvPr id="45" name="图片 44" descr="图片包含 人员, 室内, 妇女, 服装&#10;&#10;已生成极高可信度的说明">
              <a:extLst>
                <a:ext uri="{FF2B5EF4-FFF2-40B4-BE49-F238E27FC236}">
                  <a16:creationId xmlns="" xmlns:a16="http://schemas.microsoft.com/office/drawing/2014/main" id="{D592CA1F-6FC8-46D1-8570-B9EF6D735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600" t="3030" r="4600" b="18206"/>
            <a:stretch>
              <a:fillRect/>
            </a:stretch>
          </p:blipFill>
          <p:spPr>
            <a:xfrm>
              <a:off x="7004050" y="1150624"/>
              <a:ext cx="946150" cy="995677"/>
            </a:xfrm>
            <a:custGeom>
              <a:avLst/>
              <a:gdLst>
                <a:gd name="connsiteX0" fmla="*/ 0 w 946150"/>
                <a:gd name="connsiteY0" fmla="*/ 0 h 995677"/>
                <a:gd name="connsiteX1" fmla="*/ 946150 w 946150"/>
                <a:gd name="connsiteY1" fmla="*/ 0 h 995677"/>
                <a:gd name="connsiteX2" fmla="*/ 946150 w 946150"/>
                <a:gd name="connsiteY2" fmla="*/ 995677 h 995677"/>
                <a:gd name="connsiteX3" fmla="*/ 0 w 946150"/>
                <a:gd name="connsiteY3" fmla="*/ 995677 h 99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6150" h="995677">
                  <a:moveTo>
                    <a:pt x="0" y="0"/>
                  </a:moveTo>
                  <a:lnTo>
                    <a:pt x="946150" y="0"/>
                  </a:lnTo>
                  <a:lnTo>
                    <a:pt x="946150" y="995677"/>
                  </a:lnTo>
                  <a:lnTo>
                    <a:pt x="0" y="995677"/>
                  </a:lnTo>
                  <a:close/>
                </a:path>
              </a:pathLst>
            </a:custGeom>
            <a:effectLst/>
          </p:spPr>
        </p:pic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0A06570-2F1D-465A-B113-FA415587D913}"/>
              </a:ext>
            </a:extLst>
          </p:cNvPr>
          <p:cNvSpPr/>
          <p:nvPr/>
        </p:nvSpPr>
        <p:spPr>
          <a:xfrm>
            <a:off x="8282093" y="1222118"/>
            <a:ext cx="3130601" cy="4546600"/>
          </a:xfrm>
          <a:prstGeom prst="rect">
            <a:avLst/>
          </a:prstGeom>
          <a:solidFill>
            <a:srgbClr val="E95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C21922F-1F55-4353-900F-0E54CAD26E41}"/>
              </a:ext>
            </a:extLst>
          </p:cNvPr>
          <p:cNvSpPr/>
          <p:nvPr/>
        </p:nvSpPr>
        <p:spPr>
          <a:xfrm>
            <a:off x="8442388" y="4428763"/>
            <a:ext cx="279125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Then draw the veil 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of</a:t>
            </a:r>
          </a:p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darkness thick upon me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5BD35D86-6298-47FB-8E7F-06E5266FAD2A}"/>
              </a:ext>
            </a:extLst>
          </p:cNvPr>
          <p:cNvSpPr/>
          <p:nvPr/>
        </p:nvSpPr>
        <p:spPr>
          <a:xfrm>
            <a:off x="8509311" y="1524065"/>
            <a:ext cx="2657412" cy="2176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KSO_Shape">
            <a:extLst>
              <a:ext uri="{FF2B5EF4-FFF2-40B4-BE49-F238E27FC236}">
                <a16:creationId xmlns="" xmlns:a16="http://schemas.microsoft.com/office/drawing/2014/main" id="{C0AC8728-67BE-486E-A7AD-04EDD1CE84DC}"/>
              </a:ext>
            </a:extLst>
          </p:cNvPr>
          <p:cNvSpPr>
            <a:spLocks/>
          </p:cNvSpPr>
          <p:nvPr/>
        </p:nvSpPr>
        <p:spPr bwMode="auto">
          <a:xfrm>
            <a:off x="9711855" y="4014878"/>
            <a:ext cx="252322" cy="252322"/>
          </a:xfrm>
          <a:custGeom>
            <a:avLst/>
            <a:gdLst>
              <a:gd name="T0" fmla="*/ 0 w 2643"/>
              <a:gd name="T1" fmla="*/ 900199 h 2642"/>
              <a:gd name="T2" fmla="*/ 11571 w 2643"/>
              <a:gd name="T3" fmla="*/ 738694 h 2642"/>
              <a:gd name="T4" fmla="*/ 899818 w 2643"/>
              <a:gd name="T5" fmla="*/ 0 h 2642"/>
              <a:gd name="T6" fmla="*/ 899818 w 2643"/>
              <a:gd name="T7" fmla="*/ 1800397 h 2642"/>
              <a:gd name="T8" fmla="*/ 1371508 w 2643"/>
              <a:gd name="T9" fmla="*/ 680089 h 2642"/>
              <a:gd name="T10" fmla="*/ 1651936 w 2643"/>
              <a:gd name="T11" fmla="*/ 622847 h 2642"/>
              <a:gd name="T12" fmla="*/ 1313653 w 2643"/>
              <a:gd name="T13" fmla="*/ 525400 h 2642"/>
              <a:gd name="T14" fmla="*/ 1453867 w 2643"/>
              <a:gd name="T15" fmla="*/ 320283 h 2642"/>
              <a:gd name="T16" fmla="*/ 771856 w 2643"/>
              <a:gd name="T17" fmla="*/ 325053 h 2642"/>
              <a:gd name="T18" fmla="*/ 1002596 w 2643"/>
              <a:gd name="T19" fmla="*/ 483150 h 2642"/>
              <a:gd name="T20" fmla="*/ 760966 w 2643"/>
              <a:gd name="T21" fmla="*/ 406146 h 2642"/>
              <a:gd name="T22" fmla="*/ 621433 w 2643"/>
              <a:gd name="T23" fmla="*/ 429315 h 2642"/>
              <a:gd name="T24" fmla="*/ 341686 w 2643"/>
              <a:gd name="T25" fmla="*/ 913828 h 2642"/>
              <a:gd name="T26" fmla="*/ 441061 w 2643"/>
              <a:gd name="T27" fmla="*/ 1012638 h 2642"/>
              <a:gd name="T28" fmla="*/ 554048 w 2643"/>
              <a:gd name="T29" fmla="*/ 982654 h 2642"/>
              <a:gd name="T30" fmla="*/ 948825 w 2643"/>
              <a:gd name="T31" fmla="*/ 827283 h 2642"/>
              <a:gd name="T32" fmla="*/ 645256 w 2643"/>
              <a:gd name="T33" fmla="*/ 1092368 h 2642"/>
              <a:gd name="T34" fmla="*/ 1018251 w 2643"/>
              <a:gd name="T35" fmla="*/ 886569 h 2642"/>
              <a:gd name="T36" fmla="*/ 1038671 w 2643"/>
              <a:gd name="T37" fmla="*/ 1175505 h 2642"/>
              <a:gd name="T38" fmla="*/ 1331350 w 2643"/>
              <a:gd name="T39" fmla="*/ 1113493 h 2642"/>
              <a:gd name="T40" fmla="*/ 1319098 w 2643"/>
              <a:gd name="T41" fmla="*/ 829327 h 2642"/>
              <a:gd name="T42" fmla="*/ 1483135 w 2643"/>
              <a:gd name="T43" fmla="*/ 1162558 h 2642"/>
              <a:gd name="T44" fmla="*/ 1701623 w 2643"/>
              <a:gd name="T45" fmla="*/ 900199 h 2642"/>
              <a:gd name="T46" fmla="*/ 1368786 w 2643"/>
              <a:gd name="T47" fmla="*/ 713481 h 2642"/>
              <a:gd name="T48" fmla="*/ 281108 w 2643"/>
              <a:gd name="T49" fmla="*/ 1003098 h 2642"/>
              <a:gd name="T50" fmla="*/ 244353 w 2643"/>
              <a:gd name="T51" fmla="*/ 1009912 h 2642"/>
              <a:gd name="T52" fmla="*/ 260689 w 2643"/>
              <a:gd name="T53" fmla="*/ 1384711 h 2642"/>
              <a:gd name="T54" fmla="*/ 403625 w 2643"/>
              <a:gd name="T55" fmla="*/ 1100545 h 2642"/>
              <a:gd name="T56" fmla="*/ 1118987 w 2643"/>
              <a:gd name="T57" fmla="*/ 1570748 h 2642"/>
              <a:gd name="T58" fmla="*/ 1110820 w 2643"/>
              <a:gd name="T59" fmla="*/ 1674328 h 2642"/>
              <a:gd name="T60" fmla="*/ 1347005 w 2643"/>
              <a:gd name="T61" fmla="*/ 1341780 h 2642"/>
              <a:gd name="T62" fmla="*/ 1038671 w 2643"/>
              <a:gd name="T63" fmla="*/ 1244332 h 2642"/>
              <a:gd name="T64" fmla="*/ 1118987 w 2643"/>
              <a:gd name="T65" fmla="*/ 1570748 h 2642"/>
              <a:gd name="T66" fmla="*/ 1500151 w 2643"/>
              <a:gd name="T67" fmla="*/ 1222525 h 2642"/>
              <a:gd name="T68" fmla="*/ 1419154 w 2643"/>
              <a:gd name="T69" fmla="*/ 1339054 h 2642"/>
              <a:gd name="T70" fmla="*/ 1646491 w 2643"/>
              <a:gd name="T71" fmla="*/ 1191860 h 2642"/>
              <a:gd name="T72" fmla="*/ 1050922 w 2643"/>
              <a:gd name="T73" fmla="*/ 1688639 h 2642"/>
              <a:gd name="T74" fmla="*/ 1035268 w 2643"/>
              <a:gd name="T75" fmla="*/ 1641619 h 2642"/>
              <a:gd name="T76" fmla="*/ 1003277 w 2643"/>
              <a:gd name="T77" fmla="*/ 1519639 h 2642"/>
              <a:gd name="T78" fmla="*/ 628920 w 2643"/>
              <a:gd name="T79" fmla="*/ 1161876 h 2642"/>
              <a:gd name="T80" fmla="*/ 455354 w 2643"/>
              <a:gd name="T81" fmla="*/ 1199356 h 2642"/>
              <a:gd name="T82" fmla="*/ 899818 w 2643"/>
              <a:gd name="T83" fmla="*/ 1702949 h 2642"/>
              <a:gd name="T84" fmla="*/ 179691 w 2643"/>
              <a:gd name="T85" fmla="*/ 984699 h 2642"/>
              <a:gd name="T86" fmla="*/ 98694 w 2643"/>
              <a:gd name="T87" fmla="*/ 877029 h 2642"/>
              <a:gd name="T88" fmla="*/ 137491 w 2643"/>
              <a:gd name="T89" fmla="*/ 1149610 h 2642"/>
              <a:gd name="T90" fmla="*/ 166078 w 2643"/>
              <a:gd name="T91" fmla="*/ 857948 h 2642"/>
              <a:gd name="T92" fmla="*/ 245714 w 2643"/>
              <a:gd name="T93" fmla="*/ 817061 h 2642"/>
              <a:gd name="T94" fmla="*/ 583997 w 2643"/>
              <a:gd name="T95" fmla="*/ 353674 h 2642"/>
              <a:gd name="T96" fmla="*/ 390012 w 2643"/>
              <a:gd name="T97" fmla="*/ 280077 h 2642"/>
              <a:gd name="T98" fmla="*/ 456716 w 2643"/>
              <a:gd name="T99" fmla="*/ 230331 h 2642"/>
              <a:gd name="T100" fmla="*/ 679969 w 2643"/>
              <a:gd name="T101" fmla="*/ 256908 h 2642"/>
              <a:gd name="T102" fmla="*/ 1139407 w 2643"/>
              <a:gd name="T103" fmla="*/ 133565 h 2642"/>
              <a:gd name="T104" fmla="*/ 456716 w 2643"/>
              <a:gd name="T105" fmla="*/ 230331 h 2642"/>
              <a:gd name="T106" fmla="*/ 965161 w 2643"/>
              <a:gd name="T107" fmla="*/ 678045 h 2642"/>
              <a:gd name="T108" fmla="*/ 1301401 w 2643"/>
              <a:gd name="T109" fmla="*/ 678045 h 2642"/>
              <a:gd name="T110" fmla="*/ 1133281 w 2643"/>
              <a:gd name="T111" fmla="*/ 568331 h 2642"/>
              <a:gd name="T112" fmla="*/ 1133281 w 2643"/>
              <a:gd name="T113" fmla="*/ 787077 h 2642"/>
              <a:gd name="T114" fmla="*/ 1133281 w 2643"/>
              <a:gd name="T115" fmla="*/ 568331 h 2642"/>
              <a:gd name="T116" fmla="*/ 1078829 w 2643"/>
              <a:gd name="T117" fmla="*/ 669868 h 2642"/>
              <a:gd name="T118" fmla="*/ 1187733 w 2643"/>
              <a:gd name="T119" fmla="*/ 669868 h 264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643" h="2642">
                <a:moveTo>
                  <a:pt x="1322" y="2642"/>
                </a:moveTo>
                <a:cubicBezTo>
                  <a:pt x="592" y="2642"/>
                  <a:pt x="0" y="2051"/>
                  <a:pt x="0" y="1321"/>
                </a:cubicBezTo>
                <a:cubicBezTo>
                  <a:pt x="0" y="1252"/>
                  <a:pt x="7" y="1185"/>
                  <a:pt x="17" y="1118"/>
                </a:cubicBezTo>
                <a:cubicBezTo>
                  <a:pt x="17" y="1084"/>
                  <a:pt x="17" y="1084"/>
                  <a:pt x="17" y="1084"/>
                </a:cubicBezTo>
                <a:cubicBezTo>
                  <a:pt x="17" y="1084"/>
                  <a:pt x="19" y="1086"/>
                  <a:pt x="22" y="1088"/>
                </a:cubicBezTo>
                <a:cubicBezTo>
                  <a:pt x="132" y="470"/>
                  <a:pt x="671" y="0"/>
                  <a:pt x="1322" y="0"/>
                </a:cubicBezTo>
                <a:cubicBezTo>
                  <a:pt x="2051" y="0"/>
                  <a:pt x="2643" y="591"/>
                  <a:pt x="2643" y="1321"/>
                </a:cubicBezTo>
                <a:cubicBezTo>
                  <a:pt x="2643" y="2051"/>
                  <a:pt x="2051" y="2642"/>
                  <a:pt x="1322" y="2642"/>
                </a:cubicBezTo>
                <a:close/>
                <a:moveTo>
                  <a:pt x="2011" y="1047"/>
                </a:moveTo>
                <a:cubicBezTo>
                  <a:pt x="2014" y="1031"/>
                  <a:pt x="2015" y="1015"/>
                  <a:pt x="2015" y="998"/>
                </a:cubicBezTo>
                <a:cubicBezTo>
                  <a:pt x="2015" y="975"/>
                  <a:pt x="2013" y="952"/>
                  <a:pt x="2008" y="930"/>
                </a:cubicBezTo>
                <a:cubicBezTo>
                  <a:pt x="2138" y="916"/>
                  <a:pt x="2277" y="909"/>
                  <a:pt x="2427" y="914"/>
                </a:cubicBezTo>
                <a:cubicBezTo>
                  <a:pt x="2378" y="781"/>
                  <a:pt x="2306" y="660"/>
                  <a:pt x="2216" y="555"/>
                </a:cubicBezTo>
                <a:cubicBezTo>
                  <a:pt x="2150" y="591"/>
                  <a:pt x="2042" y="660"/>
                  <a:pt x="1930" y="771"/>
                </a:cubicBezTo>
                <a:cubicBezTo>
                  <a:pt x="1908" y="745"/>
                  <a:pt x="1882" y="723"/>
                  <a:pt x="1854" y="705"/>
                </a:cubicBezTo>
                <a:cubicBezTo>
                  <a:pt x="1967" y="587"/>
                  <a:pt x="2074" y="510"/>
                  <a:pt x="2136" y="470"/>
                </a:cubicBezTo>
                <a:cubicBezTo>
                  <a:pt x="2041" y="379"/>
                  <a:pt x="1931" y="304"/>
                  <a:pt x="1810" y="249"/>
                </a:cubicBezTo>
                <a:cubicBezTo>
                  <a:pt x="1701" y="262"/>
                  <a:pt x="1425" y="308"/>
                  <a:pt x="1134" y="477"/>
                </a:cubicBezTo>
                <a:cubicBezTo>
                  <a:pt x="1137" y="488"/>
                  <a:pt x="1139" y="500"/>
                  <a:pt x="1140" y="513"/>
                </a:cubicBezTo>
                <a:cubicBezTo>
                  <a:pt x="1248" y="565"/>
                  <a:pt x="1363" y="630"/>
                  <a:pt x="1473" y="709"/>
                </a:cubicBezTo>
                <a:cubicBezTo>
                  <a:pt x="1449" y="725"/>
                  <a:pt x="1427" y="745"/>
                  <a:pt x="1407" y="767"/>
                </a:cubicBezTo>
                <a:cubicBezTo>
                  <a:pt x="1323" y="706"/>
                  <a:pt x="1227" y="648"/>
                  <a:pt x="1118" y="596"/>
                </a:cubicBezTo>
                <a:cubicBezTo>
                  <a:pt x="1093" y="635"/>
                  <a:pt x="1049" y="660"/>
                  <a:pt x="999" y="660"/>
                </a:cubicBezTo>
                <a:cubicBezTo>
                  <a:pt x="966" y="660"/>
                  <a:pt x="937" y="649"/>
                  <a:pt x="913" y="630"/>
                </a:cubicBezTo>
                <a:cubicBezTo>
                  <a:pt x="740" y="773"/>
                  <a:pt x="576" y="968"/>
                  <a:pt x="453" y="1235"/>
                </a:cubicBezTo>
                <a:cubicBezTo>
                  <a:pt x="483" y="1261"/>
                  <a:pt x="502" y="1299"/>
                  <a:pt x="502" y="1341"/>
                </a:cubicBezTo>
                <a:cubicBezTo>
                  <a:pt x="502" y="1364"/>
                  <a:pt x="495" y="1386"/>
                  <a:pt x="485" y="1405"/>
                </a:cubicBezTo>
                <a:cubicBezTo>
                  <a:pt x="536" y="1432"/>
                  <a:pt x="590" y="1460"/>
                  <a:pt x="648" y="1486"/>
                </a:cubicBezTo>
                <a:cubicBezTo>
                  <a:pt x="680" y="1456"/>
                  <a:pt x="723" y="1437"/>
                  <a:pt x="771" y="1437"/>
                </a:cubicBezTo>
                <a:cubicBezTo>
                  <a:pt x="786" y="1437"/>
                  <a:pt x="800" y="1439"/>
                  <a:pt x="814" y="1442"/>
                </a:cubicBezTo>
                <a:cubicBezTo>
                  <a:pt x="949" y="1320"/>
                  <a:pt x="1121" y="1200"/>
                  <a:pt x="1336" y="1106"/>
                </a:cubicBezTo>
                <a:cubicBezTo>
                  <a:pt x="1349" y="1145"/>
                  <a:pt x="1369" y="1182"/>
                  <a:pt x="1394" y="1214"/>
                </a:cubicBezTo>
                <a:cubicBezTo>
                  <a:pt x="1226" y="1284"/>
                  <a:pt x="1059" y="1378"/>
                  <a:pt x="909" y="1504"/>
                </a:cubicBezTo>
                <a:cubicBezTo>
                  <a:pt x="932" y="1532"/>
                  <a:pt x="945" y="1566"/>
                  <a:pt x="948" y="1603"/>
                </a:cubicBezTo>
                <a:cubicBezTo>
                  <a:pt x="1093" y="1651"/>
                  <a:pt x="1251" y="1690"/>
                  <a:pt x="1423" y="1713"/>
                </a:cubicBezTo>
                <a:cubicBezTo>
                  <a:pt x="1430" y="1561"/>
                  <a:pt x="1457" y="1425"/>
                  <a:pt x="1496" y="1301"/>
                </a:cubicBezTo>
                <a:cubicBezTo>
                  <a:pt x="1525" y="1318"/>
                  <a:pt x="1556" y="1330"/>
                  <a:pt x="1589" y="1338"/>
                </a:cubicBezTo>
                <a:cubicBezTo>
                  <a:pt x="1555" y="1452"/>
                  <a:pt x="1532" y="1581"/>
                  <a:pt x="1526" y="1725"/>
                </a:cubicBezTo>
                <a:cubicBezTo>
                  <a:pt x="1633" y="1735"/>
                  <a:pt x="1745" y="1739"/>
                  <a:pt x="1860" y="1736"/>
                </a:cubicBezTo>
                <a:cubicBezTo>
                  <a:pt x="1877" y="1690"/>
                  <a:pt x="1911" y="1653"/>
                  <a:pt x="1956" y="1634"/>
                </a:cubicBezTo>
                <a:cubicBezTo>
                  <a:pt x="1936" y="1524"/>
                  <a:pt x="1903" y="1408"/>
                  <a:pt x="1850" y="1294"/>
                </a:cubicBezTo>
                <a:cubicBezTo>
                  <a:pt x="1883" y="1273"/>
                  <a:pt x="1913" y="1248"/>
                  <a:pt x="1938" y="1217"/>
                </a:cubicBezTo>
                <a:cubicBezTo>
                  <a:pt x="2004" y="1338"/>
                  <a:pt x="2052" y="1474"/>
                  <a:pt x="2076" y="1627"/>
                </a:cubicBezTo>
                <a:cubicBezTo>
                  <a:pt x="2119" y="1640"/>
                  <a:pt x="2156" y="1668"/>
                  <a:pt x="2179" y="1706"/>
                </a:cubicBezTo>
                <a:cubicBezTo>
                  <a:pt x="2268" y="1692"/>
                  <a:pt x="2360" y="1673"/>
                  <a:pt x="2453" y="1649"/>
                </a:cubicBezTo>
                <a:cubicBezTo>
                  <a:pt x="2483" y="1545"/>
                  <a:pt x="2500" y="1435"/>
                  <a:pt x="2500" y="1321"/>
                </a:cubicBezTo>
                <a:cubicBezTo>
                  <a:pt x="2500" y="1214"/>
                  <a:pt x="2485" y="1111"/>
                  <a:pt x="2458" y="1013"/>
                </a:cubicBezTo>
                <a:cubicBezTo>
                  <a:pt x="2377" y="1012"/>
                  <a:pt x="2213" y="1017"/>
                  <a:pt x="2011" y="1047"/>
                </a:cubicBezTo>
                <a:close/>
                <a:moveTo>
                  <a:pt x="598" y="1572"/>
                </a:moveTo>
                <a:cubicBezTo>
                  <a:pt x="531" y="1539"/>
                  <a:pt x="469" y="1505"/>
                  <a:pt x="413" y="1472"/>
                </a:cubicBezTo>
                <a:cubicBezTo>
                  <a:pt x="396" y="1479"/>
                  <a:pt x="379" y="1482"/>
                  <a:pt x="360" y="1482"/>
                </a:cubicBezTo>
                <a:cubicBezTo>
                  <a:pt x="360" y="1482"/>
                  <a:pt x="360" y="1482"/>
                  <a:pt x="359" y="1482"/>
                </a:cubicBezTo>
                <a:cubicBezTo>
                  <a:pt x="324" y="1598"/>
                  <a:pt x="295" y="1724"/>
                  <a:pt x="276" y="1862"/>
                </a:cubicBezTo>
                <a:cubicBezTo>
                  <a:pt x="307" y="1922"/>
                  <a:pt x="343" y="1979"/>
                  <a:pt x="383" y="2032"/>
                </a:cubicBezTo>
                <a:cubicBezTo>
                  <a:pt x="411" y="1967"/>
                  <a:pt x="478" y="1829"/>
                  <a:pt x="602" y="1670"/>
                </a:cubicBezTo>
                <a:cubicBezTo>
                  <a:pt x="597" y="1653"/>
                  <a:pt x="593" y="1634"/>
                  <a:pt x="593" y="1615"/>
                </a:cubicBezTo>
                <a:cubicBezTo>
                  <a:pt x="593" y="1600"/>
                  <a:pt x="595" y="1586"/>
                  <a:pt x="598" y="1572"/>
                </a:cubicBezTo>
                <a:close/>
                <a:moveTo>
                  <a:pt x="1644" y="2305"/>
                </a:moveTo>
                <a:cubicBezTo>
                  <a:pt x="1644" y="2322"/>
                  <a:pt x="1616" y="2376"/>
                  <a:pt x="1608" y="2390"/>
                </a:cubicBezTo>
                <a:cubicBezTo>
                  <a:pt x="1616" y="2422"/>
                  <a:pt x="1622" y="2424"/>
                  <a:pt x="1632" y="2457"/>
                </a:cubicBezTo>
                <a:cubicBezTo>
                  <a:pt x="1738" y="2428"/>
                  <a:pt x="1838" y="2384"/>
                  <a:pt x="1930" y="2329"/>
                </a:cubicBezTo>
                <a:cubicBezTo>
                  <a:pt x="1950" y="2250"/>
                  <a:pt x="1974" y="2123"/>
                  <a:pt x="1979" y="1969"/>
                </a:cubicBezTo>
                <a:cubicBezTo>
                  <a:pt x="1915" y="1950"/>
                  <a:pt x="1865" y="1898"/>
                  <a:pt x="1852" y="1832"/>
                </a:cubicBezTo>
                <a:cubicBezTo>
                  <a:pt x="1738" y="1837"/>
                  <a:pt x="1630" y="1834"/>
                  <a:pt x="1526" y="1826"/>
                </a:cubicBezTo>
                <a:cubicBezTo>
                  <a:pt x="1528" y="1951"/>
                  <a:pt x="1543" y="2071"/>
                  <a:pt x="1574" y="2218"/>
                </a:cubicBezTo>
                <a:cubicBezTo>
                  <a:pt x="1600" y="2235"/>
                  <a:pt x="1644" y="2272"/>
                  <a:pt x="1644" y="2305"/>
                </a:cubicBezTo>
                <a:close/>
                <a:moveTo>
                  <a:pt x="2419" y="1749"/>
                </a:moveTo>
                <a:cubicBezTo>
                  <a:pt x="2346" y="1767"/>
                  <a:pt x="2274" y="1782"/>
                  <a:pt x="2204" y="1794"/>
                </a:cubicBezTo>
                <a:cubicBezTo>
                  <a:pt x="2204" y="1795"/>
                  <a:pt x="2205" y="1796"/>
                  <a:pt x="2205" y="1798"/>
                </a:cubicBezTo>
                <a:cubicBezTo>
                  <a:pt x="2205" y="1875"/>
                  <a:pt x="2155" y="1941"/>
                  <a:pt x="2085" y="1965"/>
                </a:cubicBezTo>
                <a:cubicBezTo>
                  <a:pt x="2078" y="2057"/>
                  <a:pt x="2062" y="2154"/>
                  <a:pt x="2037" y="2256"/>
                </a:cubicBezTo>
                <a:cubicBezTo>
                  <a:pt x="2207" y="2126"/>
                  <a:pt x="2340" y="1951"/>
                  <a:pt x="2419" y="1749"/>
                </a:cubicBezTo>
                <a:close/>
                <a:moveTo>
                  <a:pt x="1322" y="2499"/>
                </a:moveTo>
                <a:cubicBezTo>
                  <a:pt x="1398" y="2499"/>
                  <a:pt x="1472" y="2491"/>
                  <a:pt x="1544" y="2478"/>
                </a:cubicBezTo>
                <a:cubicBezTo>
                  <a:pt x="1537" y="2455"/>
                  <a:pt x="1529" y="2431"/>
                  <a:pt x="1522" y="2409"/>
                </a:cubicBezTo>
                <a:cubicBezTo>
                  <a:pt x="1522" y="2409"/>
                  <a:pt x="1522" y="2409"/>
                  <a:pt x="1521" y="2409"/>
                </a:cubicBezTo>
                <a:cubicBezTo>
                  <a:pt x="1468" y="2409"/>
                  <a:pt x="1425" y="2366"/>
                  <a:pt x="1425" y="2313"/>
                </a:cubicBezTo>
                <a:cubicBezTo>
                  <a:pt x="1425" y="2277"/>
                  <a:pt x="1445" y="2246"/>
                  <a:pt x="1474" y="2230"/>
                </a:cubicBezTo>
                <a:cubicBezTo>
                  <a:pt x="1440" y="2082"/>
                  <a:pt x="1424" y="1944"/>
                  <a:pt x="1422" y="1816"/>
                </a:cubicBezTo>
                <a:cubicBezTo>
                  <a:pt x="1240" y="1794"/>
                  <a:pt x="1073" y="1754"/>
                  <a:pt x="924" y="1705"/>
                </a:cubicBezTo>
                <a:cubicBezTo>
                  <a:pt x="893" y="1757"/>
                  <a:pt x="836" y="1793"/>
                  <a:pt x="771" y="1793"/>
                </a:cubicBezTo>
                <a:cubicBezTo>
                  <a:pt x="733" y="1793"/>
                  <a:pt x="698" y="1781"/>
                  <a:pt x="669" y="1760"/>
                </a:cubicBezTo>
                <a:cubicBezTo>
                  <a:pt x="589" y="1868"/>
                  <a:pt x="522" y="1993"/>
                  <a:pt x="470" y="2134"/>
                </a:cubicBezTo>
                <a:cubicBezTo>
                  <a:pt x="685" y="2359"/>
                  <a:pt x="987" y="2499"/>
                  <a:pt x="1322" y="2499"/>
                </a:cubicBezTo>
                <a:close/>
                <a:moveTo>
                  <a:pt x="202" y="1687"/>
                </a:moveTo>
                <a:cubicBezTo>
                  <a:pt x="214" y="1625"/>
                  <a:pt x="233" y="1542"/>
                  <a:pt x="264" y="1445"/>
                </a:cubicBezTo>
                <a:cubicBezTo>
                  <a:pt x="237" y="1420"/>
                  <a:pt x="219" y="1384"/>
                  <a:pt x="219" y="1344"/>
                </a:cubicBezTo>
                <a:cubicBezTo>
                  <a:pt x="191" y="1324"/>
                  <a:pt x="167" y="1305"/>
                  <a:pt x="145" y="1287"/>
                </a:cubicBezTo>
                <a:cubicBezTo>
                  <a:pt x="145" y="1299"/>
                  <a:pt x="143" y="1310"/>
                  <a:pt x="143" y="1321"/>
                </a:cubicBezTo>
                <a:cubicBezTo>
                  <a:pt x="143" y="1449"/>
                  <a:pt x="164" y="1572"/>
                  <a:pt x="202" y="1687"/>
                </a:cubicBezTo>
                <a:close/>
                <a:moveTo>
                  <a:pt x="150" y="1192"/>
                </a:moveTo>
                <a:cubicBezTo>
                  <a:pt x="178" y="1213"/>
                  <a:pt x="209" y="1235"/>
                  <a:pt x="244" y="1259"/>
                </a:cubicBezTo>
                <a:cubicBezTo>
                  <a:pt x="270" y="1223"/>
                  <a:pt x="312" y="1199"/>
                  <a:pt x="360" y="1199"/>
                </a:cubicBezTo>
                <a:cubicBezTo>
                  <a:pt x="360" y="1199"/>
                  <a:pt x="360" y="1199"/>
                  <a:pt x="361" y="1199"/>
                </a:cubicBezTo>
                <a:cubicBezTo>
                  <a:pt x="461" y="984"/>
                  <a:pt x="619" y="747"/>
                  <a:pt x="862" y="554"/>
                </a:cubicBezTo>
                <a:cubicBezTo>
                  <a:pt x="860" y="542"/>
                  <a:pt x="858" y="531"/>
                  <a:pt x="858" y="519"/>
                </a:cubicBezTo>
                <a:cubicBezTo>
                  <a:pt x="858" y="510"/>
                  <a:pt x="859" y="501"/>
                  <a:pt x="860" y="492"/>
                </a:cubicBezTo>
                <a:cubicBezTo>
                  <a:pt x="771" y="462"/>
                  <a:pt x="676" y="435"/>
                  <a:pt x="573" y="411"/>
                </a:cubicBezTo>
                <a:cubicBezTo>
                  <a:pt x="342" y="601"/>
                  <a:pt x="185" y="878"/>
                  <a:pt x="150" y="1192"/>
                </a:cubicBezTo>
                <a:close/>
                <a:moveTo>
                  <a:pt x="671" y="338"/>
                </a:moveTo>
                <a:cubicBezTo>
                  <a:pt x="723" y="352"/>
                  <a:pt x="806" y="376"/>
                  <a:pt x="906" y="413"/>
                </a:cubicBezTo>
                <a:cubicBezTo>
                  <a:pt x="931" y="391"/>
                  <a:pt x="963" y="377"/>
                  <a:pt x="999" y="377"/>
                </a:cubicBezTo>
                <a:cubicBezTo>
                  <a:pt x="1030" y="377"/>
                  <a:pt x="1059" y="388"/>
                  <a:pt x="1082" y="404"/>
                </a:cubicBezTo>
                <a:cubicBezTo>
                  <a:pt x="1247" y="311"/>
                  <a:pt x="1443" y="238"/>
                  <a:pt x="1674" y="196"/>
                </a:cubicBezTo>
                <a:cubicBezTo>
                  <a:pt x="1563" y="161"/>
                  <a:pt x="1445" y="142"/>
                  <a:pt x="1322" y="142"/>
                </a:cubicBezTo>
                <a:cubicBezTo>
                  <a:pt x="1081" y="142"/>
                  <a:pt x="858" y="215"/>
                  <a:pt x="671" y="338"/>
                </a:cubicBezTo>
                <a:close/>
                <a:moveTo>
                  <a:pt x="1665" y="1242"/>
                </a:moveTo>
                <a:cubicBezTo>
                  <a:pt x="1529" y="1242"/>
                  <a:pt x="1418" y="1131"/>
                  <a:pt x="1418" y="995"/>
                </a:cubicBezTo>
                <a:cubicBezTo>
                  <a:pt x="1418" y="858"/>
                  <a:pt x="1529" y="747"/>
                  <a:pt x="1665" y="747"/>
                </a:cubicBezTo>
                <a:cubicBezTo>
                  <a:pt x="1802" y="747"/>
                  <a:pt x="1912" y="858"/>
                  <a:pt x="1912" y="995"/>
                </a:cubicBezTo>
                <a:cubicBezTo>
                  <a:pt x="1912" y="1131"/>
                  <a:pt x="1802" y="1242"/>
                  <a:pt x="1665" y="1242"/>
                </a:cubicBezTo>
                <a:close/>
                <a:moveTo>
                  <a:pt x="1665" y="834"/>
                </a:moveTo>
                <a:cubicBezTo>
                  <a:pt x="1576" y="834"/>
                  <a:pt x="1504" y="906"/>
                  <a:pt x="1504" y="995"/>
                </a:cubicBezTo>
                <a:cubicBezTo>
                  <a:pt x="1504" y="1083"/>
                  <a:pt x="1576" y="1155"/>
                  <a:pt x="1665" y="1155"/>
                </a:cubicBezTo>
                <a:cubicBezTo>
                  <a:pt x="1754" y="1155"/>
                  <a:pt x="1826" y="1083"/>
                  <a:pt x="1826" y="995"/>
                </a:cubicBezTo>
                <a:cubicBezTo>
                  <a:pt x="1826" y="906"/>
                  <a:pt x="1754" y="834"/>
                  <a:pt x="1665" y="834"/>
                </a:cubicBezTo>
                <a:close/>
                <a:moveTo>
                  <a:pt x="1665" y="1063"/>
                </a:moveTo>
                <a:cubicBezTo>
                  <a:pt x="1621" y="1063"/>
                  <a:pt x="1585" y="1027"/>
                  <a:pt x="1585" y="983"/>
                </a:cubicBezTo>
                <a:cubicBezTo>
                  <a:pt x="1585" y="939"/>
                  <a:pt x="1621" y="903"/>
                  <a:pt x="1665" y="903"/>
                </a:cubicBezTo>
                <a:cubicBezTo>
                  <a:pt x="1709" y="903"/>
                  <a:pt x="1745" y="939"/>
                  <a:pt x="1745" y="983"/>
                </a:cubicBezTo>
                <a:cubicBezTo>
                  <a:pt x="1745" y="1027"/>
                  <a:pt x="1709" y="1063"/>
                  <a:pt x="1665" y="10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6" name="图片 25" descr="图片包含 人员, 服装, 西装, 妇女&#10;&#10;已生成极高可信度的说明">
            <a:extLst>
              <a:ext uri="{FF2B5EF4-FFF2-40B4-BE49-F238E27FC236}">
                <a16:creationId xmlns="" xmlns:a16="http://schemas.microsoft.com/office/drawing/2014/main" id="{1307929F-52E1-48FB-B696-49E061F3DE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09956" y="1601298"/>
            <a:ext cx="1516710" cy="2022280"/>
          </a:xfrm>
          <a:prstGeom prst="rect">
            <a:avLst/>
          </a:prstGeom>
        </p:spPr>
      </p:pic>
      <p:sp>
        <p:nvSpPr>
          <p:cNvPr id="16" name="任意多边形 15"/>
          <p:cNvSpPr/>
          <p:nvPr/>
        </p:nvSpPr>
        <p:spPr>
          <a:xfrm>
            <a:off x="8764523" y="2431204"/>
            <a:ext cx="1913416" cy="1063656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rgbClr val="E9565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9843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图表 17">
            <a:extLst>
              <a:ext uri="{FF2B5EF4-FFF2-40B4-BE49-F238E27FC236}">
                <a16:creationId xmlns="" xmlns:a16="http://schemas.microsoft.com/office/drawing/2014/main" id="{18249357-B158-453C-9B29-2D71123C828E}"/>
              </a:ext>
            </a:extLst>
          </p:cNvPr>
          <p:cNvGraphicFramePr/>
          <p:nvPr>
            <p:extLst/>
          </p:nvPr>
        </p:nvGraphicFramePr>
        <p:xfrm>
          <a:off x="9676985" y="7246304"/>
          <a:ext cx="2070100" cy="139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3" name="KSO_Shape">
            <a:extLst>
              <a:ext uri="{FF2B5EF4-FFF2-40B4-BE49-F238E27FC236}">
                <a16:creationId xmlns="" xmlns:a16="http://schemas.microsoft.com/office/drawing/2014/main" id="{7D0EE907-488E-4529-B164-F6DE8F942751}"/>
              </a:ext>
            </a:extLst>
          </p:cNvPr>
          <p:cNvSpPr>
            <a:spLocks/>
          </p:cNvSpPr>
          <p:nvPr/>
        </p:nvSpPr>
        <p:spPr bwMode="auto">
          <a:xfrm>
            <a:off x="10574063" y="7576161"/>
            <a:ext cx="275944" cy="739136"/>
          </a:xfrm>
          <a:custGeom>
            <a:avLst/>
            <a:gdLst>
              <a:gd name="T0" fmla="*/ 2147483646 w 4274"/>
              <a:gd name="T1" fmla="*/ 2147483646 h 11456"/>
              <a:gd name="T2" fmla="*/ 2147483646 w 4274"/>
              <a:gd name="T3" fmla="*/ 2147483646 h 11456"/>
              <a:gd name="T4" fmla="*/ 2147483646 w 4274"/>
              <a:gd name="T5" fmla="*/ 2147483646 h 11456"/>
              <a:gd name="T6" fmla="*/ 2147483646 w 4274"/>
              <a:gd name="T7" fmla="*/ 2147483646 h 11456"/>
              <a:gd name="T8" fmla="*/ 2147483646 w 4274"/>
              <a:gd name="T9" fmla="*/ 2147483646 h 11456"/>
              <a:gd name="T10" fmla="*/ 2147483646 w 4274"/>
              <a:gd name="T11" fmla="*/ 2147483646 h 11456"/>
              <a:gd name="T12" fmla="*/ 2147483646 w 4274"/>
              <a:gd name="T13" fmla="*/ 2147483646 h 11456"/>
              <a:gd name="T14" fmla="*/ 2147483646 w 4274"/>
              <a:gd name="T15" fmla="*/ 2147483646 h 11456"/>
              <a:gd name="T16" fmla="*/ 2147483646 w 4274"/>
              <a:gd name="T17" fmla="*/ 2147483646 h 11456"/>
              <a:gd name="T18" fmla="*/ 2147483646 w 4274"/>
              <a:gd name="T19" fmla="*/ 2147483646 h 11456"/>
              <a:gd name="T20" fmla="*/ 2147483646 w 4274"/>
              <a:gd name="T21" fmla="*/ 2147483646 h 11456"/>
              <a:gd name="T22" fmla="*/ 2147483646 w 4274"/>
              <a:gd name="T23" fmla="*/ 2147483646 h 11456"/>
              <a:gd name="T24" fmla="*/ 2147483646 w 4274"/>
              <a:gd name="T25" fmla="*/ 2147483646 h 11456"/>
              <a:gd name="T26" fmla="*/ 1104754018 w 4274"/>
              <a:gd name="T27" fmla="*/ 2147483646 h 11456"/>
              <a:gd name="T28" fmla="*/ 138087284 w 4274"/>
              <a:gd name="T29" fmla="*/ 2147483646 h 11456"/>
              <a:gd name="T30" fmla="*/ 2147483646 w 4274"/>
              <a:gd name="T31" fmla="*/ 2147483646 h 11456"/>
              <a:gd name="T32" fmla="*/ 2147483646 w 4274"/>
              <a:gd name="T33" fmla="*/ 2147483646 h 11456"/>
              <a:gd name="T34" fmla="*/ 2147483646 w 4274"/>
              <a:gd name="T35" fmla="*/ 2147483646 h 11456"/>
              <a:gd name="T36" fmla="*/ 2147483646 w 4274"/>
              <a:gd name="T37" fmla="*/ 2147483646 h 11456"/>
              <a:gd name="T38" fmla="*/ 2147483646 w 4274"/>
              <a:gd name="T39" fmla="*/ 2147483646 h 11456"/>
              <a:gd name="T40" fmla="*/ 2147483646 w 4274"/>
              <a:gd name="T41" fmla="*/ 2147483646 h 11456"/>
              <a:gd name="T42" fmla="*/ 2147483646 w 4274"/>
              <a:gd name="T43" fmla="*/ 2147483646 h 11456"/>
              <a:gd name="T44" fmla="*/ 2147483646 w 4274"/>
              <a:gd name="T45" fmla="*/ 2147483646 h 11456"/>
              <a:gd name="T46" fmla="*/ 2147483646 w 4274"/>
              <a:gd name="T47" fmla="*/ 2147483646 h 11456"/>
              <a:gd name="T48" fmla="*/ 2147483646 w 4274"/>
              <a:gd name="T49" fmla="*/ 2147483646 h 11456"/>
              <a:gd name="T50" fmla="*/ 2147483646 w 4274"/>
              <a:gd name="T51" fmla="*/ 2147483646 h 11456"/>
              <a:gd name="T52" fmla="*/ 2147483646 w 4274"/>
              <a:gd name="T53" fmla="*/ 2147483646 h 11456"/>
              <a:gd name="T54" fmla="*/ 2147483646 w 4274"/>
              <a:gd name="T55" fmla="*/ 2147483646 h 11456"/>
              <a:gd name="T56" fmla="*/ 2147483646 w 4274"/>
              <a:gd name="T57" fmla="*/ 2147483646 h 11456"/>
              <a:gd name="T58" fmla="*/ 2147483646 w 4274"/>
              <a:gd name="T59" fmla="*/ 2147483646 h 11456"/>
              <a:gd name="T60" fmla="*/ 2147483646 w 4274"/>
              <a:gd name="T61" fmla="*/ 2147483646 h 11456"/>
              <a:gd name="T62" fmla="*/ 2147483646 w 4274"/>
              <a:gd name="T63" fmla="*/ 2147483646 h 11456"/>
              <a:gd name="T64" fmla="*/ 2147483646 w 4274"/>
              <a:gd name="T65" fmla="*/ 2147483646 h 11456"/>
              <a:gd name="T66" fmla="*/ 2147483646 w 4274"/>
              <a:gd name="T67" fmla="*/ 2147483646 h 11456"/>
              <a:gd name="T68" fmla="*/ 2147483646 w 4274"/>
              <a:gd name="T69" fmla="*/ 2147483646 h 11456"/>
              <a:gd name="T70" fmla="*/ 2147483646 w 4274"/>
              <a:gd name="T71" fmla="*/ 2147483646 h 11456"/>
              <a:gd name="T72" fmla="*/ 2147483646 w 4274"/>
              <a:gd name="T73" fmla="*/ 2147483646 h 11456"/>
              <a:gd name="T74" fmla="*/ 2147483646 w 4274"/>
              <a:gd name="T75" fmla="*/ 2147483646 h 11456"/>
              <a:gd name="T76" fmla="*/ 2147483646 w 4274"/>
              <a:gd name="T77" fmla="*/ 2147483646 h 11456"/>
              <a:gd name="T78" fmla="*/ 2147483646 w 4274"/>
              <a:gd name="T79" fmla="*/ 2147483646 h 11456"/>
              <a:gd name="T80" fmla="*/ 2147483646 w 4274"/>
              <a:gd name="T81" fmla="*/ 2147483646 h 11456"/>
              <a:gd name="T82" fmla="*/ 2147483646 w 4274"/>
              <a:gd name="T83" fmla="*/ 2147483646 h 11456"/>
              <a:gd name="T84" fmla="*/ 2147483646 w 4274"/>
              <a:gd name="T85" fmla="*/ 2147483646 h 11456"/>
              <a:gd name="T86" fmla="*/ 2147483646 w 4274"/>
              <a:gd name="T87" fmla="*/ 2147483646 h 11456"/>
              <a:gd name="T88" fmla="*/ 2147483646 w 4274"/>
              <a:gd name="T89" fmla="*/ 2147483646 h 11456"/>
              <a:gd name="T90" fmla="*/ 2147483646 w 4274"/>
              <a:gd name="T91" fmla="*/ 2147483646 h 11456"/>
              <a:gd name="T92" fmla="*/ 2147483646 w 4274"/>
              <a:gd name="T93" fmla="*/ 2147483646 h 11456"/>
              <a:gd name="T94" fmla="*/ 2147483646 w 4274"/>
              <a:gd name="T95" fmla="*/ 2147483646 h 11456"/>
              <a:gd name="T96" fmla="*/ 2147483646 w 4274"/>
              <a:gd name="T97" fmla="*/ 2147483646 h 11456"/>
              <a:gd name="T98" fmla="*/ 2147483646 w 4274"/>
              <a:gd name="T99" fmla="*/ 2147483646 h 11456"/>
              <a:gd name="T100" fmla="*/ 2147483646 w 4274"/>
              <a:gd name="T101" fmla="*/ 2147483646 h 11456"/>
              <a:gd name="T102" fmla="*/ 2147483646 w 4274"/>
              <a:gd name="T103" fmla="*/ 2147483646 h 11456"/>
              <a:gd name="T104" fmla="*/ 2147483646 w 4274"/>
              <a:gd name="T105" fmla="*/ 1494415796 h 11456"/>
              <a:gd name="T106" fmla="*/ 2147483646 w 4274"/>
              <a:gd name="T107" fmla="*/ 243695662 h 11456"/>
              <a:gd name="T108" fmla="*/ 2147483646 w 4274"/>
              <a:gd name="T109" fmla="*/ 735704648 h 11456"/>
              <a:gd name="T110" fmla="*/ 2147483646 w 4274"/>
              <a:gd name="T111" fmla="*/ 1761090021 h 11456"/>
              <a:gd name="T112" fmla="*/ 2147483646 w 4274"/>
              <a:gd name="T113" fmla="*/ 2147483646 h 11456"/>
              <a:gd name="T114" fmla="*/ 2147483646 w 4274"/>
              <a:gd name="T115" fmla="*/ 2147483646 h 11456"/>
              <a:gd name="T116" fmla="*/ 2147483646 w 4274"/>
              <a:gd name="T117" fmla="*/ 2147483646 h 11456"/>
              <a:gd name="T118" fmla="*/ 2147483646 w 4274"/>
              <a:gd name="T119" fmla="*/ 2147483646 h 11456"/>
              <a:gd name="T120" fmla="*/ 2147483646 w 4274"/>
              <a:gd name="T121" fmla="*/ 2147483646 h 11456"/>
              <a:gd name="T122" fmla="*/ 2147483646 w 4274"/>
              <a:gd name="T123" fmla="*/ 2147483646 h 11456"/>
              <a:gd name="T124" fmla="*/ 2147483646 w 4274"/>
              <a:gd name="T125" fmla="*/ 2147483646 h 114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274" h="11456">
                <a:moveTo>
                  <a:pt x="1111" y="2467"/>
                </a:moveTo>
                <a:lnTo>
                  <a:pt x="1111" y="2467"/>
                </a:lnTo>
                <a:lnTo>
                  <a:pt x="1111" y="2469"/>
                </a:lnTo>
                <a:lnTo>
                  <a:pt x="1105" y="2715"/>
                </a:lnTo>
                <a:lnTo>
                  <a:pt x="1101" y="2896"/>
                </a:lnTo>
                <a:lnTo>
                  <a:pt x="1098" y="2915"/>
                </a:lnTo>
                <a:lnTo>
                  <a:pt x="1092" y="2953"/>
                </a:lnTo>
                <a:lnTo>
                  <a:pt x="1091" y="2978"/>
                </a:lnTo>
                <a:lnTo>
                  <a:pt x="1090" y="3007"/>
                </a:lnTo>
                <a:lnTo>
                  <a:pt x="1090" y="3039"/>
                </a:lnTo>
                <a:lnTo>
                  <a:pt x="1092" y="3076"/>
                </a:lnTo>
                <a:lnTo>
                  <a:pt x="1095" y="3110"/>
                </a:lnTo>
                <a:lnTo>
                  <a:pt x="1095" y="3139"/>
                </a:lnTo>
                <a:lnTo>
                  <a:pt x="1095" y="3163"/>
                </a:lnTo>
                <a:lnTo>
                  <a:pt x="1092" y="3186"/>
                </a:lnTo>
                <a:lnTo>
                  <a:pt x="1090" y="3206"/>
                </a:lnTo>
                <a:lnTo>
                  <a:pt x="1087" y="3228"/>
                </a:lnTo>
                <a:lnTo>
                  <a:pt x="1078" y="3280"/>
                </a:lnTo>
                <a:lnTo>
                  <a:pt x="1074" y="3310"/>
                </a:lnTo>
                <a:lnTo>
                  <a:pt x="1072" y="3337"/>
                </a:lnTo>
                <a:lnTo>
                  <a:pt x="1070" y="3390"/>
                </a:lnTo>
                <a:lnTo>
                  <a:pt x="1068" y="3432"/>
                </a:lnTo>
                <a:lnTo>
                  <a:pt x="1067" y="3448"/>
                </a:lnTo>
                <a:lnTo>
                  <a:pt x="1065" y="3462"/>
                </a:lnTo>
                <a:lnTo>
                  <a:pt x="1060" y="3480"/>
                </a:lnTo>
                <a:lnTo>
                  <a:pt x="1058" y="3494"/>
                </a:lnTo>
                <a:lnTo>
                  <a:pt x="1057" y="3511"/>
                </a:lnTo>
                <a:lnTo>
                  <a:pt x="1056" y="3536"/>
                </a:lnTo>
                <a:lnTo>
                  <a:pt x="1056" y="3571"/>
                </a:lnTo>
                <a:lnTo>
                  <a:pt x="1055" y="3612"/>
                </a:lnTo>
                <a:lnTo>
                  <a:pt x="1054" y="3636"/>
                </a:lnTo>
                <a:lnTo>
                  <a:pt x="1051" y="3663"/>
                </a:lnTo>
                <a:lnTo>
                  <a:pt x="1048" y="3693"/>
                </a:lnTo>
                <a:lnTo>
                  <a:pt x="1043" y="3728"/>
                </a:lnTo>
                <a:lnTo>
                  <a:pt x="1037" y="3761"/>
                </a:lnTo>
                <a:lnTo>
                  <a:pt x="1035" y="3787"/>
                </a:lnTo>
                <a:lnTo>
                  <a:pt x="1035" y="3808"/>
                </a:lnTo>
                <a:lnTo>
                  <a:pt x="1035" y="3825"/>
                </a:lnTo>
                <a:lnTo>
                  <a:pt x="1039" y="3856"/>
                </a:lnTo>
                <a:lnTo>
                  <a:pt x="1041" y="3873"/>
                </a:lnTo>
                <a:lnTo>
                  <a:pt x="1041" y="3894"/>
                </a:lnTo>
                <a:lnTo>
                  <a:pt x="1042" y="3936"/>
                </a:lnTo>
                <a:lnTo>
                  <a:pt x="1041" y="3975"/>
                </a:lnTo>
                <a:lnTo>
                  <a:pt x="1040" y="4019"/>
                </a:lnTo>
                <a:lnTo>
                  <a:pt x="1036" y="4074"/>
                </a:lnTo>
                <a:lnTo>
                  <a:pt x="1034" y="4104"/>
                </a:lnTo>
                <a:lnTo>
                  <a:pt x="1029" y="4131"/>
                </a:lnTo>
                <a:lnTo>
                  <a:pt x="1024" y="4157"/>
                </a:lnTo>
                <a:lnTo>
                  <a:pt x="1017" y="4182"/>
                </a:lnTo>
                <a:lnTo>
                  <a:pt x="1011" y="4206"/>
                </a:lnTo>
                <a:lnTo>
                  <a:pt x="1005" y="4232"/>
                </a:lnTo>
                <a:lnTo>
                  <a:pt x="1001" y="4260"/>
                </a:lnTo>
                <a:lnTo>
                  <a:pt x="999" y="4291"/>
                </a:lnTo>
                <a:lnTo>
                  <a:pt x="997" y="4324"/>
                </a:lnTo>
                <a:lnTo>
                  <a:pt x="993" y="4358"/>
                </a:lnTo>
                <a:lnTo>
                  <a:pt x="989" y="4394"/>
                </a:lnTo>
                <a:lnTo>
                  <a:pt x="984" y="4428"/>
                </a:lnTo>
                <a:lnTo>
                  <a:pt x="972" y="4491"/>
                </a:lnTo>
                <a:lnTo>
                  <a:pt x="962" y="4543"/>
                </a:lnTo>
                <a:lnTo>
                  <a:pt x="955" y="4580"/>
                </a:lnTo>
                <a:lnTo>
                  <a:pt x="952" y="4608"/>
                </a:lnTo>
                <a:lnTo>
                  <a:pt x="949" y="4635"/>
                </a:lnTo>
                <a:lnTo>
                  <a:pt x="946" y="4666"/>
                </a:lnTo>
                <a:lnTo>
                  <a:pt x="939" y="4710"/>
                </a:lnTo>
                <a:lnTo>
                  <a:pt x="931" y="4763"/>
                </a:lnTo>
                <a:lnTo>
                  <a:pt x="918" y="4833"/>
                </a:lnTo>
                <a:lnTo>
                  <a:pt x="913" y="4863"/>
                </a:lnTo>
                <a:lnTo>
                  <a:pt x="906" y="4915"/>
                </a:lnTo>
                <a:lnTo>
                  <a:pt x="902" y="4941"/>
                </a:lnTo>
                <a:lnTo>
                  <a:pt x="900" y="4950"/>
                </a:lnTo>
                <a:lnTo>
                  <a:pt x="897" y="4959"/>
                </a:lnTo>
                <a:lnTo>
                  <a:pt x="888" y="4978"/>
                </a:lnTo>
                <a:lnTo>
                  <a:pt x="876" y="5006"/>
                </a:lnTo>
                <a:lnTo>
                  <a:pt x="869" y="5022"/>
                </a:lnTo>
                <a:lnTo>
                  <a:pt x="866" y="5037"/>
                </a:lnTo>
                <a:lnTo>
                  <a:pt x="862" y="5053"/>
                </a:lnTo>
                <a:lnTo>
                  <a:pt x="861" y="5070"/>
                </a:lnTo>
                <a:lnTo>
                  <a:pt x="859" y="5087"/>
                </a:lnTo>
                <a:lnTo>
                  <a:pt x="856" y="5107"/>
                </a:lnTo>
                <a:lnTo>
                  <a:pt x="853" y="5129"/>
                </a:lnTo>
                <a:lnTo>
                  <a:pt x="846" y="5153"/>
                </a:lnTo>
                <a:lnTo>
                  <a:pt x="835" y="5188"/>
                </a:lnTo>
                <a:lnTo>
                  <a:pt x="829" y="5205"/>
                </a:lnTo>
                <a:lnTo>
                  <a:pt x="824" y="5219"/>
                </a:lnTo>
                <a:lnTo>
                  <a:pt x="815" y="5248"/>
                </a:lnTo>
                <a:lnTo>
                  <a:pt x="799" y="5310"/>
                </a:lnTo>
                <a:lnTo>
                  <a:pt x="780" y="5392"/>
                </a:lnTo>
                <a:lnTo>
                  <a:pt x="760" y="5469"/>
                </a:lnTo>
                <a:lnTo>
                  <a:pt x="748" y="5514"/>
                </a:lnTo>
                <a:lnTo>
                  <a:pt x="745" y="5522"/>
                </a:lnTo>
                <a:lnTo>
                  <a:pt x="745" y="5529"/>
                </a:lnTo>
                <a:lnTo>
                  <a:pt x="745" y="5533"/>
                </a:lnTo>
                <a:lnTo>
                  <a:pt x="746" y="5538"/>
                </a:lnTo>
                <a:lnTo>
                  <a:pt x="749" y="5540"/>
                </a:lnTo>
                <a:lnTo>
                  <a:pt x="750" y="5541"/>
                </a:lnTo>
                <a:lnTo>
                  <a:pt x="752" y="5541"/>
                </a:lnTo>
                <a:lnTo>
                  <a:pt x="751" y="5545"/>
                </a:lnTo>
                <a:lnTo>
                  <a:pt x="750" y="5548"/>
                </a:lnTo>
                <a:lnTo>
                  <a:pt x="748" y="5553"/>
                </a:lnTo>
                <a:lnTo>
                  <a:pt x="743" y="5558"/>
                </a:lnTo>
                <a:lnTo>
                  <a:pt x="736" y="5566"/>
                </a:lnTo>
                <a:lnTo>
                  <a:pt x="727" y="5576"/>
                </a:lnTo>
                <a:lnTo>
                  <a:pt x="713" y="5587"/>
                </a:lnTo>
                <a:lnTo>
                  <a:pt x="699" y="5599"/>
                </a:lnTo>
                <a:lnTo>
                  <a:pt x="686" y="5612"/>
                </a:lnTo>
                <a:lnTo>
                  <a:pt x="673" y="5627"/>
                </a:lnTo>
                <a:lnTo>
                  <a:pt x="659" y="5643"/>
                </a:lnTo>
                <a:lnTo>
                  <a:pt x="636" y="5675"/>
                </a:lnTo>
                <a:lnTo>
                  <a:pt x="613" y="5706"/>
                </a:lnTo>
                <a:lnTo>
                  <a:pt x="592" y="5734"/>
                </a:lnTo>
                <a:lnTo>
                  <a:pt x="573" y="5756"/>
                </a:lnTo>
                <a:lnTo>
                  <a:pt x="558" y="5774"/>
                </a:lnTo>
                <a:lnTo>
                  <a:pt x="554" y="5782"/>
                </a:lnTo>
                <a:lnTo>
                  <a:pt x="550" y="5789"/>
                </a:lnTo>
                <a:lnTo>
                  <a:pt x="549" y="5797"/>
                </a:lnTo>
                <a:lnTo>
                  <a:pt x="548" y="5807"/>
                </a:lnTo>
                <a:lnTo>
                  <a:pt x="548" y="5835"/>
                </a:lnTo>
                <a:lnTo>
                  <a:pt x="548" y="5869"/>
                </a:lnTo>
                <a:lnTo>
                  <a:pt x="547" y="5890"/>
                </a:lnTo>
                <a:lnTo>
                  <a:pt x="546" y="5911"/>
                </a:lnTo>
                <a:lnTo>
                  <a:pt x="545" y="5933"/>
                </a:lnTo>
                <a:lnTo>
                  <a:pt x="544" y="5954"/>
                </a:lnTo>
                <a:lnTo>
                  <a:pt x="545" y="5973"/>
                </a:lnTo>
                <a:lnTo>
                  <a:pt x="546" y="5993"/>
                </a:lnTo>
                <a:lnTo>
                  <a:pt x="547" y="6010"/>
                </a:lnTo>
                <a:lnTo>
                  <a:pt x="550" y="6027"/>
                </a:lnTo>
                <a:lnTo>
                  <a:pt x="556" y="6058"/>
                </a:lnTo>
                <a:lnTo>
                  <a:pt x="558" y="6065"/>
                </a:lnTo>
                <a:lnTo>
                  <a:pt x="561" y="6071"/>
                </a:lnTo>
                <a:lnTo>
                  <a:pt x="564" y="6077"/>
                </a:lnTo>
                <a:lnTo>
                  <a:pt x="569" y="6081"/>
                </a:lnTo>
                <a:lnTo>
                  <a:pt x="573" y="6086"/>
                </a:lnTo>
                <a:lnTo>
                  <a:pt x="579" y="6089"/>
                </a:lnTo>
                <a:lnTo>
                  <a:pt x="592" y="6096"/>
                </a:lnTo>
                <a:lnTo>
                  <a:pt x="607" y="6102"/>
                </a:lnTo>
                <a:lnTo>
                  <a:pt x="623" y="6107"/>
                </a:lnTo>
                <a:lnTo>
                  <a:pt x="663" y="6120"/>
                </a:lnTo>
                <a:lnTo>
                  <a:pt x="673" y="6124"/>
                </a:lnTo>
                <a:lnTo>
                  <a:pt x="683" y="6125"/>
                </a:lnTo>
                <a:lnTo>
                  <a:pt x="693" y="6124"/>
                </a:lnTo>
                <a:lnTo>
                  <a:pt x="701" y="6121"/>
                </a:lnTo>
                <a:lnTo>
                  <a:pt x="707" y="6118"/>
                </a:lnTo>
                <a:lnTo>
                  <a:pt x="714" y="6113"/>
                </a:lnTo>
                <a:lnTo>
                  <a:pt x="720" y="6109"/>
                </a:lnTo>
                <a:lnTo>
                  <a:pt x="726" y="6103"/>
                </a:lnTo>
                <a:lnTo>
                  <a:pt x="735" y="6090"/>
                </a:lnTo>
                <a:lnTo>
                  <a:pt x="741" y="6080"/>
                </a:lnTo>
                <a:lnTo>
                  <a:pt x="745" y="6069"/>
                </a:lnTo>
                <a:lnTo>
                  <a:pt x="756" y="6070"/>
                </a:lnTo>
                <a:lnTo>
                  <a:pt x="766" y="6070"/>
                </a:lnTo>
                <a:lnTo>
                  <a:pt x="775" y="6067"/>
                </a:lnTo>
                <a:lnTo>
                  <a:pt x="783" y="6064"/>
                </a:lnTo>
                <a:lnTo>
                  <a:pt x="797" y="6056"/>
                </a:lnTo>
                <a:lnTo>
                  <a:pt x="803" y="6054"/>
                </a:lnTo>
                <a:lnTo>
                  <a:pt x="807" y="6051"/>
                </a:lnTo>
                <a:lnTo>
                  <a:pt x="812" y="6052"/>
                </a:lnTo>
                <a:lnTo>
                  <a:pt x="817" y="6055"/>
                </a:lnTo>
                <a:lnTo>
                  <a:pt x="832" y="6062"/>
                </a:lnTo>
                <a:lnTo>
                  <a:pt x="843" y="6065"/>
                </a:lnTo>
                <a:lnTo>
                  <a:pt x="853" y="6069"/>
                </a:lnTo>
                <a:lnTo>
                  <a:pt x="864" y="6070"/>
                </a:lnTo>
                <a:lnTo>
                  <a:pt x="877" y="6069"/>
                </a:lnTo>
                <a:lnTo>
                  <a:pt x="883" y="6066"/>
                </a:lnTo>
                <a:lnTo>
                  <a:pt x="888" y="6064"/>
                </a:lnTo>
                <a:lnTo>
                  <a:pt x="893" y="6059"/>
                </a:lnTo>
                <a:lnTo>
                  <a:pt x="898" y="6055"/>
                </a:lnTo>
                <a:lnTo>
                  <a:pt x="901" y="6049"/>
                </a:lnTo>
                <a:lnTo>
                  <a:pt x="905" y="6042"/>
                </a:lnTo>
                <a:lnTo>
                  <a:pt x="909" y="6027"/>
                </a:lnTo>
                <a:lnTo>
                  <a:pt x="914" y="6011"/>
                </a:lnTo>
                <a:lnTo>
                  <a:pt x="916" y="5993"/>
                </a:lnTo>
                <a:lnTo>
                  <a:pt x="921" y="5960"/>
                </a:lnTo>
                <a:lnTo>
                  <a:pt x="922" y="5953"/>
                </a:lnTo>
                <a:lnTo>
                  <a:pt x="921" y="5947"/>
                </a:lnTo>
                <a:lnTo>
                  <a:pt x="919" y="5942"/>
                </a:lnTo>
                <a:lnTo>
                  <a:pt x="917" y="5939"/>
                </a:lnTo>
                <a:lnTo>
                  <a:pt x="915" y="5937"/>
                </a:lnTo>
                <a:lnTo>
                  <a:pt x="911" y="5934"/>
                </a:lnTo>
                <a:lnTo>
                  <a:pt x="903" y="5933"/>
                </a:lnTo>
                <a:lnTo>
                  <a:pt x="895" y="5933"/>
                </a:lnTo>
                <a:lnTo>
                  <a:pt x="888" y="5934"/>
                </a:lnTo>
                <a:lnTo>
                  <a:pt x="883" y="5934"/>
                </a:lnTo>
                <a:lnTo>
                  <a:pt x="882" y="5933"/>
                </a:lnTo>
                <a:lnTo>
                  <a:pt x="880" y="5932"/>
                </a:lnTo>
                <a:lnTo>
                  <a:pt x="878" y="5923"/>
                </a:lnTo>
                <a:lnTo>
                  <a:pt x="874" y="5909"/>
                </a:lnTo>
                <a:lnTo>
                  <a:pt x="869" y="5894"/>
                </a:lnTo>
                <a:lnTo>
                  <a:pt x="868" y="5887"/>
                </a:lnTo>
                <a:lnTo>
                  <a:pt x="868" y="5882"/>
                </a:lnTo>
                <a:lnTo>
                  <a:pt x="870" y="5874"/>
                </a:lnTo>
                <a:lnTo>
                  <a:pt x="875" y="5864"/>
                </a:lnTo>
                <a:lnTo>
                  <a:pt x="882" y="5853"/>
                </a:lnTo>
                <a:lnTo>
                  <a:pt x="892" y="5839"/>
                </a:lnTo>
                <a:lnTo>
                  <a:pt x="916" y="5808"/>
                </a:lnTo>
                <a:lnTo>
                  <a:pt x="944" y="5774"/>
                </a:lnTo>
                <a:lnTo>
                  <a:pt x="950" y="5765"/>
                </a:lnTo>
                <a:lnTo>
                  <a:pt x="957" y="5753"/>
                </a:lnTo>
                <a:lnTo>
                  <a:pt x="970" y="5730"/>
                </a:lnTo>
                <a:lnTo>
                  <a:pt x="982" y="5704"/>
                </a:lnTo>
                <a:lnTo>
                  <a:pt x="993" y="5679"/>
                </a:lnTo>
                <a:lnTo>
                  <a:pt x="1010" y="5636"/>
                </a:lnTo>
                <a:lnTo>
                  <a:pt x="1015" y="5624"/>
                </a:lnTo>
                <a:lnTo>
                  <a:pt x="1017" y="5620"/>
                </a:lnTo>
                <a:lnTo>
                  <a:pt x="1018" y="5619"/>
                </a:lnTo>
                <a:lnTo>
                  <a:pt x="1035" y="5620"/>
                </a:lnTo>
                <a:lnTo>
                  <a:pt x="1041" y="5620"/>
                </a:lnTo>
                <a:lnTo>
                  <a:pt x="1046" y="5619"/>
                </a:lnTo>
                <a:lnTo>
                  <a:pt x="1050" y="5618"/>
                </a:lnTo>
                <a:lnTo>
                  <a:pt x="1054" y="5615"/>
                </a:lnTo>
                <a:lnTo>
                  <a:pt x="1057" y="5605"/>
                </a:lnTo>
                <a:lnTo>
                  <a:pt x="1063" y="5585"/>
                </a:lnTo>
                <a:lnTo>
                  <a:pt x="1078" y="5527"/>
                </a:lnTo>
                <a:lnTo>
                  <a:pt x="1097" y="5446"/>
                </a:lnTo>
                <a:lnTo>
                  <a:pt x="1099" y="5464"/>
                </a:lnTo>
                <a:lnTo>
                  <a:pt x="1102" y="5485"/>
                </a:lnTo>
                <a:lnTo>
                  <a:pt x="1102" y="5514"/>
                </a:lnTo>
                <a:lnTo>
                  <a:pt x="1101" y="5537"/>
                </a:lnTo>
                <a:lnTo>
                  <a:pt x="1097" y="5573"/>
                </a:lnTo>
                <a:lnTo>
                  <a:pt x="1086" y="5673"/>
                </a:lnTo>
                <a:lnTo>
                  <a:pt x="1072" y="5781"/>
                </a:lnTo>
                <a:lnTo>
                  <a:pt x="1060" y="5867"/>
                </a:lnTo>
                <a:lnTo>
                  <a:pt x="1057" y="5908"/>
                </a:lnTo>
                <a:lnTo>
                  <a:pt x="1054" y="5961"/>
                </a:lnTo>
                <a:lnTo>
                  <a:pt x="1052" y="6022"/>
                </a:lnTo>
                <a:lnTo>
                  <a:pt x="1050" y="6088"/>
                </a:lnTo>
                <a:lnTo>
                  <a:pt x="1048" y="6218"/>
                </a:lnTo>
                <a:lnTo>
                  <a:pt x="1046" y="6275"/>
                </a:lnTo>
                <a:lnTo>
                  <a:pt x="1043" y="6321"/>
                </a:lnTo>
                <a:lnTo>
                  <a:pt x="1039" y="6367"/>
                </a:lnTo>
                <a:lnTo>
                  <a:pt x="1032" y="6423"/>
                </a:lnTo>
                <a:lnTo>
                  <a:pt x="1017" y="6544"/>
                </a:lnTo>
                <a:lnTo>
                  <a:pt x="996" y="6691"/>
                </a:lnTo>
                <a:lnTo>
                  <a:pt x="1063" y="6693"/>
                </a:lnTo>
                <a:lnTo>
                  <a:pt x="1062" y="6717"/>
                </a:lnTo>
                <a:lnTo>
                  <a:pt x="1058" y="6784"/>
                </a:lnTo>
                <a:lnTo>
                  <a:pt x="1055" y="6881"/>
                </a:lnTo>
                <a:lnTo>
                  <a:pt x="1054" y="6939"/>
                </a:lnTo>
                <a:lnTo>
                  <a:pt x="1054" y="7000"/>
                </a:lnTo>
                <a:lnTo>
                  <a:pt x="1056" y="7129"/>
                </a:lnTo>
                <a:lnTo>
                  <a:pt x="1058" y="7255"/>
                </a:lnTo>
                <a:lnTo>
                  <a:pt x="1060" y="7361"/>
                </a:lnTo>
                <a:lnTo>
                  <a:pt x="1060" y="7403"/>
                </a:lnTo>
                <a:lnTo>
                  <a:pt x="1059" y="7434"/>
                </a:lnTo>
                <a:lnTo>
                  <a:pt x="1057" y="7461"/>
                </a:lnTo>
                <a:lnTo>
                  <a:pt x="1054" y="7491"/>
                </a:lnTo>
                <a:lnTo>
                  <a:pt x="1046" y="7554"/>
                </a:lnTo>
                <a:lnTo>
                  <a:pt x="1039" y="7614"/>
                </a:lnTo>
                <a:lnTo>
                  <a:pt x="1035" y="7639"/>
                </a:lnTo>
                <a:lnTo>
                  <a:pt x="1034" y="7659"/>
                </a:lnTo>
                <a:lnTo>
                  <a:pt x="1032" y="7696"/>
                </a:lnTo>
                <a:lnTo>
                  <a:pt x="1028" y="7736"/>
                </a:lnTo>
                <a:lnTo>
                  <a:pt x="1025" y="7778"/>
                </a:lnTo>
                <a:lnTo>
                  <a:pt x="1024" y="7799"/>
                </a:lnTo>
                <a:lnTo>
                  <a:pt x="1024" y="7820"/>
                </a:lnTo>
                <a:lnTo>
                  <a:pt x="1023" y="7842"/>
                </a:lnTo>
                <a:lnTo>
                  <a:pt x="1019" y="7867"/>
                </a:lnTo>
                <a:lnTo>
                  <a:pt x="1015" y="7894"/>
                </a:lnTo>
                <a:lnTo>
                  <a:pt x="1008" y="7924"/>
                </a:lnTo>
                <a:lnTo>
                  <a:pt x="990" y="7994"/>
                </a:lnTo>
                <a:lnTo>
                  <a:pt x="969" y="8078"/>
                </a:lnTo>
                <a:lnTo>
                  <a:pt x="963" y="8105"/>
                </a:lnTo>
                <a:lnTo>
                  <a:pt x="957" y="8141"/>
                </a:lnTo>
                <a:lnTo>
                  <a:pt x="942" y="8233"/>
                </a:lnTo>
                <a:lnTo>
                  <a:pt x="927" y="8343"/>
                </a:lnTo>
                <a:lnTo>
                  <a:pt x="914" y="8462"/>
                </a:lnTo>
                <a:lnTo>
                  <a:pt x="900" y="8580"/>
                </a:lnTo>
                <a:lnTo>
                  <a:pt x="888" y="8689"/>
                </a:lnTo>
                <a:lnTo>
                  <a:pt x="879" y="8777"/>
                </a:lnTo>
                <a:lnTo>
                  <a:pt x="875" y="8836"/>
                </a:lnTo>
                <a:lnTo>
                  <a:pt x="870" y="8889"/>
                </a:lnTo>
                <a:lnTo>
                  <a:pt x="862" y="8966"/>
                </a:lnTo>
                <a:lnTo>
                  <a:pt x="843" y="9154"/>
                </a:lnTo>
                <a:lnTo>
                  <a:pt x="824" y="9340"/>
                </a:lnTo>
                <a:lnTo>
                  <a:pt x="817" y="9413"/>
                </a:lnTo>
                <a:lnTo>
                  <a:pt x="814" y="9463"/>
                </a:lnTo>
                <a:lnTo>
                  <a:pt x="811" y="9514"/>
                </a:lnTo>
                <a:lnTo>
                  <a:pt x="805" y="9592"/>
                </a:lnTo>
                <a:lnTo>
                  <a:pt x="789" y="9787"/>
                </a:lnTo>
                <a:lnTo>
                  <a:pt x="780" y="9886"/>
                </a:lnTo>
                <a:lnTo>
                  <a:pt x="770" y="9973"/>
                </a:lnTo>
                <a:lnTo>
                  <a:pt x="764" y="10038"/>
                </a:lnTo>
                <a:lnTo>
                  <a:pt x="760" y="10061"/>
                </a:lnTo>
                <a:lnTo>
                  <a:pt x="758" y="10073"/>
                </a:lnTo>
                <a:lnTo>
                  <a:pt x="728" y="10192"/>
                </a:lnTo>
                <a:lnTo>
                  <a:pt x="711" y="10261"/>
                </a:lnTo>
                <a:lnTo>
                  <a:pt x="705" y="10291"/>
                </a:lnTo>
                <a:lnTo>
                  <a:pt x="701" y="10314"/>
                </a:lnTo>
                <a:lnTo>
                  <a:pt x="698" y="10329"/>
                </a:lnTo>
                <a:lnTo>
                  <a:pt x="695" y="10338"/>
                </a:lnTo>
                <a:lnTo>
                  <a:pt x="693" y="10345"/>
                </a:lnTo>
                <a:lnTo>
                  <a:pt x="689" y="10350"/>
                </a:lnTo>
                <a:lnTo>
                  <a:pt x="686" y="10357"/>
                </a:lnTo>
                <a:lnTo>
                  <a:pt x="681" y="10366"/>
                </a:lnTo>
                <a:lnTo>
                  <a:pt x="676" y="10380"/>
                </a:lnTo>
                <a:lnTo>
                  <a:pt x="668" y="10401"/>
                </a:lnTo>
                <a:lnTo>
                  <a:pt x="662" y="10422"/>
                </a:lnTo>
                <a:lnTo>
                  <a:pt x="656" y="10435"/>
                </a:lnTo>
                <a:lnTo>
                  <a:pt x="651" y="10440"/>
                </a:lnTo>
                <a:lnTo>
                  <a:pt x="647" y="10443"/>
                </a:lnTo>
                <a:lnTo>
                  <a:pt x="643" y="10445"/>
                </a:lnTo>
                <a:lnTo>
                  <a:pt x="640" y="10449"/>
                </a:lnTo>
                <a:lnTo>
                  <a:pt x="635" y="10460"/>
                </a:lnTo>
                <a:lnTo>
                  <a:pt x="629" y="10477"/>
                </a:lnTo>
                <a:lnTo>
                  <a:pt x="623" y="10508"/>
                </a:lnTo>
                <a:lnTo>
                  <a:pt x="620" y="10517"/>
                </a:lnTo>
                <a:lnTo>
                  <a:pt x="621" y="10518"/>
                </a:lnTo>
                <a:lnTo>
                  <a:pt x="621" y="10519"/>
                </a:lnTo>
                <a:lnTo>
                  <a:pt x="621" y="10524"/>
                </a:lnTo>
                <a:lnTo>
                  <a:pt x="618" y="10535"/>
                </a:lnTo>
                <a:lnTo>
                  <a:pt x="609" y="10559"/>
                </a:lnTo>
                <a:lnTo>
                  <a:pt x="581" y="10626"/>
                </a:lnTo>
                <a:lnTo>
                  <a:pt x="550" y="10700"/>
                </a:lnTo>
                <a:lnTo>
                  <a:pt x="525" y="10758"/>
                </a:lnTo>
                <a:lnTo>
                  <a:pt x="521" y="10768"/>
                </a:lnTo>
                <a:lnTo>
                  <a:pt x="515" y="10778"/>
                </a:lnTo>
                <a:lnTo>
                  <a:pt x="500" y="10798"/>
                </a:lnTo>
                <a:lnTo>
                  <a:pt x="484" y="10819"/>
                </a:lnTo>
                <a:lnTo>
                  <a:pt x="466" y="10839"/>
                </a:lnTo>
                <a:lnTo>
                  <a:pt x="428" y="10878"/>
                </a:lnTo>
                <a:lnTo>
                  <a:pt x="392" y="10914"/>
                </a:lnTo>
                <a:lnTo>
                  <a:pt x="356" y="10954"/>
                </a:lnTo>
                <a:lnTo>
                  <a:pt x="314" y="11000"/>
                </a:lnTo>
                <a:lnTo>
                  <a:pt x="240" y="11086"/>
                </a:lnTo>
                <a:lnTo>
                  <a:pt x="232" y="11095"/>
                </a:lnTo>
                <a:lnTo>
                  <a:pt x="221" y="11105"/>
                </a:lnTo>
                <a:lnTo>
                  <a:pt x="194" y="11130"/>
                </a:lnTo>
                <a:lnTo>
                  <a:pt x="127" y="11188"/>
                </a:lnTo>
                <a:lnTo>
                  <a:pt x="93" y="11217"/>
                </a:lnTo>
                <a:lnTo>
                  <a:pt x="62" y="11246"/>
                </a:lnTo>
                <a:lnTo>
                  <a:pt x="50" y="11260"/>
                </a:lnTo>
                <a:lnTo>
                  <a:pt x="38" y="11272"/>
                </a:lnTo>
                <a:lnTo>
                  <a:pt x="28" y="11284"/>
                </a:lnTo>
                <a:lnTo>
                  <a:pt x="21" y="11295"/>
                </a:lnTo>
                <a:lnTo>
                  <a:pt x="12" y="11315"/>
                </a:lnTo>
                <a:lnTo>
                  <a:pt x="5" y="11335"/>
                </a:lnTo>
                <a:lnTo>
                  <a:pt x="3" y="11345"/>
                </a:lnTo>
                <a:lnTo>
                  <a:pt x="1" y="11355"/>
                </a:lnTo>
                <a:lnTo>
                  <a:pt x="0" y="11364"/>
                </a:lnTo>
                <a:lnTo>
                  <a:pt x="0" y="11373"/>
                </a:lnTo>
                <a:lnTo>
                  <a:pt x="1" y="11382"/>
                </a:lnTo>
                <a:lnTo>
                  <a:pt x="3" y="11392"/>
                </a:lnTo>
                <a:lnTo>
                  <a:pt x="5" y="11401"/>
                </a:lnTo>
                <a:lnTo>
                  <a:pt x="8" y="11409"/>
                </a:lnTo>
                <a:lnTo>
                  <a:pt x="12" y="11417"/>
                </a:lnTo>
                <a:lnTo>
                  <a:pt x="15" y="11425"/>
                </a:lnTo>
                <a:lnTo>
                  <a:pt x="21" y="11433"/>
                </a:lnTo>
                <a:lnTo>
                  <a:pt x="27" y="11441"/>
                </a:lnTo>
                <a:lnTo>
                  <a:pt x="30" y="11444"/>
                </a:lnTo>
                <a:lnTo>
                  <a:pt x="35" y="11447"/>
                </a:lnTo>
                <a:lnTo>
                  <a:pt x="40" y="11450"/>
                </a:lnTo>
                <a:lnTo>
                  <a:pt x="47" y="11451"/>
                </a:lnTo>
                <a:lnTo>
                  <a:pt x="63" y="11455"/>
                </a:lnTo>
                <a:lnTo>
                  <a:pt x="84" y="11456"/>
                </a:lnTo>
                <a:lnTo>
                  <a:pt x="107" y="11456"/>
                </a:lnTo>
                <a:lnTo>
                  <a:pt x="134" y="11455"/>
                </a:lnTo>
                <a:lnTo>
                  <a:pt x="164" y="11451"/>
                </a:lnTo>
                <a:lnTo>
                  <a:pt x="197" y="11448"/>
                </a:lnTo>
                <a:lnTo>
                  <a:pt x="233" y="11442"/>
                </a:lnTo>
                <a:lnTo>
                  <a:pt x="271" y="11435"/>
                </a:lnTo>
                <a:lnTo>
                  <a:pt x="310" y="11426"/>
                </a:lnTo>
                <a:lnTo>
                  <a:pt x="351" y="11417"/>
                </a:lnTo>
                <a:lnTo>
                  <a:pt x="395" y="11407"/>
                </a:lnTo>
                <a:lnTo>
                  <a:pt x="438" y="11395"/>
                </a:lnTo>
                <a:lnTo>
                  <a:pt x="529" y="11370"/>
                </a:lnTo>
                <a:lnTo>
                  <a:pt x="552" y="11363"/>
                </a:lnTo>
                <a:lnTo>
                  <a:pt x="572" y="11355"/>
                </a:lnTo>
                <a:lnTo>
                  <a:pt x="592" y="11347"/>
                </a:lnTo>
                <a:lnTo>
                  <a:pt x="609" y="11338"/>
                </a:lnTo>
                <a:lnTo>
                  <a:pt x="626" y="11329"/>
                </a:lnTo>
                <a:lnTo>
                  <a:pt x="641" y="11318"/>
                </a:lnTo>
                <a:lnTo>
                  <a:pt x="656" y="11308"/>
                </a:lnTo>
                <a:lnTo>
                  <a:pt x="668" y="11298"/>
                </a:lnTo>
                <a:lnTo>
                  <a:pt x="681" y="11286"/>
                </a:lnTo>
                <a:lnTo>
                  <a:pt x="691" y="11275"/>
                </a:lnTo>
                <a:lnTo>
                  <a:pt x="702" y="11263"/>
                </a:lnTo>
                <a:lnTo>
                  <a:pt x="711" y="11251"/>
                </a:lnTo>
                <a:lnTo>
                  <a:pt x="720" y="11238"/>
                </a:lnTo>
                <a:lnTo>
                  <a:pt x="727" y="11225"/>
                </a:lnTo>
                <a:lnTo>
                  <a:pt x="741" y="11198"/>
                </a:lnTo>
                <a:lnTo>
                  <a:pt x="753" y="11170"/>
                </a:lnTo>
                <a:lnTo>
                  <a:pt x="762" y="11142"/>
                </a:lnTo>
                <a:lnTo>
                  <a:pt x="772" y="11113"/>
                </a:lnTo>
                <a:lnTo>
                  <a:pt x="781" y="11082"/>
                </a:lnTo>
                <a:lnTo>
                  <a:pt x="790" y="11052"/>
                </a:lnTo>
                <a:lnTo>
                  <a:pt x="799" y="11023"/>
                </a:lnTo>
                <a:lnTo>
                  <a:pt x="811" y="10992"/>
                </a:lnTo>
                <a:lnTo>
                  <a:pt x="822" y="10962"/>
                </a:lnTo>
                <a:lnTo>
                  <a:pt x="837" y="10932"/>
                </a:lnTo>
                <a:lnTo>
                  <a:pt x="853" y="10905"/>
                </a:lnTo>
                <a:lnTo>
                  <a:pt x="870" y="10878"/>
                </a:lnTo>
                <a:lnTo>
                  <a:pt x="888" y="10854"/>
                </a:lnTo>
                <a:lnTo>
                  <a:pt x="908" y="10832"/>
                </a:lnTo>
                <a:lnTo>
                  <a:pt x="927" y="10812"/>
                </a:lnTo>
                <a:lnTo>
                  <a:pt x="946" y="10793"/>
                </a:lnTo>
                <a:lnTo>
                  <a:pt x="964" y="10776"/>
                </a:lnTo>
                <a:lnTo>
                  <a:pt x="982" y="10762"/>
                </a:lnTo>
                <a:lnTo>
                  <a:pt x="999" y="10749"/>
                </a:lnTo>
                <a:lnTo>
                  <a:pt x="1026" y="10729"/>
                </a:lnTo>
                <a:lnTo>
                  <a:pt x="1046" y="10717"/>
                </a:lnTo>
                <a:lnTo>
                  <a:pt x="1052" y="10713"/>
                </a:lnTo>
                <a:lnTo>
                  <a:pt x="1065" y="10997"/>
                </a:lnTo>
                <a:lnTo>
                  <a:pt x="1136" y="11040"/>
                </a:lnTo>
                <a:lnTo>
                  <a:pt x="1237" y="11000"/>
                </a:lnTo>
                <a:lnTo>
                  <a:pt x="1238" y="10984"/>
                </a:lnTo>
                <a:lnTo>
                  <a:pt x="1241" y="10935"/>
                </a:lnTo>
                <a:lnTo>
                  <a:pt x="1246" y="10853"/>
                </a:lnTo>
                <a:lnTo>
                  <a:pt x="1251" y="10736"/>
                </a:lnTo>
                <a:lnTo>
                  <a:pt x="1253" y="10704"/>
                </a:lnTo>
                <a:lnTo>
                  <a:pt x="1255" y="10674"/>
                </a:lnTo>
                <a:lnTo>
                  <a:pt x="1258" y="10647"/>
                </a:lnTo>
                <a:lnTo>
                  <a:pt x="1262" y="10621"/>
                </a:lnTo>
                <a:lnTo>
                  <a:pt x="1266" y="10600"/>
                </a:lnTo>
                <a:lnTo>
                  <a:pt x="1270" y="10578"/>
                </a:lnTo>
                <a:lnTo>
                  <a:pt x="1279" y="10542"/>
                </a:lnTo>
                <a:lnTo>
                  <a:pt x="1290" y="10514"/>
                </a:lnTo>
                <a:lnTo>
                  <a:pt x="1298" y="10491"/>
                </a:lnTo>
                <a:lnTo>
                  <a:pt x="1305" y="10472"/>
                </a:lnTo>
                <a:lnTo>
                  <a:pt x="1307" y="10464"/>
                </a:lnTo>
                <a:lnTo>
                  <a:pt x="1308" y="10457"/>
                </a:lnTo>
                <a:lnTo>
                  <a:pt x="1309" y="10443"/>
                </a:lnTo>
                <a:lnTo>
                  <a:pt x="1308" y="10425"/>
                </a:lnTo>
                <a:lnTo>
                  <a:pt x="1306" y="10407"/>
                </a:lnTo>
                <a:lnTo>
                  <a:pt x="1301" y="10385"/>
                </a:lnTo>
                <a:lnTo>
                  <a:pt x="1296" y="10363"/>
                </a:lnTo>
                <a:lnTo>
                  <a:pt x="1290" y="10338"/>
                </a:lnTo>
                <a:lnTo>
                  <a:pt x="1275" y="10287"/>
                </a:lnTo>
                <a:lnTo>
                  <a:pt x="1266" y="10260"/>
                </a:lnTo>
                <a:lnTo>
                  <a:pt x="1254" y="10234"/>
                </a:lnTo>
                <a:lnTo>
                  <a:pt x="1243" y="10209"/>
                </a:lnTo>
                <a:lnTo>
                  <a:pt x="1231" y="10187"/>
                </a:lnTo>
                <a:lnTo>
                  <a:pt x="1209" y="10148"/>
                </a:lnTo>
                <a:lnTo>
                  <a:pt x="1201" y="10134"/>
                </a:lnTo>
                <a:lnTo>
                  <a:pt x="1197" y="10124"/>
                </a:lnTo>
                <a:lnTo>
                  <a:pt x="1193" y="10116"/>
                </a:lnTo>
                <a:lnTo>
                  <a:pt x="1192" y="10109"/>
                </a:lnTo>
                <a:lnTo>
                  <a:pt x="1191" y="10101"/>
                </a:lnTo>
                <a:lnTo>
                  <a:pt x="1192" y="10096"/>
                </a:lnTo>
                <a:lnTo>
                  <a:pt x="1193" y="10095"/>
                </a:lnTo>
                <a:lnTo>
                  <a:pt x="1197" y="10059"/>
                </a:lnTo>
                <a:lnTo>
                  <a:pt x="1203" y="10017"/>
                </a:lnTo>
                <a:lnTo>
                  <a:pt x="1211" y="9970"/>
                </a:lnTo>
                <a:lnTo>
                  <a:pt x="1219" y="9920"/>
                </a:lnTo>
                <a:lnTo>
                  <a:pt x="1240" y="9811"/>
                </a:lnTo>
                <a:lnTo>
                  <a:pt x="1263" y="9700"/>
                </a:lnTo>
                <a:lnTo>
                  <a:pt x="1287" y="9594"/>
                </a:lnTo>
                <a:lnTo>
                  <a:pt x="1308" y="9502"/>
                </a:lnTo>
                <a:lnTo>
                  <a:pt x="1335" y="9389"/>
                </a:lnTo>
                <a:lnTo>
                  <a:pt x="1345" y="9357"/>
                </a:lnTo>
                <a:lnTo>
                  <a:pt x="1360" y="9310"/>
                </a:lnTo>
                <a:lnTo>
                  <a:pt x="1403" y="9186"/>
                </a:lnTo>
                <a:lnTo>
                  <a:pt x="1455" y="9044"/>
                </a:lnTo>
                <a:lnTo>
                  <a:pt x="1503" y="8913"/>
                </a:lnTo>
                <a:lnTo>
                  <a:pt x="1513" y="8885"/>
                </a:lnTo>
                <a:lnTo>
                  <a:pt x="1522" y="8856"/>
                </a:lnTo>
                <a:lnTo>
                  <a:pt x="1530" y="8829"/>
                </a:lnTo>
                <a:lnTo>
                  <a:pt x="1538" y="8801"/>
                </a:lnTo>
                <a:lnTo>
                  <a:pt x="1551" y="8748"/>
                </a:lnTo>
                <a:lnTo>
                  <a:pt x="1560" y="8697"/>
                </a:lnTo>
                <a:lnTo>
                  <a:pt x="1568" y="8649"/>
                </a:lnTo>
                <a:lnTo>
                  <a:pt x="1575" y="8603"/>
                </a:lnTo>
                <a:lnTo>
                  <a:pt x="1586" y="8520"/>
                </a:lnTo>
                <a:lnTo>
                  <a:pt x="1592" y="8469"/>
                </a:lnTo>
                <a:lnTo>
                  <a:pt x="1599" y="8397"/>
                </a:lnTo>
                <a:lnTo>
                  <a:pt x="1612" y="8218"/>
                </a:lnTo>
                <a:lnTo>
                  <a:pt x="1623" y="8050"/>
                </a:lnTo>
                <a:lnTo>
                  <a:pt x="1630" y="7956"/>
                </a:lnTo>
                <a:lnTo>
                  <a:pt x="1632" y="7938"/>
                </a:lnTo>
                <a:lnTo>
                  <a:pt x="1636" y="7917"/>
                </a:lnTo>
                <a:lnTo>
                  <a:pt x="1646" y="7880"/>
                </a:lnTo>
                <a:lnTo>
                  <a:pt x="1655" y="7850"/>
                </a:lnTo>
                <a:lnTo>
                  <a:pt x="1660" y="7838"/>
                </a:lnTo>
                <a:lnTo>
                  <a:pt x="1686" y="7783"/>
                </a:lnTo>
                <a:lnTo>
                  <a:pt x="1709" y="7729"/>
                </a:lnTo>
                <a:lnTo>
                  <a:pt x="1729" y="7677"/>
                </a:lnTo>
                <a:lnTo>
                  <a:pt x="1747" y="7626"/>
                </a:lnTo>
                <a:lnTo>
                  <a:pt x="1762" y="7578"/>
                </a:lnTo>
                <a:lnTo>
                  <a:pt x="1773" y="7532"/>
                </a:lnTo>
                <a:lnTo>
                  <a:pt x="1784" y="7490"/>
                </a:lnTo>
                <a:lnTo>
                  <a:pt x="1792" y="7450"/>
                </a:lnTo>
                <a:lnTo>
                  <a:pt x="1798" y="7413"/>
                </a:lnTo>
                <a:lnTo>
                  <a:pt x="1803" y="7381"/>
                </a:lnTo>
                <a:lnTo>
                  <a:pt x="1806" y="7352"/>
                </a:lnTo>
                <a:lnTo>
                  <a:pt x="1809" y="7328"/>
                </a:lnTo>
                <a:lnTo>
                  <a:pt x="1811" y="7295"/>
                </a:lnTo>
                <a:lnTo>
                  <a:pt x="1812" y="7282"/>
                </a:lnTo>
                <a:lnTo>
                  <a:pt x="1813" y="7254"/>
                </a:lnTo>
                <a:lnTo>
                  <a:pt x="1817" y="7219"/>
                </a:lnTo>
                <a:lnTo>
                  <a:pt x="1821" y="7180"/>
                </a:lnTo>
                <a:lnTo>
                  <a:pt x="1827" y="7138"/>
                </a:lnTo>
                <a:lnTo>
                  <a:pt x="1842" y="7047"/>
                </a:lnTo>
                <a:lnTo>
                  <a:pt x="1857" y="6955"/>
                </a:lnTo>
                <a:lnTo>
                  <a:pt x="1873" y="6870"/>
                </a:lnTo>
                <a:lnTo>
                  <a:pt x="1887" y="6798"/>
                </a:lnTo>
                <a:lnTo>
                  <a:pt x="1899" y="6731"/>
                </a:lnTo>
                <a:lnTo>
                  <a:pt x="2195" y="6745"/>
                </a:lnTo>
                <a:lnTo>
                  <a:pt x="2198" y="6791"/>
                </a:lnTo>
                <a:lnTo>
                  <a:pt x="2209" y="6905"/>
                </a:lnTo>
                <a:lnTo>
                  <a:pt x="2214" y="6975"/>
                </a:lnTo>
                <a:lnTo>
                  <a:pt x="2223" y="7047"/>
                </a:lnTo>
                <a:lnTo>
                  <a:pt x="2231" y="7117"/>
                </a:lnTo>
                <a:lnTo>
                  <a:pt x="2240" y="7179"/>
                </a:lnTo>
                <a:lnTo>
                  <a:pt x="2244" y="7209"/>
                </a:lnTo>
                <a:lnTo>
                  <a:pt x="2250" y="7240"/>
                </a:lnTo>
                <a:lnTo>
                  <a:pt x="2265" y="7306"/>
                </a:lnTo>
                <a:lnTo>
                  <a:pt x="2282" y="7378"/>
                </a:lnTo>
                <a:lnTo>
                  <a:pt x="2300" y="7453"/>
                </a:lnTo>
                <a:lnTo>
                  <a:pt x="2320" y="7532"/>
                </a:lnTo>
                <a:lnTo>
                  <a:pt x="2338" y="7614"/>
                </a:lnTo>
                <a:lnTo>
                  <a:pt x="2355" y="7696"/>
                </a:lnTo>
                <a:lnTo>
                  <a:pt x="2363" y="7737"/>
                </a:lnTo>
                <a:lnTo>
                  <a:pt x="2370" y="7779"/>
                </a:lnTo>
                <a:lnTo>
                  <a:pt x="2376" y="7822"/>
                </a:lnTo>
                <a:lnTo>
                  <a:pt x="2382" y="7868"/>
                </a:lnTo>
                <a:lnTo>
                  <a:pt x="2386" y="7917"/>
                </a:lnTo>
                <a:lnTo>
                  <a:pt x="2391" y="7968"/>
                </a:lnTo>
                <a:lnTo>
                  <a:pt x="2398" y="8072"/>
                </a:lnTo>
                <a:lnTo>
                  <a:pt x="2404" y="8178"/>
                </a:lnTo>
                <a:lnTo>
                  <a:pt x="2410" y="8374"/>
                </a:lnTo>
                <a:lnTo>
                  <a:pt x="2414" y="8454"/>
                </a:lnTo>
                <a:lnTo>
                  <a:pt x="2417" y="8516"/>
                </a:lnTo>
                <a:lnTo>
                  <a:pt x="2424" y="8579"/>
                </a:lnTo>
                <a:lnTo>
                  <a:pt x="2433" y="8658"/>
                </a:lnTo>
                <a:lnTo>
                  <a:pt x="2459" y="8847"/>
                </a:lnTo>
                <a:lnTo>
                  <a:pt x="2471" y="8947"/>
                </a:lnTo>
                <a:lnTo>
                  <a:pt x="2484" y="9045"/>
                </a:lnTo>
                <a:lnTo>
                  <a:pt x="2493" y="9135"/>
                </a:lnTo>
                <a:lnTo>
                  <a:pt x="2496" y="9176"/>
                </a:lnTo>
                <a:lnTo>
                  <a:pt x="2500" y="9213"/>
                </a:lnTo>
                <a:lnTo>
                  <a:pt x="2501" y="9248"/>
                </a:lnTo>
                <a:lnTo>
                  <a:pt x="2500" y="9281"/>
                </a:lnTo>
                <a:lnTo>
                  <a:pt x="2498" y="9315"/>
                </a:lnTo>
                <a:lnTo>
                  <a:pt x="2494" y="9347"/>
                </a:lnTo>
                <a:lnTo>
                  <a:pt x="2490" y="9378"/>
                </a:lnTo>
                <a:lnTo>
                  <a:pt x="2484" y="9408"/>
                </a:lnTo>
                <a:lnTo>
                  <a:pt x="2478" y="9436"/>
                </a:lnTo>
                <a:lnTo>
                  <a:pt x="2471" y="9463"/>
                </a:lnTo>
                <a:lnTo>
                  <a:pt x="2459" y="9513"/>
                </a:lnTo>
                <a:lnTo>
                  <a:pt x="2446" y="9555"/>
                </a:lnTo>
                <a:lnTo>
                  <a:pt x="2436" y="9591"/>
                </a:lnTo>
                <a:lnTo>
                  <a:pt x="2432" y="9606"/>
                </a:lnTo>
                <a:lnTo>
                  <a:pt x="2430" y="9620"/>
                </a:lnTo>
                <a:lnTo>
                  <a:pt x="2424" y="9657"/>
                </a:lnTo>
                <a:lnTo>
                  <a:pt x="2420" y="9686"/>
                </a:lnTo>
                <a:lnTo>
                  <a:pt x="2415" y="9711"/>
                </a:lnTo>
                <a:lnTo>
                  <a:pt x="2410" y="9746"/>
                </a:lnTo>
                <a:lnTo>
                  <a:pt x="2408" y="9765"/>
                </a:lnTo>
                <a:lnTo>
                  <a:pt x="2405" y="9783"/>
                </a:lnTo>
                <a:lnTo>
                  <a:pt x="2398" y="9814"/>
                </a:lnTo>
                <a:lnTo>
                  <a:pt x="2390" y="9839"/>
                </a:lnTo>
                <a:lnTo>
                  <a:pt x="2386" y="9856"/>
                </a:lnTo>
                <a:lnTo>
                  <a:pt x="2383" y="9871"/>
                </a:lnTo>
                <a:lnTo>
                  <a:pt x="2382" y="9889"/>
                </a:lnTo>
                <a:lnTo>
                  <a:pt x="2375" y="9944"/>
                </a:lnTo>
                <a:lnTo>
                  <a:pt x="2372" y="9967"/>
                </a:lnTo>
                <a:lnTo>
                  <a:pt x="2363" y="10000"/>
                </a:lnTo>
                <a:lnTo>
                  <a:pt x="2344" y="10077"/>
                </a:lnTo>
                <a:lnTo>
                  <a:pt x="2318" y="10173"/>
                </a:lnTo>
                <a:lnTo>
                  <a:pt x="2311" y="10184"/>
                </a:lnTo>
                <a:lnTo>
                  <a:pt x="2294" y="10210"/>
                </a:lnTo>
                <a:lnTo>
                  <a:pt x="2283" y="10229"/>
                </a:lnTo>
                <a:lnTo>
                  <a:pt x="2273" y="10250"/>
                </a:lnTo>
                <a:lnTo>
                  <a:pt x="2264" y="10274"/>
                </a:lnTo>
                <a:lnTo>
                  <a:pt x="2255" y="10299"/>
                </a:lnTo>
                <a:lnTo>
                  <a:pt x="2247" y="10329"/>
                </a:lnTo>
                <a:lnTo>
                  <a:pt x="2239" y="10362"/>
                </a:lnTo>
                <a:lnTo>
                  <a:pt x="2232" y="10398"/>
                </a:lnTo>
                <a:lnTo>
                  <a:pt x="2225" y="10437"/>
                </a:lnTo>
                <a:lnTo>
                  <a:pt x="2198" y="10587"/>
                </a:lnTo>
                <a:lnTo>
                  <a:pt x="2194" y="10618"/>
                </a:lnTo>
                <a:lnTo>
                  <a:pt x="2193" y="10644"/>
                </a:lnTo>
                <a:lnTo>
                  <a:pt x="2193" y="10656"/>
                </a:lnTo>
                <a:lnTo>
                  <a:pt x="2193" y="10666"/>
                </a:lnTo>
                <a:lnTo>
                  <a:pt x="2194" y="10675"/>
                </a:lnTo>
                <a:lnTo>
                  <a:pt x="2196" y="10684"/>
                </a:lnTo>
                <a:lnTo>
                  <a:pt x="2200" y="10692"/>
                </a:lnTo>
                <a:lnTo>
                  <a:pt x="2203" y="10700"/>
                </a:lnTo>
                <a:lnTo>
                  <a:pt x="2208" y="10707"/>
                </a:lnTo>
                <a:lnTo>
                  <a:pt x="2212" y="10713"/>
                </a:lnTo>
                <a:lnTo>
                  <a:pt x="2218" y="10719"/>
                </a:lnTo>
                <a:lnTo>
                  <a:pt x="2225" y="10725"/>
                </a:lnTo>
                <a:lnTo>
                  <a:pt x="2232" y="10729"/>
                </a:lnTo>
                <a:lnTo>
                  <a:pt x="2240" y="10734"/>
                </a:lnTo>
                <a:lnTo>
                  <a:pt x="2249" y="10738"/>
                </a:lnTo>
                <a:lnTo>
                  <a:pt x="2258" y="10741"/>
                </a:lnTo>
                <a:lnTo>
                  <a:pt x="2268" y="10742"/>
                </a:lnTo>
                <a:lnTo>
                  <a:pt x="2279" y="10741"/>
                </a:lnTo>
                <a:lnTo>
                  <a:pt x="2291" y="10739"/>
                </a:lnTo>
                <a:lnTo>
                  <a:pt x="2304" y="10737"/>
                </a:lnTo>
                <a:lnTo>
                  <a:pt x="2318" y="10733"/>
                </a:lnTo>
                <a:lnTo>
                  <a:pt x="2333" y="10728"/>
                </a:lnTo>
                <a:lnTo>
                  <a:pt x="2367" y="10714"/>
                </a:lnTo>
                <a:lnTo>
                  <a:pt x="2407" y="10695"/>
                </a:lnTo>
                <a:lnTo>
                  <a:pt x="2514" y="10644"/>
                </a:lnTo>
                <a:lnTo>
                  <a:pt x="2543" y="10628"/>
                </a:lnTo>
                <a:lnTo>
                  <a:pt x="2571" y="10612"/>
                </a:lnTo>
                <a:lnTo>
                  <a:pt x="2596" y="10595"/>
                </a:lnTo>
                <a:lnTo>
                  <a:pt x="2618" y="10577"/>
                </a:lnTo>
                <a:lnTo>
                  <a:pt x="2639" y="10559"/>
                </a:lnTo>
                <a:lnTo>
                  <a:pt x="2657" y="10541"/>
                </a:lnTo>
                <a:lnTo>
                  <a:pt x="2673" y="10523"/>
                </a:lnTo>
                <a:lnTo>
                  <a:pt x="2688" y="10504"/>
                </a:lnTo>
                <a:lnTo>
                  <a:pt x="2700" y="10487"/>
                </a:lnTo>
                <a:lnTo>
                  <a:pt x="2711" y="10470"/>
                </a:lnTo>
                <a:lnTo>
                  <a:pt x="2720" y="10455"/>
                </a:lnTo>
                <a:lnTo>
                  <a:pt x="2727" y="10440"/>
                </a:lnTo>
                <a:lnTo>
                  <a:pt x="2734" y="10427"/>
                </a:lnTo>
                <a:lnTo>
                  <a:pt x="2738" y="10415"/>
                </a:lnTo>
                <a:lnTo>
                  <a:pt x="2743" y="10398"/>
                </a:lnTo>
                <a:lnTo>
                  <a:pt x="2746" y="10380"/>
                </a:lnTo>
                <a:lnTo>
                  <a:pt x="2749" y="10352"/>
                </a:lnTo>
                <a:lnTo>
                  <a:pt x="2752" y="10283"/>
                </a:lnTo>
                <a:lnTo>
                  <a:pt x="2755" y="10212"/>
                </a:lnTo>
                <a:lnTo>
                  <a:pt x="2757" y="10184"/>
                </a:lnTo>
                <a:lnTo>
                  <a:pt x="2760" y="10163"/>
                </a:lnTo>
                <a:lnTo>
                  <a:pt x="2770" y="10117"/>
                </a:lnTo>
                <a:lnTo>
                  <a:pt x="2785" y="10059"/>
                </a:lnTo>
                <a:lnTo>
                  <a:pt x="2806" y="9986"/>
                </a:lnTo>
                <a:lnTo>
                  <a:pt x="2807" y="9989"/>
                </a:lnTo>
                <a:lnTo>
                  <a:pt x="2809" y="10000"/>
                </a:lnTo>
                <a:lnTo>
                  <a:pt x="2817" y="10041"/>
                </a:lnTo>
                <a:lnTo>
                  <a:pt x="2839" y="10169"/>
                </a:lnTo>
                <a:lnTo>
                  <a:pt x="2870" y="10358"/>
                </a:lnTo>
                <a:lnTo>
                  <a:pt x="2894" y="10341"/>
                </a:lnTo>
                <a:lnTo>
                  <a:pt x="2911" y="10328"/>
                </a:lnTo>
                <a:lnTo>
                  <a:pt x="2917" y="10323"/>
                </a:lnTo>
                <a:lnTo>
                  <a:pt x="2919" y="10320"/>
                </a:lnTo>
                <a:lnTo>
                  <a:pt x="2920" y="10311"/>
                </a:lnTo>
                <a:lnTo>
                  <a:pt x="2919" y="10291"/>
                </a:lnTo>
                <a:lnTo>
                  <a:pt x="2917" y="10226"/>
                </a:lnTo>
                <a:lnTo>
                  <a:pt x="2907" y="10036"/>
                </a:lnTo>
                <a:lnTo>
                  <a:pt x="2894" y="9845"/>
                </a:lnTo>
                <a:lnTo>
                  <a:pt x="2891" y="9780"/>
                </a:lnTo>
                <a:lnTo>
                  <a:pt x="2890" y="9753"/>
                </a:lnTo>
                <a:lnTo>
                  <a:pt x="2891" y="9740"/>
                </a:lnTo>
                <a:lnTo>
                  <a:pt x="2891" y="9723"/>
                </a:lnTo>
                <a:lnTo>
                  <a:pt x="2888" y="9687"/>
                </a:lnTo>
                <a:lnTo>
                  <a:pt x="2885" y="9655"/>
                </a:lnTo>
                <a:lnTo>
                  <a:pt x="2883" y="9638"/>
                </a:lnTo>
                <a:lnTo>
                  <a:pt x="2878" y="9615"/>
                </a:lnTo>
                <a:lnTo>
                  <a:pt x="2867" y="9568"/>
                </a:lnTo>
                <a:lnTo>
                  <a:pt x="2862" y="9537"/>
                </a:lnTo>
                <a:lnTo>
                  <a:pt x="2856" y="9505"/>
                </a:lnTo>
                <a:lnTo>
                  <a:pt x="2853" y="9472"/>
                </a:lnTo>
                <a:lnTo>
                  <a:pt x="2852" y="9440"/>
                </a:lnTo>
                <a:lnTo>
                  <a:pt x="2854" y="9413"/>
                </a:lnTo>
                <a:lnTo>
                  <a:pt x="2857" y="9369"/>
                </a:lnTo>
                <a:lnTo>
                  <a:pt x="2872" y="9236"/>
                </a:lnTo>
                <a:lnTo>
                  <a:pt x="2894" y="9059"/>
                </a:lnTo>
                <a:lnTo>
                  <a:pt x="2918" y="8860"/>
                </a:lnTo>
                <a:lnTo>
                  <a:pt x="2965" y="8473"/>
                </a:lnTo>
                <a:lnTo>
                  <a:pt x="2982" y="8325"/>
                </a:lnTo>
                <a:lnTo>
                  <a:pt x="2988" y="8273"/>
                </a:lnTo>
                <a:lnTo>
                  <a:pt x="2990" y="8237"/>
                </a:lnTo>
                <a:lnTo>
                  <a:pt x="2997" y="8133"/>
                </a:lnTo>
                <a:lnTo>
                  <a:pt x="2998" y="8081"/>
                </a:lnTo>
                <a:lnTo>
                  <a:pt x="2998" y="8027"/>
                </a:lnTo>
                <a:lnTo>
                  <a:pt x="2997" y="7999"/>
                </a:lnTo>
                <a:lnTo>
                  <a:pt x="2996" y="7969"/>
                </a:lnTo>
                <a:lnTo>
                  <a:pt x="2993" y="7939"/>
                </a:lnTo>
                <a:lnTo>
                  <a:pt x="2989" y="7906"/>
                </a:lnTo>
                <a:lnTo>
                  <a:pt x="2985" y="7873"/>
                </a:lnTo>
                <a:lnTo>
                  <a:pt x="2979" y="7837"/>
                </a:lnTo>
                <a:lnTo>
                  <a:pt x="2971" y="7799"/>
                </a:lnTo>
                <a:lnTo>
                  <a:pt x="2962" y="7758"/>
                </a:lnTo>
                <a:lnTo>
                  <a:pt x="2954" y="7718"/>
                </a:lnTo>
                <a:lnTo>
                  <a:pt x="2946" y="7678"/>
                </a:lnTo>
                <a:lnTo>
                  <a:pt x="2938" y="7638"/>
                </a:lnTo>
                <a:lnTo>
                  <a:pt x="2932" y="7600"/>
                </a:lnTo>
                <a:lnTo>
                  <a:pt x="2927" y="7563"/>
                </a:lnTo>
                <a:lnTo>
                  <a:pt x="2923" y="7527"/>
                </a:lnTo>
                <a:lnTo>
                  <a:pt x="2919" y="7491"/>
                </a:lnTo>
                <a:lnTo>
                  <a:pt x="2917" y="7457"/>
                </a:lnTo>
                <a:lnTo>
                  <a:pt x="2915" y="7422"/>
                </a:lnTo>
                <a:lnTo>
                  <a:pt x="2915" y="7390"/>
                </a:lnTo>
                <a:lnTo>
                  <a:pt x="2914" y="7358"/>
                </a:lnTo>
                <a:lnTo>
                  <a:pt x="2915" y="7327"/>
                </a:lnTo>
                <a:lnTo>
                  <a:pt x="2916" y="7296"/>
                </a:lnTo>
                <a:lnTo>
                  <a:pt x="2917" y="7267"/>
                </a:lnTo>
                <a:lnTo>
                  <a:pt x="2923" y="7211"/>
                </a:lnTo>
                <a:lnTo>
                  <a:pt x="2932" y="7148"/>
                </a:lnTo>
                <a:lnTo>
                  <a:pt x="2945" y="7074"/>
                </a:lnTo>
                <a:lnTo>
                  <a:pt x="2958" y="6992"/>
                </a:lnTo>
                <a:lnTo>
                  <a:pt x="2973" y="6912"/>
                </a:lnTo>
                <a:lnTo>
                  <a:pt x="2998" y="6778"/>
                </a:lnTo>
                <a:lnTo>
                  <a:pt x="3010" y="6722"/>
                </a:lnTo>
                <a:lnTo>
                  <a:pt x="3189" y="6653"/>
                </a:lnTo>
                <a:lnTo>
                  <a:pt x="3192" y="6650"/>
                </a:lnTo>
                <a:lnTo>
                  <a:pt x="3196" y="6645"/>
                </a:lnTo>
                <a:lnTo>
                  <a:pt x="3200" y="6635"/>
                </a:lnTo>
                <a:lnTo>
                  <a:pt x="3205" y="6621"/>
                </a:lnTo>
                <a:lnTo>
                  <a:pt x="3208" y="6602"/>
                </a:lnTo>
                <a:lnTo>
                  <a:pt x="3213" y="6574"/>
                </a:lnTo>
                <a:lnTo>
                  <a:pt x="3215" y="6540"/>
                </a:lnTo>
                <a:lnTo>
                  <a:pt x="3217" y="6503"/>
                </a:lnTo>
                <a:lnTo>
                  <a:pt x="3217" y="6472"/>
                </a:lnTo>
                <a:lnTo>
                  <a:pt x="3217" y="6418"/>
                </a:lnTo>
                <a:lnTo>
                  <a:pt x="3217" y="6394"/>
                </a:lnTo>
                <a:lnTo>
                  <a:pt x="3217" y="6370"/>
                </a:lnTo>
                <a:lnTo>
                  <a:pt x="3218" y="6346"/>
                </a:lnTo>
                <a:lnTo>
                  <a:pt x="3221" y="6320"/>
                </a:lnTo>
                <a:lnTo>
                  <a:pt x="3225" y="6294"/>
                </a:lnTo>
                <a:lnTo>
                  <a:pt x="3230" y="6271"/>
                </a:lnTo>
                <a:lnTo>
                  <a:pt x="3241" y="6224"/>
                </a:lnTo>
                <a:lnTo>
                  <a:pt x="3248" y="6197"/>
                </a:lnTo>
                <a:lnTo>
                  <a:pt x="3254" y="6164"/>
                </a:lnTo>
                <a:lnTo>
                  <a:pt x="3260" y="6122"/>
                </a:lnTo>
                <a:lnTo>
                  <a:pt x="3265" y="6071"/>
                </a:lnTo>
                <a:lnTo>
                  <a:pt x="3275" y="5947"/>
                </a:lnTo>
                <a:lnTo>
                  <a:pt x="3281" y="5821"/>
                </a:lnTo>
                <a:lnTo>
                  <a:pt x="3290" y="5668"/>
                </a:lnTo>
                <a:lnTo>
                  <a:pt x="3291" y="5640"/>
                </a:lnTo>
                <a:lnTo>
                  <a:pt x="3290" y="5594"/>
                </a:lnTo>
                <a:lnTo>
                  <a:pt x="3286" y="5533"/>
                </a:lnTo>
                <a:lnTo>
                  <a:pt x="3284" y="5500"/>
                </a:lnTo>
                <a:lnTo>
                  <a:pt x="3280" y="5464"/>
                </a:lnTo>
                <a:lnTo>
                  <a:pt x="3271" y="5378"/>
                </a:lnTo>
                <a:lnTo>
                  <a:pt x="3261" y="5275"/>
                </a:lnTo>
                <a:lnTo>
                  <a:pt x="3246" y="5118"/>
                </a:lnTo>
                <a:lnTo>
                  <a:pt x="3241" y="5088"/>
                </a:lnTo>
                <a:lnTo>
                  <a:pt x="3233" y="5043"/>
                </a:lnTo>
                <a:lnTo>
                  <a:pt x="3209" y="4928"/>
                </a:lnTo>
                <a:lnTo>
                  <a:pt x="3186" y="4821"/>
                </a:lnTo>
                <a:lnTo>
                  <a:pt x="3174" y="4768"/>
                </a:lnTo>
                <a:lnTo>
                  <a:pt x="3170" y="4751"/>
                </a:lnTo>
                <a:lnTo>
                  <a:pt x="3165" y="4724"/>
                </a:lnTo>
                <a:lnTo>
                  <a:pt x="3161" y="4706"/>
                </a:lnTo>
                <a:lnTo>
                  <a:pt x="3159" y="4686"/>
                </a:lnTo>
                <a:lnTo>
                  <a:pt x="3158" y="4664"/>
                </a:lnTo>
                <a:lnTo>
                  <a:pt x="3157" y="4640"/>
                </a:lnTo>
                <a:lnTo>
                  <a:pt x="3155" y="4627"/>
                </a:lnTo>
                <a:lnTo>
                  <a:pt x="3153" y="4613"/>
                </a:lnTo>
                <a:lnTo>
                  <a:pt x="3151" y="4599"/>
                </a:lnTo>
                <a:lnTo>
                  <a:pt x="3147" y="4585"/>
                </a:lnTo>
                <a:lnTo>
                  <a:pt x="3138" y="4557"/>
                </a:lnTo>
                <a:lnTo>
                  <a:pt x="3128" y="4530"/>
                </a:lnTo>
                <a:lnTo>
                  <a:pt x="3118" y="4505"/>
                </a:lnTo>
                <a:lnTo>
                  <a:pt x="3108" y="4484"/>
                </a:lnTo>
                <a:lnTo>
                  <a:pt x="3097" y="4459"/>
                </a:lnTo>
                <a:lnTo>
                  <a:pt x="3092" y="4440"/>
                </a:lnTo>
                <a:lnTo>
                  <a:pt x="3088" y="4408"/>
                </a:lnTo>
                <a:lnTo>
                  <a:pt x="3082" y="4365"/>
                </a:lnTo>
                <a:lnTo>
                  <a:pt x="3081" y="4341"/>
                </a:lnTo>
                <a:lnTo>
                  <a:pt x="3080" y="4316"/>
                </a:lnTo>
                <a:lnTo>
                  <a:pt x="3077" y="4301"/>
                </a:lnTo>
                <a:lnTo>
                  <a:pt x="3075" y="4283"/>
                </a:lnTo>
                <a:lnTo>
                  <a:pt x="3071" y="4262"/>
                </a:lnTo>
                <a:lnTo>
                  <a:pt x="3065" y="4239"/>
                </a:lnTo>
                <a:lnTo>
                  <a:pt x="3050" y="4189"/>
                </a:lnTo>
                <a:lnTo>
                  <a:pt x="3033" y="4136"/>
                </a:lnTo>
                <a:lnTo>
                  <a:pt x="3016" y="4087"/>
                </a:lnTo>
                <a:lnTo>
                  <a:pt x="3001" y="4043"/>
                </a:lnTo>
                <a:lnTo>
                  <a:pt x="2982" y="3995"/>
                </a:lnTo>
                <a:lnTo>
                  <a:pt x="2975" y="3977"/>
                </a:lnTo>
                <a:lnTo>
                  <a:pt x="2970" y="3951"/>
                </a:lnTo>
                <a:lnTo>
                  <a:pt x="2966" y="3938"/>
                </a:lnTo>
                <a:lnTo>
                  <a:pt x="2965" y="3923"/>
                </a:lnTo>
                <a:lnTo>
                  <a:pt x="2964" y="3907"/>
                </a:lnTo>
                <a:lnTo>
                  <a:pt x="2963" y="3890"/>
                </a:lnTo>
                <a:lnTo>
                  <a:pt x="2964" y="3872"/>
                </a:lnTo>
                <a:lnTo>
                  <a:pt x="2966" y="3856"/>
                </a:lnTo>
                <a:lnTo>
                  <a:pt x="2970" y="3823"/>
                </a:lnTo>
                <a:lnTo>
                  <a:pt x="2971" y="3804"/>
                </a:lnTo>
                <a:lnTo>
                  <a:pt x="2971" y="3781"/>
                </a:lnTo>
                <a:lnTo>
                  <a:pt x="2969" y="3754"/>
                </a:lnTo>
                <a:lnTo>
                  <a:pt x="2965" y="3723"/>
                </a:lnTo>
                <a:lnTo>
                  <a:pt x="2959" y="3675"/>
                </a:lnTo>
                <a:lnTo>
                  <a:pt x="2955" y="3655"/>
                </a:lnTo>
                <a:lnTo>
                  <a:pt x="2954" y="3648"/>
                </a:lnTo>
                <a:lnTo>
                  <a:pt x="2954" y="3636"/>
                </a:lnTo>
                <a:lnTo>
                  <a:pt x="2955" y="3632"/>
                </a:lnTo>
                <a:lnTo>
                  <a:pt x="2956" y="3626"/>
                </a:lnTo>
                <a:lnTo>
                  <a:pt x="2961" y="3613"/>
                </a:lnTo>
                <a:lnTo>
                  <a:pt x="2966" y="3598"/>
                </a:lnTo>
                <a:lnTo>
                  <a:pt x="2974" y="3585"/>
                </a:lnTo>
                <a:lnTo>
                  <a:pt x="2988" y="3561"/>
                </a:lnTo>
                <a:lnTo>
                  <a:pt x="2994" y="3551"/>
                </a:lnTo>
                <a:lnTo>
                  <a:pt x="2996" y="3558"/>
                </a:lnTo>
                <a:lnTo>
                  <a:pt x="2998" y="3579"/>
                </a:lnTo>
                <a:lnTo>
                  <a:pt x="3000" y="3593"/>
                </a:lnTo>
                <a:lnTo>
                  <a:pt x="3001" y="3609"/>
                </a:lnTo>
                <a:lnTo>
                  <a:pt x="3001" y="3625"/>
                </a:lnTo>
                <a:lnTo>
                  <a:pt x="2998" y="3642"/>
                </a:lnTo>
                <a:lnTo>
                  <a:pt x="2997" y="3659"/>
                </a:lnTo>
                <a:lnTo>
                  <a:pt x="2997" y="3677"/>
                </a:lnTo>
                <a:lnTo>
                  <a:pt x="2998" y="3696"/>
                </a:lnTo>
                <a:lnTo>
                  <a:pt x="3001" y="3715"/>
                </a:lnTo>
                <a:lnTo>
                  <a:pt x="3009" y="3760"/>
                </a:lnTo>
                <a:lnTo>
                  <a:pt x="3020" y="3815"/>
                </a:lnTo>
                <a:lnTo>
                  <a:pt x="3032" y="3875"/>
                </a:lnTo>
                <a:lnTo>
                  <a:pt x="3041" y="3933"/>
                </a:lnTo>
                <a:lnTo>
                  <a:pt x="3049" y="3990"/>
                </a:lnTo>
                <a:lnTo>
                  <a:pt x="3058" y="4045"/>
                </a:lnTo>
                <a:lnTo>
                  <a:pt x="3068" y="4106"/>
                </a:lnTo>
                <a:lnTo>
                  <a:pt x="3073" y="4139"/>
                </a:lnTo>
                <a:lnTo>
                  <a:pt x="3080" y="4173"/>
                </a:lnTo>
                <a:lnTo>
                  <a:pt x="3087" y="4206"/>
                </a:lnTo>
                <a:lnTo>
                  <a:pt x="3095" y="4237"/>
                </a:lnTo>
                <a:lnTo>
                  <a:pt x="3105" y="4265"/>
                </a:lnTo>
                <a:lnTo>
                  <a:pt x="3110" y="4279"/>
                </a:lnTo>
                <a:lnTo>
                  <a:pt x="3116" y="4291"/>
                </a:lnTo>
                <a:lnTo>
                  <a:pt x="3122" y="4303"/>
                </a:lnTo>
                <a:lnTo>
                  <a:pt x="3128" y="4316"/>
                </a:lnTo>
                <a:lnTo>
                  <a:pt x="3141" y="4347"/>
                </a:lnTo>
                <a:lnTo>
                  <a:pt x="3152" y="4380"/>
                </a:lnTo>
                <a:lnTo>
                  <a:pt x="3163" y="4417"/>
                </a:lnTo>
                <a:lnTo>
                  <a:pt x="3188" y="4488"/>
                </a:lnTo>
                <a:lnTo>
                  <a:pt x="3199" y="4521"/>
                </a:lnTo>
                <a:lnTo>
                  <a:pt x="3210" y="4551"/>
                </a:lnTo>
                <a:lnTo>
                  <a:pt x="3221" y="4576"/>
                </a:lnTo>
                <a:lnTo>
                  <a:pt x="3229" y="4597"/>
                </a:lnTo>
                <a:lnTo>
                  <a:pt x="3236" y="4615"/>
                </a:lnTo>
                <a:lnTo>
                  <a:pt x="3239" y="4631"/>
                </a:lnTo>
                <a:lnTo>
                  <a:pt x="3247" y="4660"/>
                </a:lnTo>
                <a:lnTo>
                  <a:pt x="3254" y="4691"/>
                </a:lnTo>
                <a:lnTo>
                  <a:pt x="3261" y="4709"/>
                </a:lnTo>
                <a:lnTo>
                  <a:pt x="3269" y="4730"/>
                </a:lnTo>
                <a:lnTo>
                  <a:pt x="3288" y="4778"/>
                </a:lnTo>
                <a:lnTo>
                  <a:pt x="3309" y="4828"/>
                </a:lnTo>
                <a:lnTo>
                  <a:pt x="3318" y="4853"/>
                </a:lnTo>
                <a:lnTo>
                  <a:pt x="3325" y="4876"/>
                </a:lnTo>
                <a:lnTo>
                  <a:pt x="3332" y="4897"/>
                </a:lnTo>
                <a:lnTo>
                  <a:pt x="3338" y="4912"/>
                </a:lnTo>
                <a:lnTo>
                  <a:pt x="3342" y="4925"/>
                </a:lnTo>
                <a:lnTo>
                  <a:pt x="3348" y="4936"/>
                </a:lnTo>
                <a:lnTo>
                  <a:pt x="3358" y="4957"/>
                </a:lnTo>
                <a:lnTo>
                  <a:pt x="3364" y="4969"/>
                </a:lnTo>
                <a:lnTo>
                  <a:pt x="3370" y="4984"/>
                </a:lnTo>
                <a:lnTo>
                  <a:pt x="3413" y="5123"/>
                </a:lnTo>
                <a:lnTo>
                  <a:pt x="3450" y="5239"/>
                </a:lnTo>
                <a:lnTo>
                  <a:pt x="3456" y="5255"/>
                </a:lnTo>
                <a:lnTo>
                  <a:pt x="3465" y="5279"/>
                </a:lnTo>
                <a:lnTo>
                  <a:pt x="3469" y="5293"/>
                </a:lnTo>
                <a:lnTo>
                  <a:pt x="3473" y="5307"/>
                </a:lnTo>
                <a:lnTo>
                  <a:pt x="3476" y="5323"/>
                </a:lnTo>
                <a:lnTo>
                  <a:pt x="3479" y="5341"/>
                </a:lnTo>
                <a:lnTo>
                  <a:pt x="3481" y="5369"/>
                </a:lnTo>
                <a:lnTo>
                  <a:pt x="3483" y="5381"/>
                </a:lnTo>
                <a:lnTo>
                  <a:pt x="3487" y="5392"/>
                </a:lnTo>
                <a:lnTo>
                  <a:pt x="3491" y="5404"/>
                </a:lnTo>
                <a:lnTo>
                  <a:pt x="3496" y="5416"/>
                </a:lnTo>
                <a:lnTo>
                  <a:pt x="3511" y="5448"/>
                </a:lnTo>
                <a:lnTo>
                  <a:pt x="3516" y="5459"/>
                </a:lnTo>
                <a:lnTo>
                  <a:pt x="3521" y="5471"/>
                </a:lnTo>
                <a:lnTo>
                  <a:pt x="3529" y="5499"/>
                </a:lnTo>
                <a:lnTo>
                  <a:pt x="3537" y="5530"/>
                </a:lnTo>
                <a:lnTo>
                  <a:pt x="3545" y="5561"/>
                </a:lnTo>
                <a:lnTo>
                  <a:pt x="3555" y="5613"/>
                </a:lnTo>
                <a:lnTo>
                  <a:pt x="3560" y="5635"/>
                </a:lnTo>
                <a:lnTo>
                  <a:pt x="3652" y="5615"/>
                </a:lnTo>
                <a:lnTo>
                  <a:pt x="3661" y="5650"/>
                </a:lnTo>
                <a:lnTo>
                  <a:pt x="3668" y="5683"/>
                </a:lnTo>
                <a:lnTo>
                  <a:pt x="3675" y="5718"/>
                </a:lnTo>
                <a:lnTo>
                  <a:pt x="3679" y="5749"/>
                </a:lnTo>
                <a:lnTo>
                  <a:pt x="3684" y="5781"/>
                </a:lnTo>
                <a:lnTo>
                  <a:pt x="3688" y="5801"/>
                </a:lnTo>
                <a:lnTo>
                  <a:pt x="3695" y="5828"/>
                </a:lnTo>
                <a:lnTo>
                  <a:pt x="3704" y="5861"/>
                </a:lnTo>
                <a:lnTo>
                  <a:pt x="3717" y="5903"/>
                </a:lnTo>
                <a:lnTo>
                  <a:pt x="3742" y="5983"/>
                </a:lnTo>
                <a:lnTo>
                  <a:pt x="3751" y="6010"/>
                </a:lnTo>
                <a:lnTo>
                  <a:pt x="3761" y="6032"/>
                </a:lnTo>
                <a:lnTo>
                  <a:pt x="3769" y="6050"/>
                </a:lnTo>
                <a:lnTo>
                  <a:pt x="3777" y="6064"/>
                </a:lnTo>
                <a:lnTo>
                  <a:pt x="3785" y="6075"/>
                </a:lnTo>
                <a:lnTo>
                  <a:pt x="3794" y="6086"/>
                </a:lnTo>
                <a:lnTo>
                  <a:pt x="3805" y="6098"/>
                </a:lnTo>
                <a:lnTo>
                  <a:pt x="3817" y="6116"/>
                </a:lnTo>
                <a:lnTo>
                  <a:pt x="3842" y="6156"/>
                </a:lnTo>
                <a:lnTo>
                  <a:pt x="3857" y="6179"/>
                </a:lnTo>
                <a:lnTo>
                  <a:pt x="3872" y="6200"/>
                </a:lnTo>
                <a:lnTo>
                  <a:pt x="3888" y="6221"/>
                </a:lnTo>
                <a:lnTo>
                  <a:pt x="3904" y="6240"/>
                </a:lnTo>
                <a:lnTo>
                  <a:pt x="3920" y="6255"/>
                </a:lnTo>
                <a:lnTo>
                  <a:pt x="3936" y="6268"/>
                </a:lnTo>
                <a:lnTo>
                  <a:pt x="3952" y="6278"/>
                </a:lnTo>
                <a:lnTo>
                  <a:pt x="3968" y="6285"/>
                </a:lnTo>
                <a:lnTo>
                  <a:pt x="3986" y="6290"/>
                </a:lnTo>
                <a:lnTo>
                  <a:pt x="4007" y="6293"/>
                </a:lnTo>
                <a:lnTo>
                  <a:pt x="4031" y="6294"/>
                </a:lnTo>
                <a:lnTo>
                  <a:pt x="4059" y="6294"/>
                </a:lnTo>
                <a:lnTo>
                  <a:pt x="4072" y="6294"/>
                </a:lnTo>
                <a:lnTo>
                  <a:pt x="4084" y="6293"/>
                </a:lnTo>
                <a:lnTo>
                  <a:pt x="4094" y="6291"/>
                </a:lnTo>
                <a:lnTo>
                  <a:pt x="4102" y="6289"/>
                </a:lnTo>
                <a:lnTo>
                  <a:pt x="4108" y="6286"/>
                </a:lnTo>
                <a:lnTo>
                  <a:pt x="4114" y="6284"/>
                </a:lnTo>
                <a:lnTo>
                  <a:pt x="4117" y="6281"/>
                </a:lnTo>
                <a:lnTo>
                  <a:pt x="4120" y="6277"/>
                </a:lnTo>
                <a:lnTo>
                  <a:pt x="4122" y="6273"/>
                </a:lnTo>
                <a:lnTo>
                  <a:pt x="4123" y="6269"/>
                </a:lnTo>
                <a:lnTo>
                  <a:pt x="4123" y="6260"/>
                </a:lnTo>
                <a:lnTo>
                  <a:pt x="4120" y="6252"/>
                </a:lnTo>
                <a:lnTo>
                  <a:pt x="4118" y="6244"/>
                </a:lnTo>
                <a:lnTo>
                  <a:pt x="4116" y="6237"/>
                </a:lnTo>
                <a:lnTo>
                  <a:pt x="4111" y="6232"/>
                </a:lnTo>
                <a:lnTo>
                  <a:pt x="4106" y="6229"/>
                </a:lnTo>
                <a:lnTo>
                  <a:pt x="4100" y="6227"/>
                </a:lnTo>
                <a:lnTo>
                  <a:pt x="4087" y="6224"/>
                </a:lnTo>
                <a:lnTo>
                  <a:pt x="4083" y="6222"/>
                </a:lnTo>
                <a:lnTo>
                  <a:pt x="4078" y="6220"/>
                </a:lnTo>
                <a:lnTo>
                  <a:pt x="4076" y="6216"/>
                </a:lnTo>
                <a:lnTo>
                  <a:pt x="4073" y="6214"/>
                </a:lnTo>
                <a:lnTo>
                  <a:pt x="4072" y="6211"/>
                </a:lnTo>
                <a:lnTo>
                  <a:pt x="4072" y="6208"/>
                </a:lnTo>
                <a:lnTo>
                  <a:pt x="4073" y="6205"/>
                </a:lnTo>
                <a:lnTo>
                  <a:pt x="4075" y="6204"/>
                </a:lnTo>
                <a:lnTo>
                  <a:pt x="4083" y="6203"/>
                </a:lnTo>
                <a:lnTo>
                  <a:pt x="4091" y="6200"/>
                </a:lnTo>
                <a:lnTo>
                  <a:pt x="4097" y="6197"/>
                </a:lnTo>
                <a:lnTo>
                  <a:pt x="4104" y="6193"/>
                </a:lnTo>
                <a:lnTo>
                  <a:pt x="4111" y="6188"/>
                </a:lnTo>
                <a:lnTo>
                  <a:pt x="4118" y="6182"/>
                </a:lnTo>
                <a:lnTo>
                  <a:pt x="4130" y="6169"/>
                </a:lnTo>
                <a:lnTo>
                  <a:pt x="4139" y="6156"/>
                </a:lnTo>
                <a:lnTo>
                  <a:pt x="4147" y="6144"/>
                </a:lnTo>
                <a:lnTo>
                  <a:pt x="4153" y="6134"/>
                </a:lnTo>
                <a:lnTo>
                  <a:pt x="4162" y="6134"/>
                </a:lnTo>
                <a:lnTo>
                  <a:pt x="4182" y="6135"/>
                </a:lnTo>
                <a:lnTo>
                  <a:pt x="4209" y="6134"/>
                </a:lnTo>
                <a:lnTo>
                  <a:pt x="4221" y="6133"/>
                </a:lnTo>
                <a:lnTo>
                  <a:pt x="4233" y="6130"/>
                </a:lnTo>
                <a:lnTo>
                  <a:pt x="4238" y="6128"/>
                </a:lnTo>
                <a:lnTo>
                  <a:pt x="4242" y="6124"/>
                </a:lnTo>
                <a:lnTo>
                  <a:pt x="4246" y="6119"/>
                </a:lnTo>
                <a:lnTo>
                  <a:pt x="4249" y="6112"/>
                </a:lnTo>
                <a:lnTo>
                  <a:pt x="4255" y="6098"/>
                </a:lnTo>
                <a:lnTo>
                  <a:pt x="4258" y="6082"/>
                </a:lnTo>
                <a:lnTo>
                  <a:pt x="4259" y="6066"/>
                </a:lnTo>
                <a:lnTo>
                  <a:pt x="4260" y="6052"/>
                </a:lnTo>
                <a:lnTo>
                  <a:pt x="4260" y="6040"/>
                </a:lnTo>
                <a:lnTo>
                  <a:pt x="4266" y="6038"/>
                </a:lnTo>
                <a:lnTo>
                  <a:pt x="4269" y="6034"/>
                </a:lnTo>
                <a:lnTo>
                  <a:pt x="4272" y="6031"/>
                </a:lnTo>
                <a:lnTo>
                  <a:pt x="4274" y="6026"/>
                </a:lnTo>
                <a:lnTo>
                  <a:pt x="4274" y="6022"/>
                </a:lnTo>
                <a:lnTo>
                  <a:pt x="4274" y="6016"/>
                </a:lnTo>
                <a:lnTo>
                  <a:pt x="4272" y="6004"/>
                </a:lnTo>
                <a:lnTo>
                  <a:pt x="4267" y="5993"/>
                </a:lnTo>
                <a:lnTo>
                  <a:pt x="4263" y="5981"/>
                </a:lnTo>
                <a:lnTo>
                  <a:pt x="4255" y="5964"/>
                </a:lnTo>
                <a:lnTo>
                  <a:pt x="4244" y="5939"/>
                </a:lnTo>
                <a:lnTo>
                  <a:pt x="4226" y="5898"/>
                </a:lnTo>
                <a:lnTo>
                  <a:pt x="4206" y="5854"/>
                </a:lnTo>
                <a:lnTo>
                  <a:pt x="4199" y="5836"/>
                </a:lnTo>
                <a:lnTo>
                  <a:pt x="4195" y="5821"/>
                </a:lnTo>
                <a:lnTo>
                  <a:pt x="4189" y="5791"/>
                </a:lnTo>
                <a:lnTo>
                  <a:pt x="4182" y="5753"/>
                </a:lnTo>
                <a:lnTo>
                  <a:pt x="4174" y="5718"/>
                </a:lnTo>
                <a:lnTo>
                  <a:pt x="4171" y="5703"/>
                </a:lnTo>
                <a:lnTo>
                  <a:pt x="4169" y="5693"/>
                </a:lnTo>
                <a:lnTo>
                  <a:pt x="4166" y="5687"/>
                </a:lnTo>
                <a:lnTo>
                  <a:pt x="4162" y="5681"/>
                </a:lnTo>
                <a:lnTo>
                  <a:pt x="4151" y="5667"/>
                </a:lnTo>
                <a:lnTo>
                  <a:pt x="4138" y="5651"/>
                </a:lnTo>
                <a:lnTo>
                  <a:pt x="4122" y="5634"/>
                </a:lnTo>
                <a:lnTo>
                  <a:pt x="4089" y="5602"/>
                </a:lnTo>
                <a:lnTo>
                  <a:pt x="4070" y="5581"/>
                </a:lnTo>
                <a:lnTo>
                  <a:pt x="4062" y="5572"/>
                </a:lnTo>
                <a:lnTo>
                  <a:pt x="4051" y="5561"/>
                </a:lnTo>
                <a:lnTo>
                  <a:pt x="4023" y="5534"/>
                </a:lnTo>
                <a:lnTo>
                  <a:pt x="3986" y="5500"/>
                </a:lnTo>
                <a:lnTo>
                  <a:pt x="3989" y="5495"/>
                </a:lnTo>
                <a:lnTo>
                  <a:pt x="3994" y="5486"/>
                </a:lnTo>
                <a:lnTo>
                  <a:pt x="3995" y="5483"/>
                </a:lnTo>
                <a:lnTo>
                  <a:pt x="3994" y="5479"/>
                </a:lnTo>
                <a:lnTo>
                  <a:pt x="3991" y="5468"/>
                </a:lnTo>
                <a:lnTo>
                  <a:pt x="3985" y="5455"/>
                </a:lnTo>
                <a:lnTo>
                  <a:pt x="3977" y="5445"/>
                </a:lnTo>
                <a:lnTo>
                  <a:pt x="3970" y="5432"/>
                </a:lnTo>
                <a:lnTo>
                  <a:pt x="3962" y="5415"/>
                </a:lnTo>
                <a:lnTo>
                  <a:pt x="3955" y="5396"/>
                </a:lnTo>
                <a:lnTo>
                  <a:pt x="3950" y="5375"/>
                </a:lnTo>
                <a:lnTo>
                  <a:pt x="3946" y="5365"/>
                </a:lnTo>
                <a:lnTo>
                  <a:pt x="3942" y="5357"/>
                </a:lnTo>
                <a:lnTo>
                  <a:pt x="3932" y="5342"/>
                </a:lnTo>
                <a:lnTo>
                  <a:pt x="3928" y="5334"/>
                </a:lnTo>
                <a:lnTo>
                  <a:pt x="3924" y="5323"/>
                </a:lnTo>
                <a:lnTo>
                  <a:pt x="3921" y="5311"/>
                </a:lnTo>
                <a:lnTo>
                  <a:pt x="3919" y="5296"/>
                </a:lnTo>
                <a:lnTo>
                  <a:pt x="3915" y="5280"/>
                </a:lnTo>
                <a:lnTo>
                  <a:pt x="3912" y="5270"/>
                </a:lnTo>
                <a:lnTo>
                  <a:pt x="3907" y="5260"/>
                </a:lnTo>
                <a:lnTo>
                  <a:pt x="3902" y="5252"/>
                </a:lnTo>
                <a:lnTo>
                  <a:pt x="3896" y="5246"/>
                </a:lnTo>
                <a:lnTo>
                  <a:pt x="3890" y="5237"/>
                </a:lnTo>
                <a:lnTo>
                  <a:pt x="3884" y="5227"/>
                </a:lnTo>
                <a:lnTo>
                  <a:pt x="3881" y="5213"/>
                </a:lnTo>
                <a:lnTo>
                  <a:pt x="3872" y="5182"/>
                </a:lnTo>
                <a:lnTo>
                  <a:pt x="3863" y="5150"/>
                </a:lnTo>
                <a:lnTo>
                  <a:pt x="3852" y="5118"/>
                </a:lnTo>
                <a:lnTo>
                  <a:pt x="3849" y="5103"/>
                </a:lnTo>
                <a:lnTo>
                  <a:pt x="3846" y="5087"/>
                </a:lnTo>
                <a:lnTo>
                  <a:pt x="3843" y="5072"/>
                </a:lnTo>
                <a:lnTo>
                  <a:pt x="3837" y="5059"/>
                </a:lnTo>
                <a:lnTo>
                  <a:pt x="3830" y="5045"/>
                </a:lnTo>
                <a:lnTo>
                  <a:pt x="3824" y="5032"/>
                </a:lnTo>
                <a:lnTo>
                  <a:pt x="3816" y="5019"/>
                </a:lnTo>
                <a:lnTo>
                  <a:pt x="3810" y="5003"/>
                </a:lnTo>
                <a:lnTo>
                  <a:pt x="3804" y="4986"/>
                </a:lnTo>
                <a:lnTo>
                  <a:pt x="3803" y="4976"/>
                </a:lnTo>
                <a:lnTo>
                  <a:pt x="3801" y="4967"/>
                </a:lnTo>
                <a:lnTo>
                  <a:pt x="3797" y="4941"/>
                </a:lnTo>
                <a:lnTo>
                  <a:pt x="3791" y="4906"/>
                </a:lnTo>
                <a:lnTo>
                  <a:pt x="3774" y="4826"/>
                </a:lnTo>
                <a:lnTo>
                  <a:pt x="3757" y="4750"/>
                </a:lnTo>
                <a:lnTo>
                  <a:pt x="3750" y="4721"/>
                </a:lnTo>
                <a:lnTo>
                  <a:pt x="3747" y="4701"/>
                </a:lnTo>
                <a:lnTo>
                  <a:pt x="3744" y="4688"/>
                </a:lnTo>
                <a:lnTo>
                  <a:pt x="3740" y="4676"/>
                </a:lnTo>
                <a:lnTo>
                  <a:pt x="3734" y="4664"/>
                </a:lnTo>
                <a:lnTo>
                  <a:pt x="3730" y="4653"/>
                </a:lnTo>
                <a:lnTo>
                  <a:pt x="3724" y="4641"/>
                </a:lnTo>
                <a:lnTo>
                  <a:pt x="3718" y="4630"/>
                </a:lnTo>
                <a:lnTo>
                  <a:pt x="3715" y="4619"/>
                </a:lnTo>
                <a:lnTo>
                  <a:pt x="3712" y="4606"/>
                </a:lnTo>
                <a:lnTo>
                  <a:pt x="3706" y="4557"/>
                </a:lnTo>
                <a:lnTo>
                  <a:pt x="3693" y="4479"/>
                </a:lnTo>
                <a:lnTo>
                  <a:pt x="3681" y="4395"/>
                </a:lnTo>
                <a:lnTo>
                  <a:pt x="3676" y="4359"/>
                </a:lnTo>
                <a:lnTo>
                  <a:pt x="3673" y="4331"/>
                </a:lnTo>
                <a:lnTo>
                  <a:pt x="3670" y="4294"/>
                </a:lnTo>
                <a:lnTo>
                  <a:pt x="3668" y="4271"/>
                </a:lnTo>
                <a:lnTo>
                  <a:pt x="3667" y="4253"/>
                </a:lnTo>
                <a:lnTo>
                  <a:pt x="3665" y="4230"/>
                </a:lnTo>
                <a:lnTo>
                  <a:pt x="3664" y="4216"/>
                </a:lnTo>
                <a:lnTo>
                  <a:pt x="3662" y="4202"/>
                </a:lnTo>
                <a:lnTo>
                  <a:pt x="3654" y="4174"/>
                </a:lnTo>
                <a:lnTo>
                  <a:pt x="3651" y="4159"/>
                </a:lnTo>
                <a:lnTo>
                  <a:pt x="3646" y="4143"/>
                </a:lnTo>
                <a:lnTo>
                  <a:pt x="3644" y="4124"/>
                </a:lnTo>
                <a:lnTo>
                  <a:pt x="3641" y="4105"/>
                </a:lnTo>
                <a:lnTo>
                  <a:pt x="3640" y="4086"/>
                </a:lnTo>
                <a:lnTo>
                  <a:pt x="3638" y="4068"/>
                </a:lnTo>
                <a:lnTo>
                  <a:pt x="3632" y="4040"/>
                </a:lnTo>
                <a:lnTo>
                  <a:pt x="3629" y="4026"/>
                </a:lnTo>
                <a:lnTo>
                  <a:pt x="3626" y="4011"/>
                </a:lnTo>
                <a:lnTo>
                  <a:pt x="3625" y="3994"/>
                </a:lnTo>
                <a:lnTo>
                  <a:pt x="3625" y="3974"/>
                </a:lnTo>
                <a:lnTo>
                  <a:pt x="3624" y="3956"/>
                </a:lnTo>
                <a:lnTo>
                  <a:pt x="3621" y="3940"/>
                </a:lnTo>
                <a:lnTo>
                  <a:pt x="3615" y="3927"/>
                </a:lnTo>
                <a:lnTo>
                  <a:pt x="3609" y="3916"/>
                </a:lnTo>
                <a:lnTo>
                  <a:pt x="3604" y="3904"/>
                </a:lnTo>
                <a:lnTo>
                  <a:pt x="3598" y="3892"/>
                </a:lnTo>
                <a:lnTo>
                  <a:pt x="3592" y="3878"/>
                </a:lnTo>
                <a:lnTo>
                  <a:pt x="3589" y="3861"/>
                </a:lnTo>
                <a:lnTo>
                  <a:pt x="3584" y="3840"/>
                </a:lnTo>
                <a:lnTo>
                  <a:pt x="3577" y="3817"/>
                </a:lnTo>
                <a:lnTo>
                  <a:pt x="3560" y="3766"/>
                </a:lnTo>
                <a:lnTo>
                  <a:pt x="3552" y="3740"/>
                </a:lnTo>
                <a:lnTo>
                  <a:pt x="3545" y="3715"/>
                </a:lnTo>
                <a:lnTo>
                  <a:pt x="3539" y="3692"/>
                </a:lnTo>
                <a:lnTo>
                  <a:pt x="3538" y="3682"/>
                </a:lnTo>
                <a:lnTo>
                  <a:pt x="3537" y="3673"/>
                </a:lnTo>
                <a:lnTo>
                  <a:pt x="3535" y="3644"/>
                </a:lnTo>
                <a:lnTo>
                  <a:pt x="3531" y="3622"/>
                </a:lnTo>
                <a:lnTo>
                  <a:pt x="3526" y="3596"/>
                </a:lnTo>
                <a:lnTo>
                  <a:pt x="3519" y="3557"/>
                </a:lnTo>
                <a:lnTo>
                  <a:pt x="3473" y="3287"/>
                </a:lnTo>
                <a:lnTo>
                  <a:pt x="3444" y="3108"/>
                </a:lnTo>
                <a:lnTo>
                  <a:pt x="3433" y="3033"/>
                </a:lnTo>
                <a:lnTo>
                  <a:pt x="3426" y="2977"/>
                </a:lnTo>
                <a:lnTo>
                  <a:pt x="3422" y="2931"/>
                </a:lnTo>
                <a:lnTo>
                  <a:pt x="3419" y="2884"/>
                </a:lnTo>
                <a:lnTo>
                  <a:pt x="3418" y="2834"/>
                </a:lnTo>
                <a:lnTo>
                  <a:pt x="3417" y="2782"/>
                </a:lnTo>
                <a:lnTo>
                  <a:pt x="3417" y="2670"/>
                </a:lnTo>
                <a:lnTo>
                  <a:pt x="3418" y="2548"/>
                </a:lnTo>
                <a:lnTo>
                  <a:pt x="3418" y="2515"/>
                </a:lnTo>
                <a:lnTo>
                  <a:pt x="3416" y="2478"/>
                </a:lnTo>
                <a:lnTo>
                  <a:pt x="3411" y="2440"/>
                </a:lnTo>
                <a:lnTo>
                  <a:pt x="3406" y="2399"/>
                </a:lnTo>
                <a:lnTo>
                  <a:pt x="3400" y="2358"/>
                </a:lnTo>
                <a:lnTo>
                  <a:pt x="3393" y="2316"/>
                </a:lnTo>
                <a:lnTo>
                  <a:pt x="3385" y="2273"/>
                </a:lnTo>
                <a:lnTo>
                  <a:pt x="3375" y="2231"/>
                </a:lnTo>
                <a:lnTo>
                  <a:pt x="3357" y="2152"/>
                </a:lnTo>
                <a:lnTo>
                  <a:pt x="3339" y="2082"/>
                </a:lnTo>
                <a:lnTo>
                  <a:pt x="3322" y="2027"/>
                </a:lnTo>
                <a:lnTo>
                  <a:pt x="3315" y="2005"/>
                </a:lnTo>
                <a:lnTo>
                  <a:pt x="3308" y="1990"/>
                </a:lnTo>
                <a:lnTo>
                  <a:pt x="3301" y="1978"/>
                </a:lnTo>
                <a:lnTo>
                  <a:pt x="3294" y="1965"/>
                </a:lnTo>
                <a:lnTo>
                  <a:pt x="3286" y="1955"/>
                </a:lnTo>
                <a:lnTo>
                  <a:pt x="3278" y="1943"/>
                </a:lnTo>
                <a:lnTo>
                  <a:pt x="3269" y="1934"/>
                </a:lnTo>
                <a:lnTo>
                  <a:pt x="3260" y="1925"/>
                </a:lnTo>
                <a:lnTo>
                  <a:pt x="3240" y="1908"/>
                </a:lnTo>
                <a:lnTo>
                  <a:pt x="3221" y="1894"/>
                </a:lnTo>
                <a:lnTo>
                  <a:pt x="3201" y="1881"/>
                </a:lnTo>
                <a:lnTo>
                  <a:pt x="3184" y="1872"/>
                </a:lnTo>
                <a:lnTo>
                  <a:pt x="3169" y="1864"/>
                </a:lnTo>
                <a:lnTo>
                  <a:pt x="3163" y="1861"/>
                </a:lnTo>
                <a:lnTo>
                  <a:pt x="3157" y="1856"/>
                </a:lnTo>
                <a:lnTo>
                  <a:pt x="3152" y="1850"/>
                </a:lnTo>
                <a:lnTo>
                  <a:pt x="3146" y="1845"/>
                </a:lnTo>
                <a:lnTo>
                  <a:pt x="3136" y="1831"/>
                </a:lnTo>
                <a:lnTo>
                  <a:pt x="3127" y="1814"/>
                </a:lnTo>
                <a:lnTo>
                  <a:pt x="3103" y="1770"/>
                </a:lnTo>
                <a:lnTo>
                  <a:pt x="3088" y="1745"/>
                </a:lnTo>
                <a:lnTo>
                  <a:pt x="3069" y="1717"/>
                </a:lnTo>
                <a:lnTo>
                  <a:pt x="3059" y="1702"/>
                </a:lnTo>
                <a:lnTo>
                  <a:pt x="3049" y="1684"/>
                </a:lnTo>
                <a:lnTo>
                  <a:pt x="3027" y="1645"/>
                </a:lnTo>
                <a:lnTo>
                  <a:pt x="3006" y="1602"/>
                </a:lnTo>
                <a:lnTo>
                  <a:pt x="2986" y="1559"/>
                </a:lnTo>
                <a:lnTo>
                  <a:pt x="2954" y="1485"/>
                </a:lnTo>
                <a:lnTo>
                  <a:pt x="2939" y="1448"/>
                </a:lnTo>
                <a:lnTo>
                  <a:pt x="2935" y="1438"/>
                </a:lnTo>
                <a:lnTo>
                  <a:pt x="2934" y="1429"/>
                </a:lnTo>
                <a:lnTo>
                  <a:pt x="2934" y="1426"/>
                </a:lnTo>
                <a:lnTo>
                  <a:pt x="2937" y="1424"/>
                </a:lnTo>
                <a:lnTo>
                  <a:pt x="2939" y="1424"/>
                </a:lnTo>
                <a:lnTo>
                  <a:pt x="2943" y="1425"/>
                </a:lnTo>
                <a:lnTo>
                  <a:pt x="2949" y="1431"/>
                </a:lnTo>
                <a:lnTo>
                  <a:pt x="2958" y="1442"/>
                </a:lnTo>
                <a:lnTo>
                  <a:pt x="2980" y="1473"/>
                </a:lnTo>
                <a:lnTo>
                  <a:pt x="3002" y="1508"/>
                </a:lnTo>
                <a:lnTo>
                  <a:pt x="3017" y="1532"/>
                </a:lnTo>
                <a:lnTo>
                  <a:pt x="3065" y="1606"/>
                </a:lnTo>
                <a:lnTo>
                  <a:pt x="3094" y="1651"/>
                </a:lnTo>
                <a:lnTo>
                  <a:pt x="3104" y="1668"/>
                </a:lnTo>
                <a:lnTo>
                  <a:pt x="3110" y="1680"/>
                </a:lnTo>
                <a:lnTo>
                  <a:pt x="3118" y="1693"/>
                </a:lnTo>
                <a:lnTo>
                  <a:pt x="3132" y="1717"/>
                </a:lnTo>
                <a:lnTo>
                  <a:pt x="3173" y="1782"/>
                </a:lnTo>
                <a:lnTo>
                  <a:pt x="3228" y="1866"/>
                </a:lnTo>
                <a:lnTo>
                  <a:pt x="3215" y="1847"/>
                </a:lnTo>
                <a:lnTo>
                  <a:pt x="3202" y="1824"/>
                </a:lnTo>
                <a:lnTo>
                  <a:pt x="3185" y="1795"/>
                </a:lnTo>
                <a:lnTo>
                  <a:pt x="3168" y="1761"/>
                </a:lnTo>
                <a:lnTo>
                  <a:pt x="3151" y="1724"/>
                </a:lnTo>
                <a:lnTo>
                  <a:pt x="3134" y="1685"/>
                </a:lnTo>
                <a:lnTo>
                  <a:pt x="3127" y="1666"/>
                </a:lnTo>
                <a:lnTo>
                  <a:pt x="3120" y="1646"/>
                </a:lnTo>
                <a:lnTo>
                  <a:pt x="3108" y="1614"/>
                </a:lnTo>
                <a:lnTo>
                  <a:pt x="3099" y="1592"/>
                </a:lnTo>
                <a:lnTo>
                  <a:pt x="3091" y="1579"/>
                </a:lnTo>
                <a:lnTo>
                  <a:pt x="3082" y="1567"/>
                </a:lnTo>
                <a:lnTo>
                  <a:pt x="3073" y="1556"/>
                </a:lnTo>
                <a:lnTo>
                  <a:pt x="3060" y="1541"/>
                </a:lnTo>
                <a:lnTo>
                  <a:pt x="3044" y="1519"/>
                </a:lnTo>
                <a:lnTo>
                  <a:pt x="3024" y="1488"/>
                </a:lnTo>
                <a:lnTo>
                  <a:pt x="2971" y="1403"/>
                </a:lnTo>
                <a:lnTo>
                  <a:pt x="2915" y="1314"/>
                </a:lnTo>
                <a:lnTo>
                  <a:pt x="2868" y="1237"/>
                </a:lnTo>
                <a:lnTo>
                  <a:pt x="2853" y="1211"/>
                </a:lnTo>
                <a:lnTo>
                  <a:pt x="2848" y="1200"/>
                </a:lnTo>
                <a:lnTo>
                  <a:pt x="2845" y="1194"/>
                </a:lnTo>
                <a:lnTo>
                  <a:pt x="2835" y="1157"/>
                </a:lnTo>
                <a:lnTo>
                  <a:pt x="2822" y="1104"/>
                </a:lnTo>
                <a:lnTo>
                  <a:pt x="2808" y="1049"/>
                </a:lnTo>
                <a:lnTo>
                  <a:pt x="2800" y="1009"/>
                </a:lnTo>
                <a:lnTo>
                  <a:pt x="2785" y="926"/>
                </a:lnTo>
                <a:lnTo>
                  <a:pt x="2759" y="702"/>
                </a:lnTo>
                <a:lnTo>
                  <a:pt x="2755" y="687"/>
                </a:lnTo>
                <a:lnTo>
                  <a:pt x="2751" y="664"/>
                </a:lnTo>
                <a:lnTo>
                  <a:pt x="2739" y="609"/>
                </a:lnTo>
                <a:lnTo>
                  <a:pt x="2722" y="539"/>
                </a:lnTo>
                <a:lnTo>
                  <a:pt x="2731" y="552"/>
                </a:lnTo>
                <a:lnTo>
                  <a:pt x="2743" y="567"/>
                </a:lnTo>
                <a:lnTo>
                  <a:pt x="2755" y="585"/>
                </a:lnTo>
                <a:lnTo>
                  <a:pt x="2761" y="597"/>
                </a:lnTo>
                <a:lnTo>
                  <a:pt x="2768" y="614"/>
                </a:lnTo>
                <a:lnTo>
                  <a:pt x="2775" y="632"/>
                </a:lnTo>
                <a:lnTo>
                  <a:pt x="2781" y="651"/>
                </a:lnTo>
                <a:lnTo>
                  <a:pt x="2791" y="688"/>
                </a:lnTo>
                <a:lnTo>
                  <a:pt x="2799" y="716"/>
                </a:lnTo>
                <a:lnTo>
                  <a:pt x="2808" y="743"/>
                </a:lnTo>
                <a:lnTo>
                  <a:pt x="2810" y="747"/>
                </a:lnTo>
                <a:lnTo>
                  <a:pt x="2810" y="748"/>
                </a:lnTo>
                <a:lnTo>
                  <a:pt x="2812" y="747"/>
                </a:lnTo>
                <a:lnTo>
                  <a:pt x="2812" y="742"/>
                </a:lnTo>
                <a:lnTo>
                  <a:pt x="2809" y="725"/>
                </a:lnTo>
                <a:lnTo>
                  <a:pt x="2804" y="696"/>
                </a:lnTo>
                <a:lnTo>
                  <a:pt x="2796" y="663"/>
                </a:lnTo>
                <a:lnTo>
                  <a:pt x="2786" y="627"/>
                </a:lnTo>
                <a:lnTo>
                  <a:pt x="2780" y="610"/>
                </a:lnTo>
                <a:lnTo>
                  <a:pt x="2769" y="592"/>
                </a:lnTo>
                <a:lnTo>
                  <a:pt x="2759" y="573"/>
                </a:lnTo>
                <a:lnTo>
                  <a:pt x="2747" y="556"/>
                </a:lnTo>
                <a:lnTo>
                  <a:pt x="2728" y="526"/>
                </a:lnTo>
                <a:lnTo>
                  <a:pt x="2722" y="517"/>
                </a:lnTo>
                <a:lnTo>
                  <a:pt x="2720" y="512"/>
                </a:lnTo>
                <a:lnTo>
                  <a:pt x="2710" y="463"/>
                </a:lnTo>
                <a:lnTo>
                  <a:pt x="2710" y="460"/>
                </a:lnTo>
                <a:lnTo>
                  <a:pt x="2708" y="459"/>
                </a:lnTo>
                <a:lnTo>
                  <a:pt x="2711" y="459"/>
                </a:lnTo>
                <a:lnTo>
                  <a:pt x="2714" y="461"/>
                </a:lnTo>
                <a:lnTo>
                  <a:pt x="2721" y="468"/>
                </a:lnTo>
                <a:lnTo>
                  <a:pt x="2733" y="479"/>
                </a:lnTo>
                <a:lnTo>
                  <a:pt x="2747" y="498"/>
                </a:lnTo>
                <a:lnTo>
                  <a:pt x="2757" y="509"/>
                </a:lnTo>
                <a:lnTo>
                  <a:pt x="2766" y="521"/>
                </a:lnTo>
                <a:lnTo>
                  <a:pt x="2773" y="534"/>
                </a:lnTo>
                <a:lnTo>
                  <a:pt x="2781" y="547"/>
                </a:lnTo>
                <a:lnTo>
                  <a:pt x="2793" y="576"/>
                </a:lnTo>
                <a:lnTo>
                  <a:pt x="2804" y="604"/>
                </a:lnTo>
                <a:lnTo>
                  <a:pt x="2814" y="633"/>
                </a:lnTo>
                <a:lnTo>
                  <a:pt x="2822" y="661"/>
                </a:lnTo>
                <a:lnTo>
                  <a:pt x="2835" y="704"/>
                </a:lnTo>
                <a:lnTo>
                  <a:pt x="2837" y="714"/>
                </a:lnTo>
                <a:lnTo>
                  <a:pt x="2839" y="727"/>
                </a:lnTo>
                <a:lnTo>
                  <a:pt x="2843" y="759"/>
                </a:lnTo>
                <a:lnTo>
                  <a:pt x="2845" y="796"/>
                </a:lnTo>
                <a:lnTo>
                  <a:pt x="2846" y="834"/>
                </a:lnTo>
                <a:lnTo>
                  <a:pt x="2846" y="871"/>
                </a:lnTo>
                <a:lnTo>
                  <a:pt x="2846" y="906"/>
                </a:lnTo>
                <a:lnTo>
                  <a:pt x="2844" y="931"/>
                </a:lnTo>
                <a:lnTo>
                  <a:pt x="2841" y="947"/>
                </a:lnTo>
                <a:lnTo>
                  <a:pt x="2835" y="969"/>
                </a:lnTo>
                <a:lnTo>
                  <a:pt x="2824" y="993"/>
                </a:lnTo>
                <a:lnTo>
                  <a:pt x="2813" y="1020"/>
                </a:lnTo>
                <a:lnTo>
                  <a:pt x="2814" y="1020"/>
                </a:lnTo>
                <a:lnTo>
                  <a:pt x="2815" y="1022"/>
                </a:lnTo>
                <a:lnTo>
                  <a:pt x="2818" y="1020"/>
                </a:lnTo>
                <a:lnTo>
                  <a:pt x="2822" y="1016"/>
                </a:lnTo>
                <a:lnTo>
                  <a:pt x="2826" y="1007"/>
                </a:lnTo>
                <a:lnTo>
                  <a:pt x="2832" y="993"/>
                </a:lnTo>
                <a:lnTo>
                  <a:pt x="2839" y="971"/>
                </a:lnTo>
                <a:lnTo>
                  <a:pt x="2847" y="940"/>
                </a:lnTo>
                <a:lnTo>
                  <a:pt x="2851" y="921"/>
                </a:lnTo>
                <a:lnTo>
                  <a:pt x="2853" y="900"/>
                </a:lnTo>
                <a:lnTo>
                  <a:pt x="2855" y="878"/>
                </a:lnTo>
                <a:lnTo>
                  <a:pt x="2855" y="854"/>
                </a:lnTo>
                <a:lnTo>
                  <a:pt x="2854" y="830"/>
                </a:lnTo>
                <a:lnTo>
                  <a:pt x="2853" y="805"/>
                </a:lnTo>
                <a:lnTo>
                  <a:pt x="2848" y="755"/>
                </a:lnTo>
                <a:lnTo>
                  <a:pt x="2843" y="706"/>
                </a:lnTo>
                <a:lnTo>
                  <a:pt x="2835" y="662"/>
                </a:lnTo>
                <a:lnTo>
                  <a:pt x="2826" y="625"/>
                </a:lnTo>
                <a:lnTo>
                  <a:pt x="2818" y="596"/>
                </a:lnTo>
                <a:lnTo>
                  <a:pt x="2815" y="585"/>
                </a:lnTo>
                <a:lnTo>
                  <a:pt x="2809" y="573"/>
                </a:lnTo>
                <a:lnTo>
                  <a:pt x="2797" y="550"/>
                </a:lnTo>
                <a:lnTo>
                  <a:pt x="2782" y="526"/>
                </a:lnTo>
                <a:lnTo>
                  <a:pt x="2766" y="505"/>
                </a:lnTo>
                <a:lnTo>
                  <a:pt x="2750" y="484"/>
                </a:lnTo>
                <a:lnTo>
                  <a:pt x="2736" y="467"/>
                </a:lnTo>
                <a:lnTo>
                  <a:pt x="2716" y="444"/>
                </a:lnTo>
                <a:lnTo>
                  <a:pt x="2710" y="435"/>
                </a:lnTo>
                <a:lnTo>
                  <a:pt x="2700" y="421"/>
                </a:lnTo>
                <a:lnTo>
                  <a:pt x="2680" y="384"/>
                </a:lnTo>
                <a:lnTo>
                  <a:pt x="2659" y="343"/>
                </a:lnTo>
                <a:lnTo>
                  <a:pt x="2651" y="325"/>
                </a:lnTo>
                <a:lnTo>
                  <a:pt x="2645" y="310"/>
                </a:lnTo>
                <a:lnTo>
                  <a:pt x="2636" y="293"/>
                </a:lnTo>
                <a:lnTo>
                  <a:pt x="2622" y="269"/>
                </a:lnTo>
                <a:lnTo>
                  <a:pt x="2604" y="240"/>
                </a:lnTo>
                <a:lnTo>
                  <a:pt x="2582" y="208"/>
                </a:lnTo>
                <a:lnTo>
                  <a:pt x="2559" y="176"/>
                </a:lnTo>
                <a:lnTo>
                  <a:pt x="2538" y="145"/>
                </a:lnTo>
                <a:lnTo>
                  <a:pt x="2516" y="118"/>
                </a:lnTo>
                <a:lnTo>
                  <a:pt x="2499" y="98"/>
                </a:lnTo>
                <a:lnTo>
                  <a:pt x="2490" y="90"/>
                </a:lnTo>
                <a:lnTo>
                  <a:pt x="2480" y="84"/>
                </a:lnTo>
                <a:lnTo>
                  <a:pt x="2470" y="79"/>
                </a:lnTo>
                <a:lnTo>
                  <a:pt x="2460" y="76"/>
                </a:lnTo>
                <a:lnTo>
                  <a:pt x="2448" y="75"/>
                </a:lnTo>
                <a:lnTo>
                  <a:pt x="2437" y="74"/>
                </a:lnTo>
                <a:lnTo>
                  <a:pt x="2414" y="73"/>
                </a:lnTo>
                <a:lnTo>
                  <a:pt x="2392" y="74"/>
                </a:lnTo>
                <a:lnTo>
                  <a:pt x="2372" y="75"/>
                </a:lnTo>
                <a:lnTo>
                  <a:pt x="2362" y="74"/>
                </a:lnTo>
                <a:lnTo>
                  <a:pt x="2354" y="74"/>
                </a:lnTo>
                <a:lnTo>
                  <a:pt x="2346" y="71"/>
                </a:lnTo>
                <a:lnTo>
                  <a:pt x="2341" y="69"/>
                </a:lnTo>
                <a:lnTo>
                  <a:pt x="2329" y="61"/>
                </a:lnTo>
                <a:lnTo>
                  <a:pt x="2314" y="53"/>
                </a:lnTo>
                <a:lnTo>
                  <a:pt x="2296" y="44"/>
                </a:lnTo>
                <a:lnTo>
                  <a:pt x="2272" y="35"/>
                </a:lnTo>
                <a:lnTo>
                  <a:pt x="2242" y="27"/>
                </a:lnTo>
                <a:lnTo>
                  <a:pt x="2204" y="17"/>
                </a:lnTo>
                <a:lnTo>
                  <a:pt x="2157" y="9"/>
                </a:lnTo>
                <a:lnTo>
                  <a:pt x="2101" y="3"/>
                </a:lnTo>
                <a:lnTo>
                  <a:pt x="2070" y="0"/>
                </a:lnTo>
                <a:lnTo>
                  <a:pt x="2041" y="1"/>
                </a:lnTo>
                <a:lnTo>
                  <a:pt x="2015" y="5"/>
                </a:lnTo>
                <a:lnTo>
                  <a:pt x="1990" y="11"/>
                </a:lnTo>
                <a:lnTo>
                  <a:pt x="1966" y="17"/>
                </a:lnTo>
                <a:lnTo>
                  <a:pt x="1943" y="26"/>
                </a:lnTo>
                <a:lnTo>
                  <a:pt x="1921" y="35"/>
                </a:lnTo>
                <a:lnTo>
                  <a:pt x="1902" y="46"/>
                </a:lnTo>
                <a:lnTo>
                  <a:pt x="1882" y="56"/>
                </a:lnTo>
                <a:lnTo>
                  <a:pt x="1865" y="68"/>
                </a:lnTo>
                <a:lnTo>
                  <a:pt x="1832" y="92"/>
                </a:lnTo>
                <a:lnTo>
                  <a:pt x="1803" y="113"/>
                </a:lnTo>
                <a:lnTo>
                  <a:pt x="1789" y="122"/>
                </a:lnTo>
                <a:lnTo>
                  <a:pt x="1777" y="130"/>
                </a:lnTo>
                <a:lnTo>
                  <a:pt x="1765" y="138"/>
                </a:lnTo>
                <a:lnTo>
                  <a:pt x="1756" y="144"/>
                </a:lnTo>
                <a:lnTo>
                  <a:pt x="1749" y="149"/>
                </a:lnTo>
                <a:lnTo>
                  <a:pt x="1743" y="155"/>
                </a:lnTo>
                <a:lnTo>
                  <a:pt x="1739" y="160"/>
                </a:lnTo>
                <a:lnTo>
                  <a:pt x="1737" y="164"/>
                </a:lnTo>
                <a:lnTo>
                  <a:pt x="1733" y="171"/>
                </a:lnTo>
                <a:lnTo>
                  <a:pt x="1732" y="178"/>
                </a:lnTo>
                <a:lnTo>
                  <a:pt x="1730" y="183"/>
                </a:lnTo>
                <a:lnTo>
                  <a:pt x="1727" y="185"/>
                </a:lnTo>
                <a:lnTo>
                  <a:pt x="1725" y="187"/>
                </a:lnTo>
                <a:lnTo>
                  <a:pt x="1717" y="192"/>
                </a:lnTo>
                <a:lnTo>
                  <a:pt x="1711" y="194"/>
                </a:lnTo>
                <a:lnTo>
                  <a:pt x="1707" y="197"/>
                </a:lnTo>
                <a:lnTo>
                  <a:pt x="1696" y="207"/>
                </a:lnTo>
                <a:lnTo>
                  <a:pt x="1687" y="217"/>
                </a:lnTo>
                <a:lnTo>
                  <a:pt x="1679" y="228"/>
                </a:lnTo>
                <a:lnTo>
                  <a:pt x="1664" y="251"/>
                </a:lnTo>
                <a:lnTo>
                  <a:pt x="1654" y="267"/>
                </a:lnTo>
                <a:lnTo>
                  <a:pt x="1643" y="286"/>
                </a:lnTo>
                <a:lnTo>
                  <a:pt x="1623" y="316"/>
                </a:lnTo>
                <a:lnTo>
                  <a:pt x="1599" y="357"/>
                </a:lnTo>
                <a:lnTo>
                  <a:pt x="1592" y="367"/>
                </a:lnTo>
                <a:lnTo>
                  <a:pt x="1589" y="376"/>
                </a:lnTo>
                <a:lnTo>
                  <a:pt x="1586" y="382"/>
                </a:lnTo>
                <a:lnTo>
                  <a:pt x="1585" y="385"/>
                </a:lnTo>
                <a:lnTo>
                  <a:pt x="1586" y="387"/>
                </a:lnTo>
                <a:lnTo>
                  <a:pt x="1586" y="385"/>
                </a:lnTo>
                <a:lnTo>
                  <a:pt x="1590" y="383"/>
                </a:lnTo>
                <a:lnTo>
                  <a:pt x="1593" y="376"/>
                </a:lnTo>
                <a:lnTo>
                  <a:pt x="1599" y="366"/>
                </a:lnTo>
                <a:lnTo>
                  <a:pt x="1606" y="353"/>
                </a:lnTo>
                <a:lnTo>
                  <a:pt x="1614" y="341"/>
                </a:lnTo>
                <a:lnTo>
                  <a:pt x="1631" y="317"/>
                </a:lnTo>
                <a:lnTo>
                  <a:pt x="1645" y="298"/>
                </a:lnTo>
                <a:lnTo>
                  <a:pt x="1651" y="291"/>
                </a:lnTo>
                <a:lnTo>
                  <a:pt x="1652" y="296"/>
                </a:lnTo>
                <a:lnTo>
                  <a:pt x="1652" y="310"/>
                </a:lnTo>
                <a:lnTo>
                  <a:pt x="1651" y="318"/>
                </a:lnTo>
                <a:lnTo>
                  <a:pt x="1648" y="327"/>
                </a:lnTo>
                <a:lnTo>
                  <a:pt x="1645" y="336"/>
                </a:lnTo>
                <a:lnTo>
                  <a:pt x="1639" y="345"/>
                </a:lnTo>
                <a:lnTo>
                  <a:pt x="1625" y="367"/>
                </a:lnTo>
                <a:lnTo>
                  <a:pt x="1612" y="392"/>
                </a:lnTo>
                <a:lnTo>
                  <a:pt x="1597" y="422"/>
                </a:lnTo>
                <a:lnTo>
                  <a:pt x="1582" y="452"/>
                </a:lnTo>
                <a:lnTo>
                  <a:pt x="1576" y="469"/>
                </a:lnTo>
                <a:lnTo>
                  <a:pt x="1572" y="486"/>
                </a:lnTo>
                <a:lnTo>
                  <a:pt x="1567" y="505"/>
                </a:lnTo>
                <a:lnTo>
                  <a:pt x="1564" y="521"/>
                </a:lnTo>
                <a:lnTo>
                  <a:pt x="1561" y="542"/>
                </a:lnTo>
                <a:lnTo>
                  <a:pt x="1561" y="545"/>
                </a:lnTo>
                <a:lnTo>
                  <a:pt x="1562" y="539"/>
                </a:lnTo>
                <a:lnTo>
                  <a:pt x="1565" y="526"/>
                </a:lnTo>
                <a:lnTo>
                  <a:pt x="1569" y="513"/>
                </a:lnTo>
                <a:lnTo>
                  <a:pt x="1581" y="479"/>
                </a:lnTo>
                <a:lnTo>
                  <a:pt x="1593" y="447"/>
                </a:lnTo>
                <a:lnTo>
                  <a:pt x="1602" y="424"/>
                </a:lnTo>
                <a:lnTo>
                  <a:pt x="1606" y="416"/>
                </a:lnTo>
                <a:lnTo>
                  <a:pt x="1611" y="412"/>
                </a:lnTo>
                <a:lnTo>
                  <a:pt x="1615" y="408"/>
                </a:lnTo>
                <a:lnTo>
                  <a:pt x="1620" y="408"/>
                </a:lnTo>
                <a:lnTo>
                  <a:pt x="1623" y="410"/>
                </a:lnTo>
                <a:lnTo>
                  <a:pt x="1625" y="412"/>
                </a:lnTo>
                <a:lnTo>
                  <a:pt x="1627" y="418"/>
                </a:lnTo>
                <a:lnTo>
                  <a:pt x="1627" y="424"/>
                </a:lnTo>
                <a:lnTo>
                  <a:pt x="1619" y="458"/>
                </a:lnTo>
                <a:lnTo>
                  <a:pt x="1604" y="515"/>
                </a:lnTo>
                <a:lnTo>
                  <a:pt x="1588" y="576"/>
                </a:lnTo>
                <a:lnTo>
                  <a:pt x="1575" y="617"/>
                </a:lnTo>
                <a:lnTo>
                  <a:pt x="1566" y="648"/>
                </a:lnTo>
                <a:lnTo>
                  <a:pt x="1556" y="687"/>
                </a:lnTo>
                <a:lnTo>
                  <a:pt x="1544" y="728"/>
                </a:lnTo>
                <a:lnTo>
                  <a:pt x="1537" y="747"/>
                </a:lnTo>
                <a:lnTo>
                  <a:pt x="1530" y="764"/>
                </a:lnTo>
                <a:lnTo>
                  <a:pt x="1512" y="806"/>
                </a:lnTo>
                <a:lnTo>
                  <a:pt x="1487" y="865"/>
                </a:lnTo>
                <a:lnTo>
                  <a:pt x="1458" y="929"/>
                </a:lnTo>
                <a:lnTo>
                  <a:pt x="1443" y="959"/>
                </a:lnTo>
                <a:lnTo>
                  <a:pt x="1429" y="986"/>
                </a:lnTo>
                <a:lnTo>
                  <a:pt x="1413" y="1019"/>
                </a:lnTo>
                <a:lnTo>
                  <a:pt x="1393" y="1066"/>
                </a:lnTo>
                <a:lnTo>
                  <a:pt x="1371" y="1121"/>
                </a:lnTo>
                <a:lnTo>
                  <a:pt x="1348" y="1179"/>
                </a:lnTo>
                <a:lnTo>
                  <a:pt x="1309" y="1281"/>
                </a:lnTo>
                <a:lnTo>
                  <a:pt x="1290" y="1330"/>
                </a:lnTo>
                <a:lnTo>
                  <a:pt x="1288" y="1337"/>
                </a:lnTo>
                <a:lnTo>
                  <a:pt x="1288" y="1346"/>
                </a:lnTo>
                <a:lnTo>
                  <a:pt x="1291" y="1367"/>
                </a:lnTo>
                <a:lnTo>
                  <a:pt x="1292" y="1384"/>
                </a:lnTo>
                <a:lnTo>
                  <a:pt x="1293" y="1388"/>
                </a:lnTo>
                <a:lnTo>
                  <a:pt x="1292" y="1388"/>
                </a:lnTo>
                <a:lnTo>
                  <a:pt x="1292" y="1385"/>
                </a:lnTo>
                <a:lnTo>
                  <a:pt x="1293" y="1379"/>
                </a:lnTo>
                <a:lnTo>
                  <a:pt x="1296" y="1363"/>
                </a:lnTo>
                <a:lnTo>
                  <a:pt x="1301" y="1343"/>
                </a:lnTo>
                <a:lnTo>
                  <a:pt x="1306" y="1320"/>
                </a:lnTo>
                <a:lnTo>
                  <a:pt x="1307" y="1314"/>
                </a:lnTo>
                <a:lnTo>
                  <a:pt x="1309" y="1305"/>
                </a:lnTo>
                <a:lnTo>
                  <a:pt x="1317" y="1284"/>
                </a:lnTo>
                <a:lnTo>
                  <a:pt x="1327" y="1260"/>
                </a:lnTo>
                <a:lnTo>
                  <a:pt x="1339" y="1233"/>
                </a:lnTo>
                <a:lnTo>
                  <a:pt x="1362" y="1182"/>
                </a:lnTo>
                <a:lnTo>
                  <a:pt x="1378" y="1147"/>
                </a:lnTo>
                <a:lnTo>
                  <a:pt x="1384" y="1135"/>
                </a:lnTo>
                <a:lnTo>
                  <a:pt x="1392" y="1119"/>
                </a:lnTo>
                <a:lnTo>
                  <a:pt x="1410" y="1088"/>
                </a:lnTo>
                <a:lnTo>
                  <a:pt x="1420" y="1073"/>
                </a:lnTo>
                <a:lnTo>
                  <a:pt x="1427" y="1063"/>
                </a:lnTo>
                <a:lnTo>
                  <a:pt x="1433" y="1057"/>
                </a:lnTo>
                <a:lnTo>
                  <a:pt x="1434" y="1057"/>
                </a:lnTo>
                <a:lnTo>
                  <a:pt x="1434" y="1058"/>
                </a:lnTo>
                <a:lnTo>
                  <a:pt x="1433" y="1069"/>
                </a:lnTo>
                <a:lnTo>
                  <a:pt x="1429" y="1082"/>
                </a:lnTo>
                <a:lnTo>
                  <a:pt x="1425" y="1096"/>
                </a:lnTo>
                <a:lnTo>
                  <a:pt x="1419" y="1109"/>
                </a:lnTo>
                <a:lnTo>
                  <a:pt x="1389" y="1165"/>
                </a:lnTo>
                <a:lnTo>
                  <a:pt x="1369" y="1200"/>
                </a:lnTo>
                <a:lnTo>
                  <a:pt x="1352" y="1230"/>
                </a:lnTo>
                <a:lnTo>
                  <a:pt x="1337" y="1254"/>
                </a:lnTo>
                <a:lnTo>
                  <a:pt x="1327" y="1273"/>
                </a:lnTo>
                <a:lnTo>
                  <a:pt x="1323" y="1285"/>
                </a:lnTo>
                <a:lnTo>
                  <a:pt x="1323" y="1290"/>
                </a:lnTo>
                <a:lnTo>
                  <a:pt x="1323" y="1292"/>
                </a:lnTo>
                <a:lnTo>
                  <a:pt x="1324" y="1293"/>
                </a:lnTo>
                <a:lnTo>
                  <a:pt x="1326" y="1293"/>
                </a:lnTo>
                <a:lnTo>
                  <a:pt x="1329" y="1291"/>
                </a:lnTo>
                <a:lnTo>
                  <a:pt x="1332" y="1288"/>
                </a:lnTo>
                <a:lnTo>
                  <a:pt x="1340" y="1276"/>
                </a:lnTo>
                <a:lnTo>
                  <a:pt x="1350" y="1259"/>
                </a:lnTo>
                <a:lnTo>
                  <a:pt x="1361" y="1239"/>
                </a:lnTo>
                <a:lnTo>
                  <a:pt x="1370" y="1224"/>
                </a:lnTo>
                <a:lnTo>
                  <a:pt x="1385" y="1202"/>
                </a:lnTo>
                <a:lnTo>
                  <a:pt x="1395" y="1188"/>
                </a:lnTo>
                <a:lnTo>
                  <a:pt x="1402" y="1177"/>
                </a:lnTo>
                <a:lnTo>
                  <a:pt x="1411" y="1166"/>
                </a:lnTo>
                <a:lnTo>
                  <a:pt x="1416" y="1160"/>
                </a:lnTo>
                <a:lnTo>
                  <a:pt x="1421" y="1157"/>
                </a:lnTo>
                <a:lnTo>
                  <a:pt x="1424" y="1156"/>
                </a:lnTo>
                <a:lnTo>
                  <a:pt x="1425" y="1156"/>
                </a:lnTo>
                <a:lnTo>
                  <a:pt x="1426" y="1157"/>
                </a:lnTo>
                <a:lnTo>
                  <a:pt x="1427" y="1159"/>
                </a:lnTo>
                <a:lnTo>
                  <a:pt x="1427" y="1163"/>
                </a:lnTo>
                <a:lnTo>
                  <a:pt x="1427" y="1168"/>
                </a:lnTo>
                <a:lnTo>
                  <a:pt x="1424" y="1186"/>
                </a:lnTo>
                <a:lnTo>
                  <a:pt x="1418" y="1205"/>
                </a:lnTo>
                <a:lnTo>
                  <a:pt x="1411" y="1224"/>
                </a:lnTo>
                <a:lnTo>
                  <a:pt x="1403" y="1243"/>
                </a:lnTo>
                <a:lnTo>
                  <a:pt x="1395" y="1260"/>
                </a:lnTo>
                <a:lnTo>
                  <a:pt x="1379" y="1292"/>
                </a:lnTo>
                <a:lnTo>
                  <a:pt x="1364" y="1320"/>
                </a:lnTo>
                <a:lnTo>
                  <a:pt x="1358" y="1335"/>
                </a:lnTo>
                <a:lnTo>
                  <a:pt x="1350" y="1354"/>
                </a:lnTo>
                <a:lnTo>
                  <a:pt x="1333" y="1406"/>
                </a:lnTo>
                <a:lnTo>
                  <a:pt x="1316" y="1469"/>
                </a:lnTo>
                <a:lnTo>
                  <a:pt x="1299" y="1540"/>
                </a:lnTo>
                <a:lnTo>
                  <a:pt x="1294" y="1558"/>
                </a:lnTo>
                <a:lnTo>
                  <a:pt x="1293" y="1574"/>
                </a:lnTo>
                <a:lnTo>
                  <a:pt x="1292" y="1589"/>
                </a:lnTo>
                <a:lnTo>
                  <a:pt x="1293" y="1602"/>
                </a:lnTo>
                <a:lnTo>
                  <a:pt x="1294" y="1613"/>
                </a:lnTo>
                <a:lnTo>
                  <a:pt x="1296" y="1623"/>
                </a:lnTo>
                <a:lnTo>
                  <a:pt x="1302" y="1643"/>
                </a:lnTo>
                <a:lnTo>
                  <a:pt x="1308" y="1661"/>
                </a:lnTo>
                <a:lnTo>
                  <a:pt x="1310" y="1669"/>
                </a:lnTo>
                <a:lnTo>
                  <a:pt x="1311" y="1680"/>
                </a:lnTo>
                <a:lnTo>
                  <a:pt x="1313" y="1689"/>
                </a:lnTo>
                <a:lnTo>
                  <a:pt x="1313" y="1700"/>
                </a:lnTo>
                <a:lnTo>
                  <a:pt x="1311" y="1712"/>
                </a:lnTo>
                <a:lnTo>
                  <a:pt x="1308" y="1724"/>
                </a:lnTo>
                <a:lnTo>
                  <a:pt x="1305" y="1740"/>
                </a:lnTo>
                <a:lnTo>
                  <a:pt x="1301" y="1760"/>
                </a:lnTo>
                <a:lnTo>
                  <a:pt x="1300" y="1782"/>
                </a:lnTo>
                <a:lnTo>
                  <a:pt x="1298" y="1806"/>
                </a:lnTo>
                <a:lnTo>
                  <a:pt x="1295" y="1860"/>
                </a:lnTo>
                <a:lnTo>
                  <a:pt x="1292" y="1917"/>
                </a:lnTo>
                <a:lnTo>
                  <a:pt x="1291" y="1944"/>
                </a:lnTo>
                <a:lnTo>
                  <a:pt x="1287" y="1972"/>
                </a:lnTo>
                <a:lnTo>
                  <a:pt x="1284" y="1998"/>
                </a:lnTo>
                <a:lnTo>
                  <a:pt x="1279" y="2021"/>
                </a:lnTo>
                <a:lnTo>
                  <a:pt x="1275" y="2043"/>
                </a:lnTo>
                <a:lnTo>
                  <a:pt x="1267" y="2061"/>
                </a:lnTo>
                <a:lnTo>
                  <a:pt x="1263" y="2069"/>
                </a:lnTo>
                <a:lnTo>
                  <a:pt x="1259" y="2076"/>
                </a:lnTo>
                <a:lnTo>
                  <a:pt x="1254" y="2082"/>
                </a:lnTo>
                <a:lnTo>
                  <a:pt x="1248" y="2086"/>
                </a:lnTo>
                <a:lnTo>
                  <a:pt x="1228" y="2104"/>
                </a:lnTo>
                <a:lnTo>
                  <a:pt x="1211" y="2122"/>
                </a:lnTo>
                <a:lnTo>
                  <a:pt x="1196" y="2140"/>
                </a:lnTo>
                <a:lnTo>
                  <a:pt x="1183" y="2158"/>
                </a:lnTo>
                <a:lnTo>
                  <a:pt x="1173" y="2175"/>
                </a:lnTo>
                <a:lnTo>
                  <a:pt x="1165" y="2192"/>
                </a:lnTo>
                <a:lnTo>
                  <a:pt x="1158" y="2208"/>
                </a:lnTo>
                <a:lnTo>
                  <a:pt x="1154" y="2222"/>
                </a:lnTo>
                <a:lnTo>
                  <a:pt x="1142" y="2276"/>
                </a:lnTo>
                <a:lnTo>
                  <a:pt x="1128" y="2344"/>
                </a:lnTo>
                <a:lnTo>
                  <a:pt x="1121" y="2380"/>
                </a:lnTo>
                <a:lnTo>
                  <a:pt x="1117" y="2414"/>
                </a:lnTo>
                <a:lnTo>
                  <a:pt x="1113" y="2443"/>
                </a:lnTo>
                <a:lnTo>
                  <a:pt x="1111" y="2467"/>
                </a:lnTo>
                <a:close/>
              </a:path>
            </a:pathLst>
          </a:custGeom>
          <a:solidFill>
            <a:schemeClr val="bg1">
              <a:alpha val="11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晴圆" panose="020F0000000000000000" pitchFamily="34" charset="-122"/>
            </a:endParaRPr>
          </a:p>
        </p:txBody>
      </p:sp>
      <p:sp>
        <p:nvSpPr>
          <p:cNvPr id="4" name="图文框 3">
            <a:extLst>
              <a:ext uri="{FF2B5EF4-FFF2-40B4-BE49-F238E27FC236}">
                <a16:creationId xmlns="" xmlns:a16="http://schemas.microsoft.com/office/drawing/2014/main" id="{BCBF56BA-B3DC-485E-8CF2-ED84B586E559}"/>
              </a:ext>
            </a:extLst>
          </p:cNvPr>
          <p:cNvSpPr/>
          <p:nvPr/>
        </p:nvSpPr>
        <p:spPr>
          <a:xfrm>
            <a:off x="1789811" y="909925"/>
            <a:ext cx="3329536" cy="4184195"/>
          </a:xfrm>
          <a:prstGeom prst="frame">
            <a:avLst>
              <a:gd name="adj1" fmla="val 3346"/>
            </a:avLst>
          </a:prstGeom>
          <a:solidFill>
            <a:srgbClr val="E95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E9CD851-4E43-493F-8246-8F2178ECDEB6}"/>
              </a:ext>
            </a:extLst>
          </p:cNvPr>
          <p:cNvSpPr/>
          <p:nvPr/>
        </p:nvSpPr>
        <p:spPr>
          <a:xfrm>
            <a:off x="989658" y="1195220"/>
            <a:ext cx="1195989" cy="114300"/>
          </a:xfrm>
          <a:prstGeom prst="rect">
            <a:avLst/>
          </a:prstGeom>
          <a:solidFill>
            <a:srgbClr val="E95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F32E185F-F6D2-4C7E-9055-A73779E99D5C}"/>
              </a:ext>
            </a:extLst>
          </p:cNvPr>
          <p:cNvSpPr/>
          <p:nvPr/>
        </p:nvSpPr>
        <p:spPr>
          <a:xfrm>
            <a:off x="5993841" y="1396227"/>
            <a:ext cx="4978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Then draw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veil of darkness thick upon me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Even as thou hast </a:t>
            </a:r>
            <a:r>
              <a:rPr lang="en-US" altLang="zh-CN" sz="1400" dirty="0" err="1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wrapt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the earth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with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coverlet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of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sleep and tenderly closed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 petals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ofthe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drooping lotus at dusk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109947" y="1122516"/>
            <a:ext cx="1574800" cy="215900"/>
            <a:chOff x="6109947" y="1122516"/>
            <a:chExt cx="1574800" cy="21590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3B5BFCDF-DD51-4C11-AAED-63543ADBD351}"/>
                </a:ext>
              </a:extLst>
            </p:cNvPr>
            <p:cNvSpPr/>
            <p:nvPr/>
          </p:nvSpPr>
          <p:spPr>
            <a:xfrm>
              <a:off x="6109947" y="1122516"/>
              <a:ext cx="1574800" cy="21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1DF3A6BC-B5FB-44C4-9310-DCF656A8094B}"/>
                </a:ext>
              </a:extLst>
            </p:cNvPr>
            <p:cNvSpPr/>
            <p:nvPr/>
          </p:nvSpPr>
          <p:spPr>
            <a:xfrm>
              <a:off x="6291691" y="1172324"/>
              <a:ext cx="1211312" cy="111472"/>
            </a:xfrm>
            <a:custGeom>
              <a:avLst/>
              <a:gdLst/>
              <a:ahLst/>
              <a:cxnLst/>
              <a:rect l="l" t="t" r="r" b="b"/>
              <a:pathLst>
                <a:path w="1211312" h="111472">
                  <a:moveTo>
                    <a:pt x="727695" y="32891"/>
                  </a:moveTo>
                  <a:cubicBezTo>
                    <a:pt x="724371" y="32891"/>
                    <a:pt x="721395" y="34181"/>
                    <a:pt x="718765" y="36761"/>
                  </a:cubicBezTo>
                  <a:cubicBezTo>
                    <a:pt x="716136" y="39340"/>
                    <a:pt x="714598" y="42937"/>
                    <a:pt x="714152" y="47551"/>
                  </a:cubicBezTo>
                  <a:lnTo>
                    <a:pt x="739601" y="47551"/>
                  </a:lnTo>
                  <a:cubicBezTo>
                    <a:pt x="739403" y="44028"/>
                    <a:pt x="738981" y="41548"/>
                    <a:pt x="738336" y="40109"/>
                  </a:cubicBezTo>
                  <a:cubicBezTo>
                    <a:pt x="737344" y="37877"/>
                    <a:pt x="735856" y="36116"/>
                    <a:pt x="733871" y="34826"/>
                  </a:cubicBezTo>
                  <a:cubicBezTo>
                    <a:pt x="731887" y="33536"/>
                    <a:pt x="729828" y="32891"/>
                    <a:pt x="727695" y="32891"/>
                  </a:cubicBezTo>
                  <a:close/>
                  <a:moveTo>
                    <a:pt x="560115" y="32891"/>
                  </a:moveTo>
                  <a:cubicBezTo>
                    <a:pt x="555650" y="32891"/>
                    <a:pt x="551817" y="34789"/>
                    <a:pt x="548618" y="38584"/>
                  </a:cubicBezTo>
                  <a:cubicBezTo>
                    <a:pt x="545418" y="42379"/>
                    <a:pt x="543818" y="48146"/>
                    <a:pt x="543818" y="55885"/>
                  </a:cubicBezTo>
                  <a:cubicBezTo>
                    <a:pt x="543818" y="63227"/>
                    <a:pt x="545443" y="68821"/>
                    <a:pt x="548692" y="72665"/>
                  </a:cubicBezTo>
                  <a:cubicBezTo>
                    <a:pt x="551941" y="76510"/>
                    <a:pt x="555873" y="78432"/>
                    <a:pt x="560487" y="78432"/>
                  </a:cubicBezTo>
                  <a:cubicBezTo>
                    <a:pt x="562818" y="78432"/>
                    <a:pt x="564902" y="77924"/>
                    <a:pt x="566737" y="76907"/>
                  </a:cubicBezTo>
                  <a:cubicBezTo>
                    <a:pt x="568573" y="75890"/>
                    <a:pt x="570409" y="74216"/>
                    <a:pt x="572244" y="71884"/>
                  </a:cubicBezTo>
                  <a:lnTo>
                    <a:pt x="572244" y="46137"/>
                  </a:lnTo>
                  <a:cubicBezTo>
                    <a:pt x="572244" y="43160"/>
                    <a:pt x="571847" y="40816"/>
                    <a:pt x="571053" y="39105"/>
                  </a:cubicBezTo>
                  <a:cubicBezTo>
                    <a:pt x="570260" y="37393"/>
                    <a:pt x="568871" y="35930"/>
                    <a:pt x="566886" y="34714"/>
                  </a:cubicBezTo>
                  <a:cubicBezTo>
                    <a:pt x="564902" y="33499"/>
                    <a:pt x="562645" y="32891"/>
                    <a:pt x="560115" y="32891"/>
                  </a:cubicBezTo>
                  <a:close/>
                  <a:moveTo>
                    <a:pt x="365745" y="32891"/>
                  </a:moveTo>
                  <a:cubicBezTo>
                    <a:pt x="362421" y="32891"/>
                    <a:pt x="359445" y="34181"/>
                    <a:pt x="356815" y="36761"/>
                  </a:cubicBezTo>
                  <a:cubicBezTo>
                    <a:pt x="354186" y="39340"/>
                    <a:pt x="352648" y="42937"/>
                    <a:pt x="352202" y="47551"/>
                  </a:cubicBezTo>
                  <a:lnTo>
                    <a:pt x="377651" y="47551"/>
                  </a:lnTo>
                  <a:cubicBezTo>
                    <a:pt x="377453" y="44028"/>
                    <a:pt x="377031" y="41548"/>
                    <a:pt x="376386" y="40109"/>
                  </a:cubicBezTo>
                  <a:cubicBezTo>
                    <a:pt x="375394" y="37877"/>
                    <a:pt x="373906" y="36116"/>
                    <a:pt x="371921" y="34826"/>
                  </a:cubicBezTo>
                  <a:cubicBezTo>
                    <a:pt x="369937" y="33536"/>
                    <a:pt x="367878" y="32891"/>
                    <a:pt x="365745" y="32891"/>
                  </a:cubicBezTo>
                  <a:close/>
                  <a:moveTo>
                    <a:pt x="280020" y="32891"/>
                  </a:moveTo>
                  <a:cubicBezTo>
                    <a:pt x="276696" y="32891"/>
                    <a:pt x="273720" y="34181"/>
                    <a:pt x="271090" y="36761"/>
                  </a:cubicBezTo>
                  <a:cubicBezTo>
                    <a:pt x="268461" y="39340"/>
                    <a:pt x="266923" y="42937"/>
                    <a:pt x="266477" y="47551"/>
                  </a:cubicBezTo>
                  <a:lnTo>
                    <a:pt x="291926" y="47551"/>
                  </a:lnTo>
                  <a:cubicBezTo>
                    <a:pt x="291728" y="44028"/>
                    <a:pt x="291306" y="41548"/>
                    <a:pt x="290661" y="40109"/>
                  </a:cubicBezTo>
                  <a:cubicBezTo>
                    <a:pt x="289669" y="37877"/>
                    <a:pt x="288181" y="36116"/>
                    <a:pt x="286196" y="34826"/>
                  </a:cubicBezTo>
                  <a:cubicBezTo>
                    <a:pt x="284212" y="33536"/>
                    <a:pt x="282153" y="32891"/>
                    <a:pt x="280020" y="32891"/>
                  </a:cubicBezTo>
                  <a:close/>
                  <a:moveTo>
                    <a:pt x="1025202" y="32593"/>
                  </a:moveTo>
                  <a:cubicBezTo>
                    <a:pt x="1023119" y="32593"/>
                    <a:pt x="1020998" y="33226"/>
                    <a:pt x="1018840" y="34491"/>
                  </a:cubicBezTo>
                  <a:cubicBezTo>
                    <a:pt x="1016682" y="35756"/>
                    <a:pt x="1014946" y="37964"/>
                    <a:pt x="1013631" y="41114"/>
                  </a:cubicBezTo>
                  <a:cubicBezTo>
                    <a:pt x="1012316" y="44264"/>
                    <a:pt x="1011659" y="48320"/>
                    <a:pt x="1011659" y="53280"/>
                  </a:cubicBezTo>
                  <a:cubicBezTo>
                    <a:pt x="1011659" y="61268"/>
                    <a:pt x="1013247" y="68151"/>
                    <a:pt x="1016422" y="73930"/>
                  </a:cubicBezTo>
                  <a:cubicBezTo>
                    <a:pt x="1019597" y="79710"/>
                    <a:pt x="1023789" y="82600"/>
                    <a:pt x="1028998" y="82600"/>
                  </a:cubicBezTo>
                  <a:cubicBezTo>
                    <a:pt x="1032867" y="82600"/>
                    <a:pt x="1036055" y="81012"/>
                    <a:pt x="1038560" y="77837"/>
                  </a:cubicBezTo>
                  <a:cubicBezTo>
                    <a:pt x="1041065" y="74662"/>
                    <a:pt x="1042318" y="69180"/>
                    <a:pt x="1042318" y="61392"/>
                  </a:cubicBezTo>
                  <a:cubicBezTo>
                    <a:pt x="1042318" y="51619"/>
                    <a:pt x="1040234" y="43929"/>
                    <a:pt x="1036067" y="38323"/>
                  </a:cubicBezTo>
                  <a:cubicBezTo>
                    <a:pt x="1033239" y="34503"/>
                    <a:pt x="1029618" y="32593"/>
                    <a:pt x="1025202" y="32593"/>
                  </a:cubicBezTo>
                  <a:close/>
                  <a:moveTo>
                    <a:pt x="615553" y="30361"/>
                  </a:moveTo>
                  <a:lnTo>
                    <a:pt x="634752" y="30361"/>
                  </a:lnTo>
                  <a:lnTo>
                    <a:pt x="634752" y="67047"/>
                  </a:lnTo>
                  <a:cubicBezTo>
                    <a:pt x="634752" y="72157"/>
                    <a:pt x="635645" y="75518"/>
                    <a:pt x="637431" y="77130"/>
                  </a:cubicBezTo>
                  <a:cubicBezTo>
                    <a:pt x="639217" y="78742"/>
                    <a:pt x="641350" y="79549"/>
                    <a:pt x="643830" y="79549"/>
                  </a:cubicBezTo>
                  <a:cubicBezTo>
                    <a:pt x="645567" y="79549"/>
                    <a:pt x="647526" y="79003"/>
                    <a:pt x="649709" y="77911"/>
                  </a:cubicBezTo>
                  <a:cubicBezTo>
                    <a:pt x="651892" y="76820"/>
                    <a:pt x="654472" y="74761"/>
                    <a:pt x="657448" y="71735"/>
                  </a:cubicBezTo>
                  <a:lnTo>
                    <a:pt x="657448" y="40630"/>
                  </a:lnTo>
                  <a:cubicBezTo>
                    <a:pt x="657448" y="37505"/>
                    <a:pt x="656878" y="35396"/>
                    <a:pt x="655737" y="34305"/>
                  </a:cubicBezTo>
                  <a:cubicBezTo>
                    <a:pt x="654596" y="33213"/>
                    <a:pt x="652239" y="32618"/>
                    <a:pt x="648667" y="32519"/>
                  </a:cubicBezTo>
                  <a:lnTo>
                    <a:pt x="648667" y="30361"/>
                  </a:lnTo>
                  <a:lnTo>
                    <a:pt x="667345" y="30361"/>
                  </a:lnTo>
                  <a:lnTo>
                    <a:pt x="667345" y="63550"/>
                  </a:lnTo>
                  <a:cubicBezTo>
                    <a:pt x="667345" y="69900"/>
                    <a:pt x="667494" y="73794"/>
                    <a:pt x="667792" y="75233"/>
                  </a:cubicBezTo>
                  <a:cubicBezTo>
                    <a:pt x="668089" y="76671"/>
                    <a:pt x="668573" y="77663"/>
                    <a:pt x="669243" y="78209"/>
                  </a:cubicBezTo>
                  <a:cubicBezTo>
                    <a:pt x="669913" y="78755"/>
                    <a:pt x="670669" y="79028"/>
                    <a:pt x="671512" y="79028"/>
                  </a:cubicBezTo>
                  <a:cubicBezTo>
                    <a:pt x="672753" y="79028"/>
                    <a:pt x="674167" y="78680"/>
                    <a:pt x="675754" y="77986"/>
                  </a:cubicBezTo>
                  <a:lnTo>
                    <a:pt x="676573" y="80144"/>
                  </a:lnTo>
                  <a:lnTo>
                    <a:pt x="660127" y="86916"/>
                  </a:lnTo>
                  <a:lnTo>
                    <a:pt x="657448" y="86916"/>
                  </a:lnTo>
                  <a:lnTo>
                    <a:pt x="657448" y="75233"/>
                  </a:lnTo>
                  <a:cubicBezTo>
                    <a:pt x="652735" y="80342"/>
                    <a:pt x="649139" y="83567"/>
                    <a:pt x="646658" y="84906"/>
                  </a:cubicBezTo>
                  <a:cubicBezTo>
                    <a:pt x="644178" y="86246"/>
                    <a:pt x="641573" y="86916"/>
                    <a:pt x="638845" y="86916"/>
                  </a:cubicBezTo>
                  <a:cubicBezTo>
                    <a:pt x="635769" y="86916"/>
                    <a:pt x="633102" y="86023"/>
                    <a:pt x="630845" y="84237"/>
                  </a:cubicBezTo>
                  <a:cubicBezTo>
                    <a:pt x="628588" y="82451"/>
                    <a:pt x="627013" y="80156"/>
                    <a:pt x="626120" y="77353"/>
                  </a:cubicBezTo>
                  <a:cubicBezTo>
                    <a:pt x="625227" y="74550"/>
                    <a:pt x="624780" y="70594"/>
                    <a:pt x="624780" y="65484"/>
                  </a:cubicBezTo>
                  <a:lnTo>
                    <a:pt x="624780" y="41002"/>
                  </a:lnTo>
                  <a:cubicBezTo>
                    <a:pt x="624780" y="38422"/>
                    <a:pt x="624508" y="36624"/>
                    <a:pt x="623962" y="35607"/>
                  </a:cubicBezTo>
                  <a:cubicBezTo>
                    <a:pt x="623416" y="34590"/>
                    <a:pt x="622598" y="33821"/>
                    <a:pt x="621506" y="33300"/>
                  </a:cubicBezTo>
                  <a:cubicBezTo>
                    <a:pt x="620415" y="32779"/>
                    <a:pt x="618430" y="32519"/>
                    <a:pt x="615553" y="32519"/>
                  </a:cubicBezTo>
                  <a:close/>
                  <a:moveTo>
                    <a:pt x="1190476" y="28724"/>
                  </a:moveTo>
                  <a:cubicBezTo>
                    <a:pt x="1192659" y="28724"/>
                    <a:pt x="1195288" y="29170"/>
                    <a:pt x="1198364" y="30063"/>
                  </a:cubicBezTo>
                  <a:cubicBezTo>
                    <a:pt x="1200398" y="30659"/>
                    <a:pt x="1201737" y="30956"/>
                    <a:pt x="1202382" y="30956"/>
                  </a:cubicBezTo>
                  <a:cubicBezTo>
                    <a:pt x="1203027" y="30956"/>
                    <a:pt x="1203536" y="30820"/>
                    <a:pt x="1203908" y="30547"/>
                  </a:cubicBezTo>
                  <a:cubicBezTo>
                    <a:pt x="1204280" y="30274"/>
                    <a:pt x="1204714" y="29666"/>
                    <a:pt x="1205210" y="28724"/>
                  </a:cubicBezTo>
                  <a:lnTo>
                    <a:pt x="1207145" y="28724"/>
                  </a:lnTo>
                  <a:lnTo>
                    <a:pt x="1207145" y="47402"/>
                  </a:lnTo>
                  <a:lnTo>
                    <a:pt x="1205210" y="47402"/>
                  </a:lnTo>
                  <a:cubicBezTo>
                    <a:pt x="1203672" y="41548"/>
                    <a:pt x="1201713" y="37554"/>
                    <a:pt x="1199331" y="35421"/>
                  </a:cubicBezTo>
                  <a:cubicBezTo>
                    <a:pt x="1196950" y="33288"/>
                    <a:pt x="1193924" y="32221"/>
                    <a:pt x="1190253" y="32221"/>
                  </a:cubicBezTo>
                  <a:cubicBezTo>
                    <a:pt x="1187475" y="32221"/>
                    <a:pt x="1185217" y="32965"/>
                    <a:pt x="1183481" y="34454"/>
                  </a:cubicBezTo>
                  <a:cubicBezTo>
                    <a:pt x="1181745" y="35942"/>
                    <a:pt x="1180877" y="37579"/>
                    <a:pt x="1180877" y="39365"/>
                  </a:cubicBezTo>
                  <a:cubicBezTo>
                    <a:pt x="1180877" y="41597"/>
                    <a:pt x="1181522" y="43507"/>
                    <a:pt x="1182811" y="45095"/>
                  </a:cubicBezTo>
                  <a:cubicBezTo>
                    <a:pt x="1184052" y="46732"/>
                    <a:pt x="1186582" y="48468"/>
                    <a:pt x="1190402" y="50304"/>
                  </a:cubicBezTo>
                  <a:lnTo>
                    <a:pt x="1199108" y="54620"/>
                  </a:lnTo>
                  <a:cubicBezTo>
                    <a:pt x="1207244" y="58539"/>
                    <a:pt x="1211312" y="63748"/>
                    <a:pt x="1211312" y="70247"/>
                  </a:cubicBezTo>
                  <a:cubicBezTo>
                    <a:pt x="1211312" y="75208"/>
                    <a:pt x="1209414" y="79226"/>
                    <a:pt x="1205619" y="82302"/>
                  </a:cubicBezTo>
                  <a:cubicBezTo>
                    <a:pt x="1201824" y="85378"/>
                    <a:pt x="1197595" y="86916"/>
                    <a:pt x="1192932" y="86916"/>
                  </a:cubicBezTo>
                  <a:cubicBezTo>
                    <a:pt x="1189608" y="86916"/>
                    <a:pt x="1185788" y="86295"/>
                    <a:pt x="1181472" y="85055"/>
                  </a:cubicBezTo>
                  <a:cubicBezTo>
                    <a:pt x="1180133" y="84658"/>
                    <a:pt x="1179041" y="84460"/>
                    <a:pt x="1178198" y="84460"/>
                  </a:cubicBezTo>
                  <a:cubicBezTo>
                    <a:pt x="1177305" y="84460"/>
                    <a:pt x="1176585" y="84981"/>
                    <a:pt x="1176040" y="86023"/>
                  </a:cubicBezTo>
                  <a:lnTo>
                    <a:pt x="1174105" y="86023"/>
                  </a:lnTo>
                  <a:lnTo>
                    <a:pt x="1174105" y="66452"/>
                  </a:lnTo>
                  <a:lnTo>
                    <a:pt x="1176040" y="66452"/>
                  </a:lnTo>
                  <a:cubicBezTo>
                    <a:pt x="1177181" y="72058"/>
                    <a:pt x="1179326" y="76274"/>
                    <a:pt x="1182477" y="79102"/>
                  </a:cubicBezTo>
                  <a:cubicBezTo>
                    <a:pt x="1185627" y="81930"/>
                    <a:pt x="1189161" y="83344"/>
                    <a:pt x="1193081" y="83344"/>
                  </a:cubicBezTo>
                  <a:cubicBezTo>
                    <a:pt x="1195809" y="83344"/>
                    <a:pt x="1198042" y="82538"/>
                    <a:pt x="1199778" y="80925"/>
                  </a:cubicBezTo>
                  <a:cubicBezTo>
                    <a:pt x="1201514" y="79313"/>
                    <a:pt x="1202382" y="77366"/>
                    <a:pt x="1202382" y="75084"/>
                  </a:cubicBezTo>
                  <a:cubicBezTo>
                    <a:pt x="1202382" y="72306"/>
                    <a:pt x="1201415" y="69986"/>
                    <a:pt x="1199480" y="68126"/>
                  </a:cubicBezTo>
                  <a:cubicBezTo>
                    <a:pt x="1197545" y="66266"/>
                    <a:pt x="1193688" y="63897"/>
                    <a:pt x="1187909" y="61020"/>
                  </a:cubicBezTo>
                  <a:cubicBezTo>
                    <a:pt x="1182129" y="58142"/>
                    <a:pt x="1178347" y="55538"/>
                    <a:pt x="1176561" y="53206"/>
                  </a:cubicBezTo>
                  <a:cubicBezTo>
                    <a:pt x="1174775" y="50924"/>
                    <a:pt x="1173882" y="48047"/>
                    <a:pt x="1173882" y="44574"/>
                  </a:cubicBezTo>
                  <a:cubicBezTo>
                    <a:pt x="1173882" y="40060"/>
                    <a:pt x="1175420" y="36289"/>
                    <a:pt x="1178495" y="33263"/>
                  </a:cubicBezTo>
                  <a:cubicBezTo>
                    <a:pt x="1181571" y="30237"/>
                    <a:pt x="1185565" y="28724"/>
                    <a:pt x="1190476" y="28724"/>
                  </a:cubicBezTo>
                  <a:close/>
                  <a:moveTo>
                    <a:pt x="1099393" y="28724"/>
                  </a:moveTo>
                  <a:lnTo>
                    <a:pt x="1101923" y="28724"/>
                  </a:lnTo>
                  <a:lnTo>
                    <a:pt x="1101923" y="40332"/>
                  </a:lnTo>
                  <a:cubicBezTo>
                    <a:pt x="1108373" y="32593"/>
                    <a:pt x="1114524" y="28724"/>
                    <a:pt x="1120378" y="28724"/>
                  </a:cubicBezTo>
                  <a:cubicBezTo>
                    <a:pt x="1123355" y="28724"/>
                    <a:pt x="1125922" y="29468"/>
                    <a:pt x="1128080" y="30956"/>
                  </a:cubicBezTo>
                  <a:cubicBezTo>
                    <a:pt x="1130238" y="32444"/>
                    <a:pt x="1131962" y="34900"/>
                    <a:pt x="1133252" y="38323"/>
                  </a:cubicBezTo>
                  <a:cubicBezTo>
                    <a:pt x="1134095" y="40754"/>
                    <a:pt x="1134517" y="44450"/>
                    <a:pt x="1134517" y="49411"/>
                  </a:cubicBezTo>
                  <a:lnTo>
                    <a:pt x="1134517" y="72777"/>
                  </a:lnTo>
                  <a:cubicBezTo>
                    <a:pt x="1134517" y="76250"/>
                    <a:pt x="1134814" y="78606"/>
                    <a:pt x="1135410" y="79846"/>
                  </a:cubicBezTo>
                  <a:cubicBezTo>
                    <a:pt x="1135856" y="80838"/>
                    <a:pt x="1136563" y="81620"/>
                    <a:pt x="1137531" y="82190"/>
                  </a:cubicBezTo>
                  <a:cubicBezTo>
                    <a:pt x="1138498" y="82761"/>
                    <a:pt x="1140296" y="83046"/>
                    <a:pt x="1142926" y="83046"/>
                  </a:cubicBezTo>
                  <a:lnTo>
                    <a:pt x="1142926" y="85204"/>
                  </a:lnTo>
                  <a:lnTo>
                    <a:pt x="1115764" y="85204"/>
                  </a:lnTo>
                  <a:lnTo>
                    <a:pt x="1115764" y="83046"/>
                  </a:lnTo>
                  <a:lnTo>
                    <a:pt x="1116955" y="83046"/>
                  </a:lnTo>
                  <a:cubicBezTo>
                    <a:pt x="1119485" y="83046"/>
                    <a:pt x="1121259" y="82662"/>
                    <a:pt x="1122276" y="81893"/>
                  </a:cubicBezTo>
                  <a:cubicBezTo>
                    <a:pt x="1123293" y="81124"/>
                    <a:pt x="1124000" y="79970"/>
                    <a:pt x="1124396" y="78432"/>
                  </a:cubicBezTo>
                  <a:cubicBezTo>
                    <a:pt x="1124595" y="77837"/>
                    <a:pt x="1124694" y="75952"/>
                    <a:pt x="1124694" y="72777"/>
                  </a:cubicBezTo>
                  <a:lnTo>
                    <a:pt x="1124694" y="50304"/>
                  </a:lnTo>
                  <a:cubicBezTo>
                    <a:pt x="1124694" y="45343"/>
                    <a:pt x="1124037" y="41734"/>
                    <a:pt x="1122722" y="39477"/>
                  </a:cubicBezTo>
                  <a:cubicBezTo>
                    <a:pt x="1121407" y="37219"/>
                    <a:pt x="1119212" y="36091"/>
                    <a:pt x="1116136" y="36091"/>
                  </a:cubicBezTo>
                  <a:cubicBezTo>
                    <a:pt x="1111374" y="36091"/>
                    <a:pt x="1106636" y="38695"/>
                    <a:pt x="1101923" y="43904"/>
                  </a:cubicBezTo>
                  <a:lnTo>
                    <a:pt x="1101923" y="72777"/>
                  </a:lnTo>
                  <a:cubicBezTo>
                    <a:pt x="1101923" y="76498"/>
                    <a:pt x="1102147" y="78804"/>
                    <a:pt x="1102593" y="79697"/>
                  </a:cubicBezTo>
                  <a:cubicBezTo>
                    <a:pt x="1103188" y="80838"/>
                    <a:pt x="1103970" y="81682"/>
                    <a:pt x="1104937" y="82228"/>
                  </a:cubicBezTo>
                  <a:cubicBezTo>
                    <a:pt x="1105904" y="82773"/>
                    <a:pt x="1107876" y="83046"/>
                    <a:pt x="1110853" y="83046"/>
                  </a:cubicBezTo>
                  <a:lnTo>
                    <a:pt x="1110853" y="85204"/>
                  </a:lnTo>
                  <a:lnTo>
                    <a:pt x="1083766" y="85204"/>
                  </a:lnTo>
                  <a:lnTo>
                    <a:pt x="1083766" y="83046"/>
                  </a:lnTo>
                  <a:lnTo>
                    <a:pt x="1084957" y="83046"/>
                  </a:lnTo>
                  <a:cubicBezTo>
                    <a:pt x="1087735" y="83046"/>
                    <a:pt x="1089620" y="82339"/>
                    <a:pt x="1090612" y="80925"/>
                  </a:cubicBezTo>
                  <a:cubicBezTo>
                    <a:pt x="1091605" y="79511"/>
                    <a:pt x="1092101" y="76795"/>
                    <a:pt x="1092101" y="72777"/>
                  </a:cubicBezTo>
                  <a:lnTo>
                    <a:pt x="1092101" y="52462"/>
                  </a:lnTo>
                  <a:cubicBezTo>
                    <a:pt x="1092101" y="45864"/>
                    <a:pt x="1091952" y="41845"/>
                    <a:pt x="1091654" y="40407"/>
                  </a:cubicBezTo>
                  <a:cubicBezTo>
                    <a:pt x="1091357" y="38968"/>
                    <a:pt x="1090898" y="37988"/>
                    <a:pt x="1090278" y="37467"/>
                  </a:cubicBezTo>
                  <a:cubicBezTo>
                    <a:pt x="1089657" y="36947"/>
                    <a:pt x="1088826" y="36686"/>
                    <a:pt x="1087785" y="36686"/>
                  </a:cubicBezTo>
                  <a:cubicBezTo>
                    <a:pt x="1086644" y="36686"/>
                    <a:pt x="1085304" y="36984"/>
                    <a:pt x="1083766" y="37579"/>
                  </a:cubicBezTo>
                  <a:lnTo>
                    <a:pt x="1082873" y="35421"/>
                  </a:lnTo>
                  <a:close/>
                  <a:moveTo>
                    <a:pt x="1027063" y="28724"/>
                  </a:moveTo>
                  <a:cubicBezTo>
                    <a:pt x="1035397" y="28724"/>
                    <a:pt x="1042070" y="31874"/>
                    <a:pt x="1047080" y="38174"/>
                  </a:cubicBezTo>
                  <a:cubicBezTo>
                    <a:pt x="1051347" y="43582"/>
                    <a:pt x="1053480" y="49783"/>
                    <a:pt x="1053480" y="56778"/>
                  </a:cubicBezTo>
                  <a:cubicBezTo>
                    <a:pt x="1053480" y="61689"/>
                    <a:pt x="1052302" y="66650"/>
                    <a:pt x="1049945" y="71661"/>
                  </a:cubicBezTo>
                  <a:cubicBezTo>
                    <a:pt x="1047589" y="76671"/>
                    <a:pt x="1044352" y="80466"/>
                    <a:pt x="1040234" y="83046"/>
                  </a:cubicBezTo>
                  <a:cubicBezTo>
                    <a:pt x="1036117" y="85626"/>
                    <a:pt x="1031503" y="86916"/>
                    <a:pt x="1026393" y="86916"/>
                  </a:cubicBezTo>
                  <a:cubicBezTo>
                    <a:pt x="1018158" y="86916"/>
                    <a:pt x="1011585" y="83617"/>
                    <a:pt x="1006673" y="77019"/>
                  </a:cubicBezTo>
                  <a:cubicBezTo>
                    <a:pt x="1002605" y="71462"/>
                    <a:pt x="1000571" y="65236"/>
                    <a:pt x="1000571" y="58341"/>
                  </a:cubicBezTo>
                  <a:cubicBezTo>
                    <a:pt x="1000571" y="53280"/>
                    <a:pt x="1001812" y="48270"/>
                    <a:pt x="1004292" y="43309"/>
                  </a:cubicBezTo>
                  <a:cubicBezTo>
                    <a:pt x="1006773" y="38348"/>
                    <a:pt x="1010047" y="34677"/>
                    <a:pt x="1014115" y="32296"/>
                  </a:cubicBezTo>
                  <a:cubicBezTo>
                    <a:pt x="1018183" y="29914"/>
                    <a:pt x="1022499" y="28724"/>
                    <a:pt x="1027063" y="28724"/>
                  </a:cubicBezTo>
                  <a:close/>
                  <a:moveTo>
                    <a:pt x="949821" y="28724"/>
                  </a:moveTo>
                  <a:lnTo>
                    <a:pt x="952500" y="28724"/>
                  </a:lnTo>
                  <a:lnTo>
                    <a:pt x="952500" y="72777"/>
                  </a:lnTo>
                  <a:cubicBezTo>
                    <a:pt x="952500" y="76250"/>
                    <a:pt x="952748" y="78544"/>
                    <a:pt x="953244" y="79660"/>
                  </a:cubicBezTo>
                  <a:cubicBezTo>
                    <a:pt x="953740" y="80776"/>
                    <a:pt x="954472" y="81620"/>
                    <a:pt x="955439" y="82190"/>
                  </a:cubicBezTo>
                  <a:cubicBezTo>
                    <a:pt x="956407" y="82761"/>
                    <a:pt x="958205" y="83046"/>
                    <a:pt x="960834" y="83046"/>
                  </a:cubicBezTo>
                  <a:lnTo>
                    <a:pt x="960834" y="85204"/>
                  </a:lnTo>
                  <a:lnTo>
                    <a:pt x="934194" y="85204"/>
                  </a:lnTo>
                  <a:lnTo>
                    <a:pt x="934194" y="83046"/>
                  </a:lnTo>
                  <a:cubicBezTo>
                    <a:pt x="936873" y="83046"/>
                    <a:pt x="938671" y="82786"/>
                    <a:pt x="939589" y="82265"/>
                  </a:cubicBezTo>
                  <a:cubicBezTo>
                    <a:pt x="940507" y="81744"/>
                    <a:pt x="941226" y="80888"/>
                    <a:pt x="941747" y="79697"/>
                  </a:cubicBezTo>
                  <a:cubicBezTo>
                    <a:pt x="942268" y="78507"/>
                    <a:pt x="942528" y="76200"/>
                    <a:pt x="942528" y="72777"/>
                  </a:cubicBezTo>
                  <a:lnTo>
                    <a:pt x="942528" y="51643"/>
                  </a:lnTo>
                  <a:cubicBezTo>
                    <a:pt x="942528" y="45690"/>
                    <a:pt x="942355" y="41845"/>
                    <a:pt x="942008" y="40109"/>
                  </a:cubicBezTo>
                  <a:cubicBezTo>
                    <a:pt x="941710" y="38819"/>
                    <a:pt x="941263" y="37926"/>
                    <a:pt x="940668" y="37430"/>
                  </a:cubicBezTo>
                  <a:cubicBezTo>
                    <a:pt x="940073" y="36934"/>
                    <a:pt x="939254" y="36686"/>
                    <a:pt x="938212" y="36686"/>
                  </a:cubicBezTo>
                  <a:cubicBezTo>
                    <a:pt x="937121" y="36686"/>
                    <a:pt x="935782" y="36984"/>
                    <a:pt x="934194" y="37579"/>
                  </a:cubicBezTo>
                  <a:lnTo>
                    <a:pt x="933301" y="35421"/>
                  </a:lnTo>
                  <a:close/>
                  <a:moveTo>
                    <a:pt x="809476" y="28724"/>
                  </a:moveTo>
                  <a:cubicBezTo>
                    <a:pt x="811659" y="28724"/>
                    <a:pt x="814288" y="29170"/>
                    <a:pt x="817364" y="30063"/>
                  </a:cubicBezTo>
                  <a:cubicBezTo>
                    <a:pt x="819398" y="30659"/>
                    <a:pt x="820737" y="30956"/>
                    <a:pt x="821382" y="30956"/>
                  </a:cubicBezTo>
                  <a:cubicBezTo>
                    <a:pt x="822027" y="30956"/>
                    <a:pt x="822536" y="30820"/>
                    <a:pt x="822908" y="30547"/>
                  </a:cubicBezTo>
                  <a:cubicBezTo>
                    <a:pt x="823280" y="30274"/>
                    <a:pt x="823714" y="29666"/>
                    <a:pt x="824210" y="28724"/>
                  </a:cubicBezTo>
                  <a:lnTo>
                    <a:pt x="826145" y="28724"/>
                  </a:lnTo>
                  <a:lnTo>
                    <a:pt x="826145" y="47402"/>
                  </a:lnTo>
                  <a:lnTo>
                    <a:pt x="824210" y="47402"/>
                  </a:lnTo>
                  <a:cubicBezTo>
                    <a:pt x="822672" y="41548"/>
                    <a:pt x="820713" y="37554"/>
                    <a:pt x="818331" y="35421"/>
                  </a:cubicBezTo>
                  <a:cubicBezTo>
                    <a:pt x="815950" y="33288"/>
                    <a:pt x="812924" y="32221"/>
                    <a:pt x="809253" y="32221"/>
                  </a:cubicBezTo>
                  <a:cubicBezTo>
                    <a:pt x="806475" y="32221"/>
                    <a:pt x="804218" y="32965"/>
                    <a:pt x="802481" y="34454"/>
                  </a:cubicBezTo>
                  <a:cubicBezTo>
                    <a:pt x="800745" y="35942"/>
                    <a:pt x="799877" y="37579"/>
                    <a:pt x="799877" y="39365"/>
                  </a:cubicBezTo>
                  <a:cubicBezTo>
                    <a:pt x="799877" y="41597"/>
                    <a:pt x="800522" y="43507"/>
                    <a:pt x="801811" y="45095"/>
                  </a:cubicBezTo>
                  <a:cubicBezTo>
                    <a:pt x="803052" y="46732"/>
                    <a:pt x="805582" y="48468"/>
                    <a:pt x="809402" y="50304"/>
                  </a:cubicBezTo>
                  <a:lnTo>
                    <a:pt x="818108" y="54620"/>
                  </a:lnTo>
                  <a:cubicBezTo>
                    <a:pt x="826244" y="58539"/>
                    <a:pt x="830312" y="63748"/>
                    <a:pt x="830312" y="70247"/>
                  </a:cubicBezTo>
                  <a:cubicBezTo>
                    <a:pt x="830312" y="75208"/>
                    <a:pt x="828414" y="79226"/>
                    <a:pt x="824619" y="82302"/>
                  </a:cubicBezTo>
                  <a:cubicBezTo>
                    <a:pt x="820824" y="85378"/>
                    <a:pt x="816595" y="86916"/>
                    <a:pt x="811932" y="86916"/>
                  </a:cubicBezTo>
                  <a:cubicBezTo>
                    <a:pt x="808608" y="86916"/>
                    <a:pt x="804788" y="86295"/>
                    <a:pt x="800472" y="85055"/>
                  </a:cubicBezTo>
                  <a:cubicBezTo>
                    <a:pt x="799133" y="84658"/>
                    <a:pt x="798041" y="84460"/>
                    <a:pt x="797198" y="84460"/>
                  </a:cubicBezTo>
                  <a:cubicBezTo>
                    <a:pt x="796305" y="84460"/>
                    <a:pt x="795586" y="84981"/>
                    <a:pt x="795040" y="86023"/>
                  </a:cubicBezTo>
                  <a:lnTo>
                    <a:pt x="793105" y="86023"/>
                  </a:lnTo>
                  <a:lnTo>
                    <a:pt x="793105" y="66452"/>
                  </a:lnTo>
                  <a:lnTo>
                    <a:pt x="795040" y="66452"/>
                  </a:lnTo>
                  <a:cubicBezTo>
                    <a:pt x="796181" y="72058"/>
                    <a:pt x="798326" y="76274"/>
                    <a:pt x="801477" y="79102"/>
                  </a:cubicBezTo>
                  <a:cubicBezTo>
                    <a:pt x="804627" y="81930"/>
                    <a:pt x="808161" y="83344"/>
                    <a:pt x="812081" y="83344"/>
                  </a:cubicBezTo>
                  <a:cubicBezTo>
                    <a:pt x="814809" y="83344"/>
                    <a:pt x="817042" y="82538"/>
                    <a:pt x="818778" y="80925"/>
                  </a:cubicBezTo>
                  <a:cubicBezTo>
                    <a:pt x="820514" y="79313"/>
                    <a:pt x="821382" y="77366"/>
                    <a:pt x="821382" y="75084"/>
                  </a:cubicBezTo>
                  <a:cubicBezTo>
                    <a:pt x="821382" y="72306"/>
                    <a:pt x="820415" y="69986"/>
                    <a:pt x="818480" y="68126"/>
                  </a:cubicBezTo>
                  <a:cubicBezTo>
                    <a:pt x="816545" y="66266"/>
                    <a:pt x="812688" y="63897"/>
                    <a:pt x="806909" y="61020"/>
                  </a:cubicBezTo>
                  <a:cubicBezTo>
                    <a:pt x="801129" y="58142"/>
                    <a:pt x="797347" y="55538"/>
                    <a:pt x="795561" y="53206"/>
                  </a:cubicBezTo>
                  <a:cubicBezTo>
                    <a:pt x="793775" y="50924"/>
                    <a:pt x="792882" y="48047"/>
                    <a:pt x="792882" y="44574"/>
                  </a:cubicBezTo>
                  <a:cubicBezTo>
                    <a:pt x="792882" y="40060"/>
                    <a:pt x="794420" y="36289"/>
                    <a:pt x="797495" y="33263"/>
                  </a:cubicBezTo>
                  <a:cubicBezTo>
                    <a:pt x="800571" y="30237"/>
                    <a:pt x="804565" y="28724"/>
                    <a:pt x="809476" y="28724"/>
                  </a:cubicBezTo>
                  <a:close/>
                  <a:moveTo>
                    <a:pt x="561975" y="28724"/>
                  </a:moveTo>
                  <a:cubicBezTo>
                    <a:pt x="564257" y="28724"/>
                    <a:pt x="566353" y="29046"/>
                    <a:pt x="568263" y="29691"/>
                  </a:cubicBezTo>
                  <a:cubicBezTo>
                    <a:pt x="570173" y="30336"/>
                    <a:pt x="571897" y="31279"/>
                    <a:pt x="573435" y="32519"/>
                  </a:cubicBezTo>
                  <a:cubicBezTo>
                    <a:pt x="575717" y="31427"/>
                    <a:pt x="577924" y="30162"/>
                    <a:pt x="580058" y="28724"/>
                  </a:cubicBezTo>
                  <a:lnTo>
                    <a:pt x="582067" y="28724"/>
                  </a:lnTo>
                  <a:lnTo>
                    <a:pt x="582067" y="99268"/>
                  </a:lnTo>
                  <a:cubicBezTo>
                    <a:pt x="582067" y="102791"/>
                    <a:pt x="582315" y="105048"/>
                    <a:pt x="582811" y="106040"/>
                  </a:cubicBezTo>
                  <a:cubicBezTo>
                    <a:pt x="583307" y="107032"/>
                    <a:pt x="584064" y="107814"/>
                    <a:pt x="585080" y="108384"/>
                  </a:cubicBezTo>
                  <a:cubicBezTo>
                    <a:pt x="586097" y="108955"/>
                    <a:pt x="588069" y="109240"/>
                    <a:pt x="590996" y="109240"/>
                  </a:cubicBezTo>
                  <a:lnTo>
                    <a:pt x="590996" y="111472"/>
                  </a:lnTo>
                  <a:lnTo>
                    <a:pt x="563314" y="111472"/>
                  </a:lnTo>
                  <a:lnTo>
                    <a:pt x="563314" y="109240"/>
                  </a:lnTo>
                  <a:lnTo>
                    <a:pt x="564505" y="109240"/>
                  </a:lnTo>
                  <a:cubicBezTo>
                    <a:pt x="566737" y="109240"/>
                    <a:pt x="568424" y="108917"/>
                    <a:pt x="569565" y="108272"/>
                  </a:cubicBezTo>
                  <a:cubicBezTo>
                    <a:pt x="570359" y="107826"/>
                    <a:pt x="571004" y="107032"/>
                    <a:pt x="571500" y="105891"/>
                  </a:cubicBezTo>
                  <a:cubicBezTo>
                    <a:pt x="571996" y="104750"/>
                    <a:pt x="572244" y="102543"/>
                    <a:pt x="572244" y="99268"/>
                  </a:cubicBezTo>
                  <a:lnTo>
                    <a:pt x="572244" y="75679"/>
                  </a:lnTo>
                  <a:cubicBezTo>
                    <a:pt x="568573" y="79995"/>
                    <a:pt x="565386" y="82947"/>
                    <a:pt x="562682" y="84534"/>
                  </a:cubicBezTo>
                  <a:cubicBezTo>
                    <a:pt x="559978" y="86122"/>
                    <a:pt x="557163" y="86916"/>
                    <a:pt x="554236" y="86916"/>
                  </a:cubicBezTo>
                  <a:cubicBezTo>
                    <a:pt x="548928" y="86916"/>
                    <a:pt x="544190" y="84497"/>
                    <a:pt x="540023" y="79660"/>
                  </a:cubicBezTo>
                  <a:cubicBezTo>
                    <a:pt x="535856" y="74823"/>
                    <a:pt x="533772" y="68337"/>
                    <a:pt x="533772" y="60201"/>
                  </a:cubicBezTo>
                  <a:cubicBezTo>
                    <a:pt x="533772" y="50924"/>
                    <a:pt x="536525" y="43359"/>
                    <a:pt x="542032" y="37505"/>
                  </a:cubicBezTo>
                  <a:cubicBezTo>
                    <a:pt x="547539" y="31651"/>
                    <a:pt x="554186" y="28724"/>
                    <a:pt x="561975" y="28724"/>
                  </a:cubicBezTo>
                  <a:close/>
                  <a:moveTo>
                    <a:pt x="204118" y="28724"/>
                  </a:moveTo>
                  <a:lnTo>
                    <a:pt x="206648" y="28724"/>
                  </a:lnTo>
                  <a:lnTo>
                    <a:pt x="206648" y="41077"/>
                  </a:lnTo>
                  <a:cubicBezTo>
                    <a:pt x="211261" y="32841"/>
                    <a:pt x="215974" y="28724"/>
                    <a:pt x="220786" y="28724"/>
                  </a:cubicBezTo>
                  <a:cubicBezTo>
                    <a:pt x="223019" y="28724"/>
                    <a:pt x="224842" y="29394"/>
                    <a:pt x="226256" y="30733"/>
                  </a:cubicBezTo>
                  <a:cubicBezTo>
                    <a:pt x="227670" y="32072"/>
                    <a:pt x="228377" y="33610"/>
                    <a:pt x="228377" y="35347"/>
                  </a:cubicBezTo>
                  <a:cubicBezTo>
                    <a:pt x="228377" y="36934"/>
                    <a:pt x="227868" y="38261"/>
                    <a:pt x="226851" y="39328"/>
                  </a:cubicBezTo>
                  <a:cubicBezTo>
                    <a:pt x="225834" y="40394"/>
                    <a:pt x="224606" y="40928"/>
                    <a:pt x="223168" y="40928"/>
                  </a:cubicBezTo>
                  <a:cubicBezTo>
                    <a:pt x="221729" y="40928"/>
                    <a:pt x="220142" y="40246"/>
                    <a:pt x="218405" y="38881"/>
                  </a:cubicBezTo>
                  <a:cubicBezTo>
                    <a:pt x="216669" y="37517"/>
                    <a:pt x="215404" y="36835"/>
                    <a:pt x="214610" y="36835"/>
                  </a:cubicBezTo>
                  <a:cubicBezTo>
                    <a:pt x="213866" y="36835"/>
                    <a:pt x="213072" y="37232"/>
                    <a:pt x="212229" y="38026"/>
                  </a:cubicBezTo>
                  <a:cubicBezTo>
                    <a:pt x="210443" y="39663"/>
                    <a:pt x="208583" y="42342"/>
                    <a:pt x="206648" y="46062"/>
                  </a:cubicBezTo>
                  <a:lnTo>
                    <a:pt x="206648" y="72405"/>
                  </a:lnTo>
                  <a:cubicBezTo>
                    <a:pt x="206648" y="75431"/>
                    <a:pt x="207045" y="77713"/>
                    <a:pt x="207838" y="79251"/>
                  </a:cubicBezTo>
                  <a:cubicBezTo>
                    <a:pt x="208335" y="80342"/>
                    <a:pt x="209240" y="81248"/>
                    <a:pt x="210555" y="81967"/>
                  </a:cubicBezTo>
                  <a:cubicBezTo>
                    <a:pt x="211869" y="82686"/>
                    <a:pt x="213767" y="83046"/>
                    <a:pt x="216247" y="83046"/>
                  </a:cubicBezTo>
                  <a:lnTo>
                    <a:pt x="216247" y="85204"/>
                  </a:lnTo>
                  <a:lnTo>
                    <a:pt x="188193" y="85204"/>
                  </a:lnTo>
                  <a:lnTo>
                    <a:pt x="188193" y="83046"/>
                  </a:lnTo>
                  <a:cubicBezTo>
                    <a:pt x="190971" y="83046"/>
                    <a:pt x="193030" y="82600"/>
                    <a:pt x="194369" y="81707"/>
                  </a:cubicBezTo>
                  <a:cubicBezTo>
                    <a:pt x="195362" y="81062"/>
                    <a:pt x="196056" y="80045"/>
                    <a:pt x="196453" y="78656"/>
                  </a:cubicBezTo>
                  <a:cubicBezTo>
                    <a:pt x="196652" y="78011"/>
                    <a:pt x="196751" y="76076"/>
                    <a:pt x="196751" y="72851"/>
                  </a:cubicBezTo>
                  <a:lnTo>
                    <a:pt x="196751" y="51569"/>
                  </a:lnTo>
                  <a:cubicBezTo>
                    <a:pt x="196751" y="45219"/>
                    <a:pt x="196627" y="41424"/>
                    <a:pt x="196379" y="40184"/>
                  </a:cubicBezTo>
                  <a:cubicBezTo>
                    <a:pt x="196131" y="38943"/>
                    <a:pt x="195659" y="38050"/>
                    <a:pt x="194965" y="37505"/>
                  </a:cubicBezTo>
                  <a:cubicBezTo>
                    <a:pt x="194270" y="36959"/>
                    <a:pt x="193402" y="36686"/>
                    <a:pt x="192360" y="36686"/>
                  </a:cubicBezTo>
                  <a:cubicBezTo>
                    <a:pt x="191120" y="36686"/>
                    <a:pt x="189731" y="36984"/>
                    <a:pt x="188193" y="37579"/>
                  </a:cubicBezTo>
                  <a:lnTo>
                    <a:pt x="187523" y="35421"/>
                  </a:lnTo>
                  <a:close/>
                  <a:moveTo>
                    <a:pt x="731044" y="28649"/>
                  </a:moveTo>
                  <a:cubicBezTo>
                    <a:pt x="737195" y="28649"/>
                    <a:pt x="742243" y="30671"/>
                    <a:pt x="746187" y="34714"/>
                  </a:cubicBezTo>
                  <a:cubicBezTo>
                    <a:pt x="750131" y="38757"/>
                    <a:pt x="752103" y="44177"/>
                    <a:pt x="752103" y="50974"/>
                  </a:cubicBezTo>
                  <a:lnTo>
                    <a:pt x="714152" y="50974"/>
                  </a:lnTo>
                  <a:cubicBezTo>
                    <a:pt x="714152" y="59159"/>
                    <a:pt x="716136" y="65559"/>
                    <a:pt x="720105" y="70172"/>
                  </a:cubicBezTo>
                  <a:cubicBezTo>
                    <a:pt x="724123" y="74786"/>
                    <a:pt x="728811" y="77093"/>
                    <a:pt x="734169" y="77093"/>
                  </a:cubicBezTo>
                  <a:cubicBezTo>
                    <a:pt x="737791" y="77093"/>
                    <a:pt x="740928" y="76113"/>
                    <a:pt x="743582" y="74154"/>
                  </a:cubicBezTo>
                  <a:cubicBezTo>
                    <a:pt x="746237" y="72194"/>
                    <a:pt x="748457" y="68808"/>
                    <a:pt x="750242" y="63996"/>
                  </a:cubicBezTo>
                  <a:lnTo>
                    <a:pt x="752103" y="65187"/>
                  </a:lnTo>
                  <a:cubicBezTo>
                    <a:pt x="751260" y="70644"/>
                    <a:pt x="748829" y="75629"/>
                    <a:pt x="744810" y="80144"/>
                  </a:cubicBezTo>
                  <a:cubicBezTo>
                    <a:pt x="740792" y="84658"/>
                    <a:pt x="735732" y="86916"/>
                    <a:pt x="729630" y="86916"/>
                  </a:cubicBezTo>
                  <a:cubicBezTo>
                    <a:pt x="723032" y="86916"/>
                    <a:pt x="717389" y="84348"/>
                    <a:pt x="712701" y="79214"/>
                  </a:cubicBezTo>
                  <a:cubicBezTo>
                    <a:pt x="708013" y="74079"/>
                    <a:pt x="705668" y="67171"/>
                    <a:pt x="705668" y="58489"/>
                  </a:cubicBezTo>
                  <a:cubicBezTo>
                    <a:pt x="705668" y="49113"/>
                    <a:pt x="708074" y="41796"/>
                    <a:pt x="712887" y="36537"/>
                  </a:cubicBezTo>
                  <a:cubicBezTo>
                    <a:pt x="717699" y="31279"/>
                    <a:pt x="723751" y="28649"/>
                    <a:pt x="731044" y="28649"/>
                  </a:cubicBezTo>
                  <a:close/>
                  <a:moveTo>
                    <a:pt x="369094" y="28649"/>
                  </a:moveTo>
                  <a:cubicBezTo>
                    <a:pt x="375245" y="28649"/>
                    <a:pt x="380293" y="30671"/>
                    <a:pt x="384237" y="34714"/>
                  </a:cubicBezTo>
                  <a:cubicBezTo>
                    <a:pt x="388181" y="38757"/>
                    <a:pt x="390153" y="44177"/>
                    <a:pt x="390153" y="50974"/>
                  </a:cubicBezTo>
                  <a:lnTo>
                    <a:pt x="352202" y="50974"/>
                  </a:lnTo>
                  <a:cubicBezTo>
                    <a:pt x="352202" y="59159"/>
                    <a:pt x="354186" y="65559"/>
                    <a:pt x="358155" y="70172"/>
                  </a:cubicBezTo>
                  <a:cubicBezTo>
                    <a:pt x="362173" y="74786"/>
                    <a:pt x="366861" y="77093"/>
                    <a:pt x="372219" y="77093"/>
                  </a:cubicBezTo>
                  <a:cubicBezTo>
                    <a:pt x="375841" y="77093"/>
                    <a:pt x="378978" y="76113"/>
                    <a:pt x="381632" y="74154"/>
                  </a:cubicBezTo>
                  <a:cubicBezTo>
                    <a:pt x="384287" y="72194"/>
                    <a:pt x="386507" y="68808"/>
                    <a:pt x="388293" y="63996"/>
                  </a:cubicBezTo>
                  <a:lnTo>
                    <a:pt x="390153" y="65187"/>
                  </a:lnTo>
                  <a:cubicBezTo>
                    <a:pt x="389309" y="70644"/>
                    <a:pt x="386879" y="75629"/>
                    <a:pt x="382860" y="80144"/>
                  </a:cubicBezTo>
                  <a:cubicBezTo>
                    <a:pt x="378842" y="84658"/>
                    <a:pt x="373782" y="86916"/>
                    <a:pt x="367680" y="86916"/>
                  </a:cubicBezTo>
                  <a:cubicBezTo>
                    <a:pt x="361082" y="86916"/>
                    <a:pt x="355439" y="84348"/>
                    <a:pt x="350751" y="79214"/>
                  </a:cubicBezTo>
                  <a:cubicBezTo>
                    <a:pt x="346063" y="74079"/>
                    <a:pt x="343718" y="67171"/>
                    <a:pt x="343718" y="58489"/>
                  </a:cubicBezTo>
                  <a:cubicBezTo>
                    <a:pt x="343718" y="49113"/>
                    <a:pt x="346125" y="41796"/>
                    <a:pt x="350937" y="36537"/>
                  </a:cubicBezTo>
                  <a:cubicBezTo>
                    <a:pt x="355749" y="31279"/>
                    <a:pt x="361801" y="28649"/>
                    <a:pt x="369094" y="28649"/>
                  </a:cubicBezTo>
                  <a:close/>
                  <a:moveTo>
                    <a:pt x="283369" y="28649"/>
                  </a:moveTo>
                  <a:cubicBezTo>
                    <a:pt x="289520" y="28649"/>
                    <a:pt x="294568" y="30671"/>
                    <a:pt x="298512" y="34714"/>
                  </a:cubicBezTo>
                  <a:cubicBezTo>
                    <a:pt x="302456" y="38757"/>
                    <a:pt x="304428" y="44177"/>
                    <a:pt x="304428" y="50974"/>
                  </a:cubicBezTo>
                  <a:lnTo>
                    <a:pt x="266477" y="50974"/>
                  </a:lnTo>
                  <a:cubicBezTo>
                    <a:pt x="266477" y="59159"/>
                    <a:pt x="268461" y="65559"/>
                    <a:pt x="272430" y="70172"/>
                  </a:cubicBezTo>
                  <a:cubicBezTo>
                    <a:pt x="276448" y="74786"/>
                    <a:pt x="281136" y="77093"/>
                    <a:pt x="286494" y="77093"/>
                  </a:cubicBezTo>
                  <a:cubicBezTo>
                    <a:pt x="290116" y="77093"/>
                    <a:pt x="293253" y="76113"/>
                    <a:pt x="295907" y="74154"/>
                  </a:cubicBezTo>
                  <a:cubicBezTo>
                    <a:pt x="298562" y="72194"/>
                    <a:pt x="300782" y="68808"/>
                    <a:pt x="302568" y="63996"/>
                  </a:cubicBezTo>
                  <a:lnTo>
                    <a:pt x="304428" y="65187"/>
                  </a:lnTo>
                  <a:cubicBezTo>
                    <a:pt x="303584" y="70644"/>
                    <a:pt x="301154" y="75629"/>
                    <a:pt x="297135" y="80144"/>
                  </a:cubicBezTo>
                  <a:cubicBezTo>
                    <a:pt x="293117" y="84658"/>
                    <a:pt x="288057" y="86916"/>
                    <a:pt x="281955" y="86916"/>
                  </a:cubicBezTo>
                  <a:cubicBezTo>
                    <a:pt x="275357" y="86916"/>
                    <a:pt x="269714" y="84348"/>
                    <a:pt x="265026" y="79214"/>
                  </a:cubicBezTo>
                  <a:cubicBezTo>
                    <a:pt x="260338" y="74079"/>
                    <a:pt x="257993" y="67171"/>
                    <a:pt x="257993" y="58489"/>
                  </a:cubicBezTo>
                  <a:cubicBezTo>
                    <a:pt x="257993" y="49113"/>
                    <a:pt x="260400" y="41796"/>
                    <a:pt x="265212" y="36537"/>
                  </a:cubicBezTo>
                  <a:cubicBezTo>
                    <a:pt x="270024" y="31279"/>
                    <a:pt x="276076" y="28649"/>
                    <a:pt x="283369" y="28649"/>
                  </a:cubicBezTo>
                  <a:close/>
                  <a:moveTo>
                    <a:pt x="880988" y="12278"/>
                  </a:moveTo>
                  <a:lnTo>
                    <a:pt x="882848" y="12278"/>
                  </a:lnTo>
                  <a:lnTo>
                    <a:pt x="882848" y="30361"/>
                  </a:lnTo>
                  <a:lnTo>
                    <a:pt x="895648" y="30361"/>
                  </a:lnTo>
                  <a:lnTo>
                    <a:pt x="895648" y="34528"/>
                  </a:lnTo>
                  <a:lnTo>
                    <a:pt x="882848" y="34528"/>
                  </a:lnTo>
                  <a:lnTo>
                    <a:pt x="882848" y="70098"/>
                  </a:lnTo>
                  <a:cubicBezTo>
                    <a:pt x="882848" y="73670"/>
                    <a:pt x="883357" y="76076"/>
                    <a:pt x="884374" y="77316"/>
                  </a:cubicBezTo>
                  <a:cubicBezTo>
                    <a:pt x="885391" y="78556"/>
                    <a:pt x="886693" y="79177"/>
                    <a:pt x="888281" y="79177"/>
                  </a:cubicBezTo>
                  <a:cubicBezTo>
                    <a:pt x="889570" y="79177"/>
                    <a:pt x="890836" y="78767"/>
                    <a:pt x="892076" y="77949"/>
                  </a:cubicBezTo>
                  <a:cubicBezTo>
                    <a:pt x="893316" y="77130"/>
                    <a:pt x="894283" y="75902"/>
                    <a:pt x="894978" y="74265"/>
                  </a:cubicBezTo>
                  <a:lnTo>
                    <a:pt x="897285" y="74265"/>
                  </a:lnTo>
                  <a:cubicBezTo>
                    <a:pt x="895896" y="78184"/>
                    <a:pt x="893924" y="81136"/>
                    <a:pt x="891369" y="83120"/>
                  </a:cubicBezTo>
                  <a:cubicBezTo>
                    <a:pt x="888814" y="85105"/>
                    <a:pt x="886197" y="86097"/>
                    <a:pt x="883518" y="86097"/>
                  </a:cubicBezTo>
                  <a:cubicBezTo>
                    <a:pt x="881633" y="86097"/>
                    <a:pt x="879822" y="85589"/>
                    <a:pt x="878086" y="84572"/>
                  </a:cubicBezTo>
                  <a:cubicBezTo>
                    <a:pt x="876350" y="83555"/>
                    <a:pt x="875060" y="82103"/>
                    <a:pt x="874216" y="80218"/>
                  </a:cubicBezTo>
                  <a:cubicBezTo>
                    <a:pt x="873373" y="78333"/>
                    <a:pt x="872951" y="75406"/>
                    <a:pt x="872951" y="71437"/>
                  </a:cubicBezTo>
                  <a:lnTo>
                    <a:pt x="872951" y="34528"/>
                  </a:lnTo>
                  <a:lnTo>
                    <a:pt x="864245" y="34528"/>
                  </a:lnTo>
                  <a:lnTo>
                    <a:pt x="864245" y="32519"/>
                  </a:lnTo>
                  <a:cubicBezTo>
                    <a:pt x="866428" y="31676"/>
                    <a:pt x="868672" y="30200"/>
                    <a:pt x="870979" y="28091"/>
                  </a:cubicBezTo>
                  <a:cubicBezTo>
                    <a:pt x="873286" y="25983"/>
                    <a:pt x="875333" y="23490"/>
                    <a:pt x="877118" y="20613"/>
                  </a:cubicBezTo>
                  <a:cubicBezTo>
                    <a:pt x="878061" y="19124"/>
                    <a:pt x="879351" y="16346"/>
                    <a:pt x="880988" y="12278"/>
                  </a:cubicBezTo>
                  <a:close/>
                  <a:moveTo>
                    <a:pt x="967" y="3944"/>
                  </a:moveTo>
                  <a:lnTo>
                    <a:pt x="67270" y="3944"/>
                  </a:lnTo>
                  <a:lnTo>
                    <a:pt x="68163" y="22994"/>
                  </a:lnTo>
                  <a:lnTo>
                    <a:pt x="65856" y="22994"/>
                  </a:lnTo>
                  <a:cubicBezTo>
                    <a:pt x="65460" y="19670"/>
                    <a:pt x="64864" y="17289"/>
                    <a:pt x="64070" y="15850"/>
                  </a:cubicBezTo>
                  <a:cubicBezTo>
                    <a:pt x="62830" y="13519"/>
                    <a:pt x="61181" y="11807"/>
                    <a:pt x="59122" y="10716"/>
                  </a:cubicBezTo>
                  <a:cubicBezTo>
                    <a:pt x="57063" y="9624"/>
                    <a:pt x="54372" y="9078"/>
                    <a:pt x="51048" y="9078"/>
                  </a:cubicBezTo>
                  <a:lnTo>
                    <a:pt x="39588" y="9078"/>
                  </a:lnTo>
                  <a:lnTo>
                    <a:pt x="39588" y="71140"/>
                  </a:lnTo>
                  <a:cubicBezTo>
                    <a:pt x="39588" y="76101"/>
                    <a:pt x="40134" y="79201"/>
                    <a:pt x="41225" y="80442"/>
                  </a:cubicBezTo>
                  <a:cubicBezTo>
                    <a:pt x="42714" y="82128"/>
                    <a:pt x="45045" y="82972"/>
                    <a:pt x="48220" y="82972"/>
                  </a:cubicBezTo>
                  <a:lnTo>
                    <a:pt x="51048" y="82972"/>
                  </a:lnTo>
                  <a:lnTo>
                    <a:pt x="51048" y="85204"/>
                  </a:lnTo>
                  <a:lnTo>
                    <a:pt x="16594" y="85204"/>
                  </a:lnTo>
                  <a:lnTo>
                    <a:pt x="16594" y="82972"/>
                  </a:lnTo>
                  <a:lnTo>
                    <a:pt x="19496" y="82972"/>
                  </a:lnTo>
                  <a:cubicBezTo>
                    <a:pt x="22919" y="82972"/>
                    <a:pt x="25350" y="81930"/>
                    <a:pt x="26789" y="79846"/>
                  </a:cubicBezTo>
                  <a:cubicBezTo>
                    <a:pt x="27632" y="78606"/>
                    <a:pt x="28054" y="75704"/>
                    <a:pt x="28054" y="71140"/>
                  </a:cubicBezTo>
                  <a:lnTo>
                    <a:pt x="28054" y="9078"/>
                  </a:lnTo>
                  <a:lnTo>
                    <a:pt x="18306" y="9078"/>
                  </a:lnTo>
                  <a:cubicBezTo>
                    <a:pt x="14536" y="9078"/>
                    <a:pt x="11857" y="9351"/>
                    <a:pt x="10269" y="9897"/>
                  </a:cubicBezTo>
                  <a:cubicBezTo>
                    <a:pt x="8185" y="10641"/>
                    <a:pt x="6400" y="12092"/>
                    <a:pt x="4911" y="14250"/>
                  </a:cubicBezTo>
                  <a:cubicBezTo>
                    <a:pt x="3423" y="16408"/>
                    <a:pt x="2555" y="19323"/>
                    <a:pt x="2307" y="22994"/>
                  </a:cubicBezTo>
                  <a:lnTo>
                    <a:pt x="0" y="22994"/>
                  </a:lnTo>
                  <a:close/>
                  <a:moveTo>
                    <a:pt x="947514" y="0"/>
                  </a:moveTo>
                  <a:cubicBezTo>
                    <a:pt x="949201" y="0"/>
                    <a:pt x="950627" y="595"/>
                    <a:pt x="951793" y="1786"/>
                  </a:cubicBezTo>
                  <a:cubicBezTo>
                    <a:pt x="952959" y="2977"/>
                    <a:pt x="953542" y="4415"/>
                    <a:pt x="953542" y="6102"/>
                  </a:cubicBezTo>
                  <a:cubicBezTo>
                    <a:pt x="953542" y="7739"/>
                    <a:pt x="952959" y="9165"/>
                    <a:pt x="951793" y="10381"/>
                  </a:cubicBezTo>
                  <a:cubicBezTo>
                    <a:pt x="950627" y="11596"/>
                    <a:pt x="949201" y="12204"/>
                    <a:pt x="947514" y="12204"/>
                  </a:cubicBezTo>
                  <a:cubicBezTo>
                    <a:pt x="945827" y="12204"/>
                    <a:pt x="944389" y="11596"/>
                    <a:pt x="943198" y="10381"/>
                  </a:cubicBezTo>
                  <a:cubicBezTo>
                    <a:pt x="942008" y="9165"/>
                    <a:pt x="941412" y="7739"/>
                    <a:pt x="941412" y="6102"/>
                  </a:cubicBezTo>
                  <a:cubicBezTo>
                    <a:pt x="941412" y="4415"/>
                    <a:pt x="941995" y="2977"/>
                    <a:pt x="943161" y="1786"/>
                  </a:cubicBezTo>
                  <a:cubicBezTo>
                    <a:pt x="944327" y="595"/>
                    <a:pt x="945778" y="0"/>
                    <a:pt x="947514" y="0"/>
                  </a:cubicBezTo>
                  <a:close/>
                  <a:moveTo>
                    <a:pt x="118244" y="0"/>
                  </a:moveTo>
                  <a:lnTo>
                    <a:pt x="120997" y="0"/>
                  </a:lnTo>
                  <a:lnTo>
                    <a:pt x="120997" y="40184"/>
                  </a:lnTo>
                  <a:cubicBezTo>
                    <a:pt x="125412" y="35272"/>
                    <a:pt x="128922" y="32134"/>
                    <a:pt x="131527" y="30770"/>
                  </a:cubicBezTo>
                  <a:cubicBezTo>
                    <a:pt x="134131" y="29406"/>
                    <a:pt x="136723" y="28724"/>
                    <a:pt x="139303" y="28724"/>
                  </a:cubicBezTo>
                  <a:cubicBezTo>
                    <a:pt x="142428" y="28724"/>
                    <a:pt x="145107" y="29580"/>
                    <a:pt x="147340" y="31291"/>
                  </a:cubicBezTo>
                  <a:cubicBezTo>
                    <a:pt x="149572" y="33003"/>
                    <a:pt x="151234" y="35694"/>
                    <a:pt x="152326" y="39365"/>
                  </a:cubicBezTo>
                  <a:cubicBezTo>
                    <a:pt x="153070" y="41945"/>
                    <a:pt x="153442" y="46633"/>
                    <a:pt x="153442" y="53429"/>
                  </a:cubicBezTo>
                  <a:lnTo>
                    <a:pt x="153442" y="72777"/>
                  </a:lnTo>
                  <a:cubicBezTo>
                    <a:pt x="153442" y="76250"/>
                    <a:pt x="153739" y="78631"/>
                    <a:pt x="154335" y="79921"/>
                  </a:cubicBezTo>
                  <a:cubicBezTo>
                    <a:pt x="154732" y="80863"/>
                    <a:pt x="155401" y="81620"/>
                    <a:pt x="156344" y="82190"/>
                  </a:cubicBezTo>
                  <a:cubicBezTo>
                    <a:pt x="157286" y="82761"/>
                    <a:pt x="159048" y="83046"/>
                    <a:pt x="161627" y="83046"/>
                  </a:cubicBezTo>
                  <a:lnTo>
                    <a:pt x="161627" y="85204"/>
                  </a:lnTo>
                  <a:lnTo>
                    <a:pt x="134689" y="85204"/>
                  </a:lnTo>
                  <a:lnTo>
                    <a:pt x="134689" y="83046"/>
                  </a:lnTo>
                  <a:lnTo>
                    <a:pt x="135954" y="83046"/>
                  </a:lnTo>
                  <a:cubicBezTo>
                    <a:pt x="138485" y="83046"/>
                    <a:pt x="140246" y="82662"/>
                    <a:pt x="141238" y="81893"/>
                  </a:cubicBezTo>
                  <a:cubicBezTo>
                    <a:pt x="142230" y="81124"/>
                    <a:pt x="142925" y="79970"/>
                    <a:pt x="143321" y="78432"/>
                  </a:cubicBezTo>
                  <a:cubicBezTo>
                    <a:pt x="143470" y="77787"/>
                    <a:pt x="143545" y="75902"/>
                    <a:pt x="143545" y="72777"/>
                  </a:cubicBezTo>
                  <a:lnTo>
                    <a:pt x="143545" y="53429"/>
                  </a:lnTo>
                  <a:cubicBezTo>
                    <a:pt x="143545" y="47427"/>
                    <a:pt x="143235" y="43483"/>
                    <a:pt x="142614" y="41597"/>
                  </a:cubicBezTo>
                  <a:cubicBezTo>
                    <a:pt x="141994" y="39712"/>
                    <a:pt x="141002" y="38298"/>
                    <a:pt x="139638" y="37356"/>
                  </a:cubicBezTo>
                  <a:cubicBezTo>
                    <a:pt x="138274" y="36413"/>
                    <a:pt x="136624" y="35942"/>
                    <a:pt x="134689" y="35942"/>
                  </a:cubicBezTo>
                  <a:cubicBezTo>
                    <a:pt x="132755" y="35942"/>
                    <a:pt x="130733" y="36463"/>
                    <a:pt x="128625" y="37505"/>
                  </a:cubicBezTo>
                  <a:cubicBezTo>
                    <a:pt x="126516" y="38546"/>
                    <a:pt x="123974" y="40655"/>
                    <a:pt x="120997" y="43830"/>
                  </a:cubicBezTo>
                  <a:lnTo>
                    <a:pt x="120997" y="72777"/>
                  </a:lnTo>
                  <a:cubicBezTo>
                    <a:pt x="120997" y="76547"/>
                    <a:pt x="121208" y="78891"/>
                    <a:pt x="121630" y="79809"/>
                  </a:cubicBezTo>
                  <a:cubicBezTo>
                    <a:pt x="122051" y="80727"/>
                    <a:pt x="122833" y="81496"/>
                    <a:pt x="123974" y="82116"/>
                  </a:cubicBezTo>
                  <a:cubicBezTo>
                    <a:pt x="125115" y="82736"/>
                    <a:pt x="127074" y="83046"/>
                    <a:pt x="129852" y="83046"/>
                  </a:cubicBezTo>
                  <a:lnTo>
                    <a:pt x="129852" y="85204"/>
                  </a:lnTo>
                  <a:lnTo>
                    <a:pt x="102691" y="85204"/>
                  </a:lnTo>
                  <a:lnTo>
                    <a:pt x="102691" y="83046"/>
                  </a:lnTo>
                  <a:cubicBezTo>
                    <a:pt x="105122" y="83046"/>
                    <a:pt x="107032" y="82674"/>
                    <a:pt x="108421" y="81930"/>
                  </a:cubicBezTo>
                  <a:cubicBezTo>
                    <a:pt x="109215" y="81533"/>
                    <a:pt x="109848" y="80776"/>
                    <a:pt x="110319" y="79660"/>
                  </a:cubicBezTo>
                  <a:cubicBezTo>
                    <a:pt x="110790" y="78544"/>
                    <a:pt x="111026" y="76250"/>
                    <a:pt x="111026" y="72777"/>
                  </a:cubicBezTo>
                  <a:lnTo>
                    <a:pt x="111026" y="23143"/>
                  </a:lnTo>
                  <a:cubicBezTo>
                    <a:pt x="111026" y="16892"/>
                    <a:pt x="110877" y="13047"/>
                    <a:pt x="110579" y="11609"/>
                  </a:cubicBezTo>
                  <a:cubicBezTo>
                    <a:pt x="110282" y="10170"/>
                    <a:pt x="109823" y="9190"/>
                    <a:pt x="109203" y="8669"/>
                  </a:cubicBezTo>
                  <a:cubicBezTo>
                    <a:pt x="108582" y="8148"/>
                    <a:pt x="107752" y="7888"/>
                    <a:pt x="106710" y="7888"/>
                  </a:cubicBezTo>
                  <a:cubicBezTo>
                    <a:pt x="105916" y="7888"/>
                    <a:pt x="104577" y="8210"/>
                    <a:pt x="102691" y="8855"/>
                  </a:cubicBezTo>
                  <a:lnTo>
                    <a:pt x="101798" y="66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/>
              <a:endParaRPr lang="zh-CN" altLang="en-US" sz="1200" dirty="0">
                <a:latin typeface="Aparajita" panose="020B0604020202020204" pitchFamily="34" charset="0"/>
                <a:cs typeface="Aparajita" panose="020B0604020202020204" pitchFamily="34" charset="0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809BFF3A-EDED-446B-B0D9-FE08359C89DA}"/>
              </a:ext>
            </a:extLst>
          </p:cNvPr>
          <p:cNvSpPr/>
          <p:nvPr/>
        </p:nvSpPr>
        <p:spPr>
          <a:xfrm>
            <a:off x="5113667" y="3600355"/>
            <a:ext cx="4563318" cy="215503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188086" y="2908383"/>
            <a:ext cx="1980000" cy="307777"/>
          </a:xfrm>
          <a:prstGeom prst="rect">
            <a:avLst/>
          </a:prstGeom>
          <a:solidFill>
            <a:srgbClr val="E95658"/>
          </a:solidFill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92E60B9A-C776-40A7-8B35-A9A94C9F88DF}"/>
              </a:ext>
            </a:extLst>
          </p:cNvPr>
          <p:cNvSpPr/>
          <p:nvPr/>
        </p:nvSpPr>
        <p:spPr>
          <a:xfrm>
            <a:off x="2140820" y="1459417"/>
            <a:ext cx="2603984" cy="1361876"/>
          </a:xfrm>
          <a:custGeom>
            <a:avLst/>
            <a:gdLst/>
            <a:ahLst/>
            <a:cxnLst/>
            <a:rect l="l" t="t" r="r" b="b"/>
            <a:pathLst>
              <a:path w="2603984" h="1361876">
                <a:moveTo>
                  <a:pt x="1589865" y="1098928"/>
                </a:moveTo>
                <a:cubicBezTo>
                  <a:pt x="1574255" y="1098928"/>
                  <a:pt x="1560627" y="1102126"/>
                  <a:pt x="1548981" y="1108521"/>
                </a:cubicBezTo>
                <a:cubicBezTo>
                  <a:pt x="1537336" y="1114917"/>
                  <a:pt x="1527650" y="1123326"/>
                  <a:pt x="1519924" y="1133749"/>
                </a:cubicBezTo>
                <a:cubicBezTo>
                  <a:pt x="1512198" y="1144171"/>
                  <a:pt x="1506459" y="1156035"/>
                  <a:pt x="1502709" y="1169340"/>
                </a:cubicBezTo>
                <a:cubicBezTo>
                  <a:pt x="1498959" y="1182645"/>
                  <a:pt x="1497084" y="1196100"/>
                  <a:pt x="1497084" y="1209706"/>
                </a:cubicBezTo>
                <a:cubicBezTo>
                  <a:pt x="1497084" y="1223149"/>
                  <a:pt x="1498968" y="1236425"/>
                  <a:pt x="1502738" y="1249534"/>
                </a:cubicBezTo>
                <a:cubicBezTo>
                  <a:pt x="1506507" y="1262642"/>
                  <a:pt x="1512268" y="1274361"/>
                  <a:pt x="1520020" y="1284690"/>
                </a:cubicBezTo>
                <a:cubicBezTo>
                  <a:pt x="1527772" y="1295019"/>
                  <a:pt x="1537445" y="1303366"/>
                  <a:pt x="1549039" y="1309731"/>
                </a:cubicBezTo>
                <a:cubicBezTo>
                  <a:pt x="1560633" y="1316097"/>
                  <a:pt x="1574242" y="1319280"/>
                  <a:pt x="1589865" y="1319280"/>
                </a:cubicBezTo>
                <a:cubicBezTo>
                  <a:pt x="1604452" y="1319280"/>
                  <a:pt x="1617427" y="1316473"/>
                  <a:pt x="1628791" y="1310861"/>
                </a:cubicBezTo>
                <a:cubicBezTo>
                  <a:pt x="1640155" y="1305249"/>
                  <a:pt x="1649889" y="1297620"/>
                  <a:pt x="1657996" y="1287976"/>
                </a:cubicBezTo>
                <a:cubicBezTo>
                  <a:pt x="1666102" y="1278332"/>
                  <a:pt x="1672374" y="1267117"/>
                  <a:pt x="1676814" y="1254333"/>
                </a:cubicBezTo>
                <a:cubicBezTo>
                  <a:pt x="1681253" y="1241549"/>
                  <a:pt x="1683735" y="1227972"/>
                  <a:pt x="1684260" y="1213603"/>
                </a:cubicBezTo>
                <a:cubicBezTo>
                  <a:pt x="1684797" y="1199639"/>
                  <a:pt x="1683048" y="1185782"/>
                  <a:pt x="1679012" y="1172031"/>
                </a:cubicBezTo>
                <a:cubicBezTo>
                  <a:pt x="1674976" y="1158280"/>
                  <a:pt x="1668887" y="1145981"/>
                  <a:pt x="1660744" y="1135134"/>
                </a:cubicBezTo>
                <a:cubicBezTo>
                  <a:pt x="1652602" y="1124287"/>
                  <a:pt x="1642584" y="1115541"/>
                  <a:pt x="1630692" y="1108896"/>
                </a:cubicBezTo>
                <a:cubicBezTo>
                  <a:pt x="1618799" y="1102251"/>
                  <a:pt x="1605190" y="1098928"/>
                  <a:pt x="1589865" y="1098928"/>
                </a:cubicBezTo>
                <a:close/>
                <a:moveTo>
                  <a:pt x="807853" y="1097700"/>
                </a:moveTo>
                <a:cubicBezTo>
                  <a:pt x="796982" y="1097700"/>
                  <a:pt x="786218" y="1100142"/>
                  <a:pt x="775560" y="1105027"/>
                </a:cubicBezTo>
                <a:cubicBezTo>
                  <a:pt x="764903" y="1109912"/>
                  <a:pt x="755357" y="1116833"/>
                  <a:pt x="746922" y="1125791"/>
                </a:cubicBezTo>
                <a:cubicBezTo>
                  <a:pt x="738488" y="1134748"/>
                  <a:pt x="731538" y="1145874"/>
                  <a:pt x="726072" y="1159168"/>
                </a:cubicBezTo>
                <a:cubicBezTo>
                  <a:pt x="720607" y="1172462"/>
                  <a:pt x="717635" y="1186377"/>
                  <a:pt x="717158" y="1200913"/>
                </a:cubicBezTo>
                <a:lnTo>
                  <a:pt x="896142" y="1200913"/>
                </a:lnTo>
                <a:cubicBezTo>
                  <a:pt x="896142" y="1188403"/>
                  <a:pt x="894049" y="1175534"/>
                  <a:pt x="889864" y="1162304"/>
                </a:cubicBezTo>
                <a:cubicBezTo>
                  <a:pt x="885679" y="1149074"/>
                  <a:pt x="879777" y="1137692"/>
                  <a:pt x="872159" y="1128159"/>
                </a:cubicBezTo>
                <a:cubicBezTo>
                  <a:pt x="864542" y="1118625"/>
                  <a:pt x="855289" y="1111165"/>
                  <a:pt x="844401" y="1105779"/>
                </a:cubicBezTo>
                <a:cubicBezTo>
                  <a:pt x="833513" y="1100393"/>
                  <a:pt x="821331" y="1097700"/>
                  <a:pt x="807853" y="1097700"/>
                </a:cubicBezTo>
                <a:close/>
                <a:moveTo>
                  <a:pt x="1855213" y="1080088"/>
                </a:moveTo>
                <a:cubicBezTo>
                  <a:pt x="1885065" y="1080088"/>
                  <a:pt x="1908400" y="1089134"/>
                  <a:pt x="1925218" y="1107225"/>
                </a:cubicBezTo>
                <a:cubicBezTo>
                  <a:pt x="1942036" y="1125317"/>
                  <a:pt x="1950445" y="1149910"/>
                  <a:pt x="1950445" y="1181003"/>
                </a:cubicBezTo>
                <a:lnTo>
                  <a:pt x="1950445" y="1340987"/>
                </a:lnTo>
                <a:lnTo>
                  <a:pt x="1926280" y="1340987"/>
                </a:lnTo>
                <a:lnTo>
                  <a:pt x="1926280" y="1185765"/>
                </a:lnTo>
                <a:cubicBezTo>
                  <a:pt x="1926280" y="1171020"/>
                  <a:pt x="1924367" y="1158542"/>
                  <a:pt x="1920540" y="1148330"/>
                </a:cubicBezTo>
                <a:cubicBezTo>
                  <a:pt x="1916713" y="1138119"/>
                  <a:pt x="1911472" y="1129747"/>
                  <a:pt x="1904816" y="1123215"/>
                </a:cubicBezTo>
                <a:cubicBezTo>
                  <a:pt x="1898160" y="1116683"/>
                  <a:pt x="1890318" y="1111890"/>
                  <a:pt x="1881288" y="1108835"/>
                </a:cubicBezTo>
                <a:cubicBezTo>
                  <a:pt x="1872258" y="1105780"/>
                  <a:pt x="1862512" y="1104253"/>
                  <a:pt x="1852051" y="1104253"/>
                </a:cubicBezTo>
                <a:cubicBezTo>
                  <a:pt x="1843523" y="1104253"/>
                  <a:pt x="1834849" y="1106172"/>
                  <a:pt x="1826030" y="1110009"/>
                </a:cubicBezTo>
                <a:cubicBezTo>
                  <a:pt x="1817212" y="1113847"/>
                  <a:pt x="1808921" y="1118873"/>
                  <a:pt x="1801158" y="1125087"/>
                </a:cubicBezTo>
                <a:cubicBezTo>
                  <a:pt x="1793395" y="1131301"/>
                  <a:pt x="1786530" y="1138236"/>
                  <a:pt x="1780561" y="1145892"/>
                </a:cubicBezTo>
                <a:cubicBezTo>
                  <a:pt x="1774593" y="1153548"/>
                  <a:pt x="1770330" y="1160753"/>
                  <a:pt x="1767775" y="1167507"/>
                </a:cubicBezTo>
                <a:lnTo>
                  <a:pt x="1767775" y="1340987"/>
                </a:lnTo>
                <a:lnTo>
                  <a:pt x="1743200" y="1340987"/>
                </a:lnTo>
                <a:lnTo>
                  <a:pt x="1743200" y="1080907"/>
                </a:lnTo>
                <a:lnTo>
                  <a:pt x="1767775" y="1080907"/>
                </a:lnTo>
                <a:lnTo>
                  <a:pt x="1767775" y="1136744"/>
                </a:lnTo>
                <a:cubicBezTo>
                  <a:pt x="1767792" y="1130122"/>
                  <a:pt x="1771489" y="1123190"/>
                  <a:pt x="1778865" y="1115948"/>
                </a:cubicBezTo>
                <a:cubicBezTo>
                  <a:pt x="1786242" y="1108706"/>
                  <a:pt x="1794129" y="1102466"/>
                  <a:pt x="1802528" y="1097229"/>
                </a:cubicBezTo>
                <a:cubicBezTo>
                  <a:pt x="1810926" y="1091992"/>
                  <a:pt x="1819689" y="1087826"/>
                  <a:pt x="1828817" y="1084731"/>
                </a:cubicBezTo>
                <a:cubicBezTo>
                  <a:pt x="1837945" y="1081636"/>
                  <a:pt x="1846744" y="1080088"/>
                  <a:pt x="1855213" y="1080088"/>
                </a:cubicBezTo>
                <a:close/>
                <a:moveTo>
                  <a:pt x="416358" y="1079269"/>
                </a:moveTo>
                <a:lnTo>
                  <a:pt x="440933" y="1079269"/>
                </a:lnTo>
                <a:lnTo>
                  <a:pt x="440933" y="1232648"/>
                </a:lnTo>
                <a:cubicBezTo>
                  <a:pt x="440933" y="1246953"/>
                  <a:pt x="443193" y="1259521"/>
                  <a:pt x="447713" y="1270351"/>
                </a:cubicBezTo>
                <a:cubicBezTo>
                  <a:pt x="452233" y="1281182"/>
                  <a:pt x="458109" y="1290142"/>
                  <a:pt x="465341" y="1297233"/>
                </a:cubicBezTo>
                <a:cubicBezTo>
                  <a:pt x="472572" y="1304324"/>
                  <a:pt x="480861" y="1309634"/>
                  <a:pt x="490206" y="1313165"/>
                </a:cubicBezTo>
                <a:cubicBezTo>
                  <a:pt x="499552" y="1316695"/>
                  <a:pt x="509236" y="1318461"/>
                  <a:pt x="519257" y="1318461"/>
                </a:cubicBezTo>
                <a:cubicBezTo>
                  <a:pt x="538810" y="1318461"/>
                  <a:pt x="556143" y="1314050"/>
                  <a:pt x="571254" y="1305229"/>
                </a:cubicBezTo>
                <a:cubicBezTo>
                  <a:pt x="586366" y="1296409"/>
                  <a:pt x="598491" y="1281612"/>
                  <a:pt x="607630" y="1260839"/>
                </a:cubicBezTo>
                <a:lnTo>
                  <a:pt x="607630" y="1079269"/>
                </a:lnTo>
                <a:lnTo>
                  <a:pt x="632614" y="1079269"/>
                </a:lnTo>
                <a:lnTo>
                  <a:pt x="632614" y="1340987"/>
                </a:lnTo>
                <a:lnTo>
                  <a:pt x="607630" y="1340987"/>
                </a:lnTo>
                <a:lnTo>
                  <a:pt x="607630" y="1293176"/>
                </a:lnTo>
                <a:cubicBezTo>
                  <a:pt x="602361" y="1309465"/>
                  <a:pt x="590838" y="1321711"/>
                  <a:pt x="573062" y="1329913"/>
                </a:cubicBezTo>
                <a:cubicBezTo>
                  <a:pt x="555286" y="1338115"/>
                  <a:pt x="536430" y="1342216"/>
                  <a:pt x="516493" y="1342216"/>
                </a:cubicBezTo>
                <a:cubicBezTo>
                  <a:pt x="500558" y="1342216"/>
                  <a:pt x="486372" y="1339217"/>
                  <a:pt x="473935" y="1333218"/>
                </a:cubicBezTo>
                <a:cubicBezTo>
                  <a:pt x="461499" y="1327219"/>
                  <a:pt x="451009" y="1319397"/>
                  <a:pt x="442465" y="1309751"/>
                </a:cubicBezTo>
                <a:cubicBezTo>
                  <a:pt x="433922" y="1300104"/>
                  <a:pt x="427435" y="1289126"/>
                  <a:pt x="423004" y="1276815"/>
                </a:cubicBezTo>
                <a:cubicBezTo>
                  <a:pt x="418573" y="1264504"/>
                  <a:pt x="416358" y="1251907"/>
                  <a:pt x="416358" y="1239022"/>
                </a:cubicBezTo>
                <a:close/>
                <a:moveTo>
                  <a:pt x="1400196" y="1079262"/>
                </a:moveTo>
                <a:lnTo>
                  <a:pt x="1425180" y="1079262"/>
                </a:lnTo>
                <a:lnTo>
                  <a:pt x="1425180" y="1340168"/>
                </a:lnTo>
                <a:lnTo>
                  <a:pt x="1400196" y="1340168"/>
                </a:lnTo>
                <a:close/>
                <a:moveTo>
                  <a:pt x="1589865" y="1076811"/>
                </a:moveTo>
                <a:cubicBezTo>
                  <a:pt x="1608398" y="1076811"/>
                  <a:pt x="1625059" y="1080371"/>
                  <a:pt x="1639846" y="1087489"/>
                </a:cubicBezTo>
                <a:cubicBezTo>
                  <a:pt x="1654634" y="1094608"/>
                  <a:pt x="1667147" y="1104190"/>
                  <a:pt x="1677386" y="1116236"/>
                </a:cubicBezTo>
                <a:cubicBezTo>
                  <a:pt x="1687626" y="1128282"/>
                  <a:pt x="1695427" y="1142424"/>
                  <a:pt x="1700790" y="1158662"/>
                </a:cubicBezTo>
                <a:cubicBezTo>
                  <a:pt x="1706153" y="1174900"/>
                  <a:pt x="1708834" y="1192119"/>
                  <a:pt x="1708834" y="1210320"/>
                </a:cubicBezTo>
                <a:cubicBezTo>
                  <a:pt x="1708834" y="1228405"/>
                  <a:pt x="1706073" y="1245464"/>
                  <a:pt x="1700550" y="1261498"/>
                </a:cubicBezTo>
                <a:cubicBezTo>
                  <a:pt x="1695027" y="1277531"/>
                  <a:pt x="1687133" y="1291585"/>
                  <a:pt x="1676868" y="1303661"/>
                </a:cubicBezTo>
                <a:cubicBezTo>
                  <a:pt x="1666603" y="1315737"/>
                  <a:pt x="1654107" y="1325251"/>
                  <a:pt x="1639379" y="1332200"/>
                </a:cubicBezTo>
                <a:cubicBezTo>
                  <a:pt x="1624651" y="1339150"/>
                  <a:pt x="1608147" y="1342625"/>
                  <a:pt x="1589865" y="1342625"/>
                </a:cubicBezTo>
                <a:cubicBezTo>
                  <a:pt x="1571524" y="1342625"/>
                  <a:pt x="1555051" y="1339076"/>
                  <a:pt x="1540448" y="1331976"/>
                </a:cubicBezTo>
                <a:cubicBezTo>
                  <a:pt x="1525844" y="1324877"/>
                  <a:pt x="1513553" y="1315294"/>
                  <a:pt x="1503576" y="1303226"/>
                </a:cubicBezTo>
                <a:cubicBezTo>
                  <a:pt x="1493599" y="1291159"/>
                  <a:pt x="1485927" y="1277141"/>
                  <a:pt x="1480560" y="1261174"/>
                </a:cubicBezTo>
                <a:cubicBezTo>
                  <a:pt x="1475193" y="1245207"/>
                  <a:pt x="1472509" y="1228256"/>
                  <a:pt x="1472509" y="1210320"/>
                </a:cubicBezTo>
                <a:cubicBezTo>
                  <a:pt x="1472509" y="1192034"/>
                  <a:pt x="1475117" y="1174789"/>
                  <a:pt x="1480333" y="1158585"/>
                </a:cubicBezTo>
                <a:cubicBezTo>
                  <a:pt x="1485548" y="1142382"/>
                  <a:pt x="1493130" y="1128266"/>
                  <a:pt x="1503077" y="1116239"/>
                </a:cubicBezTo>
                <a:cubicBezTo>
                  <a:pt x="1513024" y="1104212"/>
                  <a:pt x="1525332" y="1094634"/>
                  <a:pt x="1539999" y="1087505"/>
                </a:cubicBezTo>
                <a:cubicBezTo>
                  <a:pt x="1554667" y="1080376"/>
                  <a:pt x="1571289" y="1076811"/>
                  <a:pt x="1589865" y="1076811"/>
                </a:cubicBezTo>
                <a:close/>
                <a:moveTo>
                  <a:pt x="808250" y="1076811"/>
                </a:moveTo>
                <a:cubicBezTo>
                  <a:pt x="827423" y="1076811"/>
                  <a:pt x="844113" y="1080431"/>
                  <a:pt x="858320" y="1087671"/>
                </a:cubicBezTo>
                <a:cubicBezTo>
                  <a:pt x="872527" y="1094911"/>
                  <a:pt x="884346" y="1104559"/>
                  <a:pt x="893777" y="1116614"/>
                </a:cubicBezTo>
                <a:cubicBezTo>
                  <a:pt x="903208" y="1128668"/>
                  <a:pt x="910183" y="1142496"/>
                  <a:pt x="914701" y="1158096"/>
                </a:cubicBezTo>
                <a:cubicBezTo>
                  <a:pt x="919219" y="1173696"/>
                  <a:pt x="921350" y="1189839"/>
                  <a:pt x="921094" y="1206525"/>
                </a:cubicBezTo>
                <a:cubicBezTo>
                  <a:pt x="921115" y="1211252"/>
                  <a:pt x="919551" y="1214912"/>
                  <a:pt x="916400" y="1217504"/>
                </a:cubicBezTo>
                <a:cubicBezTo>
                  <a:pt x="913249" y="1220095"/>
                  <a:pt x="909444" y="1221391"/>
                  <a:pt x="904986" y="1221391"/>
                </a:cubicBezTo>
                <a:lnTo>
                  <a:pt x="717567" y="1221391"/>
                </a:lnTo>
                <a:cubicBezTo>
                  <a:pt x="717567" y="1238145"/>
                  <a:pt x="720218" y="1253180"/>
                  <a:pt x="725519" y="1266496"/>
                </a:cubicBezTo>
                <a:cubicBezTo>
                  <a:pt x="730820" y="1279811"/>
                  <a:pt x="737759" y="1290568"/>
                  <a:pt x="746337" y="1298766"/>
                </a:cubicBezTo>
                <a:cubicBezTo>
                  <a:pt x="754914" y="1306964"/>
                  <a:pt x="764804" y="1312910"/>
                  <a:pt x="776005" y="1316605"/>
                </a:cubicBezTo>
                <a:cubicBezTo>
                  <a:pt x="787207" y="1320299"/>
                  <a:pt x="799043" y="1322147"/>
                  <a:pt x="811513" y="1322147"/>
                </a:cubicBezTo>
                <a:cubicBezTo>
                  <a:pt x="830687" y="1322147"/>
                  <a:pt x="847177" y="1317332"/>
                  <a:pt x="860986" y="1307703"/>
                </a:cubicBezTo>
                <a:cubicBezTo>
                  <a:pt x="874794" y="1298073"/>
                  <a:pt x="884844" y="1279984"/>
                  <a:pt x="891137" y="1253434"/>
                </a:cubicBezTo>
                <a:lnTo>
                  <a:pt x="914451" y="1258925"/>
                </a:lnTo>
                <a:cubicBezTo>
                  <a:pt x="908555" y="1286495"/>
                  <a:pt x="897483" y="1307610"/>
                  <a:pt x="881234" y="1322272"/>
                </a:cubicBezTo>
                <a:cubicBezTo>
                  <a:pt x="864985" y="1336933"/>
                  <a:pt x="841611" y="1344264"/>
                  <a:pt x="811110" y="1344264"/>
                </a:cubicBezTo>
                <a:cubicBezTo>
                  <a:pt x="791711" y="1344264"/>
                  <a:pt x="774535" y="1341222"/>
                  <a:pt x="759584" y="1335138"/>
                </a:cubicBezTo>
                <a:cubicBezTo>
                  <a:pt x="744632" y="1329054"/>
                  <a:pt x="732054" y="1320146"/>
                  <a:pt x="721849" y="1308413"/>
                </a:cubicBezTo>
                <a:cubicBezTo>
                  <a:pt x="711643" y="1296681"/>
                  <a:pt x="704010" y="1282583"/>
                  <a:pt x="698948" y="1266121"/>
                </a:cubicBezTo>
                <a:cubicBezTo>
                  <a:pt x="693885" y="1249659"/>
                  <a:pt x="691354" y="1231129"/>
                  <a:pt x="691354" y="1210531"/>
                </a:cubicBezTo>
                <a:cubicBezTo>
                  <a:pt x="691354" y="1191627"/>
                  <a:pt x="694223" y="1174049"/>
                  <a:pt x="699959" y="1157798"/>
                </a:cubicBezTo>
                <a:cubicBezTo>
                  <a:pt x="705695" y="1141548"/>
                  <a:pt x="713751" y="1127406"/>
                  <a:pt x="724127" y="1115372"/>
                </a:cubicBezTo>
                <a:cubicBezTo>
                  <a:pt x="734503" y="1103339"/>
                  <a:pt x="746878" y="1093904"/>
                  <a:pt x="761254" y="1087067"/>
                </a:cubicBezTo>
                <a:cubicBezTo>
                  <a:pt x="775630" y="1080230"/>
                  <a:pt x="791295" y="1076811"/>
                  <a:pt x="808250" y="1076811"/>
                </a:cubicBezTo>
                <a:close/>
                <a:moveTo>
                  <a:pt x="2102336" y="1075173"/>
                </a:moveTo>
                <a:cubicBezTo>
                  <a:pt x="2128506" y="1075173"/>
                  <a:pt x="2149218" y="1081289"/>
                  <a:pt x="2164470" y="1093521"/>
                </a:cubicBezTo>
                <a:cubicBezTo>
                  <a:pt x="2179722" y="1105752"/>
                  <a:pt x="2188904" y="1124117"/>
                  <a:pt x="2192014" y="1148615"/>
                </a:cubicBezTo>
                <a:lnTo>
                  <a:pt x="2168258" y="1153114"/>
                </a:lnTo>
                <a:cubicBezTo>
                  <a:pt x="2165912" y="1132609"/>
                  <a:pt x="2158915" y="1117975"/>
                  <a:pt x="2147268" y="1109209"/>
                </a:cubicBezTo>
                <a:cubicBezTo>
                  <a:pt x="2135620" y="1100444"/>
                  <a:pt x="2120643" y="1096061"/>
                  <a:pt x="2102336" y="1096061"/>
                </a:cubicBezTo>
                <a:cubicBezTo>
                  <a:pt x="2081315" y="1096061"/>
                  <a:pt x="2065143" y="1100414"/>
                  <a:pt x="2053817" y="1109120"/>
                </a:cubicBezTo>
                <a:cubicBezTo>
                  <a:pt x="2042492" y="1117825"/>
                  <a:pt x="2036727" y="1127874"/>
                  <a:pt x="2036522" y="1139265"/>
                </a:cubicBezTo>
                <a:cubicBezTo>
                  <a:pt x="2036522" y="1148229"/>
                  <a:pt x="2037374" y="1155384"/>
                  <a:pt x="2039076" y="1160729"/>
                </a:cubicBezTo>
                <a:cubicBezTo>
                  <a:pt x="2040778" y="1166075"/>
                  <a:pt x="2044278" y="1171087"/>
                  <a:pt x="2049574" y="1175765"/>
                </a:cubicBezTo>
                <a:cubicBezTo>
                  <a:pt x="2054871" y="1180443"/>
                  <a:pt x="2062733" y="1184585"/>
                  <a:pt x="2073160" y="1188190"/>
                </a:cubicBezTo>
                <a:cubicBezTo>
                  <a:pt x="2083587" y="1191795"/>
                  <a:pt x="2097850" y="1194543"/>
                  <a:pt x="2115948" y="1196433"/>
                </a:cubicBezTo>
                <a:cubicBezTo>
                  <a:pt x="2144623" y="1199675"/>
                  <a:pt x="2166405" y="1206755"/>
                  <a:pt x="2181294" y="1217673"/>
                </a:cubicBezTo>
                <a:cubicBezTo>
                  <a:pt x="2196184" y="1228591"/>
                  <a:pt x="2203629" y="1245582"/>
                  <a:pt x="2203629" y="1268646"/>
                </a:cubicBezTo>
                <a:cubicBezTo>
                  <a:pt x="2203629" y="1280242"/>
                  <a:pt x="2201282" y="1290549"/>
                  <a:pt x="2196586" y="1299566"/>
                </a:cubicBezTo>
                <a:cubicBezTo>
                  <a:pt x="2191891" y="1308583"/>
                  <a:pt x="2185361" y="1316283"/>
                  <a:pt x="2176997" y="1322665"/>
                </a:cubicBezTo>
                <a:cubicBezTo>
                  <a:pt x="2168633" y="1329048"/>
                  <a:pt x="2158622" y="1333833"/>
                  <a:pt x="2146964" y="1337023"/>
                </a:cubicBezTo>
                <a:cubicBezTo>
                  <a:pt x="2135306" y="1340212"/>
                  <a:pt x="2122459" y="1341806"/>
                  <a:pt x="2108422" y="1341806"/>
                </a:cubicBezTo>
                <a:cubicBezTo>
                  <a:pt x="2077414" y="1341806"/>
                  <a:pt x="2053636" y="1335244"/>
                  <a:pt x="2037089" y="1322118"/>
                </a:cubicBezTo>
                <a:cubicBezTo>
                  <a:pt x="2020542" y="1308992"/>
                  <a:pt x="2009875" y="1288408"/>
                  <a:pt x="2005088" y="1260365"/>
                </a:cubicBezTo>
                <a:lnTo>
                  <a:pt x="2027806" y="1255821"/>
                </a:lnTo>
                <a:cubicBezTo>
                  <a:pt x="2031859" y="1279018"/>
                  <a:pt x="2040326" y="1295666"/>
                  <a:pt x="2053206" y="1305767"/>
                </a:cubicBezTo>
                <a:cubicBezTo>
                  <a:pt x="2066087" y="1315868"/>
                  <a:pt x="2084357" y="1320918"/>
                  <a:pt x="2108019" y="1320918"/>
                </a:cubicBezTo>
                <a:cubicBezTo>
                  <a:pt x="2130149" y="1320918"/>
                  <a:pt x="2147589" y="1316546"/>
                  <a:pt x="2160339" y="1307802"/>
                </a:cubicBezTo>
                <a:cubicBezTo>
                  <a:pt x="2173089" y="1299058"/>
                  <a:pt x="2179464" y="1286187"/>
                  <a:pt x="2179464" y="1269190"/>
                </a:cubicBezTo>
                <a:cubicBezTo>
                  <a:pt x="2179464" y="1252999"/>
                  <a:pt x="2173607" y="1240916"/>
                  <a:pt x="2161891" y="1232943"/>
                </a:cubicBezTo>
                <a:cubicBezTo>
                  <a:pt x="2150175" y="1224969"/>
                  <a:pt x="2132342" y="1219813"/>
                  <a:pt x="2108390" y="1217475"/>
                </a:cubicBezTo>
                <a:cubicBezTo>
                  <a:pt x="2090894" y="1215559"/>
                  <a:pt x="2076116" y="1212753"/>
                  <a:pt x="2064057" y="1209056"/>
                </a:cubicBezTo>
                <a:cubicBezTo>
                  <a:pt x="2051998" y="1205359"/>
                  <a:pt x="2042029" y="1200504"/>
                  <a:pt x="2034151" y="1194491"/>
                </a:cubicBezTo>
                <a:cubicBezTo>
                  <a:pt x="2026274" y="1188477"/>
                  <a:pt x="2020603" y="1181361"/>
                  <a:pt x="2017141" y="1173141"/>
                </a:cubicBezTo>
                <a:cubicBezTo>
                  <a:pt x="2013679" y="1164922"/>
                  <a:pt x="2011948" y="1155445"/>
                  <a:pt x="2011948" y="1144711"/>
                </a:cubicBezTo>
                <a:cubicBezTo>
                  <a:pt x="2011948" y="1134540"/>
                  <a:pt x="2014138" y="1125195"/>
                  <a:pt x="2018517" y="1116678"/>
                </a:cubicBezTo>
                <a:cubicBezTo>
                  <a:pt x="2022897" y="1108160"/>
                  <a:pt x="2029043" y="1100792"/>
                  <a:pt x="2036954" y="1094573"/>
                </a:cubicBezTo>
                <a:cubicBezTo>
                  <a:pt x="2044867" y="1088355"/>
                  <a:pt x="2054421" y="1083567"/>
                  <a:pt x="2065618" y="1080210"/>
                </a:cubicBezTo>
                <a:cubicBezTo>
                  <a:pt x="2076816" y="1076852"/>
                  <a:pt x="2089055" y="1075173"/>
                  <a:pt x="2102336" y="1075173"/>
                </a:cubicBezTo>
                <a:close/>
                <a:moveTo>
                  <a:pt x="1073636" y="1075173"/>
                </a:moveTo>
                <a:cubicBezTo>
                  <a:pt x="1099806" y="1075173"/>
                  <a:pt x="1120518" y="1081289"/>
                  <a:pt x="1135770" y="1093521"/>
                </a:cubicBezTo>
                <a:cubicBezTo>
                  <a:pt x="1151022" y="1105752"/>
                  <a:pt x="1160204" y="1124117"/>
                  <a:pt x="1163314" y="1148615"/>
                </a:cubicBezTo>
                <a:lnTo>
                  <a:pt x="1139559" y="1153114"/>
                </a:lnTo>
                <a:cubicBezTo>
                  <a:pt x="1137212" y="1132609"/>
                  <a:pt x="1130215" y="1117975"/>
                  <a:pt x="1118568" y="1109209"/>
                </a:cubicBezTo>
                <a:cubicBezTo>
                  <a:pt x="1106920" y="1100444"/>
                  <a:pt x="1091943" y="1096061"/>
                  <a:pt x="1073636" y="1096061"/>
                </a:cubicBezTo>
                <a:cubicBezTo>
                  <a:pt x="1052615" y="1096061"/>
                  <a:pt x="1036443" y="1100414"/>
                  <a:pt x="1025117" y="1109120"/>
                </a:cubicBezTo>
                <a:cubicBezTo>
                  <a:pt x="1013792" y="1117825"/>
                  <a:pt x="1008027" y="1127874"/>
                  <a:pt x="1007823" y="1139265"/>
                </a:cubicBezTo>
                <a:cubicBezTo>
                  <a:pt x="1007823" y="1148229"/>
                  <a:pt x="1008674" y="1155384"/>
                  <a:pt x="1010376" y="1160729"/>
                </a:cubicBezTo>
                <a:cubicBezTo>
                  <a:pt x="1012078" y="1166075"/>
                  <a:pt x="1015578" y="1171087"/>
                  <a:pt x="1020875" y="1175765"/>
                </a:cubicBezTo>
                <a:cubicBezTo>
                  <a:pt x="1026171" y="1180443"/>
                  <a:pt x="1034033" y="1184585"/>
                  <a:pt x="1044460" y="1188190"/>
                </a:cubicBezTo>
                <a:cubicBezTo>
                  <a:pt x="1054887" y="1191795"/>
                  <a:pt x="1069150" y="1194543"/>
                  <a:pt x="1087248" y="1196433"/>
                </a:cubicBezTo>
                <a:cubicBezTo>
                  <a:pt x="1115923" y="1199675"/>
                  <a:pt x="1137705" y="1206755"/>
                  <a:pt x="1152594" y="1217673"/>
                </a:cubicBezTo>
                <a:cubicBezTo>
                  <a:pt x="1167484" y="1228591"/>
                  <a:pt x="1174929" y="1245582"/>
                  <a:pt x="1174929" y="1268646"/>
                </a:cubicBezTo>
                <a:cubicBezTo>
                  <a:pt x="1174929" y="1280242"/>
                  <a:pt x="1172582" y="1290549"/>
                  <a:pt x="1167886" y="1299566"/>
                </a:cubicBezTo>
                <a:cubicBezTo>
                  <a:pt x="1163191" y="1308583"/>
                  <a:pt x="1156662" y="1316283"/>
                  <a:pt x="1148297" y="1322665"/>
                </a:cubicBezTo>
                <a:cubicBezTo>
                  <a:pt x="1139933" y="1329048"/>
                  <a:pt x="1129922" y="1333833"/>
                  <a:pt x="1118264" y="1337023"/>
                </a:cubicBezTo>
                <a:cubicBezTo>
                  <a:pt x="1106606" y="1340212"/>
                  <a:pt x="1093759" y="1341806"/>
                  <a:pt x="1079722" y="1341806"/>
                </a:cubicBezTo>
                <a:cubicBezTo>
                  <a:pt x="1048714" y="1341806"/>
                  <a:pt x="1024936" y="1335244"/>
                  <a:pt x="1008389" y="1322118"/>
                </a:cubicBezTo>
                <a:cubicBezTo>
                  <a:pt x="991842" y="1308992"/>
                  <a:pt x="981175" y="1288408"/>
                  <a:pt x="976388" y="1260365"/>
                </a:cubicBezTo>
                <a:lnTo>
                  <a:pt x="999106" y="1255821"/>
                </a:lnTo>
                <a:cubicBezTo>
                  <a:pt x="1003159" y="1279018"/>
                  <a:pt x="1011626" y="1295666"/>
                  <a:pt x="1024506" y="1305767"/>
                </a:cubicBezTo>
                <a:cubicBezTo>
                  <a:pt x="1037387" y="1315868"/>
                  <a:pt x="1055658" y="1320918"/>
                  <a:pt x="1079319" y="1320918"/>
                </a:cubicBezTo>
                <a:cubicBezTo>
                  <a:pt x="1101449" y="1320918"/>
                  <a:pt x="1118889" y="1316546"/>
                  <a:pt x="1131639" y="1307802"/>
                </a:cubicBezTo>
                <a:cubicBezTo>
                  <a:pt x="1144389" y="1299058"/>
                  <a:pt x="1150764" y="1286187"/>
                  <a:pt x="1150764" y="1269190"/>
                </a:cubicBezTo>
                <a:cubicBezTo>
                  <a:pt x="1150764" y="1252999"/>
                  <a:pt x="1144906" y="1240916"/>
                  <a:pt x="1133191" y="1232943"/>
                </a:cubicBezTo>
                <a:cubicBezTo>
                  <a:pt x="1121475" y="1224969"/>
                  <a:pt x="1103642" y="1219813"/>
                  <a:pt x="1079690" y="1217475"/>
                </a:cubicBezTo>
                <a:cubicBezTo>
                  <a:pt x="1062194" y="1215559"/>
                  <a:pt x="1047416" y="1212753"/>
                  <a:pt x="1035357" y="1209056"/>
                </a:cubicBezTo>
                <a:cubicBezTo>
                  <a:pt x="1023298" y="1205359"/>
                  <a:pt x="1013329" y="1200504"/>
                  <a:pt x="1005452" y="1194491"/>
                </a:cubicBezTo>
                <a:cubicBezTo>
                  <a:pt x="997574" y="1188477"/>
                  <a:pt x="991904" y="1181361"/>
                  <a:pt x="988441" y="1173141"/>
                </a:cubicBezTo>
                <a:cubicBezTo>
                  <a:pt x="984979" y="1164922"/>
                  <a:pt x="983248" y="1155445"/>
                  <a:pt x="983248" y="1144711"/>
                </a:cubicBezTo>
                <a:cubicBezTo>
                  <a:pt x="983248" y="1134540"/>
                  <a:pt x="985438" y="1125195"/>
                  <a:pt x="989817" y="1116678"/>
                </a:cubicBezTo>
                <a:cubicBezTo>
                  <a:pt x="994197" y="1108160"/>
                  <a:pt x="1000343" y="1100792"/>
                  <a:pt x="1008255" y="1094573"/>
                </a:cubicBezTo>
                <a:cubicBezTo>
                  <a:pt x="1016167" y="1088355"/>
                  <a:pt x="1025721" y="1083567"/>
                  <a:pt x="1036918" y="1080210"/>
                </a:cubicBezTo>
                <a:cubicBezTo>
                  <a:pt x="1048116" y="1076852"/>
                  <a:pt x="1060355" y="1075173"/>
                  <a:pt x="1073636" y="1075173"/>
                </a:cubicBezTo>
                <a:close/>
                <a:moveTo>
                  <a:pt x="1269808" y="1000630"/>
                </a:moveTo>
                <a:lnTo>
                  <a:pt x="1294792" y="1000630"/>
                </a:lnTo>
                <a:lnTo>
                  <a:pt x="1294792" y="1078859"/>
                </a:lnTo>
                <a:lnTo>
                  <a:pt x="1346808" y="1078859"/>
                </a:lnTo>
                <a:lnTo>
                  <a:pt x="1346808" y="1100157"/>
                </a:lnTo>
                <a:lnTo>
                  <a:pt x="1294792" y="1100157"/>
                </a:lnTo>
                <a:lnTo>
                  <a:pt x="1294792" y="1314128"/>
                </a:lnTo>
                <a:cubicBezTo>
                  <a:pt x="1294792" y="1317563"/>
                  <a:pt x="1296381" y="1319280"/>
                  <a:pt x="1299559" y="1319280"/>
                </a:cubicBezTo>
                <a:lnTo>
                  <a:pt x="1345170" y="1319280"/>
                </a:lnTo>
                <a:lnTo>
                  <a:pt x="1345170" y="1340578"/>
                </a:lnTo>
                <a:lnTo>
                  <a:pt x="1289992" y="1340578"/>
                </a:lnTo>
                <a:cubicBezTo>
                  <a:pt x="1282995" y="1340578"/>
                  <a:pt x="1277882" y="1338456"/>
                  <a:pt x="1274652" y="1334213"/>
                </a:cubicBezTo>
                <a:cubicBezTo>
                  <a:pt x="1271423" y="1329970"/>
                  <a:pt x="1269808" y="1325108"/>
                  <a:pt x="1269808" y="1319625"/>
                </a:cubicBezTo>
                <a:lnTo>
                  <a:pt x="1269808" y="1100157"/>
                </a:lnTo>
                <a:lnTo>
                  <a:pt x="1215968" y="1100157"/>
                </a:lnTo>
                <a:lnTo>
                  <a:pt x="1224697" y="1078859"/>
                </a:lnTo>
                <a:lnTo>
                  <a:pt x="1269808" y="1078859"/>
                </a:lnTo>
                <a:close/>
                <a:moveTo>
                  <a:pt x="180846" y="997354"/>
                </a:moveTo>
                <a:cubicBezTo>
                  <a:pt x="158742" y="997354"/>
                  <a:pt x="138649" y="1002099"/>
                  <a:pt x="120568" y="1011590"/>
                </a:cubicBezTo>
                <a:cubicBezTo>
                  <a:pt x="102487" y="1021080"/>
                  <a:pt x="87114" y="1033524"/>
                  <a:pt x="74449" y="1048922"/>
                </a:cubicBezTo>
                <a:cubicBezTo>
                  <a:pt x="61785" y="1064319"/>
                  <a:pt x="51983" y="1081703"/>
                  <a:pt x="45043" y="1101072"/>
                </a:cubicBezTo>
                <a:cubicBezTo>
                  <a:pt x="38104" y="1120442"/>
                  <a:pt x="34634" y="1141166"/>
                  <a:pt x="34634" y="1163244"/>
                </a:cubicBezTo>
                <a:cubicBezTo>
                  <a:pt x="34856" y="1184431"/>
                  <a:pt x="38844" y="1205071"/>
                  <a:pt x="46598" y="1225164"/>
                </a:cubicBezTo>
                <a:cubicBezTo>
                  <a:pt x="54352" y="1245256"/>
                  <a:pt x="64835" y="1262560"/>
                  <a:pt x="78046" y="1277074"/>
                </a:cubicBezTo>
                <a:cubicBezTo>
                  <a:pt x="91257" y="1291589"/>
                  <a:pt x="106620" y="1302866"/>
                  <a:pt x="124136" y="1310906"/>
                </a:cubicBezTo>
                <a:cubicBezTo>
                  <a:pt x="141652" y="1318946"/>
                  <a:pt x="160555" y="1322966"/>
                  <a:pt x="180846" y="1322966"/>
                </a:cubicBezTo>
                <a:cubicBezTo>
                  <a:pt x="197519" y="1322966"/>
                  <a:pt x="213291" y="1320122"/>
                  <a:pt x="228162" y="1314435"/>
                </a:cubicBezTo>
                <a:cubicBezTo>
                  <a:pt x="243032" y="1308748"/>
                  <a:pt x="256172" y="1301627"/>
                  <a:pt x="267580" y="1293073"/>
                </a:cubicBezTo>
                <a:lnTo>
                  <a:pt x="211718" y="1230421"/>
                </a:lnTo>
                <a:lnTo>
                  <a:pt x="228261" y="1216515"/>
                </a:lnTo>
                <a:lnTo>
                  <a:pt x="283368" y="1278373"/>
                </a:lnTo>
                <a:cubicBezTo>
                  <a:pt x="295408" y="1264572"/>
                  <a:pt x="305567" y="1247360"/>
                  <a:pt x="313846" y="1226738"/>
                </a:cubicBezTo>
                <a:cubicBezTo>
                  <a:pt x="322125" y="1206116"/>
                  <a:pt x="326397" y="1183454"/>
                  <a:pt x="326661" y="1158752"/>
                </a:cubicBezTo>
                <a:cubicBezTo>
                  <a:pt x="326661" y="1148389"/>
                  <a:pt x="325415" y="1137179"/>
                  <a:pt x="322924" y="1125122"/>
                </a:cubicBezTo>
                <a:cubicBezTo>
                  <a:pt x="320432" y="1113065"/>
                  <a:pt x="316561" y="1101067"/>
                  <a:pt x="311312" y="1089127"/>
                </a:cubicBezTo>
                <a:cubicBezTo>
                  <a:pt x="306062" y="1077188"/>
                  <a:pt x="299460" y="1065680"/>
                  <a:pt x="291505" y="1054605"/>
                </a:cubicBezTo>
                <a:cubicBezTo>
                  <a:pt x="283550" y="1043529"/>
                  <a:pt x="274175" y="1033766"/>
                  <a:pt x="263379" y="1025317"/>
                </a:cubicBezTo>
                <a:cubicBezTo>
                  <a:pt x="252583" y="1016867"/>
                  <a:pt x="240257" y="1010094"/>
                  <a:pt x="226402" y="1004998"/>
                </a:cubicBezTo>
                <a:cubicBezTo>
                  <a:pt x="212547" y="999902"/>
                  <a:pt x="197361" y="997354"/>
                  <a:pt x="180846" y="997354"/>
                </a:cubicBezTo>
                <a:close/>
                <a:moveTo>
                  <a:pt x="1413078" y="988753"/>
                </a:moveTo>
                <a:cubicBezTo>
                  <a:pt x="1417489" y="988753"/>
                  <a:pt x="1421217" y="990362"/>
                  <a:pt x="1424261" y="993581"/>
                </a:cubicBezTo>
                <a:cubicBezTo>
                  <a:pt x="1427305" y="996800"/>
                  <a:pt x="1428827" y="1000304"/>
                  <a:pt x="1428827" y="1004093"/>
                </a:cubicBezTo>
                <a:cubicBezTo>
                  <a:pt x="1428827" y="1008726"/>
                  <a:pt x="1427294" y="1012575"/>
                  <a:pt x="1424226" y="1015641"/>
                </a:cubicBezTo>
                <a:cubicBezTo>
                  <a:pt x="1421158" y="1018706"/>
                  <a:pt x="1417442" y="1020239"/>
                  <a:pt x="1413078" y="1020239"/>
                </a:cubicBezTo>
                <a:cubicBezTo>
                  <a:pt x="1408393" y="1020239"/>
                  <a:pt x="1404597" y="1018694"/>
                  <a:pt x="1401690" y="1015605"/>
                </a:cubicBezTo>
                <a:cubicBezTo>
                  <a:pt x="1398782" y="1012517"/>
                  <a:pt x="1397328" y="1008679"/>
                  <a:pt x="1397328" y="1004093"/>
                </a:cubicBezTo>
                <a:cubicBezTo>
                  <a:pt x="1397328" y="1000300"/>
                  <a:pt x="1398759" y="996795"/>
                  <a:pt x="1401619" y="993578"/>
                </a:cubicBezTo>
                <a:cubicBezTo>
                  <a:pt x="1404480" y="990361"/>
                  <a:pt x="1408300" y="988753"/>
                  <a:pt x="1413078" y="988753"/>
                </a:cubicBezTo>
                <a:close/>
                <a:moveTo>
                  <a:pt x="170005" y="976056"/>
                </a:moveTo>
                <a:lnTo>
                  <a:pt x="190490" y="976056"/>
                </a:lnTo>
                <a:cubicBezTo>
                  <a:pt x="213695" y="976056"/>
                  <a:pt x="235084" y="981363"/>
                  <a:pt x="254656" y="991978"/>
                </a:cubicBezTo>
                <a:cubicBezTo>
                  <a:pt x="274228" y="1002593"/>
                  <a:pt x="291133" y="1016526"/>
                  <a:pt x="305370" y="1033777"/>
                </a:cubicBezTo>
                <a:cubicBezTo>
                  <a:pt x="319607" y="1051028"/>
                  <a:pt x="330731" y="1070656"/>
                  <a:pt x="338744" y="1092660"/>
                </a:cubicBezTo>
                <a:cubicBezTo>
                  <a:pt x="346756" y="1114664"/>
                  <a:pt x="350899" y="1137285"/>
                  <a:pt x="351172" y="1160525"/>
                </a:cubicBezTo>
                <a:cubicBezTo>
                  <a:pt x="351449" y="1186268"/>
                  <a:pt x="346888" y="1211156"/>
                  <a:pt x="337489" y="1235189"/>
                </a:cubicBezTo>
                <a:cubicBezTo>
                  <a:pt x="328090" y="1259221"/>
                  <a:pt x="315153" y="1279286"/>
                  <a:pt x="298676" y="1295384"/>
                </a:cubicBezTo>
                <a:lnTo>
                  <a:pt x="345636" y="1348270"/>
                </a:lnTo>
                <a:lnTo>
                  <a:pt x="329554" y="1361876"/>
                </a:lnTo>
                <a:lnTo>
                  <a:pt x="282529" y="1309712"/>
                </a:lnTo>
                <a:cubicBezTo>
                  <a:pt x="271595" y="1320092"/>
                  <a:pt x="258219" y="1328446"/>
                  <a:pt x="242404" y="1334773"/>
                </a:cubicBezTo>
                <a:cubicBezTo>
                  <a:pt x="226588" y="1341100"/>
                  <a:pt x="209563" y="1344264"/>
                  <a:pt x="191329" y="1344264"/>
                </a:cubicBezTo>
                <a:lnTo>
                  <a:pt x="170844" y="1344264"/>
                </a:lnTo>
                <a:cubicBezTo>
                  <a:pt x="147365" y="1344264"/>
                  <a:pt x="125781" y="1339105"/>
                  <a:pt x="106089" y="1328786"/>
                </a:cubicBezTo>
                <a:cubicBezTo>
                  <a:pt x="86397" y="1318468"/>
                  <a:pt x="69484" y="1304741"/>
                  <a:pt x="55350" y="1287605"/>
                </a:cubicBezTo>
                <a:cubicBezTo>
                  <a:pt x="41215" y="1270469"/>
                  <a:pt x="30133" y="1250953"/>
                  <a:pt x="22104" y="1229058"/>
                </a:cubicBezTo>
                <a:cubicBezTo>
                  <a:pt x="14074" y="1207163"/>
                  <a:pt x="10060" y="1184263"/>
                  <a:pt x="10060" y="1160358"/>
                </a:cubicBezTo>
                <a:cubicBezTo>
                  <a:pt x="10060" y="1137166"/>
                  <a:pt x="13999" y="1114573"/>
                  <a:pt x="21877" y="1092580"/>
                </a:cubicBezTo>
                <a:cubicBezTo>
                  <a:pt x="29755" y="1070587"/>
                  <a:pt x="40814" y="1050970"/>
                  <a:pt x="55055" y="1033729"/>
                </a:cubicBezTo>
                <a:cubicBezTo>
                  <a:pt x="69297" y="1016489"/>
                  <a:pt x="86202" y="1002566"/>
                  <a:pt x="105772" y="991962"/>
                </a:cubicBezTo>
                <a:cubicBezTo>
                  <a:pt x="125342" y="981358"/>
                  <a:pt x="146753" y="976056"/>
                  <a:pt x="170005" y="976056"/>
                </a:cubicBezTo>
                <a:close/>
                <a:moveTo>
                  <a:pt x="1179328" y="611925"/>
                </a:moveTo>
                <a:cubicBezTo>
                  <a:pt x="1168457" y="611925"/>
                  <a:pt x="1157693" y="614367"/>
                  <a:pt x="1147036" y="619252"/>
                </a:cubicBezTo>
                <a:cubicBezTo>
                  <a:pt x="1136378" y="624137"/>
                  <a:pt x="1126832" y="631058"/>
                  <a:pt x="1118397" y="640016"/>
                </a:cubicBezTo>
                <a:cubicBezTo>
                  <a:pt x="1109962" y="648973"/>
                  <a:pt x="1103012" y="660099"/>
                  <a:pt x="1097547" y="673393"/>
                </a:cubicBezTo>
                <a:cubicBezTo>
                  <a:pt x="1092082" y="686687"/>
                  <a:pt x="1089110" y="700602"/>
                  <a:pt x="1088633" y="715137"/>
                </a:cubicBezTo>
                <a:lnTo>
                  <a:pt x="1267617" y="715137"/>
                </a:lnTo>
                <a:cubicBezTo>
                  <a:pt x="1267617" y="702628"/>
                  <a:pt x="1265524" y="689759"/>
                  <a:pt x="1261339" y="676529"/>
                </a:cubicBezTo>
                <a:cubicBezTo>
                  <a:pt x="1257154" y="663299"/>
                  <a:pt x="1251252" y="651917"/>
                  <a:pt x="1243634" y="642384"/>
                </a:cubicBezTo>
                <a:cubicBezTo>
                  <a:pt x="1236017" y="632850"/>
                  <a:pt x="1226764" y="625390"/>
                  <a:pt x="1215876" y="620004"/>
                </a:cubicBezTo>
                <a:cubicBezTo>
                  <a:pt x="1204988" y="614618"/>
                  <a:pt x="1192805" y="611925"/>
                  <a:pt x="1179328" y="611925"/>
                </a:cubicBezTo>
                <a:close/>
                <a:moveTo>
                  <a:pt x="903103" y="611925"/>
                </a:moveTo>
                <a:cubicBezTo>
                  <a:pt x="892232" y="611925"/>
                  <a:pt x="881468" y="614367"/>
                  <a:pt x="870810" y="619252"/>
                </a:cubicBezTo>
                <a:cubicBezTo>
                  <a:pt x="860153" y="624137"/>
                  <a:pt x="850607" y="631058"/>
                  <a:pt x="842172" y="640016"/>
                </a:cubicBezTo>
                <a:cubicBezTo>
                  <a:pt x="833738" y="648973"/>
                  <a:pt x="826788" y="660099"/>
                  <a:pt x="821322" y="673393"/>
                </a:cubicBezTo>
                <a:cubicBezTo>
                  <a:pt x="815857" y="686687"/>
                  <a:pt x="812885" y="700602"/>
                  <a:pt x="812408" y="715137"/>
                </a:cubicBezTo>
                <a:lnTo>
                  <a:pt x="991392" y="715137"/>
                </a:lnTo>
                <a:cubicBezTo>
                  <a:pt x="991392" y="702628"/>
                  <a:pt x="989299" y="689759"/>
                  <a:pt x="985114" y="676529"/>
                </a:cubicBezTo>
                <a:cubicBezTo>
                  <a:pt x="980929" y="663299"/>
                  <a:pt x="975027" y="651917"/>
                  <a:pt x="967409" y="642384"/>
                </a:cubicBezTo>
                <a:cubicBezTo>
                  <a:pt x="959792" y="632850"/>
                  <a:pt x="950539" y="625390"/>
                  <a:pt x="939651" y="620004"/>
                </a:cubicBezTo>
                <a:cubicBezTo>
                  <a:pt x="928763" y="614618"/>
                  <a:pt x="916580" y="611925"/>
                  <a:pt x="903103" y="611925"/>
                </a:cubicBezTo>
                <a:close/>
                <a:moveTo>
                  <a:pt x="626727" y="593935"/>
                </a:moveTo>
                <a:lnTo>
                  <a:pt x="651302" y="593935"/>
                </a:lnTo>
                <a:lnTo>
                  <a:pt x="651302" y="650981"/>
                </a:lnTo>
                <a:cubicBezTo>
                  <a:pt x="649979" y="643532"/>
                  <a:pt x="652870" y="636117"/>
                  <a:pt x="659973" y="628736"/>
                </a:cubicBezTo>
                <a:cubicBezTo>
                  <a:pt x="667077" y="621355"/>
                  <a:pt x="675468" y="615211"/>
                  <a:pt x="685146" y="610302"/>
                </a:cubicBezTo>
                <a:cubicBezTo>
                  <a:pt x="694824" y="605394"/>
                  <a:pt x="705470" y="602040"/>
                  <a:pt x="717083" y="600242"/>
                </a:cubicBezTo>
                <a:cubicBezTo>
                  <a:pt x="728696" y="598444"/>
                  <a:pt x="741860" y="599017"/>
                  <a:pt x="756575" y="601960"/>
                </a:cubicBezTo>
                <a:lnTo>
                  <a:pt x="751532" y="626631"/>
                </a:lnTo>
                <a:cubicBezTo>
                  <a:pt x="726591" y="621541"/>
                  <a:pt x="705580" y="623692"/>
                  <a:pt x="688499" y="633085"/>
                </a:cubicBezTo>
                <a:cubicBezTo>
                  <a:pt x="671419" y="642477"/>
                  <a:pt x="659020" y="657253"/>
                  <a:pt x="651302" y="677412"/>
                </a:cubicBezTo>
                <a:lnTo>
                  <a:pt x="651302" y="857260"/>
                </a:lnTo>
                <a:lnTo>
                  <a:pt x="626727" y="857260"/>
                </a:lnTo>
                <a:close/>
                <a:moveTo>
                  <a:pt x="1179725" y="591036"/>
                </a:moveTo>
                <a:cubicBezTo>
                  <a:pt x="1198898" y="591036"/>
                  <a:pt x="1215588" y="594656"/>
                  <a:pt x="1229795" y="601896"/>
                </a:cubicBezTo>
                <a:cubicBezTo>
                  <a:pt x="1244002" y="609136"/>
                  <a:pt x="1255821" y="618784"/>
                  <a:pt x="1265252" y="630839"/>
                </a:cubicBezTo>
                <a:cubicBezTo>
                  <a:pt x="1274683" y="642893"/>
                  <a:pt x="1281658" y="656721"/>
                  <a:pt x="1286176" y="672321"/>
                </a:cubicBezTo>
                <a:cubicBezTo>
                  <a:pt x="1290694" y="687921"/>
                  <a:pt x="1292825" y="704064"/>
                  <a:pt x="1292569" y="720750"/>
                </a:cubicBezTo>
                <a:cubicBezTo>
                  <a:pt x="1292590" y="725477"/>
                  <a:pt x="1291026" y="729137"/>
                  <a:pt x="1287875" y="731728"/>
                </a:cubicBezTo>
                <a:cubicBezTo>
                  <a:pt x="1284724" y="734320"/>
                  <a:pt x="1280920" y="735616"/>
                  <a:pt x="1276461" y="735616"/>
                </a:cubicBezTo>
                <a:lnTo>
                  <a:pt x="1089042" y="735616"/>
                </a:lnTo>
                <a:cubicBezTo>
                  <a:pt x="1089042" y="752370"/>
                  <a:pt x="1091693" y="767405"/>
                  <a:pt x="1096994" y="780721"/>
                </a:cubicBezTo>
                <a:cubicBezTo>
                  <a:pt x="1102295" y="794036"/>
                  <a:pt x="1109234" y="804793"/>
                  <a:pt x="1117812" y="812991"/>
                </a:cubicBezTo>
                <a:cubicBezTo>
                  <a:pt x="1126389" y="821189"/>
                  <a:pt x="1136279" y="827135"/>
                  <a:pt x="1147480" y="830830"/>
                </a:cubicBezTo>
                <a:cubicBezTo>
                  <a:pt x="1158682" y="834524"/>
                  <a:pt x="1170518" y="836372"/>
                  <a:pt x="1182988" y="836372"/>
                </a:cubicBezTo>
                <a:cubicBezTo>
                  <a:pt x="1202162" y="836372"/>
                  <a:pt x="1218653" y="831557"/>
                  <a:pt x="1232461" y="821928"/>
                </a:cubicBezTo>
                <a:cubicBezTo>
                  <a:pt x="1246269" y="812299"/>
                  <a:pt x="1256320" y="794209"/>
                  <a:pt x="1262612" y="767659"/>
                </a:cubicBezTo>
                <a:lnTo>
                  <a:pt x="1285926" y="773150"/>
                </a:lnTo>
                <a:cubicBezTo>
                  <a:pt x="1280030" y="800719"/>
                  <a:pt x="1268958" y="821835"/>
                  <a:pt x="1252709" y="836496"/>
                </a:cubicBezTo>
                <a:cubicBezTo>
                  <a:pt x="1236460" y="851158"/>
                  <a:pt x="1213086" y="858489"/>
                  <a:pt x="1182585" y="858489"/>
                </a:cubicBezTo>
                <a:cubicBezTo>
                  <a:pt x="1163186" y="858489"/>
                  <a:pt x="1146011" y="855447"/>
                  <a:pt x="1131059" y="849363"/>
                </a:cubicBezTo>
                <a:cubicBezTo>
                  <a:pt x="1116107" y="843279"/>
                  <a:pt x="1103529" y="834371"/>
                  <a:pt x="1093324" y="822638"/>
                </a:cubicBezTo>
                <a:cubicBezTo>
                  <a:pt x="1083118" y="810905"/>
                  <a:pt x="1075485" y="796808"/>
                  <a:pt x="1070423" y="780346"/>
                </a:cubicBezTo>
                <a:cubicBezTo>
                  <a:pt x="1065360" y="763884"/>
                  <a:pt x="1062829" y="745354"/>
                  <a:pt x="1062829" y="724756"/>
                </a:cubicBezTo>
                <a:cubicBezTo>
                  <a:pt x="1062829" y="705852"/>
                  <a:pt x="1065697" y="688274"/>
                  <a:pt x="1071434" y="672023"/>
                </a:cubicBezTo>
                <a:cubicBezTo>
                  <a:pt x="1077170" y="655773"/>
                  <a:pt x="1085226" y="641631"/>
                  <a:pt x="1095602" y="629597"/>
                </a:cubicBezTo>
                <a:cubicBezTo>
                  <a:pt x="1105978" y="617564"/>
                  <a:pt x="1118354" y="608128"/>
                  <a:pt x="1132729" y="601292"/>
                </a:cubicBezTo>
                <a:cubicBezTo>
                  <a:pt x="1147105" y="594455"/>
                  <a:pt x="1162770" y="591036"/>
                  <a:pt x="1179725" y="591036"/>
                </a:cubicBezTo>
                <a:close/>
                <a:moveTo>
                  <a:pt x="903500" y="591036"/>
                </a:moveTo>
                <a:cubicBezTo>
                  <a:pt x="922673" y="591036"/>
                  <a:pt x="939363" y="594656"/>
                  <a:pt x="953570" y="601896"/>
                </a:cubicBezTo>
                <a:cubicBezTo>
                  <a:pt x="967777" y="609136"/>
                  <a:pt x="979596" y="618784"/>
                  <a:pt x="989027" y="630839"/>
                </a:cubicBezTo>
                <a:cubicBezTo>
                  <a:pt x="998458" y="642893"/>
                  <a:pt x="1005433" y="656721"/>
                  <a:pt x="1009951" y="672321"/>
                </a:cubicBezTo>
                <a:cubicBezTo>
                  <a:pt x="1014469" y="687921"/>
                  <a:pt x="1016600" y="704064"/>
                  <a:pt x="1016344" y="720750"/>
                </a:cubicBezTo>
                <a:cubicBezTo>
                  <a:pt x="1016365" y="725477"/>
                  <a:pt x="1014801" y="729137"/>
                  <a:pt x="1011650" y="731728"/>
                </a:cubicBezTo>
                <a:cubicBezTo>
                  <a:pt x="1008499" y="734320"/>
                  <a:pt x="1004694" y="735616"/>
                  <a:pt x="1000236" y="735616"/>
                </a:cubicBezTo>
                <a:lnTo>
                  <a:pt x="812817" y="735616"/>
                </a:lnTo>
                <a:cubicBezTo>
                  <a:pt x="812817" y="752370"/>
                  <a:pt x="815468" y="767405"/>
                  <a:pt x="820769" y="780721"/>
                </a:cubicBezTo>
                <a:cubicBezTo>
                  <a:pt x="826070" y="794036"/>
                  <a:pt x="833009" y="804793"/>
                  <a:pt x="841587" y="812991"/>
                </a:cubicBezTo>
                <a:cubicBezTo>
                  <a:pt x="850164" y="821189"/>
                  <a:pt x="860054" y="827135"/>
                  <a:pt x="871255" y="830830"/>
                </a:cubicBezTo>
                <a:cubicBezTo>
                  <a:pt x="882457" y="834524"/>
                  <a:pt x="894293" y="836372"/>
                  <a:pt x="906763" y="836372"/>
                </a:cubicBezTo>
                <a:cubicBezTo>
                  <a:pt x="925937" y="836372"/>
                  <a:pt x="942427" y="831557"/>
                  <a:pt x="956236" y="821928"/>
                </a:cubicBezTo>
                <a:cubicBezTo>
                  <a:pt x="970044" y="812299"/>
                  <a:pt x="980094" y="794209"/>
                  <a:pt x="986387" y="767659"/>
                </a:cubicBezTo>
                <a:lnTo>
                  <a:pt x="1009701" y="773150"/>
                </a:lnTo>
                <a:cubicBezTo>
                  <a:pt x="1003805" y="800719"/>
                  <a:pt x="992733" y="821835"/>
                  <a:pt x="976484" y="836496"/>
                </a:cubicBezTo>
                <a:cubicBezTo>
                  <a:pt x="960235" y="851158"/>
                  <a:pt x="936861" y="858489"/>
                  <a:pt x="906360" y="858489"/>
                </a:cubicBezTo>
                <a:cubicBezTo>
                  <a:pt x="886961" y="858489"/>
                  <a:pt x="869785" y="855447"/>
                  <a:pt x="854834" y="849363"/>
                </a:cubicBezTo>
                <a:cubicBezTo>
                  <a:pt x="839882" y="843279"/>
                  <a:pt x="827304" y="834371"/>
                  <a:pt x="817099" y="822638"/>
                </a:cubicBezTo>
                <a:cubicBezTo>
                  <a:pt x="806893" y="810905"/>
                  <a:pt x="799260" y="796808"/>
                  <a:pt x="794198" y="780346"/>
                </a:cubicBezTo>
                <a:cubicBezTo>
                  <a:pt x="789135" y="763884"/>
                  <a:pt x="786604" y="745354"/>
                  <a:pt x="786604" y="724756"/>
                </a:cubicBezTo>
                <a:cubicBezTo>
                  <a:pt x="786604" y="705852"/>
                  <a:pt x="789473" y="688274"/>
                  <a:pt x="795209" y="672023"/>
                </a:cubicBezTo>
                <a:cubicBezTo>
                  <a:pt x="800945" y="655773"/>
                  <a:pt x="809001" y="641631"/>
                  <a:pt x="819377" y="629597"/>
                </a:cubicBezTo>
                <a:cubicBezTo>
                  <a:pt x="829753" y="617564"/>
                  <a:pt x="842128" y="608128"/>
                  <a:pt x="856504" y="601292"/>
                </a:cubicBezTo>
                <a:cubicBezTo>
                  <a:pt x="870880" y="594455"/>
                  <a:pt x="886545" y="591036"/>
                  <a:pt x="903500" y="591036"/>
                </a:cubicBezTo>
                <a:close/>
                <a:moveTo>
                  <a:pt x="359208" y="494376"/>
                </a:moveTo>
                <a:lnTo>
                  <a:pt x="383783" y="494376"/>
                </a:lnTo>
                <a:lnTo>
                  <a:pt x="383853" y="645958"/>
                </a:lnTo>
                <a:cubicBezTo>
                  <a:pt x="382859" y="640864"/>
                  <a:pt x="385701" y="635029"/>
                  <a:pt x="392380" y="628455"/>
                </a:cubicBezTo>
                <a:cubicBezTo>
                  <a:pt x="399060" y="621880"/>
                  <a:pt x="406395" y="616099"/>
                  <a:pt x="414386" y="611112"/>
                </a:cubicBezTo>
                <a:cubicBezTo>
                  <a:pt x="422377" y="606124"/>
                  <a:pt x="430868" y="602078"/>
                  <a:pt x="439859" y="598972"/>
                </a:cubicBezTo>
                <a:cubicBezTo>
                  <a:pt x="448851" y="595866"/>
                  <a:pt x="457587" y="594313"/>
                  <a:pt x="466069" y="594313"/>
                </a:cubicBezTo>
                <a:cubicBezTo>
                  <a:pt x="481023" y="594313"/>
                  <a:pt x="494881" y="596844"/>
                  <a:pt x="507644" y="601906"/>
                </a:cubicBezTo>
                <a:cubicBezTo>
                  <a:pt x="520407" y="606968"/>
                  <a:pt x="531387" y="614318"/>
                  <a:pt x="540586" y="623956"/>
                </a:cubicBezTo>
                <a:cubicBezTo>
                  <a:pt x="549784" y="633594"/>
                  <a:pt x="556873" y="645273"/>
                  <a:pt x="561852" y="658994"/>
                </a:cubicBezTo>
                <a:cubicBezTo>
                  <a:pt x="566831" y="672715"/>
                  <a:pt x="569320" y="688195"/>
                  <a:pt x="569320" y="705436"/>
                </a:cubicBezTo>
                <a:lnTo>
                  <a:pt x="569320" y="853983"/>
                </a:lnTo>
                <a:lnTo>
                  <a:pt x="545155" y="853983"/>
                </a:lnTo>
                <a:lnTo>
                  <a:pt x="545155" y="708802"/>
                </a:lnTo>
                <a:cubicBezTo>
                  <a:pt x="545155" y="692513"/>
                  <a:pt x="542837" y="678507"/>
                  <a:pt x="538202" y="666785"/>
                </a:cubicBezTo>
                <a:cubicBezTo>
                  <a:pt x="533567" y="655063"/>
                  <a:pt x="527521" y="645536"/>
                  <a:pt x="520065" y="638205"/>
                </a:cubicBezTo>
                <a:cubicBezTo>
                  <a:pt x="512610" y="630873"/>
                  <a:pt x="503946" y="625411"/>
                  <a:pt x="494073" y="621818"/>
                </a:cubicBezTo>
                <a:cubicBezTo>
                  <a:pt x="484201" y="618226"/>
                  <a:pt x="473932" y="616430"/>
                  <a:pt x="463266" y="616430"/>
                </a:cubicBezTo>
                <a:cubicBezTo>
                  <a:pt x="455774" y="616430"/>
                  <a:pt x="448148" y="617956"/>
                  <a:pt x="440387" y="621009"/>
                </a:cubicBezTo>
                <a:cubicBezTo>
                  <a:pt x="432627" y="624061"/>
                  <a:pt x="425182" y="628248"/>
                  <a:pt x="418053" y="633568"/>
                </a:cubicBezTo>
                <a:cubicBezTo>
                  <a:pt x="410923" y="638888"/>
                  <a:pt x="404395" y="645158"/>
                  <a:pt x="398466" y="652377"/>
                </a:cubicBezTo>
                <a:cubicBezTo>
                  <a:pt x="392538" y="659595"/>
                  <a:pt x="387644" y="667068"/>
                  <a:pt x="383783" y="674794"/>
                </a:cubicBezTo>
                <a:lnTo>
                  <a:pt x="383783" y="853983"/>
                </a:lnTo>
                <a:lnTo>
                  <a:pt x="359208" y="853983"/>
                </a:lnTo>
                <a:close/>
                <a:moveTo>
                  <a:pt x="8332" y="492329"/>
                </a:moveTo>
                <a:lnTo>
                  <a:pt x="300615" y="492329"/>
                </a:lnTo>
                <a:lnTo>
                  <a:pt x="300615" y="513217"/>
                </a:lnTo>
                <a:lnTo>
                  <a:pt x="161193" y="513217"/>
                </a:lnTo>
                <a:lnTo>
                  <a:pt x="161193" y="858079"/>
                </a:lnTo>
                <a:lnTo>
                  <a:pt x="136209" y="858079"/>
                </a:lnTo>
                <a:lnTo>
                  <a:pt x="136209" y="513217"/>
                </a:lnTo>
                <a:lnTo>
                  <a:pt x="0" y="513217"/>
                </a:lnTo>
                <a:close/>
                <a:moveTo>
                  <a:pt x="2126078" y="232329"/>
                </a:moveTo>
                <a:cubicBezTo>
                  <a:pt x="2115288" y="232729"/>
                  <a:pt x="2104983" y="233691"/>
                  <a:pt x="2095161" y="235215"/>
                </a:cubicBezTo>
                <a:cubicBezTo>
                  <a:pt x="2075519" y="238263"/>
                  <a:pt x="2059499" y="243052"/>
                  <a:pt x="2047100" y="249582"/>
                </a:cubicBezTo>
                <a:cubicBezTo>
                  <a:pt x="2034702" y="256112"/>
                  <a:pt x="2025626" y="264129"/>
                  <a:pt x="2019873" y="273635"/>
                </a:cubicBezTo>
                <a:cubicBezTo>
                  <a:pt x="2014120" y="283140"/>
                  <a:pt x="2011625" y="293762"/>
                  <a:pt x="2012389" y="305499"/>
                </a:cubicBezTo>
                <a:cubicBezTo>
                  <a:pt x="2013144" y="317846"/>
                  <a:pt x="2016512" y="327321"/>
                  <a:pt x="2022494" y="333926"/>
                </a:cubicBezTo>
                <a:cubicBezTo>
                  <a:pt x="2028475" y="340530"/>
                  <a:pt x="2036014" y="344897"/>
                  <a:pt x="2045110" y="347026"/>
                </a:cubicBezTo>
                <a:cubicBezTo>
                  <a:pt x="2054206" y="349155"/>
                  <a:pt x="2064401" y="349507"/>
                  <a:pt x="2075694" y="348082"/>
                </a:cubicBezTo>
                <a:cubicBezTo>
                  <a:pt x="2086987" y="346657"/>
                  <a:pt x="2098119" y="343786"/>
                  <a:pt x="2109090" y="339471"/>
                </a:cubicBezTo>
                <a:cubicBezTo>
                  <a:pt x="2120061" y="335155"/>
                  <a:pt x="2130092" y="329919"/>
                  <a:pt x="2139181" y="323763"/>
                </a:cubicBezTo>
                <a:cubicBezTo>
                  <a:pt x="2148271" y="317607"/>
                  <a:pt x="2155177" y="311335"/>
                  <a:pt x="2159900" y="304948"/>
                </a:cubicBezTo>
                <a:lnTo>
                  <a:pt x="2159900" y="232818"/>
                </a:lnTo>
                <a:cubicBezTo>
                  <a:pt x="2148142" y="232093"/>
                  <a:pt x="2136868" y="231930"/>
                  <a:pt x="2126078" y="232329"/>
                </a:cubicBezTo>
                <a:close/>
                <a:moveTo>
                  <a:pt x="2499485" y="128197"/>
                </a:moveTo>
                <a:cubicBezTo>
                  <a:pt x="2472192" y="128197"/>
                  <a:pt x="2450977" y="138452"/>
                  <a:pt x="2435837" y="158960"/>
                </a:cubicBezTo>
                <a:cubicBezTo>
                  <a:pt x="2420698" y="179469"/>
                  <a:pt x="2413263" y="209754"/>
                  <a:pt x="2413531" y="249816"/>
                </a:cubicBezTo>
                <a:cubicBezTo>
                  <a:pt x="2413531" y="265674"/>
                  <a:pt x="2415534" y="279734"/>
                  <a:pt x="2419537" y="291995"/>
                </a:cubicBezTo>
                <a:cubicBezTo>
                  <a:pt x="2423542" y="304257"/>
                  <a:pt x="2429055" y="314535"/>
                  <a:pt x="2436077" y="322829"/>
                </a:cubicBezTo>
                <a:cubicBezTo>
                  <a:pt x="2443100" y="331123"/>
                  <a:pt x="2451422" y="337483"/>
                  <a:pt x="2461042" y="341909"/>
                </a:cubicBezTo>
                <a:cubicBezTo>
                  <a:pt x="2470663" y="346336"/>
                  <a:pt x="2481199" y="348549"/>
                  <a:pt x="2492650" y="348549"/>
                </a:cubicBezTo>
                <a:cubicBezTo>
                  <a:pt x="2499041" y="348549"/>
                  <a:pt x="2506151" y="347652"/>
                  <a:pt x="2513980" y="345858"/>
                </a:cubicBezTo>
                <a:cubicBezTo>
                  <a:pt x="2521809" y="344064"/>
                  <a:pt x="2529741" y="341354"/>
                  <a:pt x="2537777" y="337730"/>
                </a:cubicBezTo>
                <a:cubicBezTo>
                  <a:pt x="2545812" y="334106"/>
                  <a:pt x="2553494" y="329403"/>
                  <a:pt x="2560822" y="323622"/>
                </a:cubicBezTo>
                <a:cubicBezTo>
                  <a:pt x="2568149" y="317841"/>
                  <a:pt x="2574209" y="311117"/>
                  <a:pt x="2579000" y="303451"/>
                </a:cubicBezTo>
                <a:lnTo>
                  <a:pt x="2579000" y="185116"/>
                </a:lnTo>
                <a:cubicBezTo>
                  <a:pt x="2575122" y="178093"/>
                  <a:pt x="2570221" y="171108"/>
                  <a:pt x="2564297" y="164160"/>
                </a:cubicBezTo>
                <a:cubicBezTo>
                  <a:pt x="2558373" y="157212"/>
                  <a:pt x="2551843" y="151081"/>
                  <a:pt x="2544707" y="145768"/>
                </a:cubicBezTo>
                <a:cubicBezTo>
                  <a:pt x="2537572" y="140454"/>
                  <a:pt x="2530098" y="136197"/>
                  <a:pt x="2522286" y="132997"/>
                </a:cubicBezTo>
                <a:cubicBezTo>
                  <a:pt x="2514475" y="129797"/>
                  <a:pt x="2506874" y="128197"/>
                  <a:pt x="2499485" y="128197"/>
                </a:cubicBezTo>
                <a:close/>
                <a:moveTo>
                  <a:pt x="1266015" y="127378"/>
                </a:moveTo>
                <a:cubicBezTo>
                  <a:pt x="1250404" y="127378"/>
                  <a:pt x="1236777" y="130576"/>
                  <a:pt x="1225131" y="136971"/>
                </a:cubicBezTo>
                <a:cubicBezTo>
                  <a:pt x="1213486" y="143367"/>
                  <a:pt x="1203800" y="151776"/>
                  <a:pt x="1196074" y="162198"/>
                </a:cubicBezTo>
                <a:cubicBezTo>
                  <a:pt x="1188348" y="172621"/>
                  <a:pt x="1182609" y="184485"/>
                  <a:pt x="1178859" y="197790"/>
                </a:cubicBezTo>
                <a:cubicBezTo>
                  <a:pt x="1175109" y="211095"/>
                  <a:pt x="1173234" y="224550"/>
                  <a:pt x="1173234" y="238155"/>
                </a:cubicBezTo>
                <a:cubicBezTo>
                  <a:pt x="1173234" y="251599"/>
                  <a:pt x="1175118" y="264875"/>
                  <a:pt x="1178888" y="277983"/>
                </a:cubicBezTo>
                <a:cubicBezTo>
                  <a:pt x="1182657" y="291092"/>
                  <a:pt x="1188418" y="302811"/>
                  <a:pt x="1196170" y="313140"/>
                </a:cubicBezTo>
                <a:cubicBezTo>
                  <a:pt x="1203922" y="323469"/>
                  <a:pt x="1213595" y="331816"/>
                  <a:pt x="1225189" y="338181"/>
                </a:cubicBezTo>
                <a:cubicBezTo>
                  <a:pt x="1236783" y="344547"/>
                  <a:pt x="1250392" y="347730"/>
                  <a:pt x="1266015" y="347730"/>
                </a:cubicBezTo>
                <a:cubicBezTo>
                  <a:pt x="1280602" y="347730"/>
                  <a:pt x="1293577" y="344923"/>
                  <a:pt x="1304941" y="339311"/>
                </a:cubicBezTo>
                <a:cubicBezTo>
                  <a:pt x="1316304" y="333698"/>
                  <a:pt x="1326039" y="326070"/>
                  <a:pt x="1334145" y="316426"/>
                </a:cubicBezTo>
                <a:cubicBezTo>
                  <a:pt x="1342252" y="306782"/>
                  <a:pt x="1348524" y="295567"/>
                  <a:pt x="1352964" y="282783"/>
                </a:cubicBezTo>
                <a:cubicBezTo>
                  <a:pt x="1357403" y="269999"/>
                  <a:pt x="1359885" y="256422"/>
                  <a:pt x="1360410" y="242053"/>
                </a:cubicBezTo>
                <a:cubicBezTo>
                  <a:pt x="1360947" y="228089"/>
                  <a:pt x="1359198" y="214232"/>
                  <a:pt x="1355162" y="200481"/>
                </a:cubicBezTo>
                <a:cubicBezTo>
                  <a:pt x="1351126" y="186730"/>
                  <a:pt x="1345037" y="174431"/>
                  <a:pt x="1336894" y="163584"/>
                </a:cubicBezTo>
                <a:cubicBezTo>
                  <a:pt x="1328752" y="152737"/>
                  <a:pt x="1318734" y="143991"/>
                  <a:pt x="1306842" y="137346"/>
                </a:cubicBezTo>
                <a:cubicBezTo>
                  <a:pt x="1294949" y="130701"/>
                  <a:pt x="1281340" y="127378"/>
                  <a:pt x="1266015" y="127378"/>
                </a:cubicBezTo>
                <a:close/>
                <a:moveTo>
                  <a:pt x="1901280" y="110586"/>
                </a:moveTo>
                <a:lnTo>
                  <a:pt x="1925764" y="116064"/>
                </a:lnTo>
                <a:lnTo>
                  <a:pt x="1863829" y="361329"/>
                </a:lnTo>
                <a:cubicBezTo>
                  <a:pt x="1862630" y="368100"/>
                  <a:pt x="1858473" y="371485"/>
                  <a:pt x="1851356" y="371485"/>
                </a:cubicBezTo>
                <a:lnTo>
                  <a:pt x="1840509" y="371485"/>
                </a:lnTo>
                <a:cubicBezTo>
                  <a:pt x="1834519" y="371485"/>
                  <a:pt x="1830566" y="368771"/>
                  <a:pt x="1828650" y="363345"/>
                </a:cubicBezTo>
                <a:lnTo>
                  <a:pt x="1760949" y="152126"/>
                </a:lnTo>
                <a:lnTo>
                  <a:pt x="1695135" y="361425"/>
                </a:lnTo>
                <a:cubicBezTo>
                  <a:pt x="1694320" y="364723"/>
                  <a:pt x="1692954" y="367224"/>
                  <a:pt x="1691036" y="368928"/>
                </a:cubicBezTo>
                <a:cubicBezTo>
                  <a:pt x="1689119" y="370633"/>
                  <a:pt x="1686308" y="371485"/>
                  <a:pt x="1682605" y="371485"/>
                </a:cubicBezTo>
                <a:lnTo>
                  <a:pt x="1672558" y="371485"/>
                </a:lnTo>
                <a:cubicBezTo>
                  <a:pt x="1665463" y="371485"/>
                  <a:pt x="1661320" y="368311"/>
                  <a:pt x="1660130" y="361962"/>
                </a:cubicBezTo>
                <a:lnTo>
                  <a:pt x="1597349" y="116032"/>
                </a:lnTo>
                <a:lnTo>
                  <a:pt x="1620497" y="110995"/>
                </a:lnTo>
                <a:lnTo>
                  <a:pt x="1678618" y="344408"/>
                </a:lnTo>
                <a:lnTo>
                  <a:pt x="1746102" y="130303"/>
                </a:lnTo>
                <a:cubicBezTo>
                  <a:pt x="1747715" y="124654"/>
                  <a:pt x="1751595" y="121830"/>
                  <a:pt x="1757743" y="121830"/>
                </a:cubicBezTo>
                <a:lnTo>
                  <a:pt x="1764571" y="121830"/>
                </a:lnTo>
                <a:cubicBezTo>
                  <a:pt x="1770407" y="121830"/>
                  <a:pt x="1774124" y="124626"/>
                  <a:pt x="1775719" y="130220"/>
                </a:cubicBezTo>
                <a:lnTo>
                  <a:pt x="1845078" y="344011"/>
                </a:lnTo>
                <a:close/>
                <a:moveTo>
                  <a:pt x="2236452" y="108160"/>
                </a:moveTo>
                <a:lnTo>
                  <a:pt x="2261027" y="108160"/>
                </a:lnTo>
                <a:lnTo>
                  <a:pt x="2261027" y="165206"/>
                </a:lnTo>
                <a:cubicBezTo>
                  <a:pt x="2259704" y="157757"/>
                  <a:pt x="2262595" y="150342"/>
                  <a:pt x="2269698" y="142961"/>
                </a:cubicBezTo>
                <a:cubicBezTo>
                  <a:pt x="2276802" y="135580"/>
                  <a:pt x="2285193" y="129436"/>
                  <a:pt x="2294871" y="124527"/>
                </a:cubicBezTo>
                <a:cubicBezTo>
                  <a:pt x="2304549" y="119619"/>
                  <a:pt x="2315195" y="116265"/>
                  <a:pt x="2326808" y="114467"/>
                </a:cubicBezTo>
                <a:cubicBezTo>
                  <a:pt x="2338421" y="112669"/>
                  <a:pt x="2351585" y="113241"/>
                  <a:pt x="2366300" y="116185"/>
                </a:cubicBezTo>
                <a:lnTo>
                  <a:pt x="2361257" y="140856"/>
                </a:lnTo>
                <a:cubicBezTo>
                  <a:pt x="2336316" y="135766"/>
                  <a:pt x="2315305" y="137917"/>
                  <a:pt x="2298224" y="147310"/>
                </a:cubicBezTo>
                <a:cubicBezTo>
                  <a:pt x="2281144" y="156702"/>
                  <a:pt x="2268745" y="171478"/>
                  <a:pt x="2261027" y="191637"/>
                </a:cubicBezTo>
                <a:lnTo>
                  <a:pt x="2261027" y="371485"/>
                </a:lnTo>
                <a:lnTo>
                  <a:pt x="2236452" y="371485"/>
                </a:lnTo>
                <a:close/>
                <a:moveTo>
                  <a:pt x="1426827" y="108160"/>
                </a:moveTo>
                <a:lnTo>
                  <a:pt x="1451402" y="108160"/>
                </a:lnTo>
                <a:lnTo>
                  <a:pt x="1451402" y="165206"/>
                </a:lnTo>
                <a:cubicBezTo>
                  <a:pt x="1450079" y="157757"/>
                  <a:pt x="1452970" y="150342"/>
                  <a:pt x="1460073" y="142961"/>
                </a:cubicBezTo>
                <a:cubicBezTo>
                  <a:pt x="1467177" y="135580"/>
                  <a:pt x="1475568" y="129436"/>
                  <a:pt x="1485246" y="124527"/>
                </a:cubicBezTo>
                <a:cubicBezTo>
                  <a:pt x="1494924" y="119619"/>
                  <a:pt x="1505570" y="116265"/>
                  <a:pt x="1517183" y="114467"/>
                </a:cubicBezTo>
                <a:cubicBezTo>
                  <a:pt x="1528797" y="112669"/>
                  <a:pt x="1541961" y="113241"/>
                  <a:pt x="1556675" y="116185"/>
                </a:cubicBezTo>
                <a:lnTo>
                  <a:pt x="1551632" y="140856"/>
                </a:lnTo>
                <a:cubicBezTo>
                  <a:pt x="1526691" y="135766"/>
                  <a:pt x="1505680" y="137917"/>
                  <a:pt x="1488600" y="147310"/>
                </a:cubicBezTo>
                <a:cubicBezTo>
                  <a:pt x="1471519" y="156702"/>
                  <a:pt x="1459120" y="171478"/>
                  <a:pt x="1451402" y="191637"/>
                </a:cubicBezTo>
                <a:lnTo>
                  <a:pt x="1451402" y="371485"/>
                </a:lnTo>
                <a:lnTo>
                  <a:pt x="1426827" y="371485"/>
                </a:lnTo>
                <a:close/>
                <a:moveTo>
                  <a:pt x="330633" y="107719"/>
                </a:moveTo>
                <a:lnTo>
                  <a:pt x="355208" y="107719"/>
                </a:lnTo>
                <a:lnTo>
                  <a:pt x="355208" y="261098"/>
                </a:lnTo>
                <a:cubicBezTo>
                  <a:pt x="355208" y="275403"/>
                  <a:pt x="357468" y="287971"/>
                  <a:pt x="361988" y="298801"/>
                </a:cubicBezTo>
                <a:cubicBezTo>
                  <a:pt x="366508" y="309632"/>
                  <a:pt x="372384" y="318592"/>
                  <a:pt x="379616" y="325683"/>
                </a:cubicBezTo>
                <a:cubicBezTo>
                  <a:pt x="386847" y="332774"/>
                  <a:pt x="395136" y="338084"/>
                  <a:pt x="404481" y="341615"/>
                </a:cubicBezTo>
                <a:cubicBezTo>
                  <a:pt x="413827" y="345145"/>
                  <a:pt x="423511" y="346910"/>
                  <a:pt x="433532" y="346910"/>
                </a:cubicBezTo>
                <a:cubicBezTo>
                  <a:pt x="453085" y="346910"/>
                  <a:pt x="470418" y="342500"/>
                  <a:pt x="485529" y="333679"/>
                </a:cubicBezTo>
                <a:cubicBezTo>
                  <a:pt x="500641" y="324858"/>
                  <a:pt x="512766" y="310061"/>
                  <a:pt x="521905" y="289288"/>
                </a:cubicBezTo>
                <a:lnTo>
                  <a:pt x="521905" y="107719"/>
                </a:lnTo>
                <a:lnTo>
                  <a:pt x="546889" y="107719"/>
                </a:lnTo>
                <a:lnTo>
                  <a:pt x="546889" y="369437"/>
                </a:lnTo>
                <a:lnTo>
                  <a:pt x="521905" y="369437"/>
                </a:lnTo>
                <a:lnTo>
                  <a:pt x="521905" y="321626"/>
                </a:lnTo>
                <a:cubicBezTo>
                  <a:pt x="516636" y="337915"/>
                  <a:pt x="505113" y="350160"/>
                  <a:pt x="487337" y="358363"/>
                </a:cubicBezTo>
                <a:cubicBezTo>
                  <a:pt x="469561" y="366565"/>
                  <a:pt x="450705" y="370666"/>
                  <a:pt x="430768" y="370666"/>
                </a:cubicBezTo>
                <a:cubicBezTo>
                  <a:pt x="414833" y="370666"/>
                  <a:pt x="400647" y="367667"/>
                  <a:pt x="388210" y="361668"/>
                </a:cubicBezTo>
                <a:cubicBezTo>
                  <a:pt x="375774" y="355669"/>
                  <a:pt x="365284" y="347847"/>
                  <a:pt x="356740" y="338201"/>
                </a:cubicBezTo>
                <a:cubicBezTo>
                  <a:pt x="348197" y="328554"/>
                  <a:pt x="341710" y="317576"/>
                  <a:pt x="337279" y="305265"/>
                </a:cubicBezTo>
                <a:cubicBezTo>
                  <a:pt x="332848" y="292954"/>
                  <a:pt x="330633" y="280357"/>
                  <a:pt x="330633" y="267472"/>
                </a:cubicBezTo>
                <a:close/>
                <a:moveTo>
                  <a:pt x="2091162" y="107309"/>
                </a:moveTo>
                <a:lnTo>
                  <a:pt x="2098393" y="107309"/>
                </a:lnTo>
                <a:cubicBezTo>
                  <a:pt x="2111466" y="107309"/>
                  <a:pt x="2123407" y="109592"/>
                  <a:pt x="2134218" y="114157"/>
                </a:cubicBezTo>
                <a:cubicBezTo>
                  <a:pt x="2145029" y="118722"/>
                  <a:pt x="2154139" y="124861"/>
                  <a:pt x="2161548" y="132575"/>
                </a:cubicBezTo>
                <a:cubicBezTo>
                  <a:pt x="2168956" y="140288"/>
                  <a:pt x="2174698" y="149504"/>
                  <a:pt x="2178772" y="160221"/>
                </a:cubicBezTo>
                <a:cubicBezTo>
                  <a:pt x="2182847" y="170938"/>
                  <a:pt x="2184884" y="182351"/>
                  <a:pt x="2184884" y="194459"/>
                </a:cubicBezTo>
                <a:lnTo>
                  <a:pt x="2184884" y="366576"/>
                </a:lnTo>
                <a:lnTo>
                  <a:pt x="2159900" y="366576"/>
                </a:lnTo>
                <a:lnTo>
                  <a:pt x="2159900" y="329606"/>
                </a:lnTo>
                <a:cubicBezTo>
                  <a:pt x="2158735" y="334380"/>
                  <a:pt x="2154258" y="339362"/>
                  <a:pt x="2146467" y="344552"/>
                </a:cubicBezTo>
                <a:cubicBezTo>
                  <a:pt x="2138677" y="349742"/>
                  <a:pt x="2130151" y="354301"/>
                  <a:pt x="2120891" y="358228"/>
                </a:cubicBezTo>
                <a:cubicBezTo>
                  <a:pt x="2111631" y="362155"/>
                  <a:pt x="2102023" y="365329"/>
                  <a:pt x="2092067" y="367748"/>
                </a:cubicBezTo>
                <a:cubicBezTo>
                  <a:pt x="2082112" y="370167"/>
                  <a:pt x="2071784" y="371517"/>
                  <a:pt x="2061083" y="371799"/>
                </a:cubicBezTo>
                <a:cubicBezTo>
                  <a:pt x="2048719" y="371799"/>
                  <a:pt x="2037957" y="370178"/>
                  <a:pt x="2028797" y="366938"/>
                </a:cubicBezTo>
                <a:cubicBezTo>
                  <a:pt x="2019637" y="363698"/>
                  <a:pt x="2011897" y="359206"/>
                  <a:pt x="2005576" y="353464"/>
                </a:cubicBezTo>
                <a:cubicBezTo>
                  <a:pt x="1999256" y="347721"/>
                  <a:pt x="1994524" y="340997"/>
                  <a:pt x="1991382" y="333292"/>
                </a:cubicBezTo>
                <a:cubicBezTo>
                  <a:pt x="1988240" y="325587"/>
                  <a:pt x="1986526" y="317299"/>
                  <a:pt x="1986240" y="308430"/>
                </a:cubicBezTo>
                <a:cubicBezTo>
                  <a:pt x="1985438" y="286927"/>
                  <a:pt x="1990157" y="269644"/>
                  <a:pt x="2000396" y="256580"/>
                </a:cubicBezTo>
                <a:cubicBezTo>
                  <a:pt x="2010635" y="243516"/>
                  <a:pt x="2024247" y="233535"/>
                  <a:pt x="2041232" y="226636"/>
                </a:cubicBezTo>
                <a:cubicBezTo>
                  <a:pt x="2058216" y="219737"/>
                  <a:pt x="2077377" y="215337"/>
                  <a:pt x="2098713" y="213434"/>
                </a:cubicBezTo>
                <a:cubicBezTo>
                  <a:pt x="2120049" y="211531"/>
                  <a:pt x="2140445" y="210699"/>
                  <a:pt x="2159900" y="210938"/>
                </a:cubicBezTo>
                <a:lnTo>
                  <a:pt x="2159900" y="200142"/>
                </a:lnTo>
                <a:cubicBezTo>
                  <a:pt x="2159900" y="189599"/>
                  <a:pt x="2158503" y="179944"/>
                  <a:pt x="2155708" y="171174"/>
                </a:cubicBezTo>
                <a:cubicBezTo>
                  <a:pt x="2152914" y="162404"/>
                  <a:pt x="2148763" y="154954"/>
                  <a:pt x="2143258" y="148823"/>
                </a:cubicBezTo>
                <a:cubicBezTo>
                  <a:pt x="2137752" y="142692"/>
                  <a:pt x="2131034" y="137927"/>
                  <a:pt x="2123105" y="134527"/>
                </a:cubicBezTo>
                <a:cubicBezTo>
                  <a:pt x="2115176" y="131126"/>
                  <a:pt x="2106020" y="129426"/>
                  <a:pt x="2095635" y="129426"/>
                </a:cubicBezTo>
                <a:lnTo>
                  <a:pt x="2094432" y="129426"/>
                </a:lnTo>
                <a:cubicBezTo>
                  <a:pt x="2069542" y="129426"/>
                  <a:pt x="2049802" y="134053"/>
                  <a:pt x="2035213" y="143307"/>
                </a:cubicBezTo>
                <a:cubicBezTo>
                  <a:pt x="2020624" y="152561"/>
                  <a:pt x="2011478" y="168692"/>
                  <a:pt x="2007775" y="191701"/>
                </a:cubicBezTo>
                <a:lnTo>
                  <a:pt x="1983373" y="189198"/>
                </a:lnTo>
                <a:cubicBezTo>
                  <a:pt x="1985310" y="173737"/>
                  <a:pt x="1989293" y="161101"/>
                  <a:pt x="1995321" y="151290"/>
                </a:cubicBezTo>
                <a:cubicBezTo>
                  <a:pt x="2001349" y="141480"/>
                  <a:pt x="2009060" y="133334"/>
                  <a:pt x="2018452" y="126853"/>
                </a:cubicBezTo>
                <a:cubicBezTo>
                  <a:pt x="2027845" y="120373"/>
                  <a:pt x="2038689" y="115495"/>
                  <a:pt x="2050985" y="112221"/>
                </a:cubicBezTo>
                <a:cubicBezTo>
                  <a:pt x="2063281" y="108946"/>
                  <a:pt x="2076673" y="107309"/>
                  <a:pt x="2091162" y="107309"/>
                </a:cubicBezTo>
                <a:close/>
                <a:moveTo>
                  <a:pt x="1266015" y="105261"/>
                </a:moveTo>
                <a:cubicBezTo>
                  <a:pt x="1284548" y="105261"/>
                  <a:pt x="1301209" y="108820"/>
                  <a:pt x="1315996" y="115939"/>
                </a:cubicBezTo>
                <a:cubicBezTo>
                  <a:pt x="1330784" y="123057"/>
                  <a:pt x="1343297" y="132640"/>
                  <a:pt x="1353536" y="144686"/>
                </a:cubicBezTo>
                <a:cubicBezTo>
                  <a:pt x="1363776" y="156732"/>
                  <a:pt x="1371577" y="170874"/>
                  <a:pt x="1376940" y="187112"/>
                </a:cubicBezTo>
                <a:cubicBezTo>
                  <a:pt x="1382303" y="203350"/>
                  <a:pt x="1384984" y="220569"/>
                  <a:pt x="1384984" y="238770"/>
                </a:cubicBezTo>
                <a:cubicBezTo>
                  <a:pt x="1384984" y="256855"/>
                  <a:pt x="1382223" y="273914"/>
                  <a:pt x="1376700" y="289947"/>
                </a:cubicBezTo>
                <a:cubicBezTo>
                  <a:pt x="1371177" y="305981"/>
                  <a:pt x="1363283" y="320035"/>
                  <a:pt x="1353018" y="332111"/>
                </a:cubicBezTo>
                <a:cubicBezTo>
                  <a:pt x="1342753" y="344187"/>
                  <a:pt x="1330257" y="353700"/>
                  <a:pt x="1315529" y="360650"/>
                </a:cubicBezTo>
                <a:cubicBezTo>
                  <a:pt x="1300801" y="367600"/>
                  <a:pt x="1284297" y="371075"/>
                  <a:pt x="1266015" y="371075"/>
                </a:cubicBezTo>
                <a:cubicBezTo>
                  <a:pt x="1247674" y="371075"/>
                  <a:pt x="1231201" y="367526"/>
                  <a:pt x="1216597" y="360426"/>
                </a:cubicBezTo>
                <a:cubicBezTo>
                  <a:pt x="1201994" y="353327"/>
                  <a:pt x="1189703" y="343744"/>
                  <a:pt x="1179726" y="331676"/>
                </a:cubicBezTo>
                <a:cubicBezTo>
                  <a:pt x="1169749" y="319609"/>
                  <a:pt x="1162077" y="305591"/>
                  <a:pt x="1156710" y="289624"/>
                </a:cubicBezTo>
                <a:cubicBezTo>
                  <a:pt x="1151343" y="273657"/>
                  <a:pt x="1148659" y="256706"/>
                  <a:pt x="1148659" y="238770"/>
                </a:cubicBezTo>
                <a:cubicBezTo>
                  <a:pt x="1148659" y="220484"/>
                  <a:pt x="1151267" y="203239"/>
                  <a:pt x="1156483" y="187035"/>
                </a:cubicBezTo>
                <a:cubicBezTo>
                  <a:pt x="1161698" y="170832"/>
                  <a:pt x="1169280" y="156716"/>
                  <a:pt x="1179227" y="144689"/>
                </a:cubicBezTo>
                <a:cubicBezTo>
                  <a:pt x="1189174" y="132662"/>
                  <a:pt x="1201482" y="123084"/>
                  <a:pt x="1216149" y="115955"/>
                </a:cubicBezTo>
                <a:cubicBezTo>
                  <a:pt x="1230817" y="108826"/>
                  <a:pt x="1247439" y="105261"/>
                  <a:pt x="1266015" y="105261"/>
                </a:cubicBezTo>
                <a:close/>
                <a:moveTo>
                  <a:pt x="660208" y="29080"/>
                </a:moveTo>
                <a:lnTo>
                  <a:pt x="685192" y="29080"/>
                </a:lnTo>
                <a:lnTo>
                  <a:pt x="685192" y="107309"/>
                </a:lnTo>
                <a:lnTo>
                  <a:pt x="737208" y="107309"/>
                </a:lnTo>
                <a:lnTo>
                  <a:pt x="737208" y="128607"/>
                </a:lnTo>
                <a:lnTo>
                  <a:pt x="685192" y="128607"/>
                </a:lnTo>
                <a:lnTo>
                  <a:pt x="685192" y="342578"/>
                </a:lnTo>
                <a:cubicBezTo>
                  <a:pt x="685192" y="346012"/>
                  <a:pt x="686781" y="347730"/>
                  <a:pt x="689959" y="347730"/>
                </a:cubicBezTo>
                <a:lnTo>
                  <a:pt x="735569" y="347730"/>
                </a:lnTo>
                <a:lnTo>
                  <a:pt x="735569" y="369027"/>
                </a:lnTo>
                <a:lnTo>
                  <a:pt x="680392" y="369027"/>
                </a:lnTo>
                <a:cubicBezTo>
                  <a:pt x="673395" y="369027"/>
                  <a:pt x="668282" y="366906"/>
                  <a:pt x="665052" y="362663"/>
                </a:cubicBezTo>
                <a:cubicBezTo>
                  <a:pt x="661822" y="358420"/>
                  <a:pt x="660208" y="353557"/>
                  <a:pt x="660208" y="348075"/>
                </a:cubicBezTo>
                <a:lnTo>
                  <a:pt x="660208" y="128607"/>
                </a:lnTo>
                <a:lnTo>
                  <a:pt x="606368" y="128607"/>
                </a:lnTo>
                <a:lnTo>
                  <a:pt x="615097" y="107309"/>
                </a:lnTo>
                <a:lnTo>
                  <a:pt x="660208" y="107309"/>
                </a:lnTo>
                <a:close/>
                <a:moveTo>
                  <a:pt x="40579" y="25394"/>
                </a:moveTo>
                <a:cubicBezTo>
                  <a:pt x="36616" y="25394"/>
                  <a:pt x="34634" y="27378"/>
                  <a:pt x="34634" y="31346"/>
                </a:cubicBezTo>
                <a:lnTo>
                  <a:pt x="34634" y="191272"/>
                </a:lnTo>
                <a:lnTo>
                  <a:pt x="156643" y="191272"/>
                </a:lnTo>
                <a:cubicBezTo>
                  <a:pt x="171618" y="191272"/>
                  <a:pt x="184989" y="189735"/>
                  <a:pt x="196756" y="186661"/>
                </a:cubicBezTo>
                <a:cubicBezTo>
                  <a:pt x="208522" y="183587"/>
                  <a:pt x="218596" y="178810"/>
                  <a:pt x="226978" y="172329"/>
                </a:cubicBezTo>
                <a:cubicBezTo>
                  <a:pt x="235359" y="165848"/>
                  <a:pt x="241849" y="157428"/>
                  <a:pt x="246448" y="147067"/>
                </a:cubicBezTo>
                <a:cubicBezTo>
                  <a:pt x="251048" y="136706"/>
                  <a:pt x="253347" y="124262"/>
                  <a:pt x="253347" y="109734"/>
                </a:cubicBezTo>
                <a:cubicBezTo>
                  <a:pt x="253347" y="99691"/>
                  <a:pt x="252005" y="89680"/>
                  <a:pt x="249322" y="79701"/>
                </a:cubicBezTo>
                <a:cubicBezTo>
                  <a:pt x="246638" y="69722"/>
                  <a:pt x="241768" y="60759"/>
                  <a:pt x="234712" y="52813"/>
                </a:cubicBezTo>
                <a:cubicBezTo>
                  <a:pt x="227655" y="44867"/>
                  <a:pt x="217804" y="38311"/>
                  <a:pt x="205158" y="33144"/>
                </a:cubicBezTo>
                <a:cubicBezTo>
                  <a:pt x="192513" y="27977"/>
                  <a:pt x="176206" y="25394"/>
                  <a:pt x="156240" y="25394"/>
                </a:cubicBezTo>
                <a:close/>
                <a:moveTo>
                  <a:pt x="880689" y="4915"/>
                </a:moveTo>
                <a:lnTo>
                  <a:pt x="1108182" y="4915"/>
                </a:lnTo>
                <a:lnTo>
                  <a:pt x="1108182" y="25804"/>
                </a:lnTo>
                <a:lnTo>
                  <a:pt x="887920" y="25804"/>
                </a:lnTo>
                <a:cubicBezTo>
                  <a:pt x="884759" y="25804"/>
                  <a:pt x="883178" y="27790"/>
                  <a:pt x="883178" y="31762"/>
                </a:cubicBezTo>
                <a:lnTo>
                  <a:pt x="883178" y="174479"/>
                </a:lnTo>
                <a:lnTo>
                  <a:pt x="1084075" y="174479"/>
                </a:lnTo>
                <a:lnTo>
                  <a:pt x="1084075" y="195777"/>
                </a:lnTo>
                <a:lnTo>
                  <a:pt x="883178" y="195777"/>
                </a:lnTo>
                <a:lnTo>
                  <a:pt x="883178" y="369847"/>
                </a:lnTo>
                <a:lnTo>
                  <a:pt x="858194" y="369847"/>
                </a:lnTo>
                <a:lnTo>
                  <a:pt x="858194" y="25477"/>
                </a:lnTo>
                <a:cubicBezTo>
                  <a:pt x="858194" y="11769"/>
                  <a:pt x="865692" y="4915"/>
                  <a:pt x="880689" y="4915"/>
                </a:cubicBezTo>
                <a:close/>
                <a:moveTo>
                  <a:pt x="32586" y="4506"/>
                </a:moveTo>
                <a:lnTo>
                  <a:pt x="156220" y="4506"/>
                </a:lnTo>
                <a:cubicBezTo>
                  <a:pt x="177002" y="4506"/>
                  <a:pt x="195079" y="6929"/>
                  <a:pt x="210451" y="11776"/>
                </a:cubicBezTo>
                <a:cubicBezTo>
                  <a:pt x="225823" y="16622"/>
                  <a:pt x="238537" y="23655"/>
                  <a:pt x="248596" y="32875"/>
                </a:cubicBezTo>
                <a:cubicBezTo>
                  <a:pt x="258654" y="42095"/>
                  <a:pt x="266124" y="53262"/>
                  <a:pt x="271007" y="66377"/>
                </a:cubicBezTo>
                <a:cubicBezTo>
                  <a:pt x="275890" y="79492"/>
                  <a:pt x="278331" y="94079"/>
                  <a:pt x="278331" y="110138"/>
                </a:cubicBezTo>
                <a:cubicBezTo>
                  <a:pt x="278331" y="127566"/>
                  <a:pt x="275240" y="142743"/>
                  <a:pt x="269058" y="155668"/>
                </a:cubicBezTo>
                <a:cubicBezTo>
                  <a:pt x="262876" y="168593"/>
                  <a:pt x="254347" y="179307"/>
                  <a:pt x="243469" y="187810"/>
                </a:cubicBezTo>
                <a:cubicBezTo>
                  <a:pt x="232592" y="196313"/>
                  <a:pt x="219768" y="202565"/>
                  <a:pt x="204998" y="206567"/>
                </a:cubicBezTo>
                <a:cubicBezTo>
                  <a:pt x="190228" y="210569"/>
                  <a:pt x="174097" y="212570"/>
                  <a:pt x="156604" y="212570"/>
                </a:cubicBezTo>
                <a:lnTo>
                  <a:pt x="34634" y="212570"/>
                </a:lnTo>
                <a:lnTo>
                  <a:pt x="34634" y="369437"/>
                </a:lnTo>
                <a:lnTo>
                  <a:pt x="9650" y="369437"/>
                </a:lnTo>
                <a:lnTo>
                  <a:pt x="9650" y="25868"/>
                </a:lnTo>
                <a:cubicBezTo>
                  <a:pt x="9650" y="11626"/>
                  <a:pt x="17296" y="4506"/>
                  <a:pt x="32586" y="4506"/>
                </a:cubicBezTo>
                <a:close/>
                <a:moveTo>
                  <a:pt x="2579000" y="0"/>
                </a:moveTo>
                <a:lnTo>
                  <a:pt x="2603984" y="0"/>
                </a:lnTo>
                <a:lnTo>
                  <a:pt x="2603984" y="363850"/>
                </a:lnTo>
                <a:lnTo>
                  <a:pt x="2579000" y="363850"/>
                </a:lnTo>
                <a:lnTo>
                  <a:pt x="2579000" y="332134"/>
                </a:lnTo>
                <a:cubicBezTo>
                  <a:pt x="2579252" y="336571"/>
                  <a:pt x="2576126" y="341208"/>
                  <a:pt x="2569624" y="346046"/>
                </a:cubicBezTo>
                <a:cubicBezTo>
                  <a:pt x="2563122" y="350885"/>
                  <a:pt x="2555794" y="355168"/>
                  <a:pt x="2547639" y="358897"/>
                </a:cubicBezTo>
                <a:cubicBezTo>
                  <a:pt x="2539483" y="362626"/>
                  <a:pt x="2530666" y="365588"/>
                  <a:pt x="2521186" y="367783"/>
                </a:cubicBezTo>
                <a:cubicBezTo>
                  <a:pt x="2511706" y="369978"/>
                  <a:pt x="2501808" y="371075"/>
                  <a:pt x="2491491" y="371075"/>
                </a:cubicBezTo>
                <a:cubicBezTo>
                  <a:pt x="2475514" y="371075"/>
                  <a:pt x="2461243" y="368008"/>
                  <a:pt x="2448678" y="361873"/>
                </a:cubicBezTo>
                <a:cubicBezTo>
                  <a:pt x="2436114" y="355738"/>
                  <a:pt x="2425440" y="347377"/>
                  <a:pt x="2416658" y="336789"/>
                </a:cubicBezTo>
                <a:cubicBezTo>
                  <a:pt x="2407875" y="326202"/>
                  <a:pt x="2401131" y="313652"/>
                  <a:pt x="2396425" y="299137"/>
                </a:cubicBezTo>
                <a:cubicBezTo>
                  <a:pt x="2391720" y="284623"/>
                  <a:pt x="2389367" y="268863"/>
                  <a:pt x="2389367" y="251857"/>
                </a:cubicBezTo>
                <a:cubicBezTo>
                  <a:pt x="2389098" y="226323"/>
                  <a:pt x="2391692" y="204214"/>
                  <a:pt x="2397148" y="185531"/>
                </a:cubicBezTo>
                <a:cubicBezTo>
                  <a:pt x="2402605" y="166849"/>
                  <a:pt x="2410264" y="151472"/>
                  <a:pt x="2420126" y="139400"/>
                </a:cubicBezTo>
                <a:cubicBezTo>
                  <a:pt x="2429988" y="127328"/>
                  <a:pt x="2441658" y="118347"/>
                  <a:pt x="2455135" y="112458"/>
                </a:cubicBezTo>
                <a:cubicBezTo>
                  <a:pt x="2468613" y="106568"/>
                  <a:pt x="2483008" y="103623"/>
                  <a:pt x="2498320" y="103623"/>
                </a:cubicBezTo>
                <a:cubicBezTo>
                  <a:pt x="2506213" y="103623"/>
                  <a:pt x="2514388" y="105032"/>
                  <a:pt x="2522847" y="107850"/>
                </a:cubicBezTo>
                <a:cubicBezTo>
                  <a:pt x="2531304" y="110668"/>
                  <a:pt x="2539403" y="114426"/>
                  <a:pt x="2547142" y="119126"/>
                </a:cubicBezTo>
                <a:cubicBezTo>
                  <a:pt x="2554882" y="123825"/>
                  <a:pt x="2562164" y="129519"/>
                  <a:pt x="2568991" y="136206"/>
                </a:cubicBezTo>
                <a:cubicBezTo>
                  <a:pt x="2575817" y="142894"/>
                  <a:pt x="2579153" y="149173"/>
                  <a:pt x="2579000" y="1550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3200" b="1" dirty="0">
              <a:solidFill>
                <a:schemeClr val="bg1"/>
              </a:solidFill>
              <a:latin typeface="造字工房典黑（非商用）特细体" pitchFamily="2" charset="-122"/>
              <a:ea typeface="造字工房典黑（非商用）特细体" pitchFamily="2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24BACE8-EEDA-46C7-B046-F6899B32821E}"/>
              </a:ext>
            </a:extLst>
          </p:cNvPr>
          <p:cNvGrpSpPr/>
          <p:nvPr/>
        </p:nvGrpSpPr>
        <p:grpSpPr>
          <a:xfrm>
            <a:off x="4182812" y="3218861"/>
            <a:ext cx="6667195" cy="2918022"/>
            <a:chOff x="4560546" y="3378033"/>
            <a:chExt cx="6667195" cy="2918022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B8B44347-D8FC-4058-9F0F-0E11ABE2F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0546" y="3378033"/>
              <a:ext cx="6667195" cy="2918022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358E3164-CA06-4C2E-A3B6-84C3A3EABF15}"/>
                </a:ext>
              </a:extLst>
            </p:cNvPr>
            <p:cNvSpPr/>
            <p:nvPr/>
          </p:nvSpPr>
          <p:spPr>
            <a:xfrm>
              <a:off x="4560546" y="3378033"/>
              <a:ext cx="6667195" cy="2918022"/>
            </a:xfrm>
            <a:prstGeom prst="rect">
              <a:avLst/>
            </a:prstGeom>
            <a:solidFill>
              <a:schemeClr val="tx1"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0A1BFAAB-B415-4E09-87CB-420611F645BA}"/>
                </a:ext>
              </a:extLst>
            </p:cNvPr>
            <p:cNvSpPr/>
            <p:nvPr/>
          </p:nvSpPr>
          <p:spPr>
            <a:xfrm>
              <a:off x="5582429" y="4655318"/>
              <a:ext cx="438694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If the day is done  If birds sing no more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If the wind has </a:t>
              </a:r>
              <a:r>
                <a:rPr lang="en-US" altLang="zh-CN" sz="14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fiaged</a:t>
              </a: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 tired</a:t>
              </a: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="" xmlns:a16="http://schemas.microsoft.com/office/drawing/2014/main" id="{0E98DF8B-715C-42FD-A530-080FC5E491F9}"/>
                </a:ext>
              </a:extLst>
            </p:cNvPr>
            <p:cNvSpPr/>
            <p:nvPr/>
          </p:nvSpPr>
          <p:spPr>
            <a:xfrm>
              <a:off x="6302002" y="4119096"/>
              <a:ext cx="2942118" cy="303984"/>
            </a:xfrm>
            <a:custGeom>
              <a:avLst/>
              <a:gdLst/>
              <a:ahLst/>
              <a:cxnLst/>
              <a:rect l="l" t="t" r="r" b="b"/>
              <a:pathLst>
                <a:path w="2029569" h="209698">
                  <a:moveTo>
                    <a:pt x="743694" y="16073"/>
                  </a:moveTo>
                  <a:lnTo>
                    <a:pt x="743694" y="103584"/>
                  </a:lnTo>
                  <a:lnTo>
                    <a:pt x="783431" y="103584"/>
                  </a:lnTo>
                  <a:cubicBezTo>
                    <a:pt x="799803" y="103584"/>
                    <a:pt x="812602" y="99665"/>
                    <a:pt x="821829" y="91827"/>
                  </a:cubicBezTo>
                  <a:cubicBezTo>
                    <a:pt x="831056" y="83988"/>
                    <a:pt x="835670" y="73074"/>
                    <a:pt x="835670" y="59084"/>
                  </a:cubicBezTo>
                  <a:cubicBezTo>
                    <a:pt x="835670" y="45293"/>
                    <a:pt x="831032" y="34677"/>
                    <a:pt x="821755" y="27235"/>
                  </a:cubicBezTo>
                  <a:cubicBezTo>
                    <a:pt x="812478" y="19794"/>
                    <a:pt x="799307" y="16073"/>
                    <a:pt x="782241" y="16073"/>
                  </a:cubicBezTo>
                  <a:close/>
                  <a:moveTo>
                    <a:pt x="1914376" y="0"/>
                  </a:moveTo>
                  <a:lnTo>
                    <a:pt x="2023467" y="0"/>
                  </a:lnTo>
                  <a:lnTo>
                    <a:pt x="2023467" y="16668"/>
                  </a:lnTo>
                  <a:lnTo>
                    <a:pt x="1934319" y="16668"/>
                  </a:lnTo>
                  <a:lnTo>
                    <a:pt x="1934319" y="93613"/>
                  </a:lnTo>
                  <a:lnTo>
                    <a:pt x="2014389" y="93613"/>
                  </a:lnTo>
                  <a:lnTo>
                    <a:pt x="2014389" y="110132"/>
                  </a:lnTo>
                  <a:lnTo>
                    <a:pt x="1934319" y="110132"/>
                  </a:lnTo>
                  <a:lnTo>
                    <a:pt x="1934319" y="193030"/>
                  </a:lnTo>
                  <a:lnTo>
                    <a:pt x="2029569" y="193030"/>
                  </a:lnTo>
                  <a:lnTo>
                    <a:pt x="2029569" y="209698"/>
                  </a:lnTo>
                  <a:lnTo>
                    <a:pt x="1914376" y="209698"/>
                  </a:lnTo>
                  <a:close/>
                  <a:moveTo>
                    <a:pt x="1733401" y="0"/>
                  </a:moveTo>
                  <a:lnTo>
                    <a:pt x="1842492" y="0"/>
                  </a:lnTo>
                  <a:lnTo>
                    <a:pt x="1842492" y="16668"/>
                  </a:lnTo>
                  <a:lnTo>
                    <a:pt x="1753344" y="16668"/>
                  </a:lnTo>
                  <a:lnTo>
                    <a:pt x="1753344" y="93613"/>
                  </a:lnTo>
                  <a:lnTo>
                    <a:pt x="1833414" y="93613"/>
                  </a:lnTo>
                  <a:lnTo>
                    <a:pt x="1833414" y="110132"/>
                  </a:lnTo>
                  <a:lnTo>
                    <a:pt x="1753344" y="110132"/>
                  </a:lnTo>
                  <a:lnTo>
                    <a:pt x="1753344" y="193030"/>
                  </a:lnTo>
                  <a:lnTo>
                    <a:pt x="1848594" y="193030"/>
                  </a:lnTo>
                  <a:lnTo>
                    <a:pt x="1848594" y="209698"/>
                  </a:lnTo>
                  <a:lnTo>
                    <a:pt x="1733401" y="209698"/>
                  </a:lnTo>
                  <a:close/>
                  <a:moveTo>
                    <a:pt x="1405980" y="0"/>
                  </a:moveTo>
                  <a:lnTo>
                    <a:pt x="1426964" y="0"/>
                  </a:lnTo>
                  <a:lnTo>
                    <a:pt x="1462683" y="131861"/>
                  </a:lnTo>
                  <a:cubicBezTo>
                    <a:pt x="1468537" y="153590"/>
                    <a:pt x="1473151" y="172194"/>
                    <a:pt x="1476524" y="187672"/>
                  </a:cubicBezTo>
                  <a:cubicBezTo>
                    <a:pt x="1479203" y="174972"/>
                    <a:pt x="1484412" y="155624"/>
                    <a:pt x="1492151" y="129629"/>
                  </a:cubicBezTo>
                  <a:lnTo>
                    <a:pt x="1531442" y="0"/>
                  </a:lnTo>
                  <a:lnTo>
                    <a:pt x="1549450" y="0"/>
                  </a:lnTo>
                  <a:lnTo>
                    <a:pt x="1587699" y="129480"/>
                  </a:lnTo>
                  <a:cubicBezTo>
                    <a:pt x="1594247" y="151507"/>
                    <a:pt x="1599258" y="170904"/>
                    <a:pt x="1602730" y="187672"/>
                  </a:cubicBezTo>
                  <a:cubicBezTo>
                    <a:pt x="1606501" y="170011"/>
                    <a:pt x="1611114" y="151407"/>
                    <a:pt x="1616571" y="131861"/>
                  </a:cubicBezTo>
                  <a:lnTo>
                    <a:pt x="1653927" y="0"/>
                  </a:lnTo>
                  <a:lnTo>
                    <a:pt x="1674763" y="0"/>
                  </a:lnTo>
                  <a:lnTo>
                    <a:pt x="1613297" y="209698"/>
                  </a:lnTo>
                  <a:lnTo>
                    <a:pt x="1592759" y="209698"/>
                  </a:lnTo>
                  <a:lnTo>
                    <a:pt x="1551831" y="71140"/>
                  </a:lnTo>
                  <a:cubicBezTo>
                    <a:pt x="1546870" y="53975"/>
                    <a:pt x="1542951" y="37802"/>
                    <a:pt x="1540074" y="22622"/>
                  </a:cubicBezTo>
                  <a:cubicBezTo>
                    <a:pt x="1537692" y="35322"/>
                    <a:pt x="1533674" y="51445"/>
                    <a:pt x="1528019" y="70991"/>
                  </a:cubicBezTo>
                  <a:lnTo>
                    <a:pt x="1486198" y="209698"/>
                  </a:lnTo>
                  <a:lnTo>
                    <a:pt x="1464916" y="209698"/>
                  </a:lnTo>
                  <a:close/>
                  <a:moveTo>
                    <a:pt x="1247626" y="0"/>
                  </a:moveTo>
                  <a:lnTo>
                    <a:pt x="1356717" y="0"/>
                  </a:lnTo>
                  <a:lnTo>
                    <a:pt x="1356717" y="16668"/>
                  </a:lnTo>
                  <a:lnTo>
                    <a:pt x="1267569" y="16668"/>
                  </a:lnTo>
                  <a:lnTo>
                    <a:pt x="1267569" y="93613"/>
                  </a:lnTo>
                  <a:lnTo>
                    <a:pt x="1347639" y="93613"/>
                  </a:lnTo>
                  <a:lnTo>
                    <a:pt x="1347639" y="110132"/>
                  </a:lnTo>
                  <a:lnTo>
                    <a:pt x="1267569" y="110132"/>
                  </a:lnTo>
                  <a:lnTo>
                    <a:pt x="1267569" y="193030"/>
                  </a:lnTo>
                  <a:lnTo>
                    <a:pt x="1362819" y="193030"/>
                  </a:lnTo>
                  <a:lnTo>
                    <a:pt x="1362819" y="209698"/>
                  </a:lnTo>
                  <a:lnTo>
                    <a:pt x="1247626" y="209698"/>
                  </a:lnTo>
                  <a:close/>
                  <a:moveTo>
                    <a:pt x="1143000" y="0"/>
                  </a:moveTo>
                  <a:lnTo>
                    <a:pt x="1162943" y="0"/>
                  </a:lnTo>
                  <a:lnTo>
                    <a:pt x="1162943" y="209698"/>
                  </a:lnTo>
                  <a:lnTo>
                    <a:pt x="1143000" y="209698"/>
                  </a:lnTo>
                  <a:close/>
                  <a:moveTo>
                    <a:pt x="899369" y="0"/>
                  </a:moveTo>
                  <a:lnTo>
                    <a:pt x="920949" y="0"/>
                  </a:lnTo>
                  <a:lnTo>
                    <a:pt x="978694" y="159097"/>
                  </a:lnTo>
                  <a:cubicBezTo>
                    <a:pt x="984052" y="174377"/>
                    <a:pt x="987723" y="185787"/>
                    <a:pt x="989707" y="193327"/>
                  </a:cubicBezTo>
                  <a:cubicBezTo>
                    <a:pt x="991394" y="187672"/>
                    <a:pt x="993106" y="182016"/>
                    <a:pt x="994842" y="176361"/>
                  </a:cubicBezTo>
                  <a:cubicBezTo>
                    <a:pt x="996578" y="170706"/>
                    <a:pt x="998438" y="165050"/>
                    <a:pt x="1000423" y="159395"/>
                  </a:cubicBezTo>
                  <a:lnTo>
                    <a:pt x="1058168" y="0"/>
                  </a:lnTo>
                  <a:lnTo>
                    <a:pt x="1079599" y="0"/>
                  </a:lnTo>
                  <a:lnTo>
                    <a:pt x="1001018" y="209698"/>
                  </a:lnTo>
                  <a:lnTo>
                    <a:pt x="978099" y="209698"/>
                  </a:lnTo>
                  <a:close/>
                  <a:moveTo>
                    <a:pt x="723751" y="0"/>
                  </a:moveTo>
                  <a:lnTo>
                    <a:pt x="784176" y="0"/>
                  </a:lnTo>
                  <a:cubicBezTo>
                    <a:pt x="806897" y="0"/>
                    <a:pt x="824533" y="5209"/>
                    <a:pt x="837084" y="15627"/>
                  </a:cubicBezTo>
                  <a:cubicBezTo>
                    <a:pt x="849635" y="26045"/>
                    <a:pt x="855911" y="40431"/>
                    <a:pt x="855911" y="58787"/>
                  </a:cubicBezTo>
                  <a:cubicBezTo>
                    <a:pt x="855911" y="74463"/>
                    <a:pt x="851024" y="87511"/>
                    <a:pt x="841251" y="97929"/>
                  </a:cubicBezTo>
                  <a:cubicBezTo>
                    <a:pt x="831478" y="108347"/>
                    <a:pt x="818357" y="114697"/>
                    <a:pt x="801886" y="116979"/>
                  </a:cubicBezTo>
                  <a:lnTo>
                    <a:pt x="862906" y="209698"/>
                  </a:lnTo>
                  <a:lnTo>
                    <a:pt x="839242" y="209698"/>
                  </a:lnTo>
                  <a:lnTo>
                    <a:pt x="781646" y="119360"/>
                  </a:lnTo>
                  <a:lnTo>
                    <a:pt x="743694" y="119360"/>
                  </a:lnTo>
                  <a:lnTo>
                    <a:pt x="743694" y="209698"/>
                  </a:lnTo>
                  <a:lnTo>
                    <a:pt x="723751" y="209698"/>
                  </a:lnTo>
                  <a:close/>
                  <a:moveTo>
                    <a:pt x="542776" y="0"/>
                  </a:moveTo>
                  <a:lnTo>
                    <a:pt x="651867" y="0"/>
                  </a:lnTo>
                  <a:lnTo>
                    <a:pt x="651867" y="16668"/>
                  </a:lnTo>
                  <a:lnTo>
                    <a:pt x="562719" y="16668"/>
                  </a:lnTo>
                  <a:lnTo>
                    <a:pt x="562719" y="93613"/>
                  </a:lnTo>
                  <a:lnTo>
                    <a:pt x="642789" y="93613"/>
                  </a:lnTo>
                  <a:lnTo>
                    <a:pt x="642789" y="110132"/>
                  </a:lnTo>
                  <a:lnTo>
                    <a:pt x="562719" y="110132"/>
                  </a:lnTo>
                  <a:lnTo>
                    <a:pt x="562719" y="193030"/>
                  </a:lnTo>
                  <a:lnTo>
                    <a:pt x="657969" y="193030"/>
                  </a:lnTo>
                  <a:lnTo>
                    <a:pt x="657969" y="209698"/>
                  </a:lnTo>
                  <a:lnTo>
                    <a:pt x="542776" y="209698"/>
                  </a:lnTo>
                  <a:close/>
                  <a:moveTo>
                    <a:pt x="327720" y="0"/>
                  </a:moveTo>
                  <a:lnTo>
                    <a:pt x="479524" y="0"/>
                  </a:lnTo>
                  <a:lnTo>
                    <a:pt x="479524" y="17115"/>
                  </a:lnTo>
                  <a:lnTo>
                    <a:pt x="412849" y="17115"/>
                  </a:lnTo>
                  <a:lnTo>
                    <a:pt x="412849" y="209698"/>
                  </a:lnTo>
                  <a:lnTo>
                    <a:pt x="393055" y="209698"/>
                  </a:lnTo>
                  <a:lnTo>
                    <a:pt x="393055" y="17115"/>
                  </a:lnTo>
                  <a:lnTo>
                    <a:pt x="327720" y="17115"/>
                  </a:lnTo>
                  <a:close/>
                  <a:moveTo>
                    <a:pt x="104626" y="0"/>
                  </a:moveTo>
                  <a:lnTo>
                    <a:pt x="127993" y="0"/>
                  </a:lnTo>
                  <a:lnTo>
                    <a:pt x="254199" y="187672"/>
                  </a:lnTo>
                  <a:cubicBezTo>
                    <a:pt x="253107" y="173682"/>
                    <a:pt x="252562" y="159742"/>
                    <a:pt x="252562" y="145851"/>
                  </a:cubicBezTo>
                  <a:lnTo>
                    <a:pt x="252562" y="0"/>
                  </a:lnTo>
                  <a:lnTo>
                    <a:pt x="271612" y="0"/>
                  </a:lnTo>
                  <a:lnTo>
                    <a:pt x="271612" y="209698"/>
                  </a:lnTo>
                  <a:lnTo>
                    <a:pt x="247204" y="209698"/>
                  </a:lnTo>
                  <a:lnTo>
                    <a:pt x="122039" y="23366"/>
                  </a:lnTo>
                  <a:cubicBezTo>
                    <a:pt x="122932" y="39439"/>
                    <a:pt x="123379" y="52338"/>
                    <a:pt x="123379" y="62061"/>
                  </a:cubicBezTo>
                  <a:lnTo>
                    <a:pt x="123379" y="209698"/>
                  </a:lnTo>
                  <a:lnTo>
                    <a:pt x="104626" y="209698"/>
                  </a:lnTo>
                  <a:close/>
                  <a:moveTo>
                    <a:pt x="0" y="0"/>
                  </a:moveTo>
                  <a:lnTo>
                    <a:pt x="19943" y="0"/>
                  </a:lnTo>
                  <a:lnTo>
                    <a:pt x="19943" y="209698"/>
                  </a:lnTo>
                  <a:lnTo>
                    <a:pt x="0" y="209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/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23792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487E7B3-082B-4BC2-AF37-ED32019E28F2}"/>
              </a:ext>
            </a:extLst>
          </p:cNvPr>
          <p:cNvSpPr/>
          <p:nvPr/>
        </p:nvSpPr>
        <p:spPr>
          <a:xfrm>
            <a:off x="809301" y="1803400"/>
            <a:ext cx="10579424" cy="3277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图片包含 室内, 地板, 墙壁, 妇女&#10;&#10;已生成极高可信度的说明">
            <a:extLst>
              <a:ext uri="{FF2B5EF4-FFF2-40B4-BE49-F238E27FC236}">
                <a16:creationId xmlns="" xmlns:a16="http://schemas.microsoft.com/office/drawing/2014/main" id="{1EB2CD29-2721-49DF-B0CC-37CA8FAB7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2639" y="794953"/>
            <a:ext cx="3409950" cy="4000500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41D2ACA8-2A2B-4A90-AB45-56C671088AAE}"/>
              </a:ext>
            </a:extLst>
          </p:cNvPr>
          <p:cNvCxnSpPr>
            <a:cxnSpLocks/>
          </p:cNvCxnSpPr>
          <p:nvPr/>
        </p:nvCxnSpPr>
        <p:spPr>
          <a:xfrm flipH="1">
            <a:off x="4250638" y="3515101"/>
            <a:ext cx="2025727" cy="2025727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82246548-BAD0-4CA5-8CEB-5DD567BD9318}"/>
              </a:ext>
            </a:extLst>
          </p:cNvPr>
          <p:cNvCxnSpPr>
            <a:cxnSpLocks/>
          </p:cNvCxnSpPr>
          <p:nvPr/>
        </p:nvCxnSpPr>
        <p:spPr>
          <a:xfrm flipH="1">
            <a:off x="9804465" y="1629228"/>
            <a:ext cx="2000250" cy="200025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C1ED362-3C48-4922-AE2C-B6D021FE184F}"/>
              </a:ext>
            </a:extLst>
          </p:cNvPr>
          <p:cNvSpPr/>
          <p:nvPr/>
        </p:nvSpPr>
        <p:spPr>
          <a:xfrm>
            <a:off x="6783388" y="2070971"/>
            <a:ext cx="3788937" cy="3311849"/>
          </a:xfrm>
          <a:prstGeom prst="rect">
            <a:avLst/>
          </a:prstGeom>
          <a:gradFill flip="none" rotWithShape="1">
            <a:gsLst>
              <a:gs pos="0">
                <a:srgbClr val="E95658"/>
              </a:gs>
              <a:gs pos="44000">
                <a:srgbClr val="E95658">
                  <a:alpha val="97000"/>
                </a:srgbClr>
              </a:gs>
              <a:gs pos="100000">
                <a:srgbClr val="E95658">
                  <a:alpha val="79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A7EC154-A7A4-48ED-9678-16E2737F253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33168" y="2136451"/>
            <a:ext cx="3595463" cy="3913011"/>
          </a:xfrm>
          <a:prstGeom prst="rect">
            <a:avLst/>
          </a:prstGeom>
          <a:gradFill flip="none" rotWithShape="1">
            <a:gsLst>
              <a:gs pos="0">
                <a:srgbClr val="E95658"/>
              </a:gs>
              <a:gs pos="44000">
                <a:srgbClr val="E95658">
                  <a:alpha val="97000"/>
                </a:srgbClr>
              </a:gs>
              <a:gs pos="100000">
                <a:srgbClr val="E95658">
                  <a:alpha val="79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7425048" y="2627160"/>
            <a:ext cx="30583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en-US" altLang="zh-CN" sz="14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birds sing no more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day is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done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en-US" altLang="zh-CN" sz="14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 wind has </a:t>
            </a:r>
            <a:r>
              <a:rPr lang="en-US" altLang="zh-CN" sz="1400" dirty="0" err="1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fiagged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tired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25049" y="3819360"/>
            <a:ext cx="305836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birds sing no more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day is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done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wind has </a:t>
            </a:r>
            <a:r>
              <a:rPr lang="en-US" altLang="zh-CN" sz="1400" dirty="0" err="1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fiagged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tired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42176" y="5801707"/>
            <a:ext cx="1980000" cy="307777"/>
          </a:xfrm>
          <a:prstGeom prst="rect">
            <a:avLst/>
          </a:prstGeom>
          <a:solidFill>
            <a:srgbClr val="E95658"/>
          </a:solidFill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706882" y="4399821"/>
            <a:ext cx="2645701" cy="1470729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0090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05932" y="1724025"/>
            <a:ext cx="10194696" cy="3482976"/>
            <a:chOff x="2972177" y="1211196"/>
            <a:chExt cx="13565328" cy="4634538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1F8D720E-4AA1-46AB-9387-E8F5782AD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86" r="195"/>
            <a:stretch/>
          </p:blipFill>
          <p:spPr>
            <a:xfrm>
              <a:off x="8097410" y="1211197"/>
              <a:ext cx="8440095" cy="4634537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9A059E01-E46A-4BB9-877B-7CDDF46F5B25}"/>
                </a:ext>
              </a:extLst>
            </p:cNvPr>
            <p:cNvSpPr/>
            <p:nvPr/>
          </p:nvSpPr>
          <p:spPr>
            <a:xfrm>
              <a:off x="15088675" y="1211196"/>
              <a:ext cx="984860" cy="4634537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9111385B-C0A1-4242-BEB5-D42EC567A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536" t="8890" r="7760" b="27535"/>
            <a:stretch/>
          </p:blipFill>
          <p:spPr>
            <a:xfrm flipH="1">
              <a:off x="2972177" y="1211196"/>
              <a:ext cx="3437799" cy="4634537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104355" y="1101581"/>
            <a:ext cx="3141291" cy="4727864"/>
            <a:chOff x="3142455" y="1101581"/>
            <a:chExt cx="3141291" cy="4727864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9A059E01-E46A-4BB9-877B-7CDDF46F5B25}"/>
                </a:ext>
              </a:extLst>
            </p:cNvPr>
            <p:cNvSpPr/>
            <p:nvPr/>
          </p:nvSpPr>
          <p:spPr>
            <a:xfrm>
              <a:off x="5335401" y="1101581"/>
              <a:ext cx="642510" cy="4727864"/>
            </a:xfrm>
            <a:prstGeom prst="rect">
              <a:avLst/>
            </a:prstGeom>
            <a:solidFill>
              <a:schemeClr val="tx1"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B8AC5217-4C24-47F9-98D6-7B1C49F0E25A}"/>
                </a:ext>
              </a:extLst>
            </p:cNvPr>
            <p:cNvGrpSpPr/>
            <p:nvPr/>
          </p:nvGrpSpPr>
          <p:grpSpPr>
            <a:xfrm>
              <a:off x="3142455" y="1101581"/>
              <a:ext cx="3141291" cy="4601962"/>
              <a:chOff x="933144" y="1128019"/>
              <a:chExt cx="3141291" cy="4601962"/>
            </a:xfrm>
          </p:grpSpPr>
          <p:sp>
            <p:nvSpPr>
              <p:cNvPr id="3" name="矩形 2">
                <a:extLst>
                  <a:ext uri="{FF2B5EF4-FFF2-40B4-BE49-F238E27FC236}">
                    <a16:creationId xmlns="" xmlns:a16="http://schemas.microsoft.com/office/drawing/2014/main" id="{A3ADD85A-2367-4884-8F1F-79DD240CB6CB}"/>
                  </a:ext>
                </a:extLst>
              </p:cNvPr>
              <p:cNvSpPr/>
              <p:nvPr/>
            </p:nvSpPr>
            <p:spPr>
              <a:xfrm>
                <a:off x="933144" y="1128019"/>
                <a:ext cx="3141291" cy="4601962"/>
              </a:xfrm>
              <a:prstGeom prst="rect">
                <a:avLst/>
              </a:prstGeom>
              <a:solidFill>
                <a:srgbClr val="E9565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="" xmlns:a16="http://schemas.microsoft.com/office/drawing/2014/main" id="{BD894530-F24C-4333-8692-9F7C4448B10F}"/>
                  </a:ext>
                </a:extLst>
              </p:cNvPr>
              <p:cNvSpPr/>
              <p:nvPr/>
            </p:nvSpPr>
            <p:spPr>
              <a:xfrm>
                <a:off x="1269491" y="3405719"/>
                <a:ext cx="2468596" cy="17081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晴圆" panose="020F0000000000000000" pitchFamily="34" charset="-122"/>
                  </a:rPr>
                  <a:t>Whose sack of provisions is empty before the voyage is </a:t>
                </a:r>
                <a:r>
                  <a:rPr lang="en-US" altLang="zh-CN" sz="1400" dirty="0" err="1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晴圆" panose="020F0000000000000000" pitchFamily="34" charset="-122"/>
                  </a:rPr>
                  <a:t>ended</a:t>
                </a:r>
                <a:r>
                  <a:rPr lang="en-US" altLang="zh-CN" sz="1400" dirty="0" err="1" smtClean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工作室</a:t>
                </a:r>
                <a:endPara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晴圆" panose="020F0000000000000000" pitchFamily="34" charset="-122"/>
                  </a:rPr>
                  <a:t>Whose garment is torn and dust-laden </a:t>
                </a:r>
              </a:p>
            </p:txBody>
          </p:sp>
        </p:grpSp>
        <p:sp>
          <p:nvSpPr>
            <p:cNvPr id="14" name="任意多边形 13"/>
            <p:cNvSpPr/>
            <p:nvPr/>
          </p:nvSpPr>
          <p:spPr>
            <a:xfrm>
              <a:off x="3577950" y="1753681"/>
              <a:ext cx="2065039" cy="1147943"/>
            </a:xfrm>
            <a:custGeom>
              <a:avLst/>
              <a:gdLst>
                <a:gd name="connsiteX0" fmla="*/ 1017244 w 5073419"/>
                <a:gd name="connsiteY0" fmla="*/ 2013255 h 2820282"/>
                <a:gd name="connsiteX1" fmla="*/ 985580 w 5073419"/>
                <a:gd name="connsiteY1" fmla="*/ 2048703 h 2820282"/>
                <a:gd name="connsiteX2" fmla="*/ 939358 w 5073419"/>
                <a:gd name="connsiteY2" fmla="*/ 2172770 h 2820282"/>
                <a:gd name="connsiteX3" fmla="*/ 882582 w 5073419"/>
                <a:gd name="connsiteY3" fmla="*/ 2368914 h 2820282"/>
                <a:gd name="connsiteX4" fmla="*/ 854194 w 5073419"/>
                <a:gd name="connsiteY4" fmla="*/ 2508341 h 2820282"/>
                <a:gd name="connsiteX5" fmla="*/ 857105 w 5073419"/>
                <a:gd name="connsiteY5" fmla="*/ 2524884 h 2820282"/>
                <a:gd name="connsiteX6" fmla="*/ 865840 w 5073419"/>
                <a:gd name="connsiteY6" fmla="*/ 2530792 h 2820282"/>
                <a:gd name="connsiteX7" fmla="*/ 908787 w 5073419"/>
                <a:gd name="connsiteY7" fmla="*/ 2494754 h 2820282"/>
                <a:gd name="connsiteX8" fmla="*/ 940086 w 5073419"/>
                <a:gd name="connsiteY8" fmla="*/ 2433311 h 2820282"/>
                <a:gd name="connsiteX9" fmla="*/ 968839 w 5073419"/>
                <a:gd name="connsiteY9" fmla="*/ 2347055 h 2820282"/>
                <a:gd name="connsiteX10" fmla="*/ 1011784 w 5073419"/>
                <a:gd name="connsiteY10" fmla="*/ 2190494 h 2820282"/>
                <a:gd name="connsiteX11" fmla="*/ 1036897 w 5073419"/>
                <a:gd name="connsiteY11" fmla="*/ 2049884 h 2820282"/>
                <a:gd name="connsiteX12" fmla="*/ 1032165 w 5073419"/>
                <a:gd name="connsiteY12" fmla="*/ 2022117 h 2820282"/>
                <a:gd name="connsiteX13" fmla="*/ 1017244 w 5073419"/>
                <a:gd name="connsiteY13" fmla="*/ 2013255 h 2820282"/>
                <a:gd name="connsiteX14" fmla="*/ 4567830 w 5073419"/>
                <a:gd name="connsiteY14" fmla="*/ 1994349 h 2820282"/>
                <a:gd name="connsiteX15" fmla="*/ 4535802 w 5073419"/>
                <a:gd name="connsiteY15" fmla="*/ 2022587 h 2820282"/>
                <a:gd name="connsiteX16" fmla="*/ 4501590 w 5073419"/>
                <a:gd name="connsiteY16" fmla="*/ 2101413 h 2820282"/>
                <a:gd name="connsiteX17" fmla="*/ 4470655 w 5073419"/>
                <a:gd name="connsiteY17" fmla="*/ 2193771 h 2820282"/>
                <a:gd name="connsiteX18" fmla="*/ 4449909 w 5073419"/>
                <a:gd name="connsiteY18" fmla="*/ 2269659 h 2820282"/>
                <a:gd name="connsiteX19" fmla="*/ 4542353 w 5073419"/>
                <a:gd name="connsiteY19" fmla="*/ 2177302 h 2820282"/>
                <a:gd name="connsiteX20" fmla="*/ 4583844 w 5073419"/>
                <a:gd name="connsiteY20" fmla="*/ 2030830 h 2820282"/>
                <a:gd name="connsiteX21" fmla="*/ 4580932 w 5073419"/>
                <a:gd name="connsiteY21" fmla="*/ 2003765 h 2820282"/>
                <a:gd name="connsiteX22" fmla="*/ 4567830 w 5073419"/>
                <a:gd name="connsiteY22" fmla="*/ 1994349 h 2820282"/>
                <a:gd name="connsiteX23" fmla="*/ 3660014 w 5073419"/>
                <a:gd name="connsiteY23" fmla="*/ 1994349 h 2820282"/>
                <a:gd name="connsiteX24" fmla="*/ 3631626 w 5073419"/>
                <a:gd name="connsiteY24" fmla="*/ 2023298 h 2820282"/>
                <a:gd name="connsiteX25" fmla="*/ 3587588 w 5073419"/>
                <a:gd name="connsiteY25" fmla="*/ 2145002 h 2820282"/>
                <a:gd name="connsiteX26" fmla="*/ 3532631 w 5073419"/>
                <a:gd name="connsiteY26" fmla="*/ 2344691 h 2820282"/>
                <a:gd name="connsiteX27" fmla="*/ 3506426 w 5073419"/>
                <a:gd name="connsiteY27" fmla="*/ 2495344 h 2820282"/>
                <a:gd name="connsiteX28" fmla="*/ 3512250 w 5073419"/>
                <a:gd name="connsiteY28" fmla="*/ 2529019 h 2820282"/>
                <a:gd name="connsiteX29" fmla="*/ 3529720 w 5073419"/>
                <a:gd name="connsiteY29" fmla="*/ 2540245 h 2820282"/>
                <a:gd name="connsiteX30" fmla="*/ 3555924 w 5073419"/>
                <a:gd name="connsiteY30" fmla="*/ 2514249 h 2820282"/>
                <a:gd name="connsiteX31" fmla="*/ 3596323 w 5073419"/>
                <a:gd name="connsiteY31" fmla="*/ 2405543 h 2820282"/>
                <a:gd name="connsiteX32" fmla="*/ 3653099 w 5073419"/>
                <a:gd name="connsiteY32" fmla="*/ 2202900 h 2820282"/>
                <a:gd name="connsiteX33" fmla="*/ 3683306 w 5073419"/>
                <a:gd name="connsiteY33" fmla="*/ 2034523 h 2820282"/>
                <a:gd name="connsiteX34" fmla="*/ 3677847 w 5073419"/>
                <a:gd name="connsiteY34" fmla="*/ 2004984 h 2820282"/>
                <a:gd name="connsiteX35" fmla="*/ 3660014 w 5073419"/>
                <a:gd name="connsiteY35" fmla="*/ 1994349 h 2820282"/>
                <a:gd name="connsiteX36" fmla="*/ 4563974 w 5073419"/>
                <a:gd name="connsiteY36" fmla="*/ 1974261 h 2820282"/>
                <a:gd name="connsiteX37" fmla="*/ 4646380 w 5073419"/>
                <a:gd name="connsiteY37" fmla="*/ 2011482 h 2820282"/>
                <a:gd name="connsiteX38" fmla="*/ 4678470 w 5073419"/>
                <a:gd name="connsiteY38" fmla="*/ 2097147 h 2820282"/>
                <a:gd name="connsiteX39" fmla="*/ 4611304 w 5073419"/>
                <a:gd name="connsiteY39" fmla="*/ 2237166 h 2820282"/>
                <a:gd name="connsiteX40" fmla="*/ 4447760 w 5073419"/>
                <a:gd name="connsiteY40" fmla="*/ 2283839 h 2820282"/>
                <a:gd name="connsiteX41" fmla="*/ 4439730 w 5073419"/>
                <a:gd name="connsiteY41" fmla="*/ 2342254 h 2820282"/>
                <a:gd name="connsiteX42" fmla="*/ 4436080 w 5073419"/>
                <a:gd name="connsiteY42" fmla="*/ 2401851 h 2820282"/>
                <a:gd name="connsiteX43" fmla="*/ 4447378 w 5073419"/>
                <a:gd name="connsiteY43" fmla="*/ 2495086 h 2820282"/>
                <a:gd name="connsiteX44" fmla="*/ 4480550 w 5073419"/>
                <a:gd name="connsiteY44" fmla="*/ 2522225 h 2820282"/>
                <a:gd name="connsiteX45" fmla="*/ 4510433 w 5073419"/>
                <a:gd name="connsiteY45" fmla="*/ 2515746 h 2820282"/>
                <a:gd name="connsiteX46" fmla="*/ 4541050 w 5073419"/>
                <a:gd name="connsiteY46" fmla="*/ 2492769 h 2820282"/>
                <a:gd name="connsiteX47" fmla="*/ 4577866 w 5073419"/>
                <a:gd name="connsiteY47" fmla="*/ 2444463 h 2820282"/>
                <a:gd name="connsiteX48" fmla="*/ 4608854 w 5073419"/>
                <a:gd name="connsiteY48" fmla="*/ 2382022 h 2820282"/>
                <a:gd name="connsiteX49" fmla="*/ 4619055 w 5073419"/>
                <a:gd name="connsiteY49" fmla="*/ 2393856 h 2820282"/>
                <a:gd name="connsiteX50" fmla="*/ 4546879 w 5073419"/>
                <a:gd name="connsiteY50" fmla="*/ 2510954 h 2820282"/>
                <a:gd name="connsiteX51" fmla="*/ 4446270 w 5073419"/>
                <a:gd name="connsiteY51" fmla="*/ 2558264 h 2820282"/>
                <a:gd name="connsiteX52" fmla="*/ 4345456 w 5073419"/>
                <a:gd name="connsiteY52" fmla="*/ 2505655 h 2820282"/>
                <a:gd name="connsiteX53" fmla="*/ 4298506 w 5073419"/>
                <a:gd name="connsiteY53" fmla="*/ 2351375 h 2820282"/>
                <a:gd name="connsiteX54" fmla="*/ 4377636 w 5073419"/>
                <a:gd name="connsiteY54" fmla="*/ 2091886 h 2820282"/>
                <a:gd name="connsiteX55" fmla="*/ 4563974 w 5073419"/>
                <a:gd name="connsiteY55" fmla="*/ 1974261 h 2820282"/>
                <a:gd name="connsiteX56" fmla="*/ 3647640 w 5073419"/>
                <a:gd name="connsiteY56" fmla="*/ 1974261 h 2820282"/>
                <a:gd name="connsiteX57" fmla="*/ 3702960 w 5073419"/>
                <a:gd name="connsiteY57" fmla="*/ 1992577 h 2820282"/>
                <a:gd name="connsiteX58" fmla="*/ 3747362 w 5073419"/>
                <a:gd name="connsiteY58" fmla="*/ 2047520 h 2820282"/>
                <a:gd name="connsiteX59" fmla="*/ 3776114 w 5073419"/>
                <a:gd name="connsiteY59" fmla="*/ 2124916 h 2820282"/>
                <a:gd name="connsiteX60" fmla="*/ 3783758 w 5073419"/>
                <a:gd name="connsiteY60" fmla="*/ 2208218 h 2820282"/>
                <a:gd name="connsiteX61" fmla="*/ 3713515 w 5073419"/>
                <a:gd name="connsiteY61" fmla="*/ 2449852 h 2820282"/>
                <a:gd name="connsiteX62" fmla="*/ 3542094 w 5073419"/>
                <a:gd name="connsiteY62" fmla="*/ 2557968 h 2820282"/>
                <a:gd name="connsiteX63" fmla="*/ 3486773 w 5073419"/>
                <a:gd name="connsiteY63" fmla="*/ 2539064 h 2820282"/>
                <a:gd name="connsiteX64" fmla="*/ 3434000 w 5073419"/>
                <a:gd name="connsiteY64" fmla="*/ 2471713 h 2820282"/>
                <a:gd name="connsiteX65" fmla="*/ 3405976 w 5073419"/>
                <a:gd name="connsiteY65" fmla="*/ 2324013 h 2820282"/>
                <a:gd name="connsiteX66" fmla="*/ 3475490 w 5073419"/>
                <a:gd name="connsiteY66" fmla="*/ 2083559 h 2820282"/>
                <a:gd name="connsiteX67" fmla="*/ 3647640 w 5073419"/>
                <a:gd name="connsiteY67" fmla="*/ 1974261 h 2820282"/>
                <a:gd name="connsiteX68" fmla="*/ 2436843 w 5073419"/>
                <a:gd name="connsiteY68" fmla="*/ 1974261 h 2820282"/>
                <a:gd name="connsiteX69" fmla="*/ 2515303 w 5073419"/>
                <a:gd name="connsiteY69" fmla="*/ 2011482 h 2820282"/>
                <a:gd name="connsiteX70" fmla="*/ 2547779 w 5073419"/>
                <a:gd name="connsiteY70" fmla="*/ 2104238 h 2820282"/>
                <a:gd name="connsiteX71" fmla="*/ 2532027 w 5073419"/>
                <a:gd name="connsiteY71" fmla="*/ 2174542 h 2820282"/>
                <a:gd name="connsiteX72" fmla="*/ 2492106 w 5073419"/>
                <a:gd name="connsiteY72" fmla="*/ 2203491 h 2820282"/>
                <a:gd name="connsiteX73" fmla="*/ 2452544 w 5073419"/>
                <a:gd name="connsiteY73" fmla="*/ 2176314 h 2820282"/>
                <a:gd name="connsiteX74" fmla="*/ 2434226 w 5073419"/>
                <a:gd name="connsiteY74" fmla="*/ 2111327 h 2820282"/>
                <a:gd name="connsiteX75" fmla="*/ 2441142 w 5073419"/>
                <a:gd name="connsiteY75" fmla="*/ 2072925 h 2820282"/>
                <a:gd name="connsiteX76" fmla="*/ 2456427 w 5073419"/>
                <a:gd name="connsiteY76" fmla="*/ 2048703 h 2820282"/>
                <a:gd name="connsiteX77" fmla="*/ 2477537 w 5073419"/>
                <a:gd name="connsiteY77" fmla="*/ 2037477 h 2820282"/>
                <a:gd name="connsiteX78" fmla="*/ 2490275 w 5073419"/>
                <a:gd name="connsiteY78" fmla="*/ 2021525 h 2820282"/>
                <a:gd name="connsiteX79" fmla="*/ 2478264 w 5073419"/>
                <a:gd name="connsiteY79" fmla="*/ 2001439 h 2820282"/>
                <a:gd name="connsiteX80" fmla="*/ 2445145 w 5073419"/>
                <a:gd name="connsiteY80" fmla="*/ 1991985 h 2820282"/>
                <a:gd name="connsiteX81" fmla="*/ 2397104 w 5073419"/>
                <a:gd name="connsiteY81" fmla="*/ 2015073 h 2820282"/>
                <a:gd name="connsiteX82" fmla="*/ 2378178 w 5073419"/>
                <a:gd name="connsiteY82" fmla="*/ 2074863 h 2820282"/>
                <a:gd name="connsiteX83" fmla="*/ 2384740 w 5073419"/>
                <a:gd name="connsiteY83" fmla="*/ 2119866 h 2820282"/>
                <a:gd name="connsiteX84" fmla="*/ 2408068 w 5073419"/>
                <a:gd name="connsiteY84" fmla="*/ 2161304 h 2820282"/>
                <a:gd name="connsiteX85" fmla="*/ 2466380 w 5073419"/>
                <a:gd name="connsiteY85" fmla="*/ 2244182 h 2820282"/>
                <a:gd name="connsiteX86" fmla="*/ 2495541 w 5073419"/>
                <a:gd name="connsiteY86" fmla="*/ 2304581 h 2820282"/>
                <a:gd name="connsiteX87" fmla="*/ 2505016 w 5073419"/>
                <a:gd name="connsiteY87" fmla="*/ 2375615 h 2820282"/>
                <a:gd name="connsiteX88" fmla="*/ 2454642 w 5073419"/>
                <a:gd name="connsiteY88" fmla="*/ 2511785 h 2820282"/>
                <a:gd name="connsiteX89" fmla="*/ 2342943 w 5073419"/>
                <a:gd name="connsiteY89" fmla="*/ 2560332 h 2820282"/>
                <a:gd name="connsiteX90" fmla="*/ 2244011 w 5073419"/>
                <a:gd name="connsiteY90" fmla="*/ 2514628 h 2820282"/>
                <a:gd name="connsiteX91" fmla="*/ 2199842 w 5073419"/>
                <a:gd name="connsiteY91" fmla="*/ 2395333 h 2820282"/>
                <a:gd name="connsiteX92" fmla="*/ 2216322 w 5073419"/>
                <a:gd name="connsiteY92" fmla="*/ 2328278 h 2820282"/>
                <a:gd name="connsiteX93" fmla="*/ 2258438 w 5073419"/>
                <a:gd name="connsiteY93" fmla="*/ 2300382 h 2820282"/>
                <a:gd name="connsiteX94" fmla="*/ 2297996 w 5073419"/>
                <a:gd name="connsiteY94" fmla="*/ 2328739 h 2820282"/>
                <a:gd name="connsiteX95" fmla="*/ 2316306 w 5073419"/>
                <a:gd name="connsiteY95" fmla="*/ 2394909 h 2820282"/>
                <a:gd name="connsiteX96" fmla="*/ 2306844 w 5073419"/>
                <a:gd name="connsiteY96" fmla="*/ 2442173 h 2820282"/>
                <a:gd name="connsiteX97" fmla="*/ 2285735 w 5073419"/>
                <a:gd name="connsiteY97" fmla="*/ 2466395 h 2820282"/>
                <a:gd name="connsiteX98" fmla="*/ 2266445 w 5073419"/>
                <a:gd name="connsiteY98" fmla="*/ 2473484 h 2820282"/>
                <a:gd name="connsiteX99" fmla="*/ 2258802 w 5073419"/>
                <a:gd name="connsiteY99" fmla="*/ 2487073 h 2820282"/>
                <a:gd name="connsiteX100" fmla="*/ 2278820 w 5073419"/>
                <a:gd name="connsiteY100" fmla="*/ 2522706 h 2820282"/>
                <a:gd name="connsiteX101" fmla="*/ 2326497 w 5073419"/>
                <a:gd name="connsiteY101" fmla="*/ 2541426 h 2820282"/>
                <a:gd name="connsiteX102" fmla="*/ 2369444 w 5073419"/>
                <a:gd name="connsiteY102" fmla="*/ 2518930 h 2820282"/>
                <a:gd name="connsiteX103" fmla="*/ 2387641 w 5073419"/>
                <a:gd name="connsiteY103" fmla="*/ 2460912 h 2820282"/>
                <a:gd name="connsiteX104" fmla="*/ 2381090 w 5073419"/>
                <a:gd name="connsiteY104" fmla="*/ 2413547 h 2820282"/>
                <a:gd name="connsiteX105" fmla="*/ 2361072 w 5073419"/>
                <a:gd name="connsiteY105" fmla="*/ 2377434 h 2820282"/>
                <a:gd name="connsiteX106" fmla="*/ 2327589 w 5073419"/>
                <a:gd name="connsiteY106" fmla="*/ 2329478 h 2820282"/>
                <a:gd name="connsiteX107" fmla="*/ 2297017 w 5073419"/>
                <a:gd name="connsiteY107" fmla="*/ 2280341 h 2820282"/>
                <a:gd name="connsiteX108" fmla="*/ 2280640 w 5073419"/>
                <a:gd name="connsiteY108" fmla="*/ 2238902 h 2820282"/>
                <a:gd name="connsiteX109" fmla="*/ 2274816 w 5073419"/>
                <a:gd name="connsiteY109" fmla="*/ 2185029 h 2820282"/>
                <a:gd name="connsiteX110" fmla="*/ 2318974 w 5073419"/>
                <a:gd name="connsiteY110" fmla="*/ 2039979 h 2820282"/>
                <a:gd name="connsiteX111" fmla="*/ 2436843 w 5073419"/>
                <a:gd name="connsiteY111" fmla="*/ 1974261 h 2820282"/>
                <a:gd name="connsiteX112" fmla="*/ 987400 w 5073419"/>
                <a:gd name="connsiteY112" fmla="*/ 1974261 h 2820282"/>
                <a:gd name="connsiteX113" fmla="*/ 1028162 w 5073419"/>
                <a:gd name="connsiteY113" fmla="*/ 1991985 h 2820282"/>
                <a:gd name="connsiteX114" fmla="*/ 1046360 w 5073419"/>
                <a:gd name="connsiteY114" fmla="*/ 2047520 h 2820282"/>
                <a:gd name="connsiteX115" fmla="*/ 1044176 w 5073419"/>
                <a:gd name="connsiteY115" fmla="*/ 2075879 h 2820282"/>
                <a:gd name="connsiteX116" fmla="*/ 1069653 w 5073419"/>
                <a:gd name="connsiteY116" fmla="*/ 1986077 h 2820282"/>
                <a:gd name="connsiteX117" fmla="*/ 1213050 w 5073419"/>
                <a:gd name="connsiteY117" fmla="*/ 1986077 h 2820282"/>
                <a:gd name="connsiteX118" fmla="*/ 1087123 w 5073419"/>
                <a:gd name="connsiteY118" fmla="*/ 2435082 h 2820282"/>
                <a:gd name="connsiteX119" fmla="*/ 1079844 w 5073419"/>
                <a:gd name="connsiteY119" fmla="*/ 2465805 h 2820282"/>
                <a:gd name="connsiteX120" fmla="*/ 1074748 w 5073419"/>
                <a:gd name="connsiteY120" fmla="*/ 2495344 h 2820282"/>
                <a:gd name="connsiteX121" fmla="*/ 1077296 w 5073419"/>
                <a:gd name="connsiteY121" fmla="*/ 2510114 h 2820282"/>
                <a:gd name="connsiteX122" fmla="*/ 1084939 w 5073419"/>
                <a:gd name="connsiteY122" fmla="*/ 2515432 h 2820282"/>
                <a:gd name="connsiteX123" fmla="*/ 1113327 w 5073419"/>
                <a:gd name="connsiteY123" fmla="*/ 2491800 h 2820282"/>
                <a:gd name="connsiteX124" fmla="*/ 1152269 w 5073419"/>
                <a:gd name="connsiteY124" fmla="*/ 2425039 h 2820282"/>
                <a:gd name="connsiteX125" fmla="*/ 1189757 w 5073419"/>
                <a:gd name="connsiteY125" fmla="*/ 2328739 h 2820282"/>
                <a:gd name="connsiteX126" fmla="*/ 1199219 w 5073419"/>
                <a:gd name="connsiteY126" fmla="*/ 2335829 h 2820282"/>
                <a:gd name="connsiteX127" fmla="*/ 1157365 w 5073419"/>
                <a:gd name="connsiteY127" fmla="*/ 2445127 h 2820282"/>
                <a:gd name="connsiteX128" fmla="*/ 1103864 w 5073419"/>
                <a:gd name="connsiteY128" fmla="*/ 2525475 h 2820282"/>
                <a:gd name="connsiteX129" fmla="*/ 1026706 w 5073419"/>
                <a:gd name="connsiteY129" fmla="*/ 2557968 h 2820282"/>
                <a:gd name="connsiteX130" fmla="*/ 972114 w 5073419"/>
                <a:gd name="connsiteY130" fmla="*/ 2525475 h 2820282"/>
                <a:gd name="connsiteX131" fmla="*/ 953916 w 5073419"/>
                <a:gd name="connsiteY131" fmla="*/ 2427993 h 2820282"/>
                <a:gd name="connsiteX132" fmla="*/ 899688 w 5073419"/>
                <a:gd name="connsiteY132" fmla="*/ 2527248 h 2820282"/>
                <a:gd name="connsiteX133" fmla="*/ 833085 w 5073419"/>
                <a:gd name="connsiteY133" fmla="*/ 2557968 h 2820282"/>
                <a:gd name="connsiteX134" fmla="*/ 761386 w 5073419"/>
                <a:gd name="connsiteY134" fmla="*/ 2512478 h 2820282"/>
                <a:gd name="connsiteX135" fmla="*/ 733362 w 5073419"/>
                <a:gd name="connsiteY135" fmla="*/ 2393727 h 2820282"/>
                <a:gd name="connsiteX136" fmla="*/ 812340 w 5073419"/>
                <a:gd name="connsiteY136" fmla="*/ 2114281 h 2820282"/>
                <a:gd name="connsiteX137" fmla="*/ 987400 w 5073419"/>
                <a:gd name="connsiteY137" fmla="*/ 1974261 h 2820282"/>
                <a:gd name="connsiteX138" fmla="*/ 3957786 w 5073419"/>
                <a:gd name="connsiteY138" fmla="*/ 1973967 h 2820282"/>
                <a:gd name="connsiteX139" fmla="*/ 4012743 w 5073419"/>
                <a:gd name="connsiteY139" fmla="*/ 2008889 h 2820282"/>
                <a:gd name="connsiteX140" fmla="*/ 4032761 w 5073419"/>
                <a:gd name="connsiteY140" fmla="*/ 2106544 h 2820282"/>
                <a:gd name="connsiteX141" fmla="*/ 4029485 w 5073419"/>
                <a:gd name="connsiteY141" fmla="*/ 2158027 h 2820282"/>
                <a:gd name="connsiteX142" fmla="*/ 4024025 w 5073419"/>
                <a:gd name="connsiteY142" fmla="*/ 2195312 h 2820282"/>
                <a:gd name="connsiteX143" fmla="*/ 4086989 w 5073419"/>
                <a:gd name="connsiteY143" fmla="*/ 2031376 h 2820282"/>
                <a:gd name="connsiteX144" fmla="*/ 4171790 w 5073419"/>
                <a:gd name="connsiteY144" fmla="*/ 1973967 h 2820282"/>
                <a:gd name="connsiteX145" fmla="*/ 4230386 w 5073419"/>
                <a:gd name="connsiteY145" fmla="*/ 2008824 h 2820282"/>
                <a:gd name="connsiteX146" fmla="*/ 4254770 w 5073419"/>
                <a:gd name="connsiteY146" fmla="*/ 2113394 h 2820282"/>
                <a:gd name="connsiteX147" fmla="*/ 4246764 w 5073419"/>
                <a:gd name="connsiteY147" fmla="*/ 2181336 h 2820282"/>
                <a:gd name="connsiteX148" fmla="*/ 4227110 w 5073419"/>
                <a:gd name="connsiteY148" fmla="*/ 2258730 h 2820282"/>
                <a:gd name="connsiteX149" fmla="*/ 4185620 w 5073419"/>
                <a:gd name="connsiteY149" fmla="*/ 2393432 h 2820282"/>
                <a:gd name="connsiteX150" fmla="*/ 4155776 w 5073419"/>
                <a:gd name="connsiteY150" fmla="*/ 2503320 h 2820282"/>
                <a:gd name="connsiteX151" fmla="*/ 4158688 w 5073419"/>
                <a:gd name="connsiteY151" fmla="*/ 2517499 h 2820282"/>
                <a:gd name="connsiteX152" fmla="*/ 4167423 w 5073419"/>
                <a:gd name="connsiteY152" fmla="*/ 2522225 h 2820282"/>
                <a:gd name="connsiteX153" fmla="*/ 4187076 w 5073419"/>
                <a:gd name="connsiteY153" fmla="*/ 2508065 h 2820282"/>
                <a:gd name="connsiteX154" fmla="*/ 4220923 w 5073419"/>
                <a:gd name="connsiteY154" fmla="*/ 2454949 h 2820282"/>
                <a:gd name="connsiteX155" fmla="*/ 4266417 w 5073419"/>
                <a:gd name="connsiteY155" fmla="*/ 2338100 h 2820282"/>
                <a:gd name="connsiteX156" fmla="*/ 4275880 w 5073419"/>
                <a:gd name="connsiteY156" fmla="*/ 2346389 h 2820282"/>
                <a:gd name="connsiteX157" fmla="*/ 4211460 w 5073419"/>
                <a:gd name="connsiteY157" fmla="*/ 2500856 h 2820282"/>
                <a:gd name="connsiteX158" fmla="*/ 4124476 w 5073419"/>
                <a:gd name="connsiteY158" fmla="*/ 2558264 h 2820282"/>
                <a:gd name="connsiteX159" fmla="*/ 4066244 w 5073419"/>
                <a:gd name="connsiteY159" fmla="*/ 2520453 h 2820282"/>
                <a:gd name="connsiteX160" fmla="*/ 4046590 w 5073419"/>
                <a:gd name="connsiteY160" fmla="*/ 2427107 h 2820282"/>
                <a:gd name="connsiteX161" fmla="*/ 4051686 w 5073419"/>
                <a:gd name="connsiteY161" fmla="*/ 2365664 h 2820282"/>
                <a:gd name="connsiteX162" fmla="*/ 4082622 w 5073419"/>
                <a:gd name="connsiteY162" fmla="*/ 2256958 h 2820282"/>
                <a:gd name="connsiteX163" fmla="*/ 4125204 w 5073419"/>
                <a:gd name="connsiteY163" fmla="*/ 2117529 h 2820282"/>
                <a:gd name="connsiteX164" fmla="*/ 4141945 w 5073419"/>
                <a:gd name="connsiteY164" fmla="*/ 2032456 h 2820282"/>
                <a:gd name="connsiteX165" fmla="*/ 4139034 w 5073419"/>
                <a:gd name="connsiteY165" fmla="*/ 2015322 h 2820282"/>
                <a:gd name="connsiteX166" fmla="*/ 4129572 w 5073419"/>
                <a:gd name="connsiteY166" fmla="*/ 2010005 h 2820282"/>
                <a:gd name="connsiteX167" fmla="*/ 4107370 w 5073419"/>
                <a:gd name="connsiteY167" fmla="*/ 2027720 h 2820282"/>
                <a:gd name="connsiteX168" fmla="*/ 4075706 w 5073419"/>
                <a:gd name="connsiteY168" fmla="*/ 2084409 h 2820282"/>
                <a:gd name="connsiteX169" fmla="*/ 4037856 w 5073419"/>
                <a:gd name="connsiteY169" fmla="*/ 2190697 h 2820282"/>
                <a:gd name="connsiteX170" fmla="*/ 3932310 w 5073419"/>
                <a:gd name="connsiteY170" fmla="*/ 2546153 h 2820282"/>
                <a:gd name="connsiteX171" fmla="*/ 3790370 w 5073419"/>
                <a:gd name="connsiteY171" fmla="*/ 2546153 h 2820282"/>
                <a:gd name="connsiteX172" fmla="*/ 3914112 w 5073419"/>
                <a:gd name="connsiteY172" fmla="*/ 2097406 h 2820282"/>
                <a:gd name="connsiteX173" fmla="*/ 3924303 w 5073419"/>
                <a:gd name="connsiteY173" fmla="*/ 2057841 h 2820282"/>
                <a:gd name="connsiteX174" fmla="*/ 3930126 w 5073419"/>
                <a:gd name="connsiteY174" fmla="*/ 2026548 h 2820282"/>
                <a:gd name="connsiteX175" fmla="*/ 3927942 w 5073419"/>
                <a:gd name="connsiteY175" fmla="*/ 2014732 h 2820282"/>
                <a:gd name="connsiteX176" fmla="*/ 3921392 w 5073419"/>
                <a:gd name="connsiteY176" fmla="*/ 2011186 h 2820282"/>
                <a:gd name="connsiteX177" fmla="*/ 3898099 w 5073419"/>
                <a:gd name="connsiteY177" fmla="*/ 2025938 h 2820282"/>
                <a:gd name="connsiteX178" fmla="*/ 3872258 w 5073419"/>
                <a:gd name="connsiteY178" fmla="*/ 2064293 h 2820282"/>
                <a:gd name="connsiteX179" fmla="*/ 3844598 w 5073419"/>
                <a:gd name="connsiteY179" fmla="*/ 2123891 h 2820282"/>
                <a:gd name="connsiteX180" fmla="*/ 3815118 w 5073419"/>
                <a:gd name="connsiteY180" fmla="*/ 2198839 h 2820282"/>
                <a:gd name="connsiteX181" fmla="*/ 3805655 w 5073419"/>
                <a:gd name="connsiteY181" fmla="*/ 2191730 h 2820282"/>
                <a:gd name="connsiteX182" fmla="*/ 3874442 w 5073419"/>
                <a:gd name="connsiteY182" fmla="*/ 2033148 h 2820282"/>
                <a:gd name="connsiteX183" fmla="*/ 3957786 w 5073419"/>
                <a:gd name="connsiteY183" fmla="*/ 1973967 h 2820282"/>
                <a:gd name="connsiteX184" fmla="*/ 1370033 w 5073419"/>
                <a:gd name="connsiteY184" fmla="*/ 1973874 h 2820282"/>
                <a:gd name="connsiteX185" fmla="*/ 1427538 w 5073419"/>
                <a:gd name="connsiteY185" fmla="*/ 2012359 h 2820282"/>
                <a:gd name="connsiteX186" fmla="*/ 1447192 w 5073419"/>
                <a:gd name="connsiteY186" fmla="*/ 2105308 h 2820282"/>
                <a:gd name="connsiteX187" fmla="*/ 1441368 w 5073419"/>
                <a:gd name="connsiteY187" fmla="*/ 2172806 h 2820282"/>
                <a:gd name="connsiteX188" fmla="*/ 1420987 w 5073419"/>
                <a:gd name="connsiteY188" fmla="*/ 2248594 h 2820282"/>
                <a:gd name="connsiteX189" fmla="*/ 1378405 w 5073419"/>
                <a:gd name="connsiteY189" fmla="*/ 2385363 h 2820282"/>
                <a:gd name="connsiteX190" fmla="*/ 1350381 w 5073419"/>
                <a:gd name="connsiteY190" fmla="*/ 2499628 h 2820282"/>
                <a:gd name="connsiteX191" fmla="*/ 1353656 w 5073419"/>
                <a:gd name="connsiteY191" fmla="*/ 2517397 h 2820282"/>
                <a:gd name="connsiteX192" fmla="*/ 1363483 w 5073419"/>
                <a:gd name="connsiteY192" fmla="*/ 2523314 h 2820282"/>
                <a:gd name="connsiteX193" fmla="*/ 1382408 w 5073419"/>
                <a:gd name="connsiteY193" fmla="*/ 2512661 h 2820282"/>
                <a:gd name="connsiteX194" fmla="*/ 1406065 w 5073419"/>
                <a:gd name="connsiteY194" fmla="*/ 2481303 h 2820282"/>
                <a:gd name="connsiteX195" fmla="*/ 1433361 w 5073419"/>
                <a:gd name="connsiteY195" fmla="*/ 2426877 h 2820282"/>
                <a:gd name="connsiteX196" fmla="*/ 1463569 w 5073419"/>
                <a:gd name="connsiteY196" fmla="*/ 2340490 h 2820282"/>
                <a:gd name="connsiteX197" fmla="*/ 1509063 w 5073419"/>
                <a:gd name="connsiteY197" fmla="*/ 2176591 h 2820282"/>
                <a:gd name="connsiteX198" fmla="*/ 1545095 w 5073419"/>
                <a:gd name="connsiteY198" fmla="*/ 2038732 h 2820282"/>
                <a:gd name="connsiteX199" fmla="*/ 1557833 w 5073419"/>
                <a:gd name="connsiteY199" fmla="*/ 1986077 h 2820282"/>
                <a:gd name="connsiteX200" fmla="*/ 1699774 w 5073419"/>
                <a:gd name="connsiteY200" fmla="*/ 1986077 h 2820282"/>
                <a:gd name="connsiteX201" fmla="*/ 1670294 w 5073419"/>
                <a:gd name="connsiteY201" fmla="*/ 2104238 h 2820282"/>
                <a:gd name="connsiteX202" fmla="*/ 1630623 w 5073419"/>
                <a:gd name="connsiteY202" fmla="*/ 2261389 h 2820282"/>
                <a:gd name="connsiteX203" fmla="*/ 1568388 w 5073419"/>
                <a:gd name="connsiteY203" fmla="*/ 2491208 h 2820282"/>
                <a:gd name="connsiteX204" fmla="*/ 1455198 w 5073419"/>
                <a:gd name="connsiteY204" fmla="*/ 2731072 h 2820282"/>
                <a:gd name="connsiteX205" fmla="*/ 1280502 w 5073419"/>
                <a:gd name="connsiteY205" fmla="*/ 2820282 h 2820282"/>
                <a:gd name="connsiteX206" fmla="*/ 1204072 w 5073419"/>
                <a:gd name="connsiteY206" fmla="*/ 2780108 h 2820282"/>
                <a:gd name="connsiteX207" fmla="*/ 1173500 w 5073419"/>
                <a:gd name="connsiteY207" fmla="*/ 2685580 h 2820282"/>
                <a:gd name="connsiteX208" fmla="*/ 1193153 w 5073419"/>
                <a:gd name="connsiteY208" fmla="*/ 2609959 h 2820282"/>
                <a:gd name="connsiteX209" fmla="*/ 1246291 w 5073419"/>
                <a:gd name="connsiteY209" fmla="*/ 2576875 h 2820282"/>
                <a:gd name="connsiteX210" fmla="*/ 1293968 w 5073419"/>
                <a:gd name="connsiteY210" fmla="*/ 2605823 h 2820282"/>
                <a:gd name="connsiteX211" fmla="*/ 1313986 w 5073419"/>
                <a:gd name="connsiteY211" fmla="*/ 2677309 h 2820282"/>
                <a:gd name="connsiteX212" fmla="*/ 1276134 w 5073419"/>
                <a:gd name="connsiteY212" fmla="*/ 2758839 h 2820282"/>
                <a:gd name="connsiteX213" fmla="*/ 1249202 w 5073419"/>
                <a:gd name="connsiteY213" fmla="*/ 2765338 h 2820282"/>
                <a:gd name="connsiteX214" fmla="*/ 1241195 w 5073419"/>
                <a:gd name="connsiteY214" fmla="*/ 2780108 h 2820282"/>
                <a:gd name="connsiteX215" fmla="*/ 1248849 w 5073419"/>
                <a:gd name="connsiteY215" fmla="*/ 2796060 h 2820282"/>
                <a:gd name="connsiteX216" fmla="*/ 1271801 w 5073419"/>
                <a:gd name="connsiteY216" fmla="*/ 2801376 h 2820282"/>
                <a:gd name="connsiteX217" fmla="*/ 1341031 w 5073419"/>
                <a:gd name="connsiteY217" fmla="*/ 2747125 h 2820282"/>
                <a:gd name="connsiteX218" fmla="*/ 1394595 w 5073419"/>
                <a:gd name="connsiteY218" fmla="*/ 2622098 h 2820282"/>
                <a:gd name="connsiteX219" fmla="*/ 1453253 w 5073419"/>
                <a:gd name="connsiteY219" fmla="*/ 2414516 h 2820282"/>
                <a:gd name="connsiteX220" fmla="*/ 1451070 w 5073419"/>
                <a:gd name="connsiteY220" fmla="*/ 2413335 h 2820282"/>
                <a:gd name="connsiteX221" fmla="*/ 1393100 w 5073419"/>
                <a:gd name="connsiteY221" fmla="*/ 2520915 h 2820282"/>
                <a:gd name="connsiteX222" fmla="*/ 1320536 w 5073419"/>
                <a:gd name="connsiteY222" fmla="*/ 2558356 h 2820282"/>
                <a:gd name="connsiteX223" fmla="*/ 1262304 w 5073419"/>
                <a:gd name="connsiteY223" fmla="*/ 2524608 h 2820282"/>
                <a:gd name="connsiteX224" fmla="*/ 1237556 w 5073419"/>
                <a:gd name="connsiteY224" fmla="*/ 2420978 h 2820282"/>
                <a:gd name="connsiteX225" fmla="*/ 1247018 w 5073419"/>
                <a:gd name="connsiteY225" fmla="*/ 2347552 h 2820282"/>
                <a:gd name="connsiteX226" fmla="*/ 1268492 w 5073419"/>
                <a:gd name="connsiteY226" fmla="*/ 2264657 h 2820282"/>
                <a:gd name="connsiteX227" fmla="*/ 1309618 w 5073419"/>
                <a:gd name="connsiteY227" fmla="*/ 2135578 h 2820282"/>
                <a:gd name="connsiteX228" fmla="*/ 1338734 w 5073419"/>
                <a:gd name="connsiteY228" fmla="*/ 2031366 h 2820282"/>
                <a:gd name="connsiteX229" fmla="*/ 1335823 w 5073419"/>
                <a:gd name="connsiteY229" fmla="*/ 2017187 h 2820282"/>
                <a:gd name="connsiteX230" fmla="*/ 1327088 w 5073419"/>
                <a:gd name="connsiteY230" fmla="*/ 2012460 h 2820282"/>
                <a:gd name="connsiteX231" fmla="*/ 1288873 w 5073419"/>
                <a:gd name="connsiteY231" fmla="*/ 2052662 h 2820282"/>
                <a:gd name="connsiteX232" fmla="*/ 1253569 w 5073419"/>
                <a:gd name="connsiteY232" fmla="*/ 2131294 h 2820282"/>
                <a:gd name="connsiteX233" fmla="*/ 1229548 w 5073419"/>
                <a:gd name="connsiteY233" fmla="*/ 2193374 h 2820282"/>
                <a:gd name="connsiteX234" fmla="*/ 1220086 w 5073419"/>
                <a:gd name="connsiteY234" fmla="*/ 2186248 h 2820282"/>
                <a:gd name="connsiteX235" fmla="*/ 1289237 w 5073419"/>
                <a:gd name="connsiteY235" fmla="*/ 2025486 h 2820282"/>
                <a:gd name="connsiteX236" fmla="*/ 1370033 w 5073419"/>
                <a:gd name="connsiteY236" fmla="*/ 1973874 h 2820282"/>
                <a:gd name="connsiteX237" fmla="*/ 3135561 w 5073419"/>
                <a:gd name="connsiteY237" fmla="*/ 1704859 h 2820282"/>
                <a:gd name="connsiteX238" fmla="*/ 3078784 w 5073419"/>
                <a:gd name="connsiteY238" fmla="*/ 1926989 h 2820282"/>
                <a:gd name="connsiteX239" fmla="*/ 2982701 w 5073419"/>
                <a:gd name="connsiteY239" fmla="*/ 2308634 h 2820282"/>
                <a:gd name="connsiteX240" fmla="*/ 2928836 w 5073419"/>
                <a:gd name="connsiteY240" fmla="*/ 2526047 h 2820282"/>
                <a:gd name="connsiteX241" fmla="*/ 2992892 w 5073419"/>
                <a:gd name="connsiteY241" fmla="*/ 2526065 h 2820282"/>
                <a:gd name="connsiteX242" fmla="*/ 3166860 w 5073419"/>
                <a:gd name="connsiteY242" fmla="*/ 2303926 h 2820282"/>
                <a:gd name="connsiteX243" fmla="*/ 3244018 w 5073419"/>
                <a:gd name="connsiteY243" fmla="*/ 1869100 h 2820282"/>
                <a:gd name="connsiteX244" fmla="*/ 3225456 w 5073419"/>
                <a:gd name="connsiteY244" fmla="*/ 1759213 h 2820282"/>
                <a:gd name="connsiteX245" fmla="*/ 3186149 w 5073419"/>
                <a:gd name="connsiteY245" fmla="*/ 1710176 h 2820282"/>
                <a:gd name="connsiteX246" fmla="*/ 3155214 w 5073419"/>
                <a:gd name="connsiteY246" fmla="*/ 1705449 h 2820282"/>
                <a:gd name="connsiteX247" fmla="*/ 3135561 w 5073419"/>
                <a:gd name="connsiteY247" fmla="*/ 1704859 h 2820282"/>
                <a:gd name="connsiteX248" fmla="*/ 466586 w 5073419"/>
                <a:gd name="connsiteY248" fmla="*/ 1704859 h 2820282"/>
                <a:gd name="connsiteX249" fmla="*/ 409809 w 5073419"/>
                <a:gd name="connsiteY249" fmla="*/ 1926989 h 2820282"/>
                <a:gd name="connsiteX250" fmla="*/ 313725 w 5073419"/>
                <a:gd name="connsiteY250" fmla="*/ 2308634 h 2820282"/>
                <a:gd name="connsiteX251" fmla="*/ 259861 w 5073419"/>
                <a:gd name="connsiteY251" fmla="*/ 2526047 h 2820282"/>
                <a:gd name="connsiteX252" fmla="*/ 323916 w 5073419"/>
                <a:gd name="connsiteY252" fmla="*/ 2526065 h 2820282"/>
                <a:gd name="connsiteX253" fmla="*/ 497886 w 5073419"/>
                <a:gd name="connsiteY253" fmla="*/ 2303926 h 2820282"/>
                <a:gd name="connsiteX254" fmla="*/ 575043 w 5073419"/>
                <a:gd name="connsiteY254" fmla="*/ 1869100 h 2820282"/>
                <a:gd name="connsiteX255" fmla="*/ 556482 w 5073419"/>
                <a:gd name="connsiteY255" fmla="*/ 1759213 h 2820282"/>
                <a:gd name="connsiteX256" fmla="*/ 517175 w 5073419"/>
                <a:gd name="connsiteY256" fmla="*/ 1710176 h 2820282"/>
                <a:gd name="connsiteX257" fmla="*/ 486239 w 5073419"/>
                <a:gd name="connsiteY257" fmla="*/ 1705449 h 2820282"/>
                <a:gd name="connsiteX258" fmla="*/ 466586 w 5073419"/>
                <a:gd name="connsiteY258" fmla="*/ 1704859 h 2820282"/>
                <a:gd name="connsiteX259" fmla="*/ 2022962 w 5073419"/>
                <a:gd name="connsiteY259" fmla="*/ 1689498 h 2820282"/>
                <a:gd name="connsiteX260" fmla="*/ 2057901 w 5073419"/>
                <a:gd name="connsiteY260" fmla="*/ 1717857 h 2820282"/>
                <a:gd name="connsiteX261" fmla="*/ 2095025 w 5073419"/>
                <a:gd name="connsiteY261" fmla="*/ 1837788 h 2820282"/>
                <a:gd name="connsiteX262" fmla="*/ 2138699 w 5073419"/>
                <a:gd name="connsiteY262" fmla="*/ 1916364 h 2820282"/>
                <a:gd name="connsiteX263" fmla="*/ 2132875 w 5073419"/>
                <a:gd name="connsiteY263" fmla="*/ 1928180 h 2820282"/>
                <a:gd name="connsiteX264" fmla="*/ 2034608 w 5073419"/>
                <a:gd name="connsiteY264" fmla="*/ 1852558 h 2820282"/>
                <a:gd name="connsiteX265" fmla="*/ 1996393 w 5073419"/>
                <a:gd name="connsiteY265" fmla="*/ 1807067 h 2820282"/>
                <a:gd name="connsiteX266" fmla="*/ 1983655 w 5073419"/>
                <a:gd name="connsiteY266" fmla="*/ 1755668 h 2820282"/>
                <a:gd name="connsiteX267" fmla="*/ 1988023 w 5073419"/>
                <a:gd name="connsiteY267" fmla="*/ 1707813 h 2820282"/>
                <a:gd name="connsiteX268" fmla="*/ 2002217 w 5073419"/>
                <a:gd name="connsiteY268" fmla="*/ 1694816 h 2820282"/>
                <a:gd name="connsiteX269" fmla="*/ 2022962 w 5073419"/>
                <a:gd name="connsiteY269" fmla="*/ 1689498 h 2820282"/>
                <a:gd name="connsiteX270" fmla="*/ 3140656 w 5073419"/>
                <a:gd name="connsiteY270" fmla="*/ 1682409 h 2820282"/>
                <a:gd name="connsiteX271" fmla="*/ 3348472 w 5073419"/>
                <a:gd name="connsiteY271" fmla="*/ 1791116 h 2820282"/>
                <a:gd name="connsiteX272" fmla="*/ 3412891 w 5073419"/>
                <a:gd name="connsiteY272" fmla="*/ 2043976 h 2820282"/>
                <a:gd name="connsiteX273" fmla="*/ 3379407 w 5073419"/>
                <a:gd name="connsiteY273" fmla="*/ 2269659 h 2820282"/>
                <a:gd name="connsiteX274" fmla="*/ 3287692 w 5073419"/>
                <a:gd name="connsiteY274" fmla="*/ 2432720 h 2820282"/>
                <a:gd name="connsiteX275" fmla="*/ 3155941 w 5073419"/>
                <a:gd name="connsiteY275" fmla="*/ 2521930 h 2820282"/>
                <a:gd name="connsiteX276" fmla="*/ 2987068 w 5073419"/>
                <a:gd name="connsiteY276" fmla="*/ 2548516 h 2820282"/>
                <a:gd name="connsiteX277" fmla="*/ 2668975 w 5073419"/>
                <a:gd name="connsiteY277" fmla="*/ 2546153 h 2820282"/>
                <a:gd name="connsiteX278" fmla="*/ 2668975 w 5073419"/>
                <a:gd name="connsiteY278" fmla="*/ 2527248 h 2820282"/>
                <a:gd name="connsiteX279" fmla="*/ 2709010 w 5073419"/>
                <a:gd name="connsiteY279" fmla="*/ 2522521 h 2820282"/>
                <a:gd name="connsiteX280" fmla="*/ 2748680 w 5073419"/>
                <a:gd name="connsiteY280" fmla="*/ 2494754 h 2820282"/>
                <a:gd name="connsiteX281" fmla="*/ 2783256 w 5073419"/>
                <a:gd name="connsiteY281" fmla="*/ 2390773 h 2820282"/>
                <a:gd name="connsiteX282" fmla="*/ 2834573 w 5073419"/>
                <a:gd name="connsiteY282" fmla="*/ 2191675 h 2820282"/>
                <a:gd name="connsiteX283" fmla="*/ 2880794 w 5073419"/>
                <a:gd name="connsiteY283" fmla="*/ 2003801 h 2820282"/>
                <a:gd name="connsiteX284" fmla="*/ 2917554 w 5073419"/>
                <a:gd name="connsiteY284" fmla="*/ 1850786 h 2820282"/>
                <a:gd name="connsiteX285" fmla="*/ 2937571 w 5073419"/>
                <a:gd name="connsiteY285" fmla="*/ 1745033 h 2820282"/>
                <a:gd name="connsiteX286" fmla="*/ 2921557 w 5073419"/>
                <a:gd name="connsiteY286" fmla="*/ 1711358 h 2820282"/>
                <a:gd name="connsiteX287" fmla="*/ 2857502 w 5073419"/>
                <a:gd name="connsiteY287" fmla="*/ 1703678 h 2820282"/>
                <a:gd name="connsiteX288" fmla="*/ 2857502 w 5073419"/>
                <a:gd name="connsiteY288" fmla="*/ 1684773 h 2820282"/>
                <a:gd name="connsiteX289" fmla="*/ 471681 w 5073419"/>
                <a:gd name="connsiteY289" fmla="*/ 1682409 h 2820282"/>
                <a:gd name="connsiteX290" fmla="*/ 679497 w 5073419"/>
                <a:gd name="connsiteY290" fmla="*/ 1791116 h 2820282"/>
                <a:gd name="connsiteX291" fmla="*/ 743916 w 5073419"/>
                <a:gd name="connsiteY291" fmla="*/ 2043976 h 2820282"/>
                <a:gd name="connsiteX292" fmla="*/ 710433 w 5073419"/>
                <a:gd name="connsiteY292" fmla="*/ 2269659 h 2820282"/>
                <a:gd name="connsiteX293" fmla="*/ 618717 w 5073419"/>
                <a:gd name="connsiteY293" fmla="*/ 2432720 h 2820282"/>
                <a:gd name="connsiteX294" fmla="*/ 486967 w 5073419"/>
                <a:gd name="connsiteY294" fmla="*/ 2521930 h 2820282"/>
                <a:gd name="connsiteX295" fmla="*/ 318093 w 5073419"/>
                <a:gd name="connsiteY295" fmla="*/ 2548516 h 2820282"/>
                <a:gd name="connsiteX296" fmla="*/ 0 w 5073419"/>
                <a:gd name="connsiteY296" fmla="*/ 2546153 h 2820282"/>
                <a:gd name="connsiteX297" fmla="*/ 0 w 5073419"/>
                <a:gd name="connsiteY297" fmla="*/ 2527248 h 2820282"/>
                <a:gd name="connsiteX298" fmla="*/ 40034 w 5073419"/>
                <a:gd name="connsiteY298" fmla="*/ 2522521 h 2820282"/>
                <a:gd name="connsiteX299" fmla="*/ 79705 w 5073419"/>
                <a:gd name="connsiteY299" fmla="*/ 2494754 h 2820282"/>
                <a:gd name="connsiteX300" fmla="*/ 114281 w 5073419"/>
                <a:gd name="connsiteY300" fmla="*/ 2390773 h 2820282"/>
                <a:gd name="connsiteX301" fmla="*/ 165598 w 5073419"/>
                <a:gd name="connsiteY301" fmla="*/ 2191675 h 2820282"/>
                <a:gd name="connsiteX302" fmla="*/ 211819 w 5073419"/>
                <a:gd name="connsiteY302" fmla="*/ 2003801 h 2820282"/>
                <a:gd name="connsiteX303" fmla="*/ 248579 w 5073419"/>
                <a:gd name="connsiteY303" fmla="*/ 1850786 h 2820282"/>
                <a:gd name="connsiteX304" fmla="*/ 268596 w 5073419"/>
                <a:gd name="connsiteY304" fmla="*/ 1745033 h 2820282"/>
                <a:gd name="connsiteX305" fmla="*/ 252582 w 5073419"/>
                <a:gd name="connsiteY305" fmla="*/ 1711358 h 2820282"/>
                <a:gd name="connsiteX306" fmla="*/ 188527 w 5073419"/>
                <a:gd name="connsiteY306" fmla="*/ 1703678 h 2820282"/>
                <a:gd name="connsiteX307" fmla="*/ 188527 w 5073419"/>
                <a:gd name="connsiteY307" fmla="*/ 1684773 h 2820282"/>
                <a:gd name="connsiteX308" fmla="*/ 4925036 w 5073419"/>
                <a:gd name="connsiteY308" fmla="*/ 1625663 h 2820282"/>
                <a:gd name="connsiteX309" fmla="*/ 4925036 w 5073419"/>
                <a:gd name="connsiteY309" fmla="*/ 1681600 h 2820282"/>
                <a:gd name="connsiteX310" fmla="*/ 4950436 w 5073419"/>
                <a:gd name="connsiteY310" fmla="*/ 1681600 h 2820282"/>
                <a:gd name="connsiteX311" fmla="*/ 4974979 w 5073419"/>
                <a:gd name="connsiteY311" fmla="*/ 1674085 h 2820282"/>
                <a:gd name="connsiteX312" fmla="*/ 4983827 w 5073419"/>
                <a:gd name="connsiteY312" fmla="*/ 1653155 h 2820282"/>
                <a:gd name="connsiteX313" fmla="*/ 4974933 w 5073419"/>
                <a:gd name="connsiteY313" fmla="*/ 1632797 h 2820282"/>
                <a:gd name="connsiteX314" fmla="*/ 4949675 w 5073419"/>
                <a:gd name="connsiteY314" fmla="*/ 1625663 h 2820282"/>
                <a:gd name="connsiteX315" fmla="*/ 4912288 w 5073419"/>
                <a:gd name="connsiteY315" fmla="*/ 1615389 h 2820282"/>
                <a:gd name="connsiteX316" fmla="*/ 4950911 w 5073419"/>
                <a:gd name="connsiteY316" fmla="*/ 1615389 h 2820282"/>
                <a:gd name="connsiteX317" fmla="*/ 4984731 w 5073419"/>
                <a:gd name="connsiteY317" fmla="*/ 1625377 h 2820282"/>
                <a:gd name="connsiteX318" fmla="*/ 4996765 w 5073419"/>
                <a:gd name="connsiteY318" fmla="*/ 1652965 h 2820282"/>
                <a:gd name="connsiteX319" fmla="*/ 4987394 w 5073419"/>
                <a:gd name="connsiteY319" fmla="*/ 1677985 h 2820282"/>
                <a:gd name="connsiteX320" fmla="*/ 4962232 w 5073419"/>
                <a:gd name="connsiteY320" fmla="*/ 1690162 h 2820282"/>
                <a:gd name="connsiteX321" fmla="*/ 5001236 w 5073419"/>
                <a:gd name="connsiteY321" fmla="*/ 1749428 h 2820282"/>
                <a:gd name="connsiteX322" fmla="*/ 4986110 w 5073419"/>
                <a:gd name="connsiteY322" fmla="*/ 1749428 h 2820282"/>
                <a:gd name="connsiteX323" fmla="*/ 4949295 w 5073419"/>
                <a:gd name="connsiteY323" fmla="*/ 1691684 h 2820282"/>
                <a:gd name="connsiteX324" fmla="*/ 4925036 w 5073419"/>
                <a:gd name="connsiteY324" fmla="*/ 1691684 h 2820282"/>
                <a:gd name="connsiteX325" fmla="*/ 4925036 w 5073419"/>
                <a:gd name="connsiteY325" fmla="*/ 1749428 h 2820282"/>
                <a:gd name="connsiteX326" fmla="*/ 4912288 w 5073419"/>
                <a:gd name="connsiteY326" fmla="*/ 1749428 h 2820282"/>
                <a:gd name="connsiteX327" fmla="*/ 4950674 w 5073419"/>
                <a:gd name="connsiteY327" fmla="*/ 1568510 h 2820282"/>
                <a:gd name="connsiteX328" fmla="*/ 4836775 w 5073419"/>
                <a:gd name="connsiteY328" fmla="*/ 1682409 h 2820282"/>
                <a:gd name="connsiteX329" fmla="*/ 4950674 w 5073419"/>
                <a:gd name="connsiteY329" fmla="*/ 1796307 h 2820282"/>
                <a:gd name="connsiteX330" fmla="*/ 5064572 w 5073419"/>
                <a:gd name="connsiteY330" fmla="*/ 1682409 h 2820282"/>
                <a:gd name="connsiteX331" fmla="*/ 4950674 w 5073419"/>
                <a:gd name="connsiteY331" fmla="*/ 1568510 h 2820282"/>
                <a:gd name="connsiteX332" fmla="*/ 4950674 w 5073419"/>
                <a:gd name="connsiteY332" fmla="*/ 1559664 h 2820282"/>
                <a:gd name="connsiteX333" fmla="*/ 5073419 w 5073419"/>
                <a:gd name="connsiteY333" fmla="*/ 1682409 h 2820282"/>
                <a:gd name="connsiteX334" fmla="*/ 4950674 w 5073419"/>
                <a:gd name="connsiteY334" fmla="*/ 1805153 h 2820282"/>
                <a:gd name="connsiteX335" fmla="*/ 4827930 w 5073419"/>
                <a:gd name="connsiteY335" fmla="*/ 1682409 h 2820282"/>
                <a:gd name="connsiteX336" fmla="*/ 4950674 w 5073419"/>
                <a:gd name="connsiteY336" fmla="*/ 1559664 h 2820282"/>
                <a:gd name="connsiteX337" fmla="*/ 1119591 w 5073419"/>
                <a:gd name="connsiteY337" fmla="*/ 1360121 h 2820282"/>
                <a:gd name="connsiteX338" fmla="*/ 1081082 w 5073419"/>
                <a:gd name="connsiteY338" fmla="*/ 1368436 h 2820282"/>
                <a:gd name="connsiteX339" fmla="*/ 1058311 w 5073419"/>
                <a:gd name="connsiteY339" fmla="*/ 1387691 h 2820282"/>
                <a:gd name="connsiteX340" fmla="*/ 1064450 w 5073419"/>
                <a:gd name="connsiteY340" fmla="*/ 1401141 h 2820282"/>
                <a:gd name="connsiteX341" fmla="*/ 1082086 w 5073419"/>
                <a:gd name="connsiteY341" fmla="*/ 1406443 h 2820282"/>
                <a:gd name="connsiteX342" fmla="*/ 1108261 w 5073419"/>
                <a:gd name="connsiteY342" fmla="*/ 1397570 h 2820282"/>
                <a:gd name="connsiteX343" fmla="*/ 1119591 w 5073419"/>
                <a:gd name="connsiteY343" fmla="*/ 1367376 h 2820282"/>
                <a:gd name="connsiteX344" fmla="*/ 1997565 w 5073419"/>
                <a:gd name="connsiteY344" fmla="*/ 1314803 h 2820282"/>
                <a:gd name="connsiteX345" fmla="*/ 1974236 w 5073419"/>
                <a:gd name="connsiteY345" fmla="*/ 1324290 h 2820282"/>
                <a:gd name="connsiteX346" fmla="*/ 1963632 w 5073419"/>
                <a:gd name="connsiteY346" fmla="*/ 1348847 h 2820282"/>
                <a:gd name="connsiteX347" fmla="*/ 2030605 w 5073419"/>
                <a:gd name="connsiteY347" fmla="*/ 1348847 h 2820282"/>
                <a:gd name="connsiteX348" fmla="*/ 2019387 w 5073419"/>
                <a:gd name="connsiteY348" fmla="*/ 1322783 h 2820282"/>
                <a:gd name="connsiteX349" fmla="*/ 1997565 w 5073419"/>
                <a:gd name="connsiteY349" fmla="*/ 1314803 h 2820282"/>
                <a:gd name="connsiteX350" fmla="*/ 1748911 w 5073419"/>
                <a:gd name="connsiteY350" fmla="*/ 1314803 h 2820282"/>
                <a:gd name="connsiteX351" fmla="*/ 1723796 w 5073419"/>
                <a:gd name="connsiteY351" fmla="*/ 1326244 h 2820282"/>
                <a:gd name="connsiteX352" fmla="*/ 1713973 w 5073419"/>
                <a:gd name="connsiteY352" fmla="*/ 1360344 h 2820282"/>
                <a:gd name="connsiteX353" fmla="*/ 1723963 w 5073419"/>
                <a:gd name="connsiteY353" fmla="*/ 1394333 h 2820282"/>
                <a:gd name="connsiteX354" fmla="*/ 1748911 w 5073419"/>
                <a:gd name="connsiteY354" fmla="*/ 1405774 h 2820282"/>
                <a:gd name="connsiteX355" fmla="*/ 1775030 w 5073419"/>
                <a:gd name="connsiteY355" fmla="*/ 1393049 h 2820282"/>
                <a:gd name="connsiteX356" fmla="*/ 1783960 w 5073419"/>
                <a:gd name="connsiteY356" fmla="*/ 1359563 h 2820282"/>
                <a:gd name="connsiteX357" fmla="*/ 1773858 w 5073419"/>
                <a:gd name="connsiteY357" fmla="*/ 1326076 h 2820282"/>
                <a:gd name="connsiteX358" fmla="*/ 1748911 w 5073419"/>
                <a:gd name="connsiteY358" fmla="*/ 1314803 h 2820282"/>
                <a:gd name="connsiteX359" fmla="*/ 1621960 w 5073419"/>
                <a:gd name="connsiteY359" fmla="*/ 1314803 h 2820282"/>
                <a:gd name="connsiteX360" fmla="*/ 1598352 w 5073419"/>
                <a:gd name="connsiteY360" fmla="*/ 1327360 h 2820282"/>
                <a:gd name="connsiteX361" fmla="*/ 1590371 w 5073419"/>
                <a:gd name="connsiteY361" fmla="*/ 1360344 h 2820282"/>
                <a:gd name="connsiteX362" fmla="*/ 1594669 w 5073419"/>
                <a:gd name="connsiteY362" fmla="*/ 1385291 h 2820282"/>
                <a:gd name="connsiteX363" fmla="*/ 1606668 w 5073419"/>
                <a:gd name="connsiteY363" fmla="*/ 1400639 h 2820282"/>
                <a:gd name="connsiteX364" fmla="*/ 1622853 w 5073419"/>
                <a:gd name="connsiteY364" fmla="*/ 1405774 h 2820282"/>
                <a:gd name="connsiteX365" fmla="*/ 1645177 w 5073419"/>
                <a:gd name="connsiteY365" fmla="*/ 1394947 h 2820282"/>
                <a:gd name="connsiteX366" fmla="*/ 1654330 w 5073419"/>
                <a:gd name="connsiteY366" fmla="*/ 1362130 h 2820282"/>
                <a:gd name="connsiteX367" fmla="*/ 1645959 w 5073419"/>
                <a:gd name="connsiteY367" fmla="*/ 1327639 h 2820282"/>
                <a:gd name="connsiteX368" fmla="*/ 1621960 w 5073419"/>
                <a:gd name="connsiteY368" fmla="*/ 1314803 h 2820282"/>
                <a:gd name="connsiteX369" fmla="*/ 964735 w 5073419"/>
                <a:gd name="connsiteY369" fmla="*/ 1314803 h 2820282"/>
                <a:gd name="connsiteX370" fmla="*/ 941127 w 5073419"/>
                <a:gd name="connsiteY370" fmla="*/ 1327360 h 2820282"/>
                <a:gd name="connsiteX371" fmla="*/ 933146 w 5073419"/>
                <a:gd name="connsiteY371" fmla="*/ 1360344 h 2820282"/>
                <a:gd name="connsiteX372" fmla="*/ 937444 w 5073419"/>
                <a:gd name="connsiteY372" fmla="*/ 1385291 h 2820282"/>
                <a:gd name="connsiteX373" fmla="*/ 949443 w 5073419"/>
                <a:gd name="connsiteY373" fmla="*/ 1400639 h 2820282"/>
                <a:gd name="connsiteX374" fmla="*/ 965628 w 5073419"/>
                <a:gd name="connsiteY374" fmla="*/ 1405774 h 2820282"/>
                <a:gd name="connsiteX375" fmla="*/ 987952 w 5073419"/>
                <a:gd name="connsiteY375" fmla="*/ 1394947 h 2820282"/>
                <a:gd name="connsiteX376" fmla="*/ 997105 w 5073419"/>
                <a:gd name="connsiteY376" fmla="*/ 1362130 h 2820282"/>
                <a:gd name="connsiteX377" fmla="*/ 988734 w 5073419"/>
                <a:gd name="connsiteY377" fmla="*/ 1327639 h 2820282"/>
                <a:gd name="connsiteX378" fmla="*/ 964735 w 5073419"/>
                <a:gd name="connsiteY378" fmla="*/ 1314803 h 2820282"/>
                <a:gd name="connsiteX379" fmla="*/ 778365 w 5073419"/>
                <a:gd name="connsiteY379" fmla="*/ 1314803 h 2820282"/>
                <a:gd name="connsiteX380" fmla="*/ 755036 w 5073419"/>
                <a:gd name="connsiteY380" fmla="*/ 1324290 h 2820282"/>
                <a:gd name="connsiteX381" fmla="*/ 744432 w 5073419"/>
                <a:gd name="connsiteY381" fmla="*/ 1348847 h 2820282"/>
                <a:gd name="connsiteX382" fmla="*/ 811405 w 5073419"/>
                <a:gd name="connsiteY382" fmla="*/ 1348847 h 2820282"/>
                <a:gd name="connsiteX383" fmla="*/ 800187 w 5073419"/>
                <a:gd name="connsiteY383" fmla="*/ 1322783 h 2820282"/>
                <a:gd name="connsiteX384" fmla="*/ 778365 w 5073419"/>
                <a:gd name="connsiteY384" fmla="*/ 1314803 h 2820282"/>
                <a:gd name="connsiteX385" fmla="*/ 1348265 w 5073419"/>
                <a:gd name="connsiteY385" fmla="*/ 1301073 h 2820282"/>
                <a:gd name="connsiteX386" fmla="*/ 1368357 w 5073419"/>
                <a:gd name="connsiteY386" fmla="*/ 1301073 h 2820282"/>
                <a:gd name="connsiteX387" fmla="*/ 1368357 w 5073419"/>
                <a:gd name="connsiteY387" fmla="*/ 1419503 h 2820282"/>
                <a:gd name="connsiteX388" fmla="*/ 1348265 w 5073419"/>
                <a:gd name="connsiteY388" fmla="*/ 1419503 h 2820282"/>
                <a:gd name="connsiteX389" fmla="*/ 1155682 w 5073419"/>
                <a:gd name="connsiteY389" fmla="*/ 1301073 h 2820282"/>
                <a:gd name="connsiteX390" fmla="*/ 1177336 w 5073419"/>
                <a:gd name="connsiteY390" fmla="*/ 1301073 h 2820282"/>
                <a:gd name="connsiteX391" fmla="*/ 1205241 w 5073419"/>
                <a:gd name="connsiteY391" fmla="*/ 1378650 h 2820282"/>
                <a:gd name="connsiteX392" fmla="*/ 1210488 w 5073419"/>
                <a:gd name="connsiteY392" fmla="*/ 1397067 h 2820282"/>
                <a:gd name="connsiteX393" fmla="*/ 1210934 w 5073419"/>
                <a:gd name="connsiteY393" fmla="*/ 1397067 h 2820282"/>
                <a:gd name="connsiteX394" fmla="*/ 1218078 w 5073419"/>
                <a:gd name="connsiteY394" fmla="*/ 1372399 h 2820282"/>
                <a:gd name="connsiteX395" fmla="*/ 1244086 w 5073419"/>
                <a:gd name="connsiteY395" fmla="*/ 1301073 h 2820282"/>
                <a:gd name="connsiteX396" fmla="*/ 1264512 w 5073419"/>
                <a:gd name="connsiteY396" fmla="*/ 1301073 h 2820282"/>
                <a:gd name="connsiteX397" fmla="*/ 1219194 w 5073419"/>
                <a:gd name="connsiteY397" fmla="*/ 1421512 h 2820282"/>
                <a:gd name="connsiteX398" fmla="*/ 1218971 w 5073419"/>
                <a:gd name="connsiteY398" fmla="*/ 1422294 h 2820282"/>
                <a:gd name="connsiteX399" fmla="*/ 1203846 w 5073419"/>
                <a:gd name="connsiteY399" fmla="*/ 1454943 h 2820282"/>
                <a:gd name="connsiteX400" fmla="*/ 1179234 w 5073419"/>
                <a:gd name="connsiteY400" fmla="*/ 1467500 h 2820282"/>
                <a:gd name="connsiteX401" fmla="*/ 1166174 w 5073419"/>
                <a:gd name="connsiteY401" fmla="*/ 1465268 h 2820282"/>
                <a:gd name="connsiteX402" fmla="*/ 1164165 w 5073419"/>
                <a:gd name="connsiteY402" fmla="*/ 1446292 h 2820282"/>
                <a:gd name="connsiteX403" fmla="*/ 1175550 w 5073419"/>
                <a:gd name="connsiteY403" fmla="*/ 1448078 h 2820282"/>
                <a:gd name="connsiteX404" fmla="*/ 1191010 w 5073419"/>
                <a:gd name="connsiteY404" fmla="*/ 1441939 h 2820282"/>
                <a:gd name="connsiteX405" fmla="*/ 1200665 w 5073419"/>
                <a:gd name="connsiteY405" fmla="*/ 1419726 h 2820282"/>
                <a:gd name="connsiteX406" fmla="*/ 1997565 w 5073419"/>
                <a:gd name="connsiteY406" fmla="*/ 1298394 h 2820282"/>
                <a:gd name="connsiteX407" fmla="*/ 2022513 w 5073419"/>
                <a:gd name="connsiteY407" fmla="*/ 1304087 h 2820282"/>
                <a:gd name="connsiteX408" fmla="*/ 2042883 w 5073419"/>
                <a:gd name="connsiteY408" fmla="*/ 1323453 h 2820282"/>
                <a:gd name="connsiteX409" fmla="*/ 2051255 w 5073419"/>
                <a:gd name="connsiteY409" fmla="*/ 1365367 h 2820282"/>
                <a:gd name="connsiteX410" fmla="*/ 1962516 w 5073419"/>
                <a:gd name="connsiteY410" fmla="*/ 1365367 h 2820282"/>
                <a:gd name="connsiteX411" fmla="*/ 1973734 w 5073419"/>
                <a:gd name="connsiteY411" fmla="*/ 1395393 h 2820282"/>
                <a:gd name="connsiteX412" fmla="*/ 1998681 w 5073419"/>
                <a:gd name="connsiteY412" fmla="*/ 1405774 h 2820282"/>
                <a:gd name="connsiteX413" fmla="*/ 2017992 w 5073419"/>
                <a:gd name="connsiteY413" fmla="*/ 1399690 h 2820282"/>
                <a:gd name="connsiteX414" fmla="*/ 2029935 w 5073419"/>
                <a:gd name="connsiteY414" fmla="*/ 1381329 h 2820282"/>
                <a:gd name="connsiteX415" fmla="*/ 2050585 w 5073419"/>
                <a:gd name="connsiteY415" fmla="*/ 1383896 h 2820282"/>
                <a:gd name="connsiteX416" fmla="*/ 2032168 w 5073419"/>
                <a:gd name="connsiteY416" fmla="*/ 1412359 h 2820282"/>
                <a:gd name="connsiteX417" fmla="*/ 1998681 w 5073419"/>
                <a:gd name="connsiteY417" fmla="*/ 1422294 h 2820282"/>
                <a:gd name="connsiteX418" fmla="*/ 1956991 w 5073419"/>
                <a:gd name="connsiteY418" fmla="*/ 1405941 h 2820282"/>
                <a:gd name="connsiteX419" fmla="*/ 1941978 w 5073419"/>
                <a:gd name="connsiteY419" fmla="*/ 1361237 h 2820282"/>
                <a:gd name="connsiteX420" fmla="*/ 1956544 w 5073419"/>
                <a:gd name="connsiteY420" fmla="*/ 1315807 h 2820282"/>
                <a:gd name="connsiteX421" fmla="*/ 1997565 w 5073419"/>
                <a:gd name="connsiteY421" fmla="*/ 1298394 h 2820282"/>
                <a:gd name="connsiteX422" fmla="*/ 1880549 w 5073419"/>
                <a:gd name="connsiteY422" fmla="*/ 1298394 h 2820282"/>
                <a:gd name="connsiteX423" fmla="*/ 1899078 w 5073419"/>
                <a:gd name="connsiteY423" fmla="*/ 1301743 h 2820282"/>
                <a:gd name="connsiteX424" fmla="*/ 1913422 w 5073419"/>
                <a:gd name="connsiteY424" fmla="*/ 1311789 h 2820282"/>
                <a:gd name="connsiteX425" fmla="*/ 1919951 w 5073419"/>
                <a:gd name="connsiteY425" fmla="*/ 1326076 h 2820282"/>
                <a:gd name="connsiteX426" fmla="*/ 1921291 w 5073419"/>
                <a:gd name="connsiteY426" fmla="*/ 1346615 h 2820282"/>
                <a:gd name="connsiteX427" fmla="*/ 1921291 w 5073419"/>
                <a:gd name="connsiteY427" fmla="*/ 1419503 h 2820282"/>
                <a:gd name="connsiteX428" fmla="*/ 1901087 w 5073419"/>
                <a:gd name="connsiteY428" fmla="*/ 1419503 h 2820282"/>
                <a:gd name="connsiteX429" fmla="*/ 1901087 w 5073419"/>
                <a:gd name="connsiteY429" fmla="*/ 1347508 h 2820282"/>
                <a:gd name="connsiteX430" fmla="*/ 1894558 w 5073419"/>
                <a:gd name="connsiteY430" fmla="*/ 1322504 h 2820282"/>
                <a:gd name="connsiteX431" fmla="*/ 1876419 w 5073419"/>
                <a:gd name="connsiteY431" fmla="*/ 1315696 h 2820282"/>
                <a:gd name="connsiteX432" fmla="*/ 1859509 w 5073419"/>
                <a:gd name="connsiteY432" fmla="*/ 1320049 h 2820282"/>
                <a:gd name="connsiteX433" fmla="*/ 1848179 w 5073419"/>
                <a:gd name="connsiteY433" fmla="*/ 1332327 h 2820282"/>
                <a:gd name="connsiteX434" fmla="*/ 1844830 w 5073419"/>
                <a:gd name="connsiteY434" fmla="*/ 1354763 h 2820282"/>
                <a:gd name="connsiteX435" fmla="*/ 1844830 w 5073419"/>
                <a:gd name="connsiteY435" fmla="*/ 1419503 h 2820282"/>
                <a:gd name="connsiteX436" fmla="*/ 1824739 w 5073419"/>
                <a:gd name="connsiteY436" fmla="*/ 1419503 h 2820282"/>
                <a:gd name="connsiteX437" fmla="*/ 1824739 w 5073419"/>
                <a:gd name="connsiteY437" fmla="*/ 1301073 h 2820282"/>
                <a:gd name="connsiteX438" fmla="*/ 1842821 w 5073419"/>
                <a:gd name="connsiteY438" fmla="*/ 1301073 h 2820282"/>
                <a:gd name="connsiteX439" fmla="*/ 1842821 w 5073419"/>
                <a:gd name="connsiteY439" fmla="*/ 1317816 h 2820282"/>
                <a:gd name="connsiteX440" fmla="*/ 1843268 w 5073419"/>
                <a:gd name="connsiteY440" fmla="*/ 1317816 h 2820282"/>
                <a:gd name="connsiteX441" fmla="*/ 1858950 w 5073419"/>
                <a:gd name="connsiteY441" fmla="*/ 1303250 h 2820282"/>
                <a:gd name="connsiteX442" fmla="*/ 1880549 w 5073419"/>
                <a:gd name="connsiteY442" fmla="*/ 1298394 h 2820282"/>
                <a:gd name="connsiteX443" fmla="*/ 1748911 w 5073419"/>
                <a:gd name="connsiteY443" fmla="*/ 1298394 h 2820282"/>
                <a:gd name="connsiteX444" fmla="*/ 1788704 w 5073419"/>
                <a:gd name="connsiteY444" fmla="*/ 1314021 h 2820282"/>
                <a:gd name="connsiteX445" fmla="*/ 1804498 w 5073419"/>
                <a:gd name="connsiteY445" fmla="*/ 1358446 h 2820282"/>
                <a:gd name="connsiteX446" fmla="*/ 1787420 w 5073419"/>
                <a:gd name="connsiteY446" fmla="*/ 1407839 h 2820282"/>
                <a:gd name="connsiteX447" fmla="*/ 1748911 w 5073419"/>
                <a:gd name="connsiteY447" fmla="*/ 1422294 h 2820282"/>
                <a:gd name="connsiteX448" fmla="*/ 1709955 w 5073419"/>
                <a:gd name="connsiteY448" fmla="*/ 1407448 h 2820282"/>
                <a:gd name="connsiteX449" fmla="*/ 1693435 w 5073419"/>
                <a:gd name="connsiteY449" fmla="*/ 1360344 h 2820282"/>
                <a:gd name="connsiteX450" fmla="*/ 1709397 w 5073419"/>
                <a:gd name="connsiteY450" fmla="*/ 1313742 h 2820282"/>
                <a:gd name="connsiteX451" fmla="*/ 1748911 w 5073419"/>
                <a:gd name="connsiteY451" fmla="*/ 1298394 h 2820282"/>
                <a:gd name="connsiteX452" fmla="*/ 1434511 w 5073419"/>
                <a:gd name="connsiteY452" fmla="*/ 1298394 h 2820282"/>
                <a:gd name="connsiteX453" fmla="*/ 1467495 w 5073419"/>
                <a:gd name="connsiteY453" fmla="*/ 1306710 h 2820282"/>
                <a:gd name="connsiteX454" fmla="*/ 1481615 w 5073419"/>
                <a:gd name="connsiteY454" fmla="*/ 1331546 h 2820282"/>
                <a:gd name="connsiteX455" fmla="*/ 1461970 w 5073419"/>
                <a:gd name="connsiteY455" fmla="*/ 1334225 h 2820282"/>
                <a:gd name="connsiteX456" fmla="*/ 1454101 w 5073419"/>
                <a:gd name="connsiteY456" fmla="*/ 1319658 h 2820282"/>
                <a:gd name="connsiteX457" fmla="*/ 1435962 w 5073419"/>
                <a:gd name="connsiteY457" fmla="*/ 1314803 h 2820282"/>
                <a:gd name="connsiteX458" fmla="*/ 1417377 w 5073419"/>
                <a:gd name="connsiteY458" fmla="*/ 1318709 h 2820282"/>
                <a:gd name="connsiteX459" fmla="*/ 1410289 w 5073419"/>
                <a:gd name="connsiteY459" fmla="*/ 1330095 h 2820282"/>
                <a:gd name="connsiteX460" fmla="*/ 1415926 w 5073419"/>
                <a:gd name="connsiteY460" fmla="*/ 1340141 h 2820282"/>
                <a:gd name="connsiteX461" fmla="*/ 1438195 w 5073419"/>
                <a:gd name="connsiteY461" fmla="*/ 1347508 h 2820282"/>
                <a:gd name="connsiteX462" fmla="*/ 1466267 w 5073419"/>
                <a:gd name="connsiteY462" fmla="*/ 1355991 h 2820282"/>
                <a:gd name="connsiteX463" fmla="*/ 1480778 w 5073419"/>
                <a:gd name="connsiteY463" fmla="*/ 1366316 h 2820282"/>
                <a:gd name="connsiteX464" fmla="*/ 1485969 w 5073419"/>
                <a:gd name="connsiteY464" fmla="*/ 1384789 h 2820282"/>
                <a:gd name="connsiteX465" fmla="*/ 1473021 w 5073419"/>
                <a:gd name="connsiteY465" fmla="*/ 1411466 h 2820282"/>
                <a:gd name="connsiteX466" fmla="*/ 1438418 w 5073419"/>
                <a:gd name="connsiteY466" fmla="*/ 1422294 h 2820282"/>
                <a:gd name="connsiteX467" fmla="*/ 1403201 w 5073419"/>
                <a:gd name="connsiteY467" fmla="*/ 1412750 h 2820282"/>
                <a:gd name="connsiteX468" fmla="*/ 1387630 w 5073419"/>
                <a:gd name="connsiteY468" fmla="*/ 1384119 h 2820282"/>
                <a:gd name="connsiteX469" fmla="*/ 1407610 w 5073419"/>
                <a:gd name="connsiteY469" fmla="*/ 1381105 h 2820282"/>
                <a:gd name="connsiteX470" fmla="*/ 1416819 w 5073419"/>
                <a:gd name="connsiteY470" fmla="*/ 1399635 h 2820282"/>
                <a:gd name="connsiteX471" fmla="*/ 1438195 w 5073419"/>
                <a:gd name="connsiteY471" fmla="*/ 1405774 h 2820282"/>
                <a:gd name="connsiteX472" fmla="*/ 1458398 w 5073419"/>
                <a:gd name="connsiteY472" fmla="*/ 1400249 h 2820282"/>
                <a:gd name="connsiteX473" fmla="*/ 1465430 w 5073419"/>
                <a:gd name="connsiteY473" fmla="*/ 1386798 h 2820282"/>
                <a:gd name="connsiteX474" fmla="*/ 1462193 w 5073419"/>
                <a:gd name="connsiteY474" fmla="*/ 1378203 h 2820282"/>
                <a:gd name="connsiteX475" fmla="*/ 1454101 w 5073419"/>
                <a:gd name="connsiteY475" fmla="*/ 1373348 h 2820282"/>
                <a:gd name="connsiteX476" fmla="*/ 1432279 w 5073419"/>
                <a:gd name="connsiteY476" fmla="*/ 1367599 h 2820282"/>
                <a:gd name="connsiteX477" fmla="*/ 1398960 w 5073419"/>
                <a:gd name="connsiteY477" fmla="*/ 1352977 h 2820282"/>
                <a:gd name="connsiteX478" fmla="*/ 1390867 w 5073419"/>
                <a:gd name="connsiteY478" fmla="*/ 1332439 h 2820282"/>
                <a:gd name="connsiteX479" fmla="*/ 1402699 w 5073419"/>
                <a:gd name="connsiteY479" fmla="*/ 1307994 h 2820282"/>
                <a:gd name="connsiteX480" fmla="*/ 1434511 w 5073419"/>
                <a:gd name="connsiteY480" fmla="*/ 1298394 h 2820282"/>
                <a:gd name="connsiteX481" fmla="*/ 1093806 w 5073419"/>
                <a:gd name="connsiteY481" fmla="*/ 1298394 h 2820282"/>
                <a:gd name="connsiteX482" fmla="*/ 1125116 w 5073419"/>
                <a:gd name="connsiteY482" fmla="*/ 1304701 h 2820282"/>
                <a:gd name="connsiteX483" fmla="*/ 1137394 w 5073419"/>
                <a:gd name="connsiteY483" fmla="*/ 1319937 h 2820282"/>
                <a:gd name="connsiteX484" fmla="*/ 1139683 w 5073419"/>
                <a:gd name="connsiteY484" fmla="*/ 1342931 h 2820282"/>
                <a:gd name="connsiteX485" fmla="*/ 1139683 w 5073419"/>
                <a:gd name="connsiteY485" fmla="*/ 1369943 h 2820282"/>
                <a:gd name="connsiteX486" fmla="*/ 1140631 w 5073419"/>
                <a:gd name="connsiteY486" fmla="*/ 1403039 h 2820282"/>
                <a:gd name="connsiteX487" fmla="*/ 1146157 w 5073419"/>
                <a:gd name="connsiteY487" fmla="*/ 1419503 h 2820282"/>
                <a:gd name="connsiteX488" fmla="*/ 1125060 w 5073419"/>
                <a:gd name="connsiteY488" fmla="*/ 1419503 h 2820282"/>
                <a:gd name="connsiteX489" fmla="*/ 1120930 w 5073419"/>
                <a:gd name="connsiteY489" fmla="*/ 1404881 h 2820282"/>
                <a:gd name="connsiteX490" fmla="*/ 1077286 w 5073419"/>
                <a:gd name="connsiteY490" fmla="*/ 1422294 h 2820282"/>
                <a:gd name="connsiteX491" fmla="*/ 1047707 w 5073419"/>
                <a:gd name="connsiteY491" fmla="*/ 1412917 h 2820282"/>
                <a:gd name="connsiteX492" fmla="*/ 1036880 w 5073419"/>
                <a:gd name="connsiteY492" fmla="*/ 1388138 h 2820282"/>
                <a:gd name="connsiteX493" fmla="*/ 1047316 w 5073419"/>
                <a:gd name="connsiteY493" fmla="*/ 1363860 h 2820282"/>
                <a:gd name="connsiteX494" fmla="*/ 1083537 w 5073419"/>
                <a:gd name="connsiteY494" fmla="*/ 1351191 h 2820282"/>
                <a:gd name="connsiteX495" fmla="*/ 1102290 w 5073419"/>
                <a:gd name="connsiteY495" fmla="*/ 1348400 h 2820282"/>
                <a:gd name="connsiteX496" fmla="*/ 1119591 w 5073419"/>
                <a:gd name="connsiteY496" fmla="*/ 1344271 h 2820282"/>
                <a:gd name="connsiteX497" fmla="*/ 1119033 w 5073419"/>
                <a:gd name="connsiteY497" fmla="*/ 1331490 h 2820282"/>
                <a:gd name="connsiteX498" fmla="*/ 1115740 w 5073419"/>
                <a:gd name="connsiteY498" fmla="*/ 1323732 h 2820282"/>
                <a:gd name="connsiteX499" fmla="*/ 1106978 w 5073419"/>
                <a:gd name="connsiteY499" fmla="*/ 1317258 h 2820282"/>
                <a:gd name="connsiteX500" fmla="*/ 1090793 w 5073419"/>
                <a:gd name="connsiteY500" fmla="*/ 1314803 h 2820282"/>
                <a:gd name="connsiteX501" fmla="*/ 1070310 w 5073419"/>
                <a:gd name="connsiteY501" fmla="*/ 1319602 h 2820282"/>
                <a:gd name="connsiteX502" fmla="*/ 1059985 w 5073419"/>
                <a:gd name="connsiteY502" fmla="*/ 1337462 h 2820282"/>
                <a:gd name="connsiteX503" fmla="*/ 1040340 w 5073419"/>
                <a:gd name="connsiteY503" fmla="*/ 1334894 h 2820282"/>
                <a:gd name="connsiteX504" fmla="*/ 1056971 w 5073419"/>
                <a:gd name="connsiteY504" fmla="*/ 1307547 h 2820282"/>
                <a:gd name="connsiteX505" fmla="*/ 1093806 w 5073419"/>
                <a:gd name="connsiteY505" fmla="*/ 1298394 h 2820282"/>
                <a:gd name="connsiteX506" fmla="*/ 778365 w 5073419"/>
                <a:gd name="connsiteY506" fmla="*/ 1298394 h 2820282"/>
                <a:gd name="connsiteX507" fmla="*/ 803312 w 5073419"/>
                <a:gd name="connsiteY507" fmla="*/ 1304087 h 2820282"/>
                <a:gd name="connsiteX508" fmla="*/ 823683 w 5073419"/>
                <a:gd name="connsiteY508" fmla="*/ 1323453 h 2820282"/>
                <a:gd name="connsiteX509" fmla="*/ 832055 w 5073419"/>
                <a:gd name="connsiteY509" fmla="*/ 1365367 h 2820282"/>
                <a:gd name="connsiteX510" fmla="*/ 743316 w 5073419"/>
                <a:gd name="connsiteY510" fmla="*/ 1365367 h 2820282"/>
                <a:gd name="connsiteX511" fmla="*/ 754534 w 5073419"/>
                <a:gd name="connsiteY511" fmla="*/ 1395393 h 2820282"/>
                <a:gd name="connsiteX512" fmla="*/ 779481 w 5073419"/>
                <a:gd name="connsiteY512" fmla="*/ 1405774 h 2820282"/>
                <a:gd name="connsiteX513" fmla="*/ 798792 w 5073419"/>
                <a:gd name="connsiteY513" fmla="*/ 1399690 h 2820282"/>
                <a:gd name="connsiteX514" fmla="*/ 810735 w 5073419"/>
                <a:gd name="connsiteY514" fmla="*/ 1381329 h 2820282"/>
                <a:gd name="connsiteX515" fmla="*/ 831385 w 5073419"/>
                <a:gd name="connsiteY515" fmla="*/ 1383896 h 2820282"/>
                <a:gd name="connsiteX516" fmla="*/ 812968 w 5073419"/>
                <a:gd name="connsiteY516" fmla="*/ 1412359 h 2820282"/>
                <a:gd name="connsiteX517" fmla="*/ 779481 w 5073419"/>
                <a:gd name="connsiteY517" fmla="*/ 1422294 h 2820282"/>
                <a:gd name="connsiteX518" fmla="*/ 737791 w 5073419"/>
                <a:gd name="connsiteY518" fmla="*/ 1405941 h 2820282"/>
                <a:gd name="connsiteX519" fmla="*/ 722778 w 5073419"/>
                <a:gd name="connsiteY519" fmla="*/ 1361237 h 2820282"/>
                <a:gd name="connsiteX520" fmla="*/ 737344 w 5073419"/>
                <a:gd name="connsiteY520" fmla="*/ 1315807 h 2820282"/>
                <a:gd name="connsiteX521" fmla="*/ 778365 w 5073419"/>
                <a:gd name="connsiteY521" fmla="*/ 1298394 h 2820282"/>
                <a:gd name="connsiteX522" fmla="*/ 561969 w 5073419"/>
                <a:gd name="connsiteY522" fmla="*/ 1259438 h 2820282"/>
                <a:gd name="connsiteX523" fmla="*/ 561969 w 5073419"/>
                <a:gd name="connsiteY523" fmla="*/ 1301073 h 2820282"/>
                <a:gd name="connsiteX524" fmla="*/ 582061 w 5073419"/>
                <a:gd name="connsiteY524" fmla="*/ 1301073 h 2820282"/>
                <a:gd name="connsiteX525" fmla="*/ 582061 w 5073419"/>
                <a:gd name="connsiteY525" fmla="*/ 1316588 h 2820282"/>
                <a:gd name="connsiteX526" fmla="*/ 561969 w 5073419"/>
                <a:gd name="connsiteY526" fmla="*/ 1316588 h 2820282"/>
                <a:gd name="connsiteX527" fmla="*/ 561969 w 5073419"/>
                <a:gd name="connsiteY527" fmla="*/ 1385905 h 2820282"/>
                <a:gd name="connsiteX528" fmla="*/ 563811 w 5073419"/>
                <a:gd name="connsiteY528" fmla="*/ 1398574 h 2820282"/>
                <a:gd name="connsiteX529" fmla="*/ 573131 w 5073419"/>
                <a:gd name="connsiteY529" fmla="*/ 1402313 h 2820282"/>
                <a:gd name="connsiteX530" fmla="*/ 582061 w 5073419"/>
                <a:gd name="connsiteY530" fmla="*/ 1401421 h 2820282"/>
                <a:gd name="connsiteX531" fmla="*/ 584851 w 5073419"/>
                <a:gd name="connsiteY531" fmla="*/ 1419280 h 2820282"/>
                <a:gd name="connsiteX532" fmla="*/ 569783 w 5073419"/>
                <a:gd name="connsiteY532" fmla="*/ 1421066 h 2820282"/>
                <a:gd name="connsiteX533" fmla="*/ 550584 w 5073419"/>
                <a:gd name="connsiteY533" fmla="*/ 1416434 h 2820282"/>
                <a:gd name="connsiteX534" fmla="*/ 543217 w 5073419"/>
                <a:gd name="connsiteY534" fmla="*/ 1404658 h 2820282"/>
                <a:gd name="connsiteX535" fmla="*/ 541877 w 5073419"/>
                <a:gd name="connsiteY535" fmla="*/ 1384789 h 2820282"/>
                <a:gd name="connsiteX536" fmla="*/ 541877 w 5073419"/>
                <a:gd name="connsiteY536" fmla="*/ 1316588 h 2820282"/>
                <a:gd name="connsiteX537" fmla="*/ 527255 w 5073419"/>
                <a:gd name="connsiteY537" fmla="*/ 1316588 h 2820282"/>
                <a:gd name="connsiteX538" fmla="*/ 527255 w 5073419"/>
                <a:gd name="connsiteY538" fmla="*/ 1301073 h 2820282"/>
                <a:gd name="connsiteX539" fmla="*/ 541877 w 5073419"/>
                <a:gd name="connsiteY539" fmla="*/ 1301073 h 2820282"/>
                <a:gd name="connsiteX540" fmla="*/ 541877 w 5073419"/>
                <a:gd name="connsiteY540" fmla="*/ 1271605 h 2820282"/>
                <a:gd name="connsiteX541" fmla="*/ 1652544 w 5073419"/>
                <a:gd name="connsiteY541" fmla="*/ 1255867 h 2820282"/>
                <a:gd name="connsiteX542" fmla="*/ 1672636 w 5073419"/>
                <a:gd name="connsiteY542" fmla="*/ 1255867 h 2820282"/>
                <a:gd name="connsiteX543" fmla="*/ 1672636 w 5073419"/>
                <a:gd name="connsiteY543" fmla="*/ 1419503 h 2820282"/>
                <a:gd name="connsiteX544" fmla="*/ 1653884 w 5073419"/>
                <a:gd name="connsiteY544" fmla="*/ 1419503 h 2820282"/>
                <a:gd name="connsiteX545" fmla="*/ 1653884 w 5073419"/>
                <a:gd name="connsiteY545" fmla="*/ 1404434 h 2820282"/>
                <a:gd name="connsiteX546" fmla="*/ 1653437 w 5073419"/>
                <a:gd name="connsiteY546" fmla="*/ 1404434 h 2820282"/>
                <a:gd name="connsiteX547" fmla="*/ 1620732 w 5073419"/>
                <a:gd name="connsiteY547" fmla="*/ 1422294 h 2820282"/>
                <a:gd name="connsiteX548" fmla="*/ 1584400 w 5073419"/>
                <a:gd name="connsiteY548" fmla="*/ 1405048 h 2820282"/>
                <a:gd name="connsiteX549" fmla="*/ 1569833 w 5073419"/>
                <a:gd name="connsiteY549" fmla="*/ 1360344 h 2820282"/>
                <a:gd name="connsiteX550" fmla="*/ 1583563 w 5073419"/>
                <a:gd name="connsiteY550" fmla="*/ 1315026 h 2820282"/>
                <a:gd name="connsiteX551" fmla="*/ 1619839 w 5073419"/>
                <a:gd name="connsiteY551" fmla="*/ 1298394 h 2820282"/>
                <a:gd name="connsiteX552" fmla="*/ 1652098 w 5073419"/>
                <a:gd name="connsiteY552" fmla="*/ 1314579 h 2820282"/>
                <a:gd name="connsiteX553" fmla="*/ 1652544 w 5073419"/>
                <a:gd name="connsiteY553" fmla="*/ 1314579 h 2820282"/>
                <a:gd name="connsiteX554" fmla="*/ 1348265 w 5073419"/>
                <a:gd name="connsiteY554" fmla="*/ 1255867 h 2820282"/>
                <a:gd name="connsiteX555" fmla="*/ 1368357 w 5073419"/>
                <a:gd name="connsiteY555" fmla="*/ 1255867 h 2820282"/>
                <a:gd name="connsiteX556" fmla="*/ 1368357 w 5073419"/>
                <a:gd name="connsiteY556" fmla="*/ 1278637 h 2820282"/>
                <a:gd name="connsiteX557" fmla="*/ 1348265 w 5073419"/>
                <a:gd name="connsiteY557" fmla="*/ 1278637 h 2820282"/>
                <a:gd name="connsiteX558" fmla="*/ 995319 w 5073419"/>
                <a:gd name="connsiteY558" fmla="*/ 1255867 h 2820282"/>
                <a:gd name="connsiteX559" fmla="*/ 1015411 w 5073419"/>
                <a:gd name="connsiteY559" fmla="*/ 1255867 h 2820282"/>
                <a:gd name="connsiteX560" fmla="*/ 1015411 w 5073419"/>
                <a:gd name="connsiteY560" fmla="*/ 1419503 h 2820282"/>
                <a:gd name="connsiteX561" fmla="*/ 996659 w 5073419"/>
                <a:gd name="connsiteY561" fmla="*/ 1419503 h 2820282"/>
                <a:gd name="connsiteX562" fmla="*/ 996659 w 5073419"/>
                <a:gd name="connsiteY562" fmla="*/ 1404434 h 2820282"/>
                <a:gd name="connsiteX563" fmla="*/ 996212 w 5073419"/>
                <a:gd name="connsiteY563" fmla="*/ 1404434 h 2820282"/>
                <a:gd name="connsiteX564" fmla="*/ 963507 w 5073419"/>
                <a:gd name="connsiteY564" fmla="*/ 1422294 h 2820282"/>
                <a:gd name="connsiteX565" fmla="*/ 927175 w 5073419"/>
                <a:gd name="connsiteY565" fmla="*/ 1405048 h 2820282"/>
                <a:gd name="connsiteX566" fmla="*/ 912608 w 5073419"/>
                <a:gd name="connsiteY566" fmla="*/ 1360344 h 2820282"/>
                <a:gd name="connsiteX567" fmla="*/ 926337 w 5073419"/>
                <a:gd name="connsiteY567" fmla="*/ 1315026 h 2820282"/>
                <a:gd name="connsiteX568" fmla="*/ 962614 w 5073419"/>
                <a:gd name="connsiteY568" fmla="*/ 1298394 h 2820282"/>
                <a:gd name="connsiteX569" fmla="*/ 994873 w 5073419"/>
                <a:gd name="connsiteY569" fmla="*/ 1314579 h 2820282"/>
                <a:gd name="connsiteX570" fmla="*/ 995319 w 5073419"/>
                <a:gd name="connsiteY570" fmla="*/ 1314579 h 2820282"/>
                <a:gd name="connsiteX571" fmla="*/ 605315 w 5073419"/>
                <a:gd name="connsiteY571" fmla="*/ 1255867 h 2820282"/>
                <a:gd name="connsiteX572" fmla="*/ 625407 w 5073419"/>
                <a:gd name="connsiteY572" fmla="*/ 1255867 h 2820282"/>
                <a:gd name="connsiteX573" fmla="*/ 625407 w 5073419"/>
                <a:gd name="connsiteY573" fmla="*/ 1314579 h 2820282"/>
                <a:gd name="connsiteX574" fmla="*/ 661126 w 5073419"/>
                <a:gd name="connsiteY574" fmla="*/ 1298394 h 2820282"/>
                <a:gd name="connsiteX575" fmla="*/ 683115 w 5073419"/>
                <a:gd name="connsiteY575" fmla="*/ 1303082 h 2820282"/>
                <a:gd name="connsiteX576" fmla="*/ 697849 w 5073419"/>
                <a:gd name="connsiteY576" fmla="*/ 1317481 h 2820282"/>
                <a:gd name="connsiteX577" fmla="*/ 702091 w 5073419"/>
                <a:gd name="connsiteY577" fmla="*/ 1344494 h 2820282"/>
                <a:gd name="connsiteX578" fmla="*/ 702091 w 5073419"/>
                <a:gd name="connsiteY578" fmla="*/ 1419503 h 2820282"/>
                <a:gd name="connsiteX579" fmla="*/ 681887 w 5073419"/>
                <a:gd name="connsiteY579" fmla="*/ 1419503 h 2820282"/>
                <a:gd name="connsiteX580" fmla="*/ 681887 w 5073419"/>
                <a:gd name="connsiteY580" fmla="*/ 1344717 h 2820282"/>
                <a:gd name="connsiteX581" fmla="*/ 675637 w 5073419"/>
                <a:gd name="connsiteY581" fmla="*/ 1322951 h 2820282"/>
                <a:gd name="connsiteX582" fmla="*/ 656996 w 5073419"/>
                <a:gd name="connsiteY582" fmla="*/ 1315696 h 2820282"/>
                <a:gd name="connsiteX583" fmla="*/ 635062 w 5073419"/>
                <a:gd name="connsiteY583" fmla="*/ 1324235 h 2820282"/>
                <a:gd name="connsiteX584" fmla="*/ 625407 w 5073419"/>
                <a:gd name="connsiteY584" fmla="*/ 1354763 h 2820282"/>
                <a:gd name="connsiteX585" fmla="*/ 625407 w 5073419"/>
                <a:gd name="connsiteY585" fmla="*/ 1419503 h 2820282"/>
                <a:gd name="connsiteX586" fmla="*/ 605315 w 5073419"/>
                <a:gd name="connsiteY586" fmla="*/ 1419503 h 2820282"/>
                <a:gd name="connsiteX587" fmla="*/ 353833 w 5073419"/>
                <a:gd name="connsiteY587" fmla="*/ 1255867 h 2820282"/>
                <a:gd name="connsiteX588" fmla="*/ 375599 w 5073419"/>
                <a:gd name="connsiteY588" fmla="*/ 1255867 h 2820282"/>
                <a:gd name="connsiteX589" fmla="*/ 375599 w 5073419"/>
                <a:gd name="connsiteY589" fmla="*/ 1419503 h 2820282"/>
                <a:gd name="connsiteX590" fmla="*/ 353833 w 5073419"/>
                <a:gd name="connsiteY590" fmla="*/ 1419503 h 2820282"/>
                <a:gd name="connsiteX591" fmla="*/ 451873 w 5073419"/>
                <a:gd name="connsiteY591" fmla="*/ 1253076 h 2820282"/>
                <a:gd name="connsiteX592" fmla="*/ 470626 w 5073419"/>
                <a:gd name="connsiteY592" fmla="*/ 1255085 h 2820282"/>
                <a:gd name="connsiteX593" fmla="*/ 467612 w 5073419"/>
                <a:gd name="connsiteY593" fmla="*/ 1272721 h 2820282"/>
                <a:gd name="connsiteX594" fmla="*/ 455780 w 5073419"/>
                <a:gd name="connsiteY594" fmla="*/ 1271605 h 2820282"/>
                <a:gd name="connsiteX595" fmla="*/ 443893 w 5073419"/>
                <a:gd name="connsiteY595" fmla="*/ 1274675 h 2820282"/>
                <a:gd name="connsiteX596" fmla="*/ 439260 w 5073419"/>
                <a:gd name="connsiteY596" fmla="*/ 1289911 h 2820282"/>
                <a:gd name="connsiteX597" fmla="*/ 439260 w 5073419"/>
                <a:gd name="connsiteY597" fmla="*/ 1301073 h 2820282"/>
                <a:gd name="connsiteX598" fmla="*/ 462143 w 5073419"/>
                <a:gd name="connsiteY598" fmla="*/ 1301073 h 2820282"/>
                <a:gd name="connsiteX599" fmla="*/ 462143 w 5073419"/>
                <a:gd name="connsiteY599" fmla="*/ 1316588 h 2820282"/>
                <a:gd name="connsiteX600" fmla="*/ 439260 w 5073419"/>
                <a:gd name="connsiteY600" fmla="*/ 1316588 h 2820282"/>
                <a:gd name="connsiteX601" fmla="*/ 439260 w 5073419"/>
                <a:gd name="connsiteY601" fmla="*/ 1419503 h 2820282"/>
                <a:gd name="connsiteX602" fmla="*/ 419168 w 5073419"/>
                <a:gd name="connsiteY602" fmla="*/ 1419503 h 2820282"/>
                <a:gd name="connsiteX603" fmla="*/ 419168 w 5073419"/>
                <a:gd name="connsiteY603" fmla="*/ 1316588 h 2820282"/>
                <a:gd name="connsiteX604" fmla="*/ 401309 w 5073419"/>
                <a:gd name="connsiteY604" fmla="*/ 1316588 h 2820282"/>
                <a:gd name="connsiteX605" fmla="*/ 401309 w 5073419"/>
                <a:gd name="connsiteY605" fmla="*/ 1301073 h 2820282"/>
                <a:gd name="connsiteX606" fmla="*/ 419168 w 5073419"/>
                <a:gd name="connsiteY606" fmla="*/ 1301073 h 2820282"/>
                <a:gd name="connsiteX607" fmla="*/ 419168 w 5073419"/>
                <a:gd name="connsiteY607" fmla="*/ 1288237 h 2820282"/>
                <a:gd name="connsiteX608" fmla="*/ 420843 w 5073419"/>
                <a:gd name="connsiteY608" fmla="*/ 1272052 h 2820282"/>
                <a:gd name="connsiteX609" fmla="*/ 429717 w 5073419"/>
                <a:gd name="connsiteY609" fmla="*/ 1258936 h 2820282"/>
                <a:gd name="connsiteX610" fmla="*/ 451873 w 5073419"/>
                <a:gd name="connsiteY610" fmla="*/ 1253076 h 2820282"/>
                <a:gd name="connsiteX611" fmla="*/ 2016227 w 5073419"/>
                <a:gd name="connsiteY611" fmla="*/ 392116 h 2820282"/>
                <a:gd name="connsiteX612" fmla="*/ 1981903 w 5073419"/>
                <a:gd name="connsiteY612" fmla="*/ 426442 h 2820282"/>
                <a:gd name="connsiteX613" fmla="*/ 1945239 w 5073419"/>
                <a:gd name="connsiteY613" fmla="*/ 522261 h 2820282"/>
                <a:gd name="connsiteX614" fmla="*/ 1912085 w 5073419"/>
                <a:gd name="connsiteY614" fmla="*/ 634530 h 2820282"/>
                <a:gd name="connsiteX615" fmla="*/ 1889853 w 5073419"/>
                <a:gd name="connsiteY615" fmla="*/ 726779 h 2820282"/>
                <a:gd name="connsiteX616" fmla="*/ 1988924 w 5073419"/>
                <a:gd name="connsiteY616" fmla="*/ 614510 h 2820282"/>
                <a:gd name="connsiteX617" fmla="*/ 2033389 w 5073419"/>
                <a:gd name="connsiteY617" fmla="*/ 436462 h 2820282"/>
                <a:gd name="connsiteX618" fmla="*/ 2030268 w 5073419"/>
                <a:gd name="connsiteY618" fmla="*/ 403562 h 2820282"/>
                <a:gd name="connsiteX619" fmla="*/ 2016227 w 5073419"/>
                <a:gd name="connsiteY619" fmla="*/ 392116 h 2820282"/>
                <a:gd name="connsiteX620" fmla="*/ 2012094 w 5073419"/>
                <a:gd name="connsiteY620" fmla="*/ 367698 h 2820282"/>
                <a:gd name="connsiteX621" fmla="*/ 2100408 w 5073419"/>
                <a:gd name="connsiteY621" fmla="*/ 412943 h 2820282"/>
                <a:gd name="connsiteX622" fmla="*/ 2134799 w 5073419"/>
                <a:gd name="connsiteY622" fmla="*/ 517076 h 2820282"/>
                <a:gd name="connsiteX623" fmla="*/ 2062818 w 5073419"/>
                <a:gd name="connsiteY623" fmla="*/ 687280 h 2820282"/>
                <a:gd name="connsiteX624" fmla="*/ 1887550 w 5073419"/>
                <a:gd name="connsiteY624" fmla="*/ 744015 h 2820282"/>
                <a:gd name="connsiteX625" fmla="*/ 1878944 w 5073419"/>
                <a:gd name="connsiteY625" fmla="*/ 815024 h 2820282"/>
                <a:gd name="connsiteX626" fmla="*/ 1875032 w 5073419"/>
                <a:gd name="connsiteY626" fmla="*/ 887468 h 2820282"/>
                <a:gd name="connsiteX627" fmla="*/ 1887141 w 5073419"/>
                <a:gd name="connsiteY627" fmla="*/ 1000803 h 2820282"/>
                <a:gd name="connsiteX628" fmla="*/ 1922690 w 5073419"/>
                <a:gd name="connsiteY628" fmla="*/ 1033793 h 2820282"/>
                <a:gd name="connsiteX629" fmla="*/ 1954716 w 5073419"/>
                <a:gd name="connsiteY629" fmla="*/ 1025917 h 2820282"/>
                <a:gd name="connsiteX630" fmla="*/ 1987528 w 5073419"/>
                <a:gd name="connsiteY630" fmla="*/ 997987 h 2820282"/>
                <a:gd name="connsiteX631" fmla="*/ 2026983 w 5073419"/>
                <a:gd name="connsiteY631" fmla="*/ 939266 h 2820282"/>
                <a:gd name="connsiteX632" fmla="*/ 2060192 w 5073419"/>
                <a:gd name="connsiteY632" fmla="*/ 863364 h 2820282"/>
                <a:gd name="connsiteX633" fmla="*/ 2071125 w 5073419"/>
                <a:gd name="connsiteY633" fmla="*/ 877750 h 2820282"/>
                <a:gd name="connsiteX634" fmla="*/ 1993774 w 5073419"/>
                <a:gd name="connsiteY634" fmla="*/ 1020092 h 2820282"/>
                <a:gd name="connsiteX635" fmla="*/ 1885953 w 5073419"/>
                <a:gd name="connsiteY635" fmla="*/ 1077602 h 2820282"/>
                <a:gd name="connsiteX636" fmla="*/ 1777912 w 5073419"/>
                <a:gd name="connsiteY636" fmla="*/ 1013651 h 2820282"/>
                <a:gd name="connsiteX637" fmla="*/ 1727596 w 5073419"/>
                <a:gd name="connsiteY637" fmla="*/ 826110 h 2820282"/>
                <a:gd name="connsiteX638" fmla="*/ 1812399 w 5073419"/>
                <a:gd name="connsiteY638" fmla="*/ 510680 h 2820282"/>
                <a:gd name="connsiteX639" fmla="*/ 2012094 w 5073419"/>
                <a:gd name="connsiteY639" fmla="*/ 367698 h 2820282"/>
                <a:gd name="connsiteX640" fmla="*/ 2288800 w 5073419"/>
                <a:gd name="connsiteY640" fmla="*/ 367340 h 2820282"/>
                <a:gd name="connsiteX641" fmla="*/ 2347697 w 5073419"/>
                <a:gd name="connsiteY641" fmla="*/ 409790 h 2820282"/>
                <a:gd name="connsiteX642" fmla="*/ 2369148 w 5073419"/>
                <a:gd name="connsiteY642" fmla="*/ 528499 h 2820282"/>
                <a:gd name="connsiteX643" fmla="*/ 2365638 w 5073419"/>
                <a:gd name="connsiteY643" fmla="*/ 591080 h 2820282"/>
                <a:gd name="connsiteX644" fmla="*/ 2359788 w 5073419"/>
                <a:gd name="connsiteY644" fmla="*/ 636404 h 2820282"/>
                <a:gd name="connsiteX645" fmla="*/ 2427264 w 5073419"/>
                <a:gd name="connsiteY645" fmla="*/ 437125 h 2820282"/>
                <a:gd name="connsiteX646" fmla="*/ 2518144 w 5073419"/>
                <a:gd name="connsiteY646" fmla="*/ 367340 h 2820282"/>
                <a:gd name="connsiteX647" fmla="*/ 2580941 w 5073419"/>
                <a:gd name="connsiteY647" fmla="*/ 409712 h 2820282"/>
                <a:gd name="connsiteX648" fmla="*/ 2607073 w 5073419"/>
                <a:gd name="connsiteY648" fmla="*/ 536826 h 2820282"/>
                <a:gd name="connsiteX649" fmla="*/ 2598493 w 5073419"/>
                <a:gd name="connsiteY649" fmla="*/ 619414 h 2820282"/>
                <a:gd name="connsiteX650" fmla="*/ 2577430 w 5073419"/>
                <a:gd name="connsiteY650" fmla="*/ 713493 h 2820282"/>
                <a:gd name="connsiteX651" fmla="*/ 2532966 w 5073419"/>
                <a:gd name="connsiteY651" fmla="*/ 877234 h 2820282"/>
                <a:gd name="connsiteX652" fmla="*/ 2500982 w 5073419"/>
                <a:gd name="connsiteY652" fmla="*/ 1010812 h 2820282"/>
                <a:gd name="connsiteX653" fmla="*/ 2504103 w 5073419"/>
                <a:gd name="connsiteY653" fmla="*/ 1028048 h 2820282"/>
                <a:gd name="connsiteX654" fmla="*/ 2513464 w 5073419"/>
                <a:gd name="connsiteY654" fmla="*/ 1033793 h 2820282"/>
                <a:gd name="connsiteX655" fmla="*/ 2534526 w 5073419"/>
                <a:gd name="connsiteY655" fmla="*/ 1016580 h 2820282"/>
                <a:gd name="connsiteX656" fmla="*/ 2570800 w 5073419"/>
                <a:gd name="connsiteY656" fmla="*/ 952013 h 2820282"/>
                <a:gd name="connsiteX657" fmla="*/ 2619555 w 5073419"/>
                <a:gd name="connsiteY657" fmla="*/ 809974 h 2820282"/>
                <a:gd name="connsiteX658" fmla="*/ 2629696 w 5073419"/>
                <a:gd name="connsiteY658" fmla="*/ 820050 h 2820282"/>
                <a:gd name="connsiteX659" fmla="*/ 2560659 w 5073419"/>
                <a:gd name="connsiteY659" fmla="*/ 1007817 h 2820282"/>
                <a:gd name="connsiteX660" fmla="*/ 2467439 w 5073419"/>
                <a:gd name="connsiteY660" fmla="*/ 1077602 h 2820282"/>
                <a:gd name="connsiteX661" fmla="*/ 2405032 w 5073419"/>
                <a:gd name="connsiteY661" fmla="*/ 1031639 h 2820282"/>
                <a:gd name="connsiteX662" fmla="*/ 2383970 w 5073419"/>
                <a:gd name="connsiteY662" fmla="*/ 918169 h 2820282"/>
                <a:gd name="connsiteX663" fmla="*/ 2389431 w 5073419"/>
                <a:gd name="connsiteY663" fmla="*/ 843480 h 2820282"/>
                <a:gd name="connsiteX664" fmla="*/ 2422584 w 5073419"/>
                <a:gd name="connsiteY664" fmla="*/ 711339 h 2820282"/>
                <a:gd name="connsiteX665" fmla="*/ 2468219 w 5073419"/>
                <a:gd name="connsiteY665" fmla="*/ 541852 h 2820282"/>
                <a:gd name="connsiteX666" fmla="*/ 2486160 w 5073419"/>
                <a:gd name="connsiteY666" fmla="*/ 438438 h 2820282"/>
                <a:gd name="connsiteX667" fmla="*/ 2483041 w 5073419"/>
                <a:gd name="connsiteY667" fmla="*/ 417611 h 2820282"/>
                <a:gd name="connsiteX668" fmla="*/ 2472900 w 5073419"/>
                <a:gd name="connsiteY668" fmla="*/ 411147 h 2820282"/>
                <a:gd name="connsiteX669" fmla="*/ 2449106 w 5073419"/>
                <a:gd name="connsiteY669" fmla="*/ 432681 h 2820282"/>
                <a:gd name="connsiteX670" fmla="*/ 2415173 w 5073419"/>
                <a:gd name="connsiteY670" fmla="*/ 501591 h 2820282"/>
                <a:gd name="connsiteX671" fmla="*/ 2374609 w 5073419"/>
                <a:gd name="connsiteY671" fmla="*/ 630793 h 2820282"/>
                <a:gd name="connsiteX672" fmla="*/ 2261497 w 5073419"/>
                <a:gd name="connsiteY672" fmla="*/ 1062879 h 2820282"/>
                <a:gd name="connsiteX673" fmla="*/ 2109381 w 5073419"/>
                <a:gd name="connsiteY673" fmla="*/ 1062879 h 2820282"/>
                <a:gd name="connsiteX674" fmla="*/ 2241995 w 5073419"/>
                <a:gd name="connsiteY674" fmla="*/ 517390 h 2820282"/>
                <a:gd name="connsiteX675" fmla="*/ 2252916 w 5073419"/>
                <a:gd name="connsiteY675" fmla="*/ 469296 h 2820282"/>
                <a:gd name="connsiteX676" fmla="*/ 2259157 w 5073419"/>
                <a:gd name="connsiteY676" fmla="*/ 431256 h 2820282"/>
                <a:gd name="connsiteX677" fmla="*/ 2256817 w 5073419"/>
                <a:gd name="connsiteY677" fmla="*/ 416893 h 2820282"/>
                <a:gd name="connsiteX678" fmla="*/ 2249796 w 5073419"/>
                <a:gd name="connsiteY678" fmla="*/ 412583 h 2820282"/>
                <a:gd name="connsiteX679" fmla="*/ 2224833 w 5073419"/>
                <a:gd name="connsiteY679" fmla="*/ 430515 h 2820282"/>
                <a:gd name="connsiteX680" fmla="*/ 2197140 w 5073419"/>
                <a:gd name="connsiteY680" fmla="*/ 477139 h 2820282"/>
                <a:gd name="connsiteX681" fmla="*/ 2167497 w 5073419"/>
                <a:gd name="connsiteY681" fmla="*/ 549585 h 2820282"/>
                <a:gd name="connsiteX682" fmla="*/ 2135904 w 5073419"/>
                <a:gd name="connsiteY682" fmla="*/ 640690 h 2820282"/>
                <a:gd name="connsiteX683" fmla="*/ 2125763 w 5073419"/>
                <a:gd name="connsiteY683" fmla="*/ 632050 h 2820282"/>
                <a:gd name="connsiteX684" fmla="*/ 2199480 w 5073419"/>
                <a:gd name="connsiteY684" fmla="*/ 439280 h 2820282"/>
                <a:gd name="connsiteX685" fmla="*/ 2288800 w 5073419"/>
                <a:gd name="connsiteY685" fmla="*/ 367340 h 2820282"/>
                <a:gd name="connsiteX686" fmla="*/ 1346590 w 5073419"/>
                <a:gd name="connsiteY686" fmla="*/ 15800 h 2820282"/>
                <a:gd name="connsiteX687" fmla="*/ 1576715 w 5073419"/>
                <a:gd name="connsiteY687" fmla="*/ 15800 h 2820282"/>
                <a:gd name="connsiteX688" fmla="*/ 1468283 w 5073419"/>
                <a:gd name="connsiteY688" fmla="*/ 495531 h 2820282"/>
                <a:gd name="connsiteX689" fmla="*/ 1519379 w 5073419"/>
                <a:gd name="connsiteY689" fmla="*/ 399297 h 2820282"/>
                <a:gd name="connsiteX690" fmla="*/ 1584516 w 5073419"/>
                <a:gd name="connsiteY690" fmla="*/ 367698 h 2820282"/>
                <a:gd name="connsiteX691" fmla="*/ 1652773 w 5073419"/>
                <a:gd name="connsiteY691" fmla="*/ 410789 h 2820282"/>
                <a:gd name="connsiteX692" fmla="*/ 1682806 w 5073419"/>
                <a:gd name="connsiteY692" fmla="*/ 540058 h 2820282"/>
                <a:gd name="connsiteX693" fmla="*/ 1676955 w 5073419"/>
                <a:gd name="connsiteY693" fmla="*/ 617619 h 2820282"/>
                <a:gd name="connsiteX694" fmla="*/ 1650823 w 5073419"/>
                <a:gd name="connsiteY694" fmla="*/ 725343 h 2820282"/>
                <a:gd name="connsiteX695" fmla="*/ 1603627 w 5073419"/>
                <a:gd name="connsiteY695" fmla="*/ 897702 h 2820282"/>
                <a:gd name="connsiteX696" fmla="*/ 1576715 w 5073419"/>
                <a:gd name="connsiteY696" fmla="*/ 1012608 h 2820282"/>
                <a:gd name="connsiteX697" fmla="*/ 1580225 w 5073419"/>
                <a:gd name="connsiteY697" fmla="*/ 1028407 h 2820282"/>
                <a:gd name="connsiteX698" fmla="*/ 1589976 w 5073419"/>
                <a:gd name="connsiteY698" fmla="*/ 1034152 h 2820282"/>
                <a:gd name="connsiteX699" fmla="*/ 1634051 w 5073419"/>
                <a:gd name="connsiteY699" fmla="*/ 983163 h 2820282"/>
                <a:gd name="connsiteX700" fmla="*/ 1668765 w 5073419"/>
                <a:gd name="connsiteY700" fmla="*/ 899137 h 2820282"/>
                <a:gd name="connsiteX701" fmla="*/ 1688267 w 5073419"/>
                <a:gd name="connsiteY701" fmla="*/ 838813 h 2820282"/>
                <a:gd name="connsiteX702" fmla="*/ 1698408 w 5073419"/>
                <a:gd name="connsiteY702" fmla="*/ 847430 h 2820282"/>
                <a:gd name="connsiteX703" fmla="*/ 1632101 w 5073419"/>
                <a:gd name="connsiteY703" fmla="*/ 1019071 h 2820282"/>
                <a:gd name="connsiteX704" fmla="*/ 1543171 w 5073419"/>
                <a:gd name="connsiteY704" fmla="*/ 1077242 h 2820282"/>
                <a:gd name="connsiteX705" fmla="*/ 1480375 w 5073419"/>
                <a:gd name="connsiteY705" fmla="*/ 1031279 h 2820282"/>
                <a:gd name="connsiteX706" fmla="*/ 1458922 w 5073419"/>
                <a:gd name="connsiteY706" fmla="*/ 913501 h 2820282"/>
                <a:gd name="connsiteX707" fmla="*/ 1471404 w 5073419"/>
                <a:gd name="connsiteY707" fmla="*/ 801468 h 2820282"/>
                <a:gd name="connsiteX708" fmla="*/ 1501827 w 5073419"/>
                <a:gd name="connsiteY708" fmla="*/ 691590 h 2820282"/>
                <a:gd name="connsiteX709" fmla="*/ 1542391 w 5073419"/>
                <a:gd name="connsiteY709" fmla="*/ 548676 h 2820282"/>
                <a:gd name="connsiteX710" fmla="*/ 1564233 w 5073419"/>
                <a:gd name="connsiteY710" fmla="*/ 433770 h 2820282"/>
                <a:gd name="connsiteX711" fmla="*/ 1560723 w 5073419"/>
                <a:gd name="connsiteY711" fmla="*/ 410789 h 2820282"/>
                <a:gd name="connsiteX712" fmla="*/ 1550192 w 5073419"/>
                <a:gd name="connsiteY712" fmla="*/ 403606 h 2820282"/>
                <a:gd name="connsiteX713" fmla="*/ 1522889 w 5073419"/>
                <a:gd name="connsiteY713" fmla="*/ 419407 h 2820282"/>
                <a:gd name="connsiteX714" fmla="*/ 1486225 w 5073419"/>
                <a:gd name="connsiteY714" fmla="*/ 486196 h 2820282"/>
                <a:gd name="connsiteX715" fmla="*/ 1441760 w 5073419"/>
                <a:gd name="connsiteY715" fmla="*/ 630546 h 2820282"/>
                <a:gd name="connsiteX716" fmla="*/ 1345810 w 5073419"/>
                <a:gd name="connsiteY716" fmla="*/ 1062879 h 2820282"/>
                <a:gd name="connsiteX717" fmla="*/ 1194474 w 5073419"/>
                <a:gd name="connsiteY717" fmla="*/ 1062879 h 2820282"/>
                <a:gd name="connsiteX718" fmla="*/ 1247520 w 5073419"/>
                <a:gd name="connsiteY718" fmla="*/ 824450 h 2820282"/>
                <a:gd name="connsiteX719" fmla="*/ 1321238 w 5073419"/>
                <a:gd name="connsiteY719" fmla="*/ 490505 h 2820282"/>
                <a:gd name="connsiteX720" fmla="*/ 1380524 w 5073419"/>
                <a:gd name="connsiteY720" fmla="*/ 218321 h 2820282"/>
                <a:gd name="connsiteX721" fmla="*/ 1402366 w 5073419"/>
                <a:gd name="connsiteY721" fmla="*/ 113470 h 2820282"/>
                <a:gd name="connsiteX722" fmla="*/ 1406657 w 5073419"/>
                <a:gd name="connsiteY722" fmla="*/ 74689 h 2820282"/>
                <a:gd name="connsiteX723" fmla="*/ 1380914 w 5073419"/>
                <a:gd name="connsiteY723" fmla="*/ 41654 h 2820282"/>
                <a:gd name="connsiteX724" fmla="*/ 1346590 w 5073419"/>
                <a:gd name="connsiteY724" fmla="*/ 38781 h 2820282"/>
                <a:gd name="connsiteX725" fmla="*/ 1811129 w 5073419"/>
                <a:gd name="connsiteY725" fmla="*/ 13841 h 2820282"/>
                <a:gd name="connsiteX726" fmla="*/ 1812632 w 5073419"/>
                <a:gd name="connsiteY726" fmla="*/ 16971 h 2820282"/>
                <a:gd name="connsiteX727" fmla="*/ 1814971 w 5073419"/>
                <a:gd name="connsiteY727" fmla="*/ 21050 h 2820282"/>
                <a:gd name="connsiteX728" fmla="*/ 1818776 w 5073419"/>
                <a:gd name="connsiteY728" fmla="*/ 26166 h 2820282"/>
                <a:gd name="connsiteX729" fmla="*/ 1823045 w 5073419"/>
                <a:gd name="connsiteY729" fmla="*/ 32597 h 2820282"/>
                <a:gd name="connsiteX730" fmla="*/ 1828810 w 5073419"/>
                <a:gd name="connsiteY730" fmla="*/ 39861 h 2820282"/>
                <a:gd name="connsiteX731" fmla="*/ 1836014 w 5073419"/>
                <a:gd name="connsiteY731" fmla="*/ 48365 h 2820282"/>
                <a:gd name="connsiteX732" fmla="*/ 1844742 w 5073419"/>
                <a:gd name="connsiteY732" fmla="*/ 57496 h 2820282"/>
                <a:gd name="connsiteX733" fmla="*/ 1854677 w 5073419"/>
                <a:gd name="connsiteY733" fmla="*/ 67209 h 2820282"/>
                <a:gd name="connsiteX734" fmla="*/ 1860091 w 5073419"/>
                <a:gd name="connsiteY734" fmla="*/ 72336 h 2820282"/>
                <a:gd name="connsiteX735" fmla="*/ 1865792 w 5073419"/>
                <a:gd name="connsiteY735" fmla="*/ 77711 h 2820282"/>
                <a:gd name="connsiteX736" fmla="*/ 1872182 w 5073419"/>
                <a:gd name="connsiteY736" fmla="*/ 82762 h 2820282"/>
                <a:gd name="connsiteX737" fmla="*/ 1878859 w 5073419"/>
                <a:gd name="connsiteY737" fmla="*/ 88062 h 2820282"/>
                <a:gd name="connsiteX738" fmla="*/ 1885852 w 5073419"/>
                <a:gd name="connsiteY738" fmla="*/ 93405 h 2820282"/>
                <a:gd name="connsiteX739" fmla="*/ 1893477 w 5073419"/>
                <a:gd name="connsiteY739" fmla="*/ 98834 h 2820282"/>
                <a:gd name="connsiteX740" fmla="*/ 1901418 w 5073419"/>
                <a:gd name="connsiteY740" fmla="*/ 104307 h 2820282"/>
                <a:gd name="connsiteX741" fmla="*/ 1909387 w 5073419"/>
                <a:gd name="connsiteY741" fmla="*/ 109575 h 2820282"/>
                <a:gd name="connsiteX742" fmla="*/ 1918592 w 5073419"/>
                <a:gd name="connsiteY742" fmla="*/ 115221 h 2820282"/>
                <a:gd name="connsiteX743" fmla="*/ 1927565 w 5073419"/>
                <a:gd name="connsiteY743" fmla="*/ 120208 h 2820282"/>
                <a:gd name="connsiteX744" fmla="*/ 1937085 w 5073419"/>
                <a:gd name="connsiteY744" fmla="*/ 125897 h 2820282"/>
                <a:gd name="connsiteX745" fmla="*/ 1947666 w 5073419"/>
                <a:gd name="connsiteY745" fmla="*/ 130895 h 2820282"/>
                <a:gd name="connsiteX746" fmla="*/ 1957903 w 5073419"/>
                <a:gd name="connsiteY746" fmla="*/ 136055 h 2820282"/>
                <a:gd name="connsiteX747" fmla="*/ 1969115 w 5073419"/>
                <a:gd name="connsiteY747" fmla="*/ 141141 h 2820282"/>
                <a:gd name="connsiteX748" fmla="*/ 1980672 w 5073419"/>
                <a:gd name="connsiteY748" fmla="*/ 146064 h 2820282"/>
                <a:gd name="connsiteX749" fmla="*/ 1992572 w 5073419"/>
                <a:gd name="connsiteY749" fmla="*/ 150826 h 2820282"/>
                <a:gd name="connsiteX750" fmla="*/ 2005133 w 5073419"/>
                <a:gd name="connsiteY750" fmla="*/ 155469 h 2820282"/>
                <a:gd name="connsiteX751" fmla="*/ 2018381 w 5073419"/>
                <a:gd name="connsiteY751" fmla="*/ 159788 h 2820282"/>
                <a:gd name="connsiteX752" fmla="*/ 2031973 w 5073419"/>
                <a:gd name="connsiteY752" fmla="*/ 163946 h 2820282"/>
                <a:gd name="connsiteX753" fmla="*/ 2046226 w 5073419"/>
                <a:gd name="connsiteY753" fmla="*/ 167985 h 2820282"/>
                <a:gd name="connsiteX754" fmla="*/ 2060822 w 5073419"/>
                <a:gd name="connsiteY754" fmla="*/ 171862 h 2820282"/>
                <a:gd name="connsiteX755" fmla="*/ 2076107 w 5073419"/>
                <a:gd name="connsiteY755" fmla="*/ 175417 h 2820282"/>
                <a:gd name="connsiteX756" fmla="*/ 2091763 w 5073419"/>
                <a:gd name="connsiteY756" fmla="*/ 178604 h 2820282"/>
                <a:gd name="connsiteX757" fmla="*/ 2108080 w 5073419"/>
                <a:gd name="connsiteY757" fmla="*/ 181672 h 2820282"/>
                <a:gd name="connsiteX758" fmla="*/ 2125084 w 5073419"/>
                <a:gd name="connsiteY758" fmla="*/ 184417 h 2820282"/>
                <a:gd name="connsiteX759" fmla="*/ 2142777 w 5073419"/>
                <a:gd name="connsiteY759" fmla="*/ 186839 h 2820282"/>
                <a:gd name="connsiteX760" fmla="*/ 2160841 w 5073419"/>
                <a:gd name="connsiteY760" fmla="*/ 188894 h 2820282"/>
                <a:gd name="connsiteX761" fmla="*/ 2179622 w 5073419"/>
                <a:gd name="connsiteY761" fmla="*/ 190421 h 2820282"/>
                <a:gd name="connsiteX762" fmla="*/ 2198774 w 5073419"/>
                <a:gd name="connsiteY762" fmla="*/ 191580 h 2820282"/>
                <a:gd name="connsiteX763" fmla="*/ 2218558 w 5073419"/>
                <a:gd name="connsiteY763" fmla="*/ 192826 h 2820282"/>
                <a:gd name="connsiteX764" fmla="*/ 2239115 w 5073419"/>
                <a:gd name="connsiteY764" fmla="*/ 193133 h 2820282"/>
                <a:gd name="connsiteX765" fmla="*/ 2260331 w 5073419"/>
                <a:gd name="connsiteY765" fmla="*/ 193323 h 2820282"/>
                <a:gd name="connsiteX766" fmla="*/ 2282291 w 5073419"/>
                <a:gd name="connsiteY766" fmla="*/ 192778 h 2820282"/>
                <a:gd name="connsiteX767" fmla="*/ 2304568 w 5073419"/>
                <a:gd name="connsiteY767" fmla="*/ 192277 h 2820282"/>
                <a:gd name="connsiteX768" fmla="*/ 2327617 w 5073419"/>
                <a:gd name="connsiteY768" fmla="*/ 190837 h 2820282"/>
                <a:gd name="connsiteX769" fmla="*/ 2351669 w 5073419"/>
                <a:gd name="connsiteY769" fmla="*/ 189117 h 2820282"/>
                <a:gd name="connsiteX770" fmla="*/ 2376122 w 5073419"/>
                <a:gd name="connsiteY770" fmla="*/ 186826 h 2820282"/>
                <a:gd name="connsiteX771" fmla="*/ 2401291 w 5073419"/>
                <a:gd name="connsiteY771" fmla="*/ 184005 h 2820282"/>
                <a:gd name="connsiteX772" fmla="*/ 2427147 w 5073419"/>
                <a:gd name="connsiteY772" fmla="*/ 180861 h 2820282"/>
                <a:gd name="connsiteX773" fmla="*/ 2453776 w 5073419"/>
                <a:gd name="connsiteY773" fmla="*/ 176779 h 2820282"/>
                <a:gd name="connsiteX774" fmla="*/ 2481093 w 5073419"/>
                <a:gd name="connsiteY774" fmla="*/ 172373 h 2820282"/>
                <a:gd name="connsiteX775" fmla="*/ 2509154 w 5073419"/>
                <a:gd name="connsiteY775" fmla="*/ 167234 h 2820282"/>
                <a:gd name="connsiteX776" fmla="*/ 2537960 w 5073419"/>
                <a:gd name="connsiteY776" fmla="*/ 161361 h 2820282"/>
                <a:gd name="connsiteX777" fmla="*/ 2547619 w 5073419"/>
                <a:gd name="connsiteY777" fmla="*/ 159295 h 2820282"/>
                <a:gd name="connsiteX778" fmla="*/ 2753374 w 5073419"/>
                <a:gd name="connsiteY778" fmla="*/ 108721 h 2820282"/>
                <a:gd name="connsiteX779" fmla="*/ 2783555 w 5073419"/>
                <a:gd name="connsiteY779" fmla="*/ 99416 h 2820282"/>
                <a:gd name="connsiteX780" fmla="*/ 2796621 w 5073419"/>
                <a:gd name="connsiteY780" fmla="*/ 96311 h 2820282"/>
                <a:gd name="connsiteX781" fmla="*/ 2815240 w 5073419"/>
                <a:gd name="connsiteY781" fmla="*/ 91968 h 2820282"/>
                <a:gd name="connsiteX782" fmla="*/ 2833486 w 5073419"/>
                <a:gd name="connsiteY782" fmla="*/ 87991 h 2820282"/>
                <a:gd name="connsiteX783" fmla="*/ 2851704 w 5073419"/>
                <a:gd name="connsiteY783" fmla="*/ 84219 h 2820282"/>
                <a:gd name="connsiteX784" fmla="*/ 2870182 w 5073419"/>
                <a:gd name="connsiteY784" fmla="*/ 80901 h 2820282"/>
                <a:gd name="connsiteX785" fmla="*/ 2888000 w 5073419"/>
                <a:gd name="connsiteY785" fmla="*/ 77701 h 2820282"/>
                <a:gd name="connsiteX786" fmla="*/ 2905818 w 5073419"/>
                <a:gd name="connsiteY786" fmla="*/ 74501 h 2820282"/>
                <a:gd name="connsiteX787" fmla="*/ 2923552 w 5073419"/>
                <a:gd name="connsiteY787" fmla="*/ 71916 h 2820282"/>
                <a:gd name="connsiteX788" fmla="*/ 2940914 w 5073419"/>
                <a:gd name="connsiteY788" fmla="*/ 69698 h 2820282"/>
                <a:gd name="connsiteX789" fmla="*/ 2958304 w 5073419"/>
                <a:gd name="connsiteY789" fmla="*/ 67275 h 2820282"/>
                <a:gd name="connsiteX790" fmla="*/ 2975322 w 5073419"/>
                <a:gd name="connsiteY790" fmla="*/ 65218 h 2820282"/>
                <a:gd name="connsiteX791" fmla="*/ 2992283 w 5073419"/>
                <a:gd name="connsiteY791" fmla="*/ 63572 h 2820282"/>
                <a:gd name="connsiteX792" fmla="*/ 3009245 w 5073419"/>
                <a:gd name="connsiteY792" fmla="*/ 61926 h 2820282"/>
                <a:gd name="connsiteX793" fmla="*/ 3025835 w 5073419"/>
                <a:gd name="connsiteY793" fmla="*/ 60646 h 2820282"/>
                <a:gd name="connsiteX794" fmla="*/ 3042369 w 5073419"/>
                <a:gd name="connsiteY794" fmla="*/ 59777 h 2820282"/>
                <a:gd name="connsiteX795" fmla="*/ 3058614 w 5073419"/>
                <a:gd name="connsiteY795" fmla="*/ 58659 h 2820282"/>
                <a:gd name="connsiteX796" fmla="*/ 3075091 w 5073419"/>
                <a:gd name="connsiteY796" fmla="*/ 58199 h 2820282"/>
                <a:gd name="connsiteX797" fmla="*/ 3090909 w 5073419"/>
                <a:gd name="connsiteY797" fmla="*/ 57858 h 2820282"/>
                <a:gd name="connsiteX798" fmla="*/ 3106755 w 5073419"/>
                <a:gd name="connsiteY798" fmla="*/ 57312 h 2820282"/>
                <a:gd name="connsiteX799" fmla="*/ 3122516 w 5073419"/>
                <a:gd name="connsiteY799" fmla="*/ 57381 h 2820282"/>
                <a:gd name="connsiteX800" fmla="*/ 3137961 w 5073419"/>
                <a:gd name="connsiteY800" fmla="*/ 57406 h 2820282"/>
                <a:gd name="connsiteX801" fmla="*/ 3153351 w 5073419"/>
                <a:gd name="connsiteY801" fmla="*/ 57842 h 2820282"/>
                <a:gd name="connsiteX802" fmla="*/ 3168396 w 5073419"/>
                <a:gd name="connsiteY802" fmla="*/ 58440 h 2820282"/>
                <a:gd name="connsiteX803" fmla="*/ 3183126 w 5073419"/>
                <a:gd name="connsiteY803" fmla="*/ 58994 h 2820282"/>
                <a:gd name="connsiteX804" fmla="*/ 3198143 w 5073419"/>
                <a:gd name="connsiteY804" fmla="*/ 59796 h 2820282"/>
                <a:gd name="connsiteX805" fmla="*/ 3212788 w 5073419"/>
                <a:gd name="connsiteY805" fmla="*/ 60965 h 2820282"/>
                <a:gd name="connsiteX806" fmla="*/ 3227461 w 5073419"/>
                <a:gd name="connsiteY806" fmla="*/ 61929 h 2820282"/>
                <a:gd name="connsiteX807" fmla="*/ 3241418 w 5073419"/>
                <a:gd name="connsiteY807" fmla="*/ 63422 h 2820282"/>
                <a:gd name="connsiteX808" fmla="*/ 3255692 w 5073419"/>
                <a:gd name="connsiteY808" fmla="*/ 64958 h 2820282"/>
                <a:gd name="connsiteX809" fmla="*/ 3269937 w 5073419"/>
                <a:gd name="connsiteY809" fmla="*/ 66699 h 2820282"/>
                <a:gd name="connsiteX810" fmla="*/ 3283522 w 5073419"/>
                <a:gd name="connsiteY810" fmla="*/ 68559 h 2820282"/>
                <a:gd name="connsiteX811" fmla="*/ 3297108 w 5073419"/>
                <a:gd name="connsiteY811" fmla="*/ 70418 h 2820282"/>
                <a:gd name="connsiteX812" fmla="*/ 3310664 w 5073419"/>
                <a:gd name="connsiteY812" fmla="*/ 72482 h 2820282"/>
                <a:gd name="connsiteX813" fmla="*/ 3323878 w 5073419"/>
                <a:gd name="connsiteY813" fmla="*/ 74709 h 2820282"/>
                <a:gd name="connsiteX814" fmla="*/ 3337090 w 5073419"/>
                <a:gd name="connsiteY814" fmla="*/ 76936 h 2820282"/>
                <a:gd name="connsiteX815" fmla="*/ 3349904 w 5073419"/>
                <a:gd name="connsiteY815" fmla="*/ 79733 h 2820282"/>
                <a:gd name="connsiteX816" fmla="*/ 3362773 w 5073419"/>
                <a:gd name="connsiteY816" fmla="*/ 82122 h 2820282"/>
                <a:gd name="connsiteX817" fmla="*/ 3375242 w 5073419"/>
                <a:gd name="connsiteY817" fmla="*/ 85081 h 2820282"/>
                <a:gd name="connsiteX818" fmla="*/ 3388055 w 5073419"/>
                <a:gd name="connsiteY818" fmla="*/ 87879 h 2820282"/>
                <a:gd name="connsiteX819" fmla="*/ 3400208 w 5073419"/>
                <a:gd name="connsiteY819" fmla="*/ 90795 h 2820282"/>
                <a:gd name="connsiteX820" fmla="*/ 3412333 w 5073419"/>
                <a:gd name="connsiteY820" fmla="*/ 93917 h 2820282"/>
                <a:gd name="connsiteX821" fmla="*/ 3424458 w 5073419"/>
                <a:gd name="connsiteY821" fmla="*/ 97038 h 2820282"/>
                <a:gd name="connsiteX822" fmla="*/ 3436239 w 5073419"/>
                <a:gd name="connsiteY822" fmla="*/ 100322 h 2820282"/>
                <a:gd name="connsiteX823" fmla="*/ 3459113 w 5073419"/>
                <a:gd name="connsiteY823" fmla="*/ 107212 h 2820282"/>
                <a:gd name="connsiteX824" fmla="*/ 3481643 w 5073419"/>
                <a:gd name="connsiteY824" fmla="*/ 114264 h 2820282"/>
                <a:gd name="connsiteX825" fmla="*/ 3503141 w 5073419"/>
                <a:gd name="connsiteY825" fmla="*/ 121801 h 2820282"/>
                <a:gd name="connsiteX826" fmla="*/ 3524295 w 5073419"/>
                <a:gd name="connsiteY826" fmla="*/ 129500 h 2820282"/>
                <a:gd name="connsiteX827" fmla="*/ 3544445 w 5073419"/>
                <a:gd name="connsiteY827" fmla="*/ 137479 h 2820282"/>
                <a:gd name="connsiteX828" fmla="*/ 3564252 w 5073419"/>
                <a:gd name="connsiteY828" fmla="*/ 145620 h 2820282"/>
                <a:gd name="connsiteX829" fmla="*/ 3583054 w 5073419"/>
                <a:gd name="connsiteY829" fmla="*/ 154041 h 2820282"/>
                <a:gd name="connsiteX830" fmla="*/ 3601196 w 5073419"/>
                <a:gd name="connsiteY830" fmla="*/ 162581 h 2820282"/>
                <a:gd name="connsiteX831" fmla="*/ 3619339 w 5073419"/>
                <a:gd name="connsiteY831" fmla="*/ 171120 h 2820282"/>
                <a:gd name="connsiteX832" fmla="*/ 3625905 w 5073419"/>
                <a:gd name="connsiteY832" fmla="*/ 174507 h 2820282"/>
                <a:gd name="connsiteX833" fmla="*/ 3614336 w 5073419"/>
                <a:gd name="connsiteY833" fmla="*/ 170040 h 2820282"/>
                <a:gd name="connsiteX834" fmla="*/ 3591366 w 5073419"/>
                <a:gd name="connsiteY834" fmla="*/ 161984 h 2820282"/>
                <a:gd name="connsiteX835" fmla="*/ 3568013 w 5073419"/>
                <a:gd name="connsiteY835" fmla="*/ 154130 h 2820282"/>
                <a:gd name="connsiteX836" fmla="*/ 3543535 w 5073419"/>
                <a:gd name="connsiteY836" fmla="*/ 146656 h 2820282"/>
                <a:gd name="connsiteX837" fmla="*/ 3518675 w 5073419"/>
                <a:gd name="connsiteY837" fmla="*/ 139387 h 2820282"/>
                <a:gd name="connsiteX838" fmla="*/ 3492668 w 5073419"/>
                <a:gd name="connsiteY838" fmla="*/ 132729 h 2820282"/>
                <a:gd name="connsiteX839" fmla="*/ 3466281 w 5073419"/>
                <a:gd name="connsiteY839" fmla="*/ 126277 h 2820282"/>
                <a:gd name="connsiteX840" fmla="*/ 3452705 w 5073419"/>
                <a:gd name="connsiteY840" fmla="*/ 123255 h 2820282"/>
                <a:gd name="connsiteX841" fmla="*/ 3438747 w 5073419"/>
                <a:gd name="connsiteY841" fmla="*/ 120438 h 2820282"/>
                <a:gd name="connsiteX842" fmla="*/ 3424789 w 5073419"/>
                <a:gd name="connsiteY842" fmla="*/ 117621 h 2820282"/>
                <a:gd name="connsiteX843" fmla="*/ 3410809 w 5073419"/>
                <a:gd name="connsiteY843" fmla="*/ 115037 h 2820282"/>
                <a:gd name="connsiteX844" fmla="*/ 3396088 w 5073419"/>
                <a:gd name="connsiteY844" fmla="*/ 112628 h 2820282"/>
                <a:gd name="connsiteX845" fmla="*/ 3381747 w 5073419"/>
                <a:gd name="connsiteY845" fmla="*/ 110016 h 2820282"/>
                <a:gd name="connsiteX846" fmla="*/ 3366984 w 5073419"/>
                <a:gd name="connsiteY846" fmla="*/ 108076 h 2820282"/>
                <a:gd name="connsiteX847" fmla="*/ 3352262 w 5073419"/>
                <a:gd name="connsiteY847" fmla="*/ 105667 h 2820282"/>
                <a:gd name="connsiteX848" fmla="*/ 3337116 w 5073419"/>
                <a:gd name="connsiteY848" fmla="*/ 103932 h 2820282"/>
                <a:gd name="connsiteX849" fmla="*/ 3321971 w 5073419"/>
                <a:gd name="connsiteY849" fmla="*/ 102195 h 2820282"/>
                <a:gd name="connsiteX850" fmla="*/ 3306444 w 5073419"/>
                <a:gd name="connsiteY850" fmla="*/ 100665 h 2820282"/>
                <a:gd name="connsiteX851" fmla="*/ 3290896 w 5073419"/>
                <a:gd name="connsiteY851" fmla="*/ 99368 h 2820282"/>
                <a:gd name="connsiteX852" fmla="*/ 3275349 w 5073419"/>
                <a:gd name="connsiteY852" fmla="*/ 98071 h 2820282"/>
                <a:gd name="connsiteX853" fmla="*/ 3259057 w 5073419"/>
                <a:gd name="connsiteY853" fmla="*/ 96949 h 2820282"/>
                <a:gd name="connsiteX854" fmla="*/ 3242745 w 5073419"/>
                <a:gd name="connsiteY854" fmla="*/ 96061 h 2820282"/>
                <a:gd name="connsiteX855" fmla="*/ 3226795 w 5073419"/>
                <a:gd name="connsiteY855" fmla="*/ 95203 h 2820282"/>
                <a:gd name="connsiteX856" fmla="*/ 3210060 w 5073419"/>
                <a:gd name="connsiteY856" fmla="*/ 94988 h 2820282"/>
                <a:gd name="connsiteX857" fmla="*/ 3193346 w 5073419"/>
                <a:gd name="connsiteY857" fmla="*/ 94539 h 2820282"/>
                <a:gd name="connsiteX858" fmla="*/ 3176229 w 5073419"/>
                <a:gd name="connsiteY858" fmla="*/ 94529 h 2820282"/>
                <a:gd name="connsiteX859" fmla="*/ 3159453 w 5073419"/>
                <a:gd name="connsiteY859" fmla="*/ 94784 h 2820282"/>
                <a:gd name="connsiteX860" fmla="*/ 3142316 w 5073419"/>
                <a:gd name="connsiteY860" fmla="*/ 95007 h 2820282"/>
                <a:gd name="connsiteX861" fmla="*/ 3124796 w 5073419"/>
                <a:gd name="connsiteY861" fmla="*/ 95436 h 2820282"/>
                <a:gd name="connsiteX862" fmla="*/ 3107237 w 5073419"/>
                <a:gd name="connsiteY862" fmla="*/ 96333 h 2820282"/>
                <a:gd name="connsiteX863" fmla="*/ 3089315 w 5073419"/>
                <a:gd name="connsiteY863" fmla="*/ 97201 h 2820282"/>
                <a:gd name="connsiteX864" fmla="*/ 3071332 w 5073419"/>
                <a:gd name="connsiteY864" fmla="*/ 98772 h 2820282"/>
                <a:gd name="connsiteX865" fmla="*/ 3053369 w 5073419"/>
                <a:gd name="connsiteY865" fmla="*/ 100108 h 2820282"/>
                <a:gd name="connsiteX866" fmla="*/ 3034663 w 5073419"/>
                <a:gd name="connsiteY866" fmla="*/ 101619 h 2820282"/>
                <a:gd name="connsiteX867" fmla="*/ 3016257 w 5073419"/>
                <a:gd name="connsiteY867" fmla="*/ 103863 h 2820282"/>
                <a:gd name="connsiteX868" fmla="*/ 2997509 w 5073419"/>
                <a:gd name="connsiteY868" fmla="*/ 105842 h 2820282"/>
                <a:gd name="connsiteX869" fmla="*/ 2978721 w 5073419"/>
                <a:gd name="connsiteY869" fmla="*/ 108291 h 2820282"/>
                <a:gd name="connsiteX870" fmla="*/ 2959530 w 5073419"/>
                <a:gd name="connsiteY870" fmla="*/ 111179 h 2820282"/>
                <a:gd name="connsiteX871" fmla="*/ 2940339 w 5073419"/>
                <a:gd name="connsiteY871" fmla="*/ 114065 h 2820282"/>
                <a:gd name="connsiteX872" fmla="*/ 2921108 w 5073419"/>
                <a:gd name="connsiteY872" fmla="*/ 117422 h 2820282"/>
                <a:gd name="connsiteX873" fmla="*/ 2901473 w 5073419"/>
                <a:gd name="connsiteY873" fmla="*/ 121218 h 2820282"/>
                <a:gd name="connsiteX874" fmla="*/ 2881860 w 5073419"/>
                <a:gd name="connsiteY874" fmla="*/ 124778 h 2820282"/>
                <a:gd name="connsiteX875" fmla="*/ 2861844 w 5073419"/>
                <a:gd name="connsiteY875" fmla="*/ 128777 h 2820282"/>
                <a:gd name="connsiteX876" fmla="*/ 2841766 w 5073419"/>
                <a:gd name="connsiteY876" fmla="*/ 133481 h 2820282"/>
                <a:gd name="connsiteX877" fmla="*/ 2821688 w 5073419"/>
                <a:gd name="connsiteY877" fmla="*/ 138183 h 2820282"/>
                <a:gd name="connsiteX878" fmla="*/ 2800868 w 5073419"/>
                <a:gd name="connsiteY878" fmla="*/ 143061 h 2820282"/>
                <a:gd name="connsiteX879" fmla="*/ 2780367 w 5073419"/>
                <a:gd name="connsiteY879" fmla="*/ 148437 h 2820282"/>
                <a:gd name="connsiteX880" fmla="*/ 2759847 w 5073419"/>
                <a:gd name="connsiteY880" fmla="*/ 154048 h 2820282"/>
                <a:gd name="connsiteX881" fmla="*/ 2738923 w 5073419"/>
                <a:gd name="connsiteY881" fmla="*/ 160098 h 2820282"/>
                <a:gd name="connsiteX882" fmla="*/ 2724242 w 5073419"/>
                <a:gd name="connsiteY882" fmla="*/ 164407 h 2820282"/>
                <a:gd name="connsiteX883" fmla="*/ 2690450 w 5073419"/>
                <a:gd name="connsiteY883" fmla="*/ 176786 h 2820282"/>
                <a:gd name="connsiteX884" fmla="*/ 2452442 w 5073419"/>
                <a:gd name="connsiteY884" fmla="*/ 235908 h 2820282"/>
                <a:gd name="connsiteX885" fmla="*/ 2422850 w 5073419"/>
                <a:gd name="connsiteY885" fmla="*/ 238122 h 2820282"/>
                <a:gd name="connsiteX886" fmla="*/ 2394635 w 5073419"/>
                <a:gd name="connsiteY886" fmla="*/ 239691 h 2820282"/>
                <a:gd name="connsiteX887" fmla="*/ 2366819 w 5073419"/>
                <a:gd name="connsiteY887" fmla="*/ 240687 h 2820282"/>
                <a:gd name="connsiteX888" fmla="*/ 2340351 w 5073419"/>
                <a:gd name="connsiteY888" fmla="*/ 241240 h 2820282"/>
                <a:gd name="connsiteX889" fmla="*/ 2314255 w 5073419"/>
                <a:gd name="connsiteY889" fmla="*/ 241428 h 2820282"/>
                <a:gd name="connsiteX890" fmla="*/ 2289219 w 5073419"/>
                <a:gd name="connsiteY890" fmla="*/ 240925 h 2820282"/>
                <a:gd name="connsiteX891" fmla="*/ 2264872 w 5073419"/>
                <a:gd name="connsiteY891" fmla="*/ 240099 h 2820282"/>
                <a:gd name="connsiteX892" fmla="*/ 2241556 w 5073419"/>
                <a:gd name="connsiteY892" fmla="*/ 238787 h 2820282"/>
                <a:gd name="connsiteX893" fmla="*/ 2218668 w 5073419"/>
                <a:gd name="connsiteY893" fmla="*/ 236698 h 2820282"/>
                <a:gd name="connsiteX894" fmla="*/ 2197072 w 5073419"/>
                <a:gd name="connsiteY894" fmla="*/ 234578 h 2820282"/>
                <a:gd name="connsiteX895" fmla="*/ 2175849 w 5073419"/>
                <a:gd name="connsiteY895" fmla="*/ 232091 h 2820282"/>
                <a:gd name="connsiteX896" fmla="*/ 2155657 w 5073419"/>
                <a:gd name="connsiteY896" fmla="*/ 229118 h 2820282"/>
                <a:gd name="connsiteX897" fmla="*/ 2136154 w 5073419"/>
                <a:gd name="connsiteY897" fmla="*/ 225822 h 2820282"/>
                <a:gd name="connsiteX898" fmla="*/ 2117365 w 5073419"/>
                <a:gd name="connsiteY898" fmla="*/ 221997 h 2820282"/>
                <a:gd name="connsiteX899" fmla="*/ 2099266 w 5073419"/>
                <a:gd name="connsiteY899" fmla="*/ 217849 h 2820282"/>
                <a:gd name="connsiteX900" fmla="*/ 2081826 w 5073419"/>
                <a:gd name="connsiteY900" fmla="*/ 213582 h 2820282"/>
                <a:gd name="connsiteX901" fmla="*/ 2065390 w 5073419"/>
                <a:gd name="connsiteY901" fmla="*/ 209035 h 2820282"/>
                <a:gd name="connsiteX902" fmla="*/ 2048982 w 5073419"/>
                <a:gd name="connsiteY902" fmla="*/ 204284 h 2820282"/>
                <a:gd name="connsiteX903" fmla="*/ 2033923 w 5073419"/>
                <a:gd name="connsiteY903" fmla="*/ 199089 h 2820282"/>
                <a:gd name="connsiteX904" fmla="*/ 2019178 w 5073419"/>
                <a:gd name="connsiteY904" fmla="*/ 193939 h 2820282"/>
                <a:gd name="connsiteX905" fmla="*/ 2005122 w 5073419"/>
                <a:gd name="connsiteY905" fmla="*/ 188464 h 2820282"/>
                <a:gd name="connsiteX906" fmla="*/ 1991755 w 5073419"/>
                <a:gd name="connsiteY906" fmla="*/ 182666 h 2820282"/>
                <a:gd name="connsiteX907" fmla="*/ 1979046 w 5073419"/>
                <a:gd name="connsiteY907" fmla="*/ 176750 h 2820282"/>
                <a:gd name="connsiteX908" fmla="*/ 1966970 w 5073419"/>
                <a:gd name="connsiteY908" fmla="*/ 170921 h 2820282"/>
                <a:gd name="connsiteX909" fmla="*/ 1954950 w 5073419"/>
                <a:gd name="connsiteY909" fmla="*/ 164681 h 2820282"/>
                <a:gd name="connsiteX910" fmla="*/ 1944222 w 5073419"/>
                <a:gd name="connsiteY910" fmla="*/ 158409 h 2820282"/>
                <a:gd name="connsiteX911" fmla="*/ 1933494 w 5073419"/>
                <a:gd name="connsiteY911" fmla="*/ 152137 h 2820282"/>
                <a:gd name="connsiteX912" fmla="*/ 1923769 w 5073419"/>
                <a:gd name="connsiteY912" fmla="*/ 145585 h 2820282"/>
                <a:gd name="connsiteX913" fmla="*/ 1914017 w 5073419"/>
                <a:gd name="connsiteY913" fmla="*/ 139238 h 2820282"/>
                <a:gd name="connsiteX914" fmla="*/ 1905268 w 5073419"/>
                <a:gd name="connsiteY914" fmla="*/ 132610 h 2820282"/>
                <a:gd name="connsiteX915" fmla="*/ 1896836 w 5073419"/>
                <a:gd name="connsiteY915" fmla="*/ 126026 h 2820282"/>
                <a:gd name="connsiteX916" fmla="*/ 1889007 w 5073419"/>
                <a:gd name="connsiteY916" fmla="*/ 119733 h 2820282"/>
                <a:gd name="connsiteX917" fmla="*/ 1881867 w 5073419"/>
                <a:gd name="connsiteY917" fmla="*/ 113117 h 2820282"/>
                <a:gd name="connsiteX918" fmla="*/ 1874697 w 5073419"/>
                <a:gd name="connsiteY918" fmla="*/ 106706 h 2820282"/>
                <a:gd name="connsiteX919" fmla="*/ 1868161 w 5073419"/>
                <a:gd name="connsiteY919" fmla="*/ 100381 h 2820282"/>
                <a:gd name="connsiteX920" fmla="*/ 1861940 w 5073419"/>
                <a:gd name="connsiteY920" fmla="*/ 94100 h 2820282"/>
                <a:gd name="connsiteX921" fmla="*/ 1856351 w 5073419"/>
                <a:gd name="connsiteY921" fmla="*/ 87905 h 2820282"/>
                <a:gd name="connsiteX922" fmla="*/ 1851077 w 5073419"/>
                <a:gd name="connsiteY922" fmla="*/ 81753 h 2820282"/>
                <a:gd name="connsiteX923" fmla="*/ 1846408 w 5073419"/>
                <a:gd name="connsiteY923" fmla="*/ 75893 h 2820282"/>
                <a:gd name="connsiteX924" fmla="*/ 1841738 w 5073419"/>
                <a:gd name="connsiteY924" fmla="*/ 70033 h 2820282"/>
                <a:gd name="connsiteX925" fmla="*/ 1837673 w 5073419"/>
                <a:gd name="connsiteY925" fmla="*/ 64464 h 2820282"/>
                <a:gd name="connsiteX926" fmla="*/ 1830778 w 5073419"/>
                <a:gd name="connsiteY926" fmla="*/ 53704 h 2820282"/>
                <a:gd name="connsiteX927" fmla="*/ 1824689 w 5073419"/>
                <a:gd name="connsiteY927" fmla="*/ 44100 h 2820282"/>
                <a:gd name="connsiteX928" fmla="*/ 1819754 w 5073419"/>
                <a:gd name="connsiteY928" fmla="*/ 35488 h 2820282"/>
                <a:gd name="connsiteX929" fmla="*/ 1816600 w 5073419"/>
                <a:gd name="connsiteY929" fmla="*/ 27956 h 2820282"/>
                <a:gd name="connsiteX930" fmla="*/ 1813882 w 5073419"/>
                <a:gd name="connsiteY930" fmla="*/ 21945 h 2820282"/>
                <a:gd name="connsiteX931" fmla="*/ 1812232 w 5073419"/>
                <a:gd name="connsiteY931" fmla="*/ 17542 h 2820282"/>
                <a:gd name="connsiteX932" fmla="*/ 1214952 w 5073419"/>
                <a:gd name="connsiteY932" fmla="*/ 0 h 2820282"/>
                <a:gd name="connsiteX933" fmla="*/ 1298030 w 5073419"/>
                <a:gd name="connsiteY933" fmla="*/ 53862 h 2820282"/>
                <a:gd name="connsiteX934" fmla="*/ 1331184 w 5073419"/>
                <a:gd name="connsiteY934" fmla="*/ 193904 h 2820282"/>
                <a:gd name="connsiteX935" fmla="*/ 1300761 w 5073419"/>
                <a:gd name="connsiteY935" fmla="*/ 334663 h 2820282"/>
                <a:gd name="connsiteX936" fmla="*/ 1224312 w 5073419"/>
                <a:gd name="connsiteY936" fmla="*/ 390680 h 2820282"/>
                <a:gd name="connsiteX937" fmla="*/ 1152545 w 5073419"/>
                <a:gd name="connsiteY937" fmla="*/ 344717 h 2820282"/>
                <a:gd name="connsiteX938" fmla="*/ 1122902 w 5073419"/>
                <a:gd name="connsiteY938" fmla="*/ 224066 h 2820282"/>
                <a:gd name="connsiteX939" fmla="*/ 1126412 w 5073419"/>
                <a:gd name="connsiteY939" fmla="*/ 180258 h 2820282"/>
                <a:gd name="connsiteX940" fmla="*/ 1136163 w 5073419"/>
                <a:gd name="connsiteY940" fmla="*/ 143632 h 2820282"/>
                <a:gd name="connsiteX941" fmla="*/ 1153325 w 5073419"/>
                <a:gd name="connsiteY941" fmla="*/ 101980 h 2820282"/>
                <a:gd name="connsiteX942" fmla="*/ 1164246 w 5073419"/>
                <a:gd name="connsiteY942" fmla="*/ 66072 h 2820282"/>
                <a:gd name="connsiteX943" fmla="*/ 1155665 w 5073419"/>
                <a:gd name="connsiteY943" fmla="*/ 53144 h 2820282"/>
                <a:gd name="connsiteX944" fmla="*/ 1138113 w 5073419"/>
                <a:gd name="connsiteY944" fmla="*/ 62481 h 2820282"/>
                <a:gd name="connsiteX945" fmla="*/ 1110031 w 5073419"/>
                <a:gd name="connsiteY945" fmla="*/ 97670 h 2820282"/>
                <a:gd name="connsiteX946" fmla="*/ 1072196 w 5073419"/>
                <a:gd name="connsiteY946" fmla="*/ 170205 h 2820282"/>
                <a:gd name="connsiteX947" fmla="*/ 1027341 w 5073419"/>
                <a:gd name="connsiteY947" fmla="*/ 280083 h 2820282"/>
                <a:gd name="connsiteX948" fmla="*/ 942703 w 5073419"/>
                <a:gd name="connsiteY948" fmla="*/ 514923 h 2820282"/>
                <a:gd name="connsiteX949" fmla="*/ 831931 w 5073419"/>
                <a:gd name="connsiteY949" fmla="*/ 835222 h 2820282"/>
                <a:gd name="connsiteX950" fmla="*/ 752362 w 5073419"/>
                <a:gd name="connsiteY950" fmla="*/ 1068625 h 2820282"/>
                <a:gd name="connsiteX951" fmla="*/ 661093 w 5073419"/>
                <a:gd name="connsiteY951" fmla="*/ 1068625 h 2820282"/>
                <a:gd name="connsiteX952" fmla="*/ 661093 w 5073419"/>
                <a:gd name="connsiteY952" fmla="*/ 364827 h 2820282"/>
                <a:gd name="connsiteX953" fmla="*/ 411467 w 5073419"/>
                <a:gd name="connsiteY953" fmla="*/ 1068625 h 2820282"/>
                <a:gd name="connsiteX954" fmla="*/ 327997 w 5073419"/>
                <a:gd name="connsiteY954" fmla="*/ 1068625 h 2820282"/>
                <a:gd name="connsiteX955" fmla="*/ 327997 w 5073419"/>
                <a:gd name="connsiteY955" fmla="*/ 201085 h 2820282"/>
                <a:gd name="connsiteX956" fmla="*/ 326437 w 5073419"/>
                <a:gd name="connsiteY956" fmla="*/ 132142 h 2820282"/>
                <a:gd name="connsiteX957" fmla="*/ 315906 w 5073419"/>
                <a:gd name="connsiteY957" fmla="*/ 68225 h 2820282"/>
                <a:gd name="connsiteX958" fmla="*/ 283533 w 5073419"/>
                <a:gd name="connsiteY958" fmla="*/ 44527 h 2820282"/>
                <a:gd name="connsiteX959" fmla="*/ 241408 w 5073419"/>
                <a:gd name="connsiteY959" fmla="*/ 38781 h 2820282"/>
                <a:gd name="connsiteX960" fmla="*/ 241408 w 5073419"/>
                <a:gd name="connsiteY960" fmla="*/ 15800 h 2820282"/>
                <a:gd name="connsiteX961" fmla="*/ 575284 w 5073419"/>
                <a:gd name="connsiteY961" fmla="*/ 15800 h 2820282"/>
                <a:gd name="connsiteX962" fmla="*/ 575284 w 5073419"/>
                <a:gd name="connsiteY962" fmla="*/ 38781 h 2820282"/>
                <a:gd name="connsiteX963" fmla="*/ 558902 w 5073419"/>
                <a:gd name="connsiteY963" fmla="*/ 41654 h 2820282"/>
                <a:gd name="connsiteX964" fmla="*/ 528089 w 5073419"/>
                <a:gd name="connsiteY964" fmla="*/ 62481 h 2820282"/>
                <a:gd name="connsiteX965" fmla="*/ 518338 w 5073419"/>
                <a:gd name="connsiteY965" fmla="*/ 129269 h 2820282"/>
                <a:gd name="connsiteX966" fmla="*/ 516778 w 5073419"/>
                <a:gd name="connsiteY966" fmla="*/ 198212 h 2820282"/>
                <a:gd name="connsiteX967" fmla="*/ 516778 w 5073419"/>
                <a:gd name="connsiteY967" fmla="*/ 709544 h 2820282"/>
                <a:gd name="connsiteX968" fmla="*/ 661093 w 5073419"/>
                <a:gd name="connsiteY968" fmla="*/ 307374 h 2820282"/>
                <a:gd name="connsiteX969" fmla="*/ 661093 w 5073419"/>
                <a:gd name="connsiteY969" fmla="*/ 201085 h 2820282"/>
                <a:gd name="connsiteX970" fmla="*/ 659533 w 5073419"/>
                <a:gd name="connsiteY970" fmla="*/ 132142 h 2820282"/>
                <a:gd name="connsiteX971" fmla="*/ 652512 w 5073419"/>
                <a:gd name="connsiteY971" fmla="*/ 68225 h 2820282"/>
                <a:gd name="connsiteX972" fmla="*/ 618969 w 5073419"/>
                <a:gd name="connsiteY972" fmla="*/ 40217 h 2820282"/>
                <a:gd name="connsiteX973" fmla="*/ 603367 w 5073419"/>
                <a:gd name="connsiteY973" fmla="*/ 38781 h 2820282"/>
                <a:gd name="connsiteX974" fmla="*/ 603367 w 5073419"/>
                <a:gd name="connsiteY974" fmla="*/ 15800 h 2820282"/>
                <a:gd name="connsiteX975" fmla="*/ 936462 w 5073419"/>
                <a:gd name="connsiteY975" fmla="*/ 15800 h 2820282"/>
                <a:gd name="connsiteX976" fmla="*/ 936462 w 5073419"/>
                <a:gd name="connsiteY976" fmla="*/ 38781 h 2820282"/>
                <a:gd name="connsiteX977" fmla="*/ 894338 w 5073419"/>
                <a:gd name="connsiteY977" fmla="*/ 43090 h 2820282"/>
                <a:gd name="connsiteX978" fmla="*/ 861965 w 5073419"/>
                <a:gd name="connsiteY978" fmla="*/ 63917 h 2820282"/>
                <a:gd name="connsiteX979" fmla="*/ 851433 w 5073419"/>
                <a:gd name="connsiteY979" fmla="*/ 129269 h 2820282"/>
                <a:gd name="connsiteX980" fmla="*/ 849873 w 5073419"/>
                <a:gd name="connsiteY980" fmla="*/ 198212 h 2820282"/>
                <a:gd name="connsiteX981" fmla="*/ 849873 w 5073419"/>
                <a:gd name="connsiteY981" fmla="*/ 713853 h 2820282"/>
                <a:gd name="connsiteX982" fmla="*/ 882636 w 5073419"/>
                <a:gd name="connsiteY982" fmla="*/ 619774 h 2820282"/>
                <a:gd name="connsiteX983" fmla="*/ 952064 w 5073419"/>
                <a:gd name="connsiteY983" fmla="*/ 428024 h 2820282"/>
                <a:gd name="connsiteX984" fmla="*/ 1041773 w 5073419"/>
                <a:gd name="connsiteY984" fmla="*/ 192468 h 2820282"/>
                <a:gd name="connsiteX985" fmla="*/ 1116661 w 5073419"/>
                <a:gd name="connsiteY985" fmla="*/ 52426 h 2820282"/>
                <a:gd name="connsiteX986" fmla="*/ 1214952 w 5073419"/>
                <a:gd name="connsiteY986" fmla="*/ 0 h 282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</a:cxnLst>
              <a:rect l="l" t="t" r="r" b="b"/>
              <a:pathLst>
                <a:path w="5073419" h="2820282">
                  <a:moveTo>
                    <a:pt x="1017244" y="2013255"/>
                  </a:moveTo>
                  <a:cubicBezTo>
                    <a:pt x="1008024" y="2013255"/>
                    <a:pt x="997469" y="2025071"/>
                    <a:pt x="985580" y="2048703"/>
                  </a:cubicBezTo>
                  <a:cubicBezTo>
                    <a:pt x="973691" y="2072335"/>
                    <a:pt x="958284" y="2113690"/>
                    <a:pt x="939358" y="2172770"/>
                  </a:cubicBezTo>
                  <a:cubicBezTo>
                    <a:pt x="920433" y="2231850"/>
                    <a:pt x="901508" y="2297230"/>
                    <a:pt x="882582" y="2368914"/>
                  </a:cubicBezTo>
                  <a:cubicBezTo>
                    <a:pt x="863657" y="2440598"/>
                    <a:pt x="854194" y="2487073"/>
                    <a:pt x="854194" y="2508341"/>
                  </a:cubicBezTo>
                  <a:cubicBezTo>
                    <a:pt x="854194" y="2515432"/>
                    <a:pt x="855164" y="2520946"/>
                    <a:pt x="857105" y="2524884"/>
                  </a:cubicBezTo>
                  <a:cubicBezTo>
                    <a:pt x="859047" y="2528823"/>
                    <a:pt x="861958" y="2530792"/>
                    <a:pt x="865840" y="2530792"/>
                  </a:cubicBezTo>
                  <a:cubicBezTo>
                    <a:pt x="880884" y="2530792"/>
                    <a:pt x="895199" y="2518780"/>
                    <a:pt x="908787" y="2494754"/>
                  </a:cubicBezTo>
                  <a:cubicBezTo>
                    <a:pt x="922374" y="2470728"/>
                    <a:pt x="932807" y="2450246"/>
                    <a:pt x="940086" y="2433311"/>
                  </a:cubicBezTo>
                  <a:cubicBezTo>
                    <a:pt x="947365" y="2416374"/>
                    <a:pt x="956949" y="2387622"/>
                    <a:pt x="968839" y="2347055"/>
                  </a:cubicBezTo>
                  <a:cubicBezTo>
                    <a:pt x="980728" y="2306486"/>
                    <a:pt x="995043" y="2254299"/>
                    <a:pt x="1011784" y="2190494"/>
                  </a:cubicBezTo>
                  <a:cubicBezTo>
                    <a:pt x="1028526" y="2126687"/>
                    <a:pt x="1036897" y="2079818"/>
                    <a:pt x="1036897" y="2049884"/>
                  </a:cubicBezTo>
                  <a:cubicBezTo>
                    <a:pt x="1036897" y="2037281"/>
                    <a:pt x="1035320" y="2028025"/>
                    <a:pt x="1032165" y="2022117"/>
                  </a:cubicBezTo>
                  <a:cubicBezTo>
                    <a:pt x="1029012" y="2016209"/>
                    <a:pt x="1024038" y="2013255"/>
                    <a:pt x="1017244" y="2013255"/>
                  </a:cubicBezTo>
                  <a:close/>
                  <a:moveTo>
                    <a:pt x="4567830" y="1994349"/>
                  </a:moveTo>
                  <a:cubicBezTo>
                    <a:pt x="4557153" y="1994349"/>
                    <a:pt x="4546477" y="2003761"/>
                    <a:pt x="4535802" y="2022587"/>
                  </a:cubicBezTo>
                  <a:cubicBezTo>
                    <a:pt x="4525126" y="2041412"/>
                    <a:pt x="4513722" y="2067688"/>
                    <a:pt x="4501590" y="2101413"/>
                  </a:cubicBezTo>
                  <a:cubicBezTo>
                    <a:pt x="4489458" y="2135137"/>
                    <a:pt x="4479147" y="2165922"/>
                    <a:pt x="4470655" y="2193771"/>
                  </a:cubicBezTo>
                  <a:cubicBezTo>
                    <a:pt x="4462162" y="2221618"/>
                    <a:pt x="4455246" y="2246914"/>
                    <a:pt x="4449909" y="2269659"/>
                  </a:cubicBezTo>
                  <a:cubicBezTo>
                    <a:pt x="4483878" y="2263383"/>
                    <a:pt x="4514693" y="2232596"/>
                    <a:pt x="4542353" y="2177302"/>
                  </a:cubicBezTo>
                  <a:cubicBezTo>
                    <a:pt x="4570013" y="2122007"/>
                    <a:pt x="4583844" y="2073184"/>
                    <a:pt x="4583844" y="2030830"/>
                  </a:cubicBezTo>
                  <a:cubicBezTo>
                    <a:pt x="4583844" y="2019063"/>
                    <a:pt x="4582872" y="2010043"/>
                    <a:pt x="4580932" y="2003765"/>
                  </a:cubicBezTo>
                  <a:cubicBezTo>
                    <a:pt x="4578990" y="1997487"/>
                    <a:pt x="4574623" y="1994349"/>
                    <a:pt x="4567830" y="1994349"/>
                  </a:cubicBezTo>
                  <a:close/>
                  <a:moveTo>
                    <a:pt x="3660014" y="1994349"/>
                  </a:moveTo>
                  <a:cubicBezTo>
                    <a:pt x="3651279" y="1994349"/>
                    <a:pt x="3641817" y="2003999"/>
                    <a:pt x="3631626" y="2023298"/>
                  </a:cubicBezTo>
                  <a:cubicBezTo>
                    <a:pt x="3621435" y="2042597"/>
                    <a:pt x="3606756" y="2083166"/>
                    <a:pt x="3587588" y="2145002"/>
                  </a:cubicBezTo>
                  <a:cubicBezTo>
                    <a:pt x="3568420" y="2206839"/>
                    <a:pt x="3550100" y="2273402"/>
                    <a:pt x="3532631" y="2344691"/>
                  </a:cubicBezTo>
                  <a:cubicBezTo>
                    <a:pt x="3515161" y="2415981"/>
                    <a:pt x="3506426" y="2466199"/>
                    <a:pt x="3506426" y="2495344"/>
                  </a:cubicBezTo>
                  <a:cubicBezTo>
                    <a:pt x="3506426" y="2510311"/>
                    <a:pt x="3508368" y="2521536"/>
                    <a:pt x="3512250" y="2529019"/>
                  </a:cubicBezTo>
                  <a:cubicBezTo>
                    <a:pt x="3516132" y="2536504"/>
                    <a:pt x="3521956" y="2540245"/>
                    <a:pt x="3529720" y="2540245"/>
                  </a:cubicBezTo>
                  <a:cubicBezTo>
                    <a:pt x="3537969" y="2540245"/>
                    <a:pt x="3546704" y="2531579"/>
                    <a:pt x="3555924" y="2514249"/>
                  </a:cubicBezTo>
                  <a:cubicBezTo>
                    <a:pt x="3565144" y="2496920"/>
                    <a:pt x="3578611" y="2460684"/>
                    <a:pt x="3596323" y="2405543"/>
                  </a:cubicBezTo>
                  <a:cubicBezTo>
                    <a:pt x="3614035" y="2350402"/>
                    <a:pt x="3632960" y="2282854"/>
                    <a:pt x="3653099" y="2202900"/>
                  </a:cubicBezTo>
                  <a:cubicBezTo>
                    <a:pt x="3673237" y="2122946"/>
                    <a:pt x="3683306" y="2066821"/>
                    <a:pt x="3683306" y="2034523"/>
                  </a:cubicBezTo>
                  <a:cubicBezTo>
                    <a:pt x="3683306" y="2021919"/>
                    <a:pt x="3681487" y="2012073"/>
                    <a:pt x="3677847" y="2004984"/>
                  </a:cubicBezTo>
                  <a:cubicBezTo>
                    <a:pt x="3674208" y="1997895"/>
                    <a:pt x="3668264" y="1994349"/>
                    <a:pt x="3660014" y="1994349"/>
                  </a:cubicBezTo>
                  <a:close/>
                  <a:moveTo>
                    <a:pt x="4563974" y="1974261"/>
                  </a:moveTo>
                  <a:cubicBezTo>
                    <a:pt x="4597518" y="1974261"/>
                    <a:pt x="4624987" y="1986669"/>
                    <a:pt x="4646380" y="2011482"/>
                  </a:cubicBezTo>
                  <a:cubicBezTo>
                    <a:pt x="4667774" y="2036295"/>
                    <a:pt x="4678470" y="2064850"/>
                    <a:pt x="4678470" y="2097147"/>
                  </a:cubicBezTo>
                  <a:cubicBezTo>
                    <a:pt x="4678470" y="2159377"/>
                    <a:pt x="4656082" y="2206051"/>
                    <a:pt x="4611304" y="2237166"/>
                  </a:cubicBezTo>
                  <a:cubicBezTo>
                    <a:pt x="4566527" y="2268282"/>
                    <a:pt x="4512012" y="2283839"/>
                    <a:pt x="4447760" y="2283839"/>
                  </a:cubicBezTo>
                  <a:cubicBezTo>
                    <a:pt x="4444840" y="2298782"/>
                    <a:pt x="4442164" y="2318253"/>
                    <a:pt x="4439730" y="2342254"/>
                  </a:cubicBezTo>
                  <a:cubicBezTo>
                    <a:pt x="4437296" y="2366256"/>
                    <a:pt x="4436080" y="2386121"/>
                    <a:pt x="4436080" y="2401851"/>
                  </a:cubicBezTo>
                  <a:cubicBezTo>
                    <a:pt x="4436080" y="2445914"/>
                    <a:pt x="4439846" y="2476992"/>
                    <a:pt x="4447378" y="2495086"/>
                  </a:cubicBezTo>
                  <a:cubicBezTo>
                    <a:pt x="4454912" y="2513179"/>
                    <a:pt x="4465968" y="2522225"/>
                    <a:pt x="4480550" y="2522225"/>
                  </a:cubicBezTo>
                  <a:cubicBezTo>
                    <a:pt x="4491726" y="2522225"/>
                    <a:pt x="4501687" y="2520066"/>
                    <a:pt x="4510433" y="2515746"/>
                  </a:cubicBezTo>
                  <a:cubicBezTo>
                    <a:pt x="4519180" y="2511425"/>
                    <a:pt x="4529386" y="2503766"/>
                    <a:pt x="4541050" y="2492769"/>
                  </a:cubicBezTo>
                  <a:cubicBezTo>
                    <a:pt x="4552716" y="2481771"/>
                    <a:pt x="4564988" y="2465669"/>
                    <a:pt x="4577866" y="2444463"/>
                  </a:cubicBezTo>
                  <a:cubicBezTo>
                    <a:pt x="4590744" y="2423255"/>
                    <a:pt x="4601074" y="2402441"/>
                    <a:pt x="4608854" y="2382022"/>
                  </a:cubicBezTo>
                  <a:lnTo>
                    <a:pt x="4619055" y="2393856"/>
                  </a:lnTo>
                  <a:cubicBezTo>
                    <a:pt x="4598644" y="2440382"/>
                    <a:pt x="4574584" y="2479414"/>
                    <a:pt x="4546879" y="2510954"/>
                  </a:cubicBezTo>
                  <a:cubicBezTo>
                    <a:pt x="4519174" y="2542494"/>
                    <a:pt x="4485636" y="2558264"/>
                    <a:pt x="4446270" y="2558264"/>
                  </a:cubicBezTo>
                  <a:cubicBezTo>
                    <a:pt x="4410360" y="2558264"/>
                    <a:pt x="4376755" y="2540728"/>
                    <a:pt x="4345456" y="2505655"/>
                  </a:cubicBezTo>
                  <a:cubicBezTo>
                    <a:pt x="4314155" y="2470583"/>
                    <a:pt x="4298506" y="2419156"/>
                    <a:pt x="4298506" y="2351375"/>
                  </a:cubicBezTo>
                  <a:cubicBezTo>
                    <a:pt x="4298506" y="2256798"/>
                    <a:pt x="4324882" y="2170302"/>
                    <a:pt x="4377636" y="2091886"/>
                  </a:cubicBezTo>
                  <a:cubicBezTo>
                    <a:pt x="4430390" y="2013469"/>
                    <a:pt x="4492503" y="1974261"/>
                    <a:pt x="4563974" y="1974261"/>
                  </a:cubicBezTo>
                  <a:close/>
                  <a:moveTo>
                    <a:pt x="3647640" y="1974261"/>
                  </a:moveTo>
                  <a:cubicBezTo>
                    <a:pt x="3668991" y="1974261"/>
                    <a:pt x="3687432" y="1980367"/>
                    <a:pt x="3702960" y="1992577"/>
                  </a:cubicBezTo>
                  <a:cubicBezTo>
                    <a:pt x="3718488" y="2004787"/>
                    <a:pt x="3733289" y="2023102"/>
                    <a:pt x="3747362" y="2047520"/>
                  </a:cubicBezTo>
                  <a:cubicBezTo>
                    <a:pt x="3761435" y="2071940"/>
                    <a:pt x="3771018" y="2097738"/>
                    <a:pt x="3776114" y="2124916"/>
                  </a:cubicBezTo>
                  <a:cubicBezTo>
                    <a:pt x="3781210" y="2152092"/>
                    <a:pt x="3783758" y="2179859"/>
                    <a:pt x="3783758" y="2208218"/>
                  </a:cubicBezTo>
                  <a:cubicBezTo>
                    <a:pt x="3783758" y="2297230"/>
                    <a:pt x="3760344" y="2377776"/>
                    <a:pt x="3713515" y="2449852"/>
                  </a:cubicBezTo>
                  <a:cubicBezTo>
                    <a:pt x="3666687" y="2521930"/>
                    <a:pt x="3609546" y="2557968"/>
                    <a:pt x="3542094" y="2557968"/>
                  </a:cubicBezTo>
                  <a:cubicBezTo>
                    <a:pt x="3521713" y="2557968"/>
                    <a:pt x="3503272" y="2551666"/>
                    <a:pt x="3486773" y="2539064"/>
                  </a:cubicBezTo>
                  <a:cubicBezTo>
                    <a:pt x="3470274" y="2526459"/>
                    <a:pt x="3452683" y="2504010"/>
                    <a:pt x="3434000" y="2471713"/>
                  </a:cubicBezTo>
                  <a:cubicBezTo>
                    <a:pt x="3415318" y="2439415"/>
                    <a:pt x="3405976" y="2390182"/>
                    <a:pt x="3405976" y="2324013"/>
                  </a:cubicBezTo>
                  <a:cubicBezTo>
                    <a:pt x="3405976" y="2236575"/>
                    <a:pt x="3429147" y="2156425"/>
                    <a:pt x="3475490" y="2083559"/>
                  </a:cubicBezTo>
                  <a:cubicBezTo>
                    <a:pt x="3521834" y="2010695"/>
                    <a:pt x="3579216" y="1974261"/>
                    <a:pt x="3647640" y="1974261"/>
                  </a:cubicBezTo>
                  <a:close/>
                  <a:moveTo>
                    <a:pt x="2436843" y="1974261"/>
                  </a:moveTo>
                  <a:cubicBezTo>
                    <a:pt x="2467498" y="1974261"/>
                    <a:pt x="2493651" y="1986669"/>
                    <a:pt x="2515303" y="2011482"/>
                  </a:cubicBezTo>
                  <a:cubicBezTo>
                    <a:pt x="2536954" y="2036295"/>
                    <a:pt x="2547779" y="2067214"/>
                    <a:pt x="2547779" y="2104238"/>
                  </a:cubicBezTo>
                  <a:cubicBezTo>
                    <a:pt x="2547779" y="2131808"/>
                    <a:pt x="2542528" y="2155242"/>
                    <a:pt x="2532027" y="2174542"/>
                  </a:cubicBezTo>
                  <a:cubicBezTo>
                    <a:pt x="2521526" y="2193842"/>
                    <a:pt x="2508219" y="2203491"/>
                    <a:pt x="2492106" y="2203491"/>
                  </a:cubicBezTo>
                  <a:cubicBezTo>
                    <a:pt x="2477943" y="2203491"/>
                    <a:pt x="2464755" y="2194432"/>
                    <a:pt x="2452544" y="2176314"/>
                  </a:cubicBezTo>
                  <a:cubicBezTo>
                    <a:pt x="2440332" y="2158196"/>
                    <a:pt x="2434226" y="2136534"/>
                    <a:pt x="2434226" y="2111327"/>
                  </a:cubicBezTo>
                  <a:cubicBezTo>
                    <a:pt x="2434226" y="2097147"/>
                    <a:pt x="2436532" y="2084347"/>
                    <a:pt x="2441142" y="2072925"/>
                  </a:cubicBezTo>
                  <a:cubicBezTo>
                    <a:pt x="2445752" y="2061503"/>
                    <a:pt x="2450847" y="2053428"/>
                    <a:pt x="2456427" y="2048703"/>
                  </a:cubicBezTo>
                  <a:cubicBezTo>
                    <a:pt x="2462008" y="2043976"/>
                    <a:pt x="2469045" y="2040234"/>
                    <a:pt x="2477537" y="2037477"/>
                  </a:cubicBezTo>
                  <a:cubicBezTo>
                    <a:pt x="2486029" y="2034720"/>
                    <a:pt x="2490275" y="2029404"/>
                    <a:pt x="2490275" y="2021525"/>
                  </a:cubicBezTo>
                  <a:cubicBezTo>
                    <a:pt x="2490275" y="2014436"/>
                    <a:pt x="2486272" y="2007740"/>
                    <a:pt x="2478264" y="2001439"/>
                  </a:cubicBezTo>
                  <a:cubicBezTo>
                    <a:pt x="2470258" y="1995137"/>
                    <a:pt x="2459218" y="1991985"/>
                    <a:pt x="2445145" y="1991985"/>
                  </a:cubicBezTo>
                  <a:cubicBezTo>
                    <a:pt x="2425734" y="1991985"/>
                    <a:pt x="2409720" y="1999682"/>
                    <a:pt x="2397104" y="2015073"/>
                  </a:cubicBezTo>
                  <a:cubicBezTo>
                    <a:pt x="2384486" y="2030465"/>
                    <a:pt x="2378178" y="2050394"/>
                    <a:pt x="2378178" y="2074863"/>
                  </a:cubicBezTo>
                  <a:cubicBezTo>
                    <a:pt x="2378178" y="2093819"/>
                    <a:pt x="2380366" y="2108819"/>
                    <a:pt x="2384740" y="2119866"/>
                  </a:cubicBezTo>
                  <a:cubicBezTo>
                    <a:pt x="2389116" y="2130913"/>
                    <a:pt x="2396891" y="2144725"/>
                    <a:pt x="2408068" y="2161304"/>
                  </a:cubicBezTo>
                  <a:lnTo>
                    <a:pt x="2466380" y="2244182"/>
                  </a:lnTo>
                  <a:cubicBezTo>
                    <a:pt x="2479505" y="2263925"/>
                    <a:pt x="2489225" y="2284057"/>
                    <a:pt x="2495541" y="2304581"/>
                  </a:cubicBezTo>
                  <a:cubicBezTo>
                    <a:pt x="2501858" y="2325105"/>
                    <a:pt x="2505016" y="2348784"/>
                    <a:pt x="2505016" y="2375615"/>
                  </a:cubicBezTo>
                  <a:cubicBezTo>
                    <a:pt x="2505016" y="2434031"/>
                    <a:pt x="2488224" y="2479421"/>
                    <a:pt x="2454642" y="2511785"/>
                  </a:cubicBezTo>
                  <a:cubicBezTo>
                    <a:pt x="2421060" y="2544150"/>
                    <a:pt x="2383826" y="2560332"/>
                    <a:pt x="2342943" y="2560332"/>
                  </a:cubicBezTo>
                  <a:cubicBezTo>
                    <a:pt x="2306434" y="2560332"/>
                    <a:pt x="2273457" y="2545097"/>
                    <a:pt x="2244011" y="2514628"/>
                  </a:cubicBezTo>
                  <a:cubicBezTo>
                    <a:pt x="2214566" y="2484159"/>
                    <a:pt x="2199842" y="2444394"/>
                    <a:pt x="2199842" y="2395333"/>
                  </a:cubicBezTo>
                  <a:cubicBezTo>
                    <a:pt x="2199842" y="2369228"/>
                    <a:pt x="2205335" y="2346876"/>
                    <a:pt x="2216322" y="2328278"/>
                  </a:cubicBezTo>
                  <a:cubicBezTo>
                    <a:pt x="2227309" y="2309680"/>
                    <a:pt x="2241348" y="2300382"/>
                    <a:pt x="2258438" y="2300382"/>
                  </a:cubicBezTo>
                  <a:cubicBezTo>
                    <a:pt x="2272602" y="2300382"/>
                    <a:pt x="2285788" y="2309834"/>
                    <a:pt x="2297996" y="2328739"/>
                  </a:cubicBezTo>
                  <a:cubicBezTo>
                    <a:pt x="2310203" y="2347645"/>
                    <a:pt x="2316306" y="2369702"/>
                    <a:pt x="2316306" y="2394909"/>
                  </a:cubicBezTo>
                  <a:cubicBezTo>
                    <a:pt x="2316306" y="2413027"/>
                    <a:pt x="2313152" y="2428782"/>
                    <a:pt x="2306844" y="2442173"/>
                  </a:cubicBezTo>
                  <a:cubicBezTo>
                    <a:pt x="2300535" y="2455564"/>
                    <a:pt x="2293499" y="2463638"/>
                    <a:pt x="2285735" y="2466395"/>
                  </a:cubicBezTo>
                  <a:cubicBezTo>
                    <a:pt x="2277970" y="2469153"/>
                    <a:pt x="2271541" y="2471515"/>
                    <a:pt x="2266445" y="2473484"/>
                  </a:cubicBezTo>
                  <a:cubicBezTo>
                    <a:pt x="2261350" y="2475453"/>
                    <a:pt x="2258802" y="2479984"/>
                    <a:pt x="2258802" y="2487073"/>
                  </a:cubicBezTo>
                  <a:cubicBezTo>
                    <a:pt x="2258802" y="2498347"/>
                    <a:pt x="2265475" y="2510225"/>
                    <a:pt x="2278820" y="2522706"/>
                  </a:cubicBezTo>
                  <a:cubicBezTo>
                    <a:pt x="2292164" y="2535186"/>
                    <a:pt x="2308057" y="2541426"/>
                    <a:pt x="2326497" y="2541426"/>
                  </a:cubicBezTo>
                  <a:cubicBezTo>
                    <a:pt x="2342996" y="2541426"/>
                    <a:pt x="2357312" y="2533927"/>
                    <a:pt x="2369444" y="2518930"/>
                  </a:cubicBezTo>
                  <a:cubicBezTo>
                    <a:pt x="2381574" y="2503932"/>
                    <a:pt x="2387641" y="2484593"/>
                    <a:pt x="2387641" y="2460912"/>
                  </a:cubicBezTo>
                  <a:cubicBezTo>
                    <a:pt x="2387641" y="2440382"/>
                    <a:pt x="2385457" y="2424594"/>
                    <a:pt x="2381090" y="2413547"/>
                  </a:cubicBezTo>
                  <a:cubicBezTo>
                    <a:pt x="2376722" y="2402499"/>
                    <a:pt x="2370050" y="2390462"/>
                    <a:pt x="2361072" y="2377434"/>
                  </a:cubicBezTo>
                  <a:cubicBezTo>
                    <a:pt x="2352095" y="2364405"/>
                    <a:pt x="2340933" y="2348421"/>
                    <a:pt x="2327589" y="2329478"/>
                  </a:cubicBezTo>
                  <a:cubicBezTo>
                    <a:pt x="2314244" y="2310536"/>
                    <a:pt x="2304054" y="2294157"/>
                    <a:pt x="2297017" y="2280341"/>
                  </a:cubicBezTo>
                  <a:cubicBezTo>
                    <a:pt x="2289981" y="2266525"/>
                    <a:pt x="2284521" y="2252712"/>
                    <a:pt x="2280640" y="2238902"/>
                  </a:cubicBezTo>
                  <a:cubicBezTo>
                    <a:pt x="2276757" y="2225093"/>
                    <a:pt x="2274816" y="2207135"/>
                    <a:pt x="2274816" y="2185029"/>
                  </a:cubicBezTo>
                  <a:cubicBezTo>
                    <a:pt x="2274816" y="2132140"/>
                    <a:pt x="2289535" y="2083790"/>
                    <a:pt x="2318974" y="2039979"/>
                  </a:cubicBezTo>
                  <a:cubicBezTo>
                    <a:pt x="2348412" y="1996168"/>
                    <a:pt x="2387702" y="1974261"/>
                    <a:pt x="2436843" y="1974261"/>
                  </a:cubicBezTo>
                  <a:close/>
                  <a:moveTo>
                    <a:pt x="987400" y="1974261"/>
                  </a:moveTo>
                  <a:cubicBezTo>
                    <a:pt x="1002443" y="1974261"/>
                    <a:pt x="1016030" y="1980171"/>
                    <a:pt x="1028162" y="1991985"/>
                  </a:cubicBezTo>
                  <a:cubicBezTo>
                    <a:pt x="1040294" y="2003801"/>
                    <a:pt x="1046360" y="2022313"/>
                    <a:pt x="1046360" y="2047520"/>
                  </a:cubicBezTo>
                  <a:lnTo>
                    <a:pt x="1044176" y="2075879"/>
                  </a:lnTo>
                  <a:lnTo>
                    <a:pt x="1069653" y="1986077"/>
                  </a:lnTo>
                  <a:lnTo>
                    <a:pt x="1213050" y="1986077"/>
                  </a:lnTo>
                  <a:lnTo>
                    <a:pt x="1087123" y="2435082"/>
                  </a:lnTo>
                  <a:cubicBezTo>
                    <a:pt x="1085667" y="2439809"/>
                    <a:pt x="1083240" y="2450050"/>
                    <a:pt x="1079844" y="2465805"/>
                  </a:cubicBezTo>
                  <a:cubicBezTo>
                    <a:pt x="1076447" y="2481559"/>
                    <a:pt x="1074748" y="2491406"/>
                    <a:pt x="1074748" y="2495344"/>
                  </a:cubicBezTo>
                  <a:cubicBezTo>
                    <a:pt x="1074748" y="2501646"/>
                    <a:pt x="1075598" y="2506570"/>
                    <a:pt x="1077296" y="2510114"/>
                  </a:cubicBezTo>
                  <a:cubicBezTo>
                    <a:pt x="1078994" y="2513659"/>
                    <a:pt x="1081542" y="2515432"/>
                    <a:pt x="1084939" y="2515432"/>
                  </a:cubicBezTo>
                  <a:cubicBezTo>
                    <a:pt x="1091733" y="2515432"/>
                    <a:pt x="1101195" y="2507554"/>
                    <a:pt x="1113327" y="2491800"/>
                  </a:cubicBezTo>
                  <a:cubicBezTo>
                    <a:pt x="1125459" y="2476045"/>
                    <a:pt x="1138440" y="2453791"/>
                    <a:pt x="1152269" y="2425039"/>
                  </a:cubicBezTo>
                  <a:cubicBezTo>
                    <a:pt x="1166100" y="2396288"/>
                    <a:pt x="1178595" y="2364187"/>
                    <a:pt x="1189757" y="2328739"/>
                  </a:cubicBezTo>
                  <a:lnTo>
                    <a:pt x="1199219" y="2335829"/>
                  </a:lnTo>
                  <a:cubicBezTo>
                    <a:pt x="1185631" y="2376791"/>
                    <a:pt x="1171680" y="2413223"/>
                    <a:pt x="1157365" y="2445127"/>
                  </a:cubicBezTo>
                  <a:cubicBezTo>
                    <a:pt x="1143050" y="2477030"/>
                    <a:pt x="1125216" y="2503812"/>
                    <a:pt x="1103864" y="2525475"/>
                  </a:cubicBezTo>
                  <a:cubicBezTo>
                    <a:pt x="1082512" y="2547137"/>
                    <a:pt x="1056793" y="2557968"/>
                    <a:pt x="1026706" y="2557968"/>
                  </a:cubicBezTo>
                  <a:cubicBezTo>
                    <a:pt x="1002443" y="2557968"/>
                    <a:pt x="984245" y="2547137"/>
                    <a:pt x="972114" y="2525475"/>
                  </a:cubicBezTo>
                  <a:cubicBezTo>
                    <a:pt x="959982" y="2503812"/>
                    <a:pt x="953916" y="2471318"/>
                    <a:pt x="953916" y="2427993"/>
                  </a:cubicBezTo>
                  <a:cubicBezTo>
                    <a:pt x="934991" y="2473682"/>
                    <a:pt x="916914" y="2506766"/>
                    <a:pt x="899688" y="2527248"/>
                  </a:cubicBezTo>
                  <a:cubicBezTo>
                    <a:pt x="882461" y="2547728"/>
                    <a:pt x="860260" y="2557968"/>
                    <a:pt x="833085" y="2557968"/>
                  </a:cubicBezTo>
                  <a:cubicBezTo>
                    <a:pt x="803968" y="2557968"/>
                    <a:pt x="780069" y="2542804"/>
                    <a:pt x="761386" y="2512478"/>
                  </a:cubicBezTo>
                  <a:cubicBezTo>
                    <a:pt x="742703" y="2482150"/>
                    <a:pt x="733362" y="2442567"/>
                    <a:pt x="733362" y="2393727"/>
                  </a:cubicBezTo>
                  <a:cubicBezTo>
                    <a:pt x="733362" y="2300776"/>
                    <a:pt x="759688" y="2207627"/>
                    <a:pt x="812340" y="2114281"/>
                  </a:cubicBezTo>
                  <a:cubicBezTo>
                    <a:pt x="864991" y="2020935"/>
                    <a:pt x="923345" y="1974261"/>
                    <a:pt x="987400" y="1974261"/>
                  </a:cubicBezTo>
                  <a:close/>
                  <a:moveTo>
                    <a:pt x="3957786" y="1973967"/>
                  </a:moveTo>
                  <a:cubicBezTo>
                    <a:pt x="3981079" y="1973967"/>
                    <a:pt x="3999398" y="1985607"/>
                    <a:pt x="4012743" y="2008889"/>
                  </a:cubicBezTo>
                  <a:cubicBezTo>
                    <a:pt x="4026088" y="2032169"/>
                    <a:pt x="4032761" y="2064721"/>
                    <a:pt x="4032761" y="2106544"/>
                  </a:cubicBezTo>
                  <a:cubicBezTo>
                    <a:pt x="4032761" y="2125475"/>
                    <a:pt x="4031669" y="2142636"/>
                    <a:pt x="4029485" y="2158027"/>
                  </a:cubicBezTo>
                  <a:cubicBezTo>
                    <a:pt x="4027301" y="2173419"/>
                    <a:pt x="4025481" y="2185847"/>
                    <a:pt x="4024025" y="2195312"/>
                  </a:cubicBezTo>
                  <a:cubicBezTo>
                    <a:pt x="4045862" y="2124294"/>
                    <a:pt x="4066850" y="2069648"/>
                    <a:pt x="4086989" y="2031376"/>
                  </a:cubicBezTo>
                  <a:cubicBezTo>
                    <a:pt x="4107128" y="1993103"/>
                    <a:pt x="4135395" y="1973967"/>
                    <a:pt x="4171790" y="1973967"/>
                  </a:cubicBezTo>
                  <a:cubicBezTo>
                    <a:pt x="4194598" y="1973967"/>
                    <a:pt x="4214129" y="1985586"/>
                    <a:pt x="4230386" y="2008824"/>
                  </a:cubicBezTo>
                  <a:cubicBezTo>
                    <a:pt x="4246642" y="2032062"/>
                    <a:pt x="4254770" y="2066919"/>
                    <a:pt x="4254770" y="2113394"/>
                  </a:cubicBezTo>
                  <a:cubicBezTo>
                    <a:pt x="4254770" y="2134663"/>
                    <a:pt x="4252102" y="2157310"/>
                    <a:pt x="4246764" y="2181336"/>
                  </a:cubicBezTo>
                  <a:cubicBezTo>
                    <a:pt x="4241426" y="2205362"/>
                    <a:pt x="4234874" y="2231159"/>
                    <a:pt x="4227110" y="2258730"/>
                  </a:cubicBezTo>
                  <a:cubicBezTo>
                    <a:pt x="4219346" y="2286300"/>
                    <a:pt x="4205516" y="2331201"/>
                    <a:pt x="4185620" y="2393432"/>
                  </a:cubicBezTo>
                  <a:cubicBezTo>
                    <a:pt x="4165724" y="2455662"/>
                    <a:pt x="4155776" y="2492292"/>
                    <a:pt x="4155776" y="2503320"/>
                  </a:cubicBezTo>
                  <a:cubicBezTo>
                    <a:pt x="4155776" y="2509622"/>
                    <a:pt x="4156746" y="2514348"/>
                    <a:pt x="4158688" y="2517499"/>
                  </a:cubicBezTo>
                  <a:cubicBezTo>
                    <a:pt x="4160628" y="2520650"/>
                    <a:pt x="4163540" y="2522225"/>
                    <a:pt x="4167423" y="2522225"/>
                  </a:cubicBezTo>
                  <a:cubicBezTo>
                    <a:pt x="4172275" y="2522225"/>
                    <a:pt x="4178826" y="2517506"/>
                    <a:pt x="4187076" y="2508065"/>
                  </a:cubicBezTo>
                  <a:cubicBezTo>
                    <a:pt x="4195326" y="2498624"/>
                    <a:pt x="4206608" y="2480919"/>
                    <a:pt x="4220923" y="2454949"/>
                  </a:cubicBezTo>
                  <a:cubicBezTo>
                    <a:pt x="4235238" y="2428978"/>
                    <a:pt x="4250403" y="2390028"/>
                    <a:pt x="4266417" y="2338100"/>
                  </a:cubicBezTo>
                  <a:lnTo>
                    <a:pt x="4275880" y="2346389"/>
                  </a:lnTo>
                  <a:cubicBezTo>
                    <a:pt x="4253558" y="2411094"/>
                    <a:pt x="4232084" y="2462583"/>
                    <a:pt x="4211460" y="2500856"/>
                  </a:cubicBezTo>
                  <a:cubicBezTo>
                    <a:pt x="4190836" y="2539128"/>
                    <a:pt x="4161842" y="2558264"/>
                    <a:pt x="4124476" y="2558264"/>
                  </a:cubicBezTo>
                  <a:cubicBezTo>
                    <a:pt x="4098757" y="2558264"/>
                    <a:pt x="4079346" y="2545660"/>
                    <a:pt x="4066244" y="2520453"/>
                  </a:cubicBezTo>
                  <a:cubicBezTo>
                    <a:pt x="4053142" y="2495246"/>
                    <a:pt x="4046590" y="2464130"/>
                    <a:pt x="4046590" y="2427107"/>
                  </a:cubicBezTo>
                  <a:cubicBezTo>
                    <a:pt x="4046590" y="2401900"/>
                    <a:pt x="4048289" y="2381418"/>
                    <a:pt x="4051686" y="2365664"/>
                  </a:cubicBezTo>
                  <a:cubicBezTo>
                    <a:pt x="4055083" y="2349909"/>
                    <a:pt x="4065395" y="2313675"/>
                    <a:pt x="4082622" y="2256958"/>
                  </a:cubicBezTo>
                  <a:cubicBezTo>
                    <a:pt x="4099848" y="2200241"/>
                    <a:pt x="4114042" y="2153765"/>
                    <a:pt x="4125204" y="2117529"/>
                  </a:cubicBezTo>
                  <a:cubicBezTo>
                    <a:pt x="4136365" y="2081295"/>
                    <a:pt x="4141945" y="2052936"/>
                    <a:pt x="4141945" y="2032456"/>
                  </a:cubicBezTo>
                  <a:cubicBezTo>
                    <a:pt x="4141945" y="2024579"/>
                    <a:pt x="4140975" y="2018867"/>
                    <a:pt x="4139034" y="2015322"/>
                  </a:cubicBezTo>
                  <a:cubicBezTo>
                    <a:pt x="4137094" y="2011778"/>
                    <a:pt x="4133939" y="2010005"/>
                    <a:pt x="4129572" y="2010005"/>
                  </a:cubicBezTo>
                  <a:cubicBezTo>
                    <a:pt x="4123748" y="2010005"/>
                    <a:pt x="4116348" y="2015910"/>
                    <a:pt x="4107370" y="2027720"/>
                  </a:cubicBezTo>
                  <a:cubicBezTo>
                    <a:pt x="4098392" y="2039529"/>
                    <a:pt x="4087838" y="2058425"/>
                    <a:pt x="4075706" y="2084409"/>
                  </a:cubicBezTo>
                  <a:cubicBezTo>
                    <a:pt x="4063575" y="2110391"/>
                    <a:pt x="4050958" y="2145821"/>
                    <a:pt x="4037856" y="2190697"/>
                  </a:cubicBezTo>
                  <a:lnTo>
                    <a:pt x="3932310" y="2546153"/>
                  </a:lnTo>
                  <a:lnTo>
                    <a:pt x="3790370" y="2546153"/>
                  </a:lnTo>
                  <a:lnTo>
                    <a:pt x="3914112" y="2097406"/>
                  </a:lnTo>
                  <a:cubicBezTo>
                    <a:pt x="3917024" y="2085590"/>
                    <a:pt x="3920421" y="2072402"/>
                    <a:pt x="3924303" y="2057841"/>
                  </a:cubicBezTo>
                  <a:cubicBezTo>
                    <a:pt x="3928186" y="2043281"/>
                    <a:pt x="3930126" y="2032849"/>
                    <a:pt x="3930126" y="2026548"/>
                  </a:cubicBezTo>
                  <a:cubicBezTo>
                    <a:pt x="3930126" y="2021034"/>
                    <a:pt x="3929398" y="2017095"/>
                    <a:pt x="3927942" y="2014732"/>
                  </a:cubicBezTo>
                  <a:cubicBezTo>
                    <a:pt x="3926486" y="2012368"/>
                    <a:pt x="3924303" y="2011186"/>
                    <a:pt x="3921392" y="2011186"/>
                  </a:cubicBezTo>
                  <a:cubicBezTo>
                    <a:pt x="3914598" y="2011186"/>
                    <a:pt x="3906833" y="2016104"/>
                    <a:pt x="3898099" y="2025938"/>
                  </a:cubicBezTo>
                  <a:cubicBezTo>
                    <a:pt x="3889364" y="2035773"/>
                    <a:pt x="3880750" y="2048558"/>
                    <a:pt x="3872258" y="2064293"/>
                  </a:cubicBezTo>
                  <a:cubicBezTo>
                    <a:pt x="3863766" y="2080030"/>
                    <a:pt x="3854546" y="2099895"/>
                    <a:pt x="3844598" y="2123891"/>
                  </a:cubicBezTo>
                  <a:cubicBezTo>
                    <a:pt x="3834650" y="2147886"/>
                    <a:pt x="3824823" y="2172868"/>
                    <a:pt x="3815118" y="2198839"/>
                  </a:cubicBezTo>
                  <a:lnTo>
                    <a:pt x="3805655" y="2191730"/>
                  </a:lnTo>
                  <a:cubicBezTo>
                    <a:pt x="3828948" y="2125462"/>
                    <a:pt x="3851877" y="2072602"/>
                    <a:pt x="3874442" y="2033148"/>
                  </a:cubicBezTo>
                  <a:cubicBezTo>
                    <a:pt x="3897007" y="1993694"/>
                    <a:pt x="3924788" y="1973967"/>
                    <a:pt x="3957786" y="1973967"/>
                  </a:cubicBezTo>
                  <a:close/>
                  <a:moveTo>
                    <a:pt x="1370033" y="1973874"/>
                  </a:moveTo>
                  <a:cubicBezTo>
                    <a:pt x="1395268" y="1973874"/>
                    <a:pt x="1414436" y="1986703"/>
                    <a:pt x="1427538" y="2012359"/>
                  </a:cubicBezTo>
                  <a:cubicBezTo>
                    <a:pt x="1440640" y="2038016"/>
                    <a:pt x="1447192" y="2068998"/>
                    <a:pt x="1447192" y="2105308"/>
                  </a:cubicBezTo>
                  <a:cubicBezTo>
                    <a:pt x="1447192" y="2132940"/>
                    <a:pt x="1445250" y="2155439"/>
                    <a:pt x="1441368" y="2172806"/>
                  </a:cubicBezTo>
                  <a:cubicBezTo>
                    <a:pt x="1437486" y="2190173"/>
                    <a:pt x="1430692" y="2215436"/>
                    <a:pt x="1420987" y="2248594"/>
                  </a:cubicBezTo>
                  <a:cubicBezTo>
                    <a:pt x="1411281" y="2281753"/>
                    <a:pt x="1397088" y="2327342"/>
                    <a:pt x="1378405" y="2385363"/>
                  </a:cubicBezTo>
                  <a:cubicBezTo>
                    <a:pt x="1359721" y="2443385"/>
                    <a:pt x="1350381" y="2481473"/>
                    <a:pt x="1350381" y="2499628"/>
                  </a:cubicBezTo>
                  <a:cubicBezTo>
                    <a:pt x="1350381" y="2507530"/>
                    <a:pt x="1351472" y="2513453"/>
                    <a:pt x="1353656" y="2517397"/>
                  </a:cubicBezTo>
                  <a:cubicBezTo>
                    <a:pt x="1355840" y="2521342"/>
                    <a:pt x="1359115" y="2523314"/>
                    <a:pt x="1363483" y="2523314"/>
                  </a:cubicBezTo>
                  <a:cubicBezTo>
                    <a:pt x="1368821" y="2523314"/>
                    <a:pt x="1375129" y="2519764"/>
                    <a:pt x="1382408" y="2512661"/>
                  </a:cubicBezTo>
                  <a:cubicBezTo>
                    <a:pt x="1389687" y="2505561"/>
                    <a:pt x="1397573" y="2495108"/>
                    <a:pt x="1406065" y="2481303"/>
                  </a:cubicBezTo>
                  <a:cubicBezTo>
                    <a:pt x="1414557" y="2467500"/>
                    <a:pt x="1423656" y="2449357"/>
                    <a:pt x="1433361" y="2426877"/>
                  </a:cubicBezTo>
                  <a:cubicBezTo>
                    <a:pt x="1443066" y="2404395"/>
                    <a:pt x="1453136" y="2375601"/>
                    <a:pt x="1463569" y="2340490"/>
                  </a:cubicBezTo>
                  <a:cubicBezTo>
                    <a:pt x="1474002" y="2305381"/>
                    <a:pt x="1489167" y="2250748"/>
                    <a:pt x="1509063" y="2176591"/>
                  </a:cubicBezTo>
                  <a:cubicBezTo>
                    <a:pt x="1528960" y="2102434"/>
                    <a:pt x="1540969" y="2056480"/>
                    <a:pt x="1545095" y="2038732"/>
                  </a:cubicBezTo>
                  <a:cubicBezTo>
                    <a:pt x="1549219" y="2020984"/>
                    <a:pt x="1553465" y="2003433"/>
                    <a:pt x="1557833" y="1986077"/>
                  </a:cubicBezTo>
                  <a:lnTo>
                    <a:pt x="1699774" y="1986077"/>
                  </a:lnTo>
                  <a:cubicBezTo>
                    <a:pt x="1692980" y="2012861"/>
                    <a:pt x="1683153" y="2052247"/>
                    <a:pt x="1670294" y="2104238"/>
                  </a:cubicBezTo>
                  <a:cubicBezTo>
                    <a:pt x="1657434" y="2156227"/>
                    <a:pt x="1644211" y="2208611"/>
                    <a:pt x="1630623" y="2261389"/>
                  </a:cubicBezTo>
                  <a:cubicBezTo>
                    <a:pt x="1617035" y="2314167"/>
                    <a:pt x="1596290" y="2390773"/>
                    <a:pt x="1568388" y="2491208"/>
                  </a:cubicBezTo>
                  <a:cubicBezTo>
                    <a:pt x="1540484" y="2591643"/>
                    <a:pt x="1502755" y="2671599"/>
                    <a:pt x="1455198" y="2731072"/>
                  </a:cubicBezTo>
                  <a:cubicBezTo>
                    <a:pt x="1407642" y="2790546"/>
                    <a:pt x="1349410" y="2820282"/>
                    <a:pt x="1280502" y="2820282"/>
                  </a:cubicBezTo>
                  <a:cubicBezTo>
                    <a:pt x="1249930" y="2820282"/>
                    <a:pt x="1224453" y="2806891"/>
                    <a:pt x="1204072" y="2780108"/>
                  </a:cubicBezTo>
                  <a:cubicBezTo>
                    <a:pt x="1183691" y="2753325"/>
                    <a:pt x="1173500" y="2721816"/>
                    <a:pt x="1173500" y="2685580"/>
                  </a:cubicBezTo>
                  <a:cubicBezTo>
                    <a:pt x="1173500" y="2657223"/>
                    <a:pt x="1180051" y="2632014"/>
                    <a:pt x="1193153" y="2609959"/>
                  </a:cubicBezTo>
                  <a:cubicBezTo>
                    <a:pt x="1206255" y="2587902"/>
                    <a:pt x="1223968" y="2576875"/>
                    <a:pt x="1246291" y="2576875"/>
                  </a:cubicBezTo>
                  <a:cubicBezTo>
                    <a:pt x="1264730" y="2576875"/>
                    <a:pt x="1280623" y="2586524"/>
                    <a:pt x="1293968" y="2605823"/>
                  </a:cubicBezTo>
                  <a:cubicBezTo>
                    <a:pt x="1307313" y="2625122"/>
                    <a:pt x="1313986" y="2648951"/>
                    <a:pt x="1313986" y="2677309"/>
                  </a:cubicBezTo>
                  <a:cubicBezTo>
                    <a:pt x="1313986" y="2719847"/>
                    <a:pt x="1301368" y="2747023"/>
                    <a:pt x="1276134" y="2758839"/>
                  </a:cubicBezTo>
                  <a:cubicBezTo>
                    <a:pt x="1263517" y="2761990"/>
                    <a:pt x="1254540" y="2764157"/>
                    <a:pt x="1249202" y="2765338"/>
                  </a:cubicBezTo>
                  <a:cubicBezTo>
                    <a:pt x="1243864" y="2766520"/>
                    <a:pt x="1241195" y="2771443"/>
                    <a:pt x="1241195" y="2780108"/>
                  </a:cubicBezTo>
                  <a:cubicBezTo>
                    <a:pt x="1241195" y="2787198"/>
                    <a:pt x="1243747" y="2792514"/>
                    <a:pt x="1248849" y="2796060"/>
                  </a:cubicBezTo>
                  <a:cubicBezTo>
                    <a:pt x="1253953" y="2799604"/>
                    <a:pt x="1261603" y="2801376"/>
                    <a:pt x="1271801" y="2801376"/>
                  </a:cubicBezTo>
                  <a:cubicBezTo>
                    <a:pt x="1297066" y="2801376"/>
                    <a:pt x="1320142" y="2783293"/>
                    <a:pt x="1341031" y="2747125"/>
                  </a:cubicBezTo>
                  <a:cubicBezTo>
                    <a:pt x="1361921" y="2710957"/>
                    <a:pt x="1379775" y="2669282"/>
                    <a:pt x="1394595" y="2622098"/>
                  </a:cubicBezTo>
                  <a:cubicBezTo>
                    <a:pt x="1409414" y="2574914"/>
                    <a:pt x="1428968" y="2505719"/>
                    <a:pt x="1453253" y="2414516"/>
                  </a:cubicBezTo>
                  <a:lnTo>
                    <a:pt x="1451070" y="2413335"/>
                  </a:lnTo>
                  <a:cubicBezTo>
                    <a:pt x="1432599" y="2460093"/>
                    <a:pt x="1413275" y="2495953"/>
                    <a:pt x="1393100" y="2520915"/>
                  </a:cubicBezTo>
                  <a:cubicBezTo>
                    <a:pt x="1372922" y="2545876"/>
                    <a:pt x="1348735" y="2558356"/>
                    <a:pt x="1320536" y="2558356"/>
                  </a:cubicBezTo>
                  <a:cubicBezTo>
                    <a:pt x="1298214" y="2558356"/>
                    <a:pt x="1278804" y="2547106"/>
                    <a:pt x="1262304" y="2524608"/>
                  </a:cubicBezTo>
                  <a:cubicBezTo>
                    <a:pt x="1245805" y="2502108"/>
                    <a:pt x="1237556" y="2467565"/>
                    <a:pt x="1237556" y="2420978"/>
                  </a:cubicBezTo>
                  <a:cubicBezTo>
                    <a:pt x="1237556" y="2399660"/>
                    <a:pt x="1240710" y="2375185"/>
                    <a:pt x="1247018" y="2347552"/>
                  </a:cubicBezTo>
                  <a:cubicBezTo>
                    <a:pt x="1253327" y="2319921"/>
                    <a:pt x="1260484" y="2292289"/>
                    <a:pt x="1268492" y="2264657"/>
                  </a:cubicBezTo>
                  <a:cubicBezTo>
                    <a:pt x="1276498" y="2237025"/>
                    <a:pt x="1290207" y="2193998"/>
                    <a:pt x="1309618" y="2135578"/>
                  </a:cubicBezTo>
                  <a:cubicBezTo>
                    <a:pt x="1329028" y="2077156"/>
                    <a:pt x="1338734" y="2042419"/>
                    <a:pt x="1338734" y="2031366"/>
                  </a:cubicBezTo>
                  <a:cubicBezTo>
                    <a:pt x="1338734" y="2025064"/>
                    <a:pt x="1337763" y="2020338"/>
                    <a:pt x="1335823" y="2017187"/>
                  </a:cubicBezTo>
                  <a:cubicBezTo>
                    <a:pt x="1333881" y="2014037"/>
                    <a:pt x="1330970" y="2012460"/>
                    <a:pt x="1327088" y="2012460"/>
                  </a:cubicBezTo>
                  <a:cubicBezTo>
                    <a:pt x="1314956" y="2012460"/>
                    <a:pt x="1302218" y="2025862"/>
                    <a:pt x="1288873" y="2052662"/>
                  </a:cubicBezTo>
                  <a:cubicBezTo>
                    <a:pt x="1275528" y="2079464"/>
                    <a:pt x="1263760" y="2105675"/>
                    <a:pt x="1253569" y="2131294"/>
                  </a:cubicBezTo>
                  <a:cubicBezTo>
                    <a:pt x="1243379" y="2156913"/>
                    <a:pt x="1235372" y="2177607"/>
                    <a:pt x="1229548" y="2193374"/>
                  </a:cubicBezTo>
                  <a:lnTo>
                    <a:pt x="1220086" y="2186248"/>
                  </a:lnTo>
                  <a:cubicBezTo>
                    <a:pt x="1247261" y="2113481"/>
                    <a:pt x="1270311" y="2059893"/>
                    <a:pt x="1289237" y="2025486"/>
                  </a:cubicBezTo>
                  <a:cubicBezTo>
                    <a:pt x="1308162" y="1991078"/>
                    <a:pt x="1335094" y="1973874"/>
                    <a:pt x="1370033" y="1973874"/>
                  </a:cubicBezTo>
                  <a:close/>
                  <a:moveTo>
                    <a:pt x="3135561" y="1704859"/>
                  </a:moveTo>
                  <a:cubicBezTo>
                    <a:pt x="3129737" y="1726915"/>
                    <a:pt x="3110812" y="1800959"/>
                    <a:pt x="3078784" y="1926989"/>
                  </a:cubicBezTo>
                  <a:cubicBezTo>
                    <a:pt x="3046756" y="2053020"/>
                    <a:pt x="3014728" y="2180235"/>
                    <a:pt x="2982701" y="2308634"/>
                  </a:cubicBezTo>
                  <a:cubicBezTo>
                    <a:pt x="2950673" y="2437034"/>
                    <a:pt x="2932718" y="2509504"/>
                    <a:pt x="2928836" y="2526047"/>
                  </a:cubicBezTo>
                  <a:lnTo>
                    <a:pt x="2992892" y="2526065"/>
                  </a:lnTo>
                  <a:cubicBezTo>
                    <a:pt x="3057432" y="2526065"/>
                    <a:pt x="3115422" y="2452019"/>
                    <a:pt x="3166860" y="2303926"/>
                  </a:cubicBezTo>
                  <a:cubicBezTo>
                    <a:pt x="3218298" y="2155833"/>
                    <a:pt x="3244018" y="2010892"/>
                    <a:pt x="3244018" y="1869100"/>
                  </a:cubicBezTo>
                  <a:cubicBezTo>
                    <a:pt x="3244018" y="1825775"/>
                    <a:pt x="3237831" y="1789145"/>
                    <a:pt x="3225456" y="1759213"/>
                  </a:cubicBezTo>
                  <a:cubicBezTo>
                    <a:pt x="3213082" y="1729279"/>
                    <a:pt x="3199980" y="1712934"/>
                    <a:pt x="3186149" y="1710176"/>
                  </a:cubicBezTo>
                  <a:cubicBezTo>
                    <a:pt x="3172319" y="1707418"/>
                    <a:pt x="3162008" y="1705843"/>
                    <a:pt x="3155214" y="1705449"/>
                  </a:cubicBezTo>
                  <a:cubicBezTo>
                    <a:pt x="3148420" y="1705056"/>
                    <a:pt x="3141869" y="1704859"/>
                    <a:pt x="3135561" y="1704859"/>
                  </a:cubicBezTo>
                  <a:close/>
                  <a:moveTo>
                    <a:pt x="466586" y="1704859"/>
                  </a:moveTo>
                  <a:cubicBezTo>
                    <a:pt x="460762" y="1726915"/>
                    <a:pt x="441837" y="1800959"/>
                    <a:pt x="409809" y="1926989"/>
                  </a:cubicBezTo>
                  <a:cubicBezTo>
                    <a:pt x="377782" y="2053020"/>
                    <a:pt x="345753" y="2180235"/>
                    <a:pt x="313725" y="2308634"/>
                  </a:cubicBezTo>
                  <a:cubicBezTo>
                    <a:pt x="281698" y="2437034"/>
                    <a:pt x="263743" y="2509504"/>
                    <a:pt x="259861" y="2526047"/>
                  </a:cubicBezTo>
                  <a:lnTo>
                    <a:pt x="323916" y="2526065"/>
                  </a:lnTo>
                  <a:cubicBezTo>
                    <a:pt x="388458" y="2526065"/>
                    <a:pt x="446447" y="2452019"/>
                    <a:pt x="497886" y="2303926"/>
                  </a:cubicBezTo>
                  <a:cubicBezTo>
                    <a:pt x="549324" y="2155833"/>
                    <a:pt x="575043" y="2010892"/>
                    <a:pt x="575043" y="1869100"/>
                  </a:cubicBezTo>
                  <a:cubicBezTo>
                    <a:pt x="575043" y="1825775"/>
                    <a:pt x="568856" y="1789145"/>
                    <a:pt x="556482" y="1759213"/>
                  </a:cubicBezTo>
                  <a:cubicBezTo>
                    <a:pt x="544107" y="1729279"/>
                    <a:pt x="531005" y="1712934"/>
                    <a:pt x="517175" y="1710176"/>
                  </a:cubicBezTo>
                  <a:cubicBezTo>
                    <a:pt x="503345" y="1707418"/>
                    <a:pt x="493033" y="1705843"/>
                    <a:pt x="486239" y="1705449"/>
                  </a:cubicBezTo>
                  <a:cubicBezTo>
                    <a:pt x="479445" y="1705056"/>
                    <a:pt x="472894" y="1704859"/>
                    <a:pt x="466586" y="1704859"/>
                  </a:cubicBezTo>
                  <a:close/>
                  <a:moveTo>
                    <a:pt x="2022962" y="1689498"/>
                  </a:moveTo>
                  <a:cubicBezTo>
                    <a:pt x="2037035" y="1689498"/>
                    <a:pt x="2048681" y="1698951"/>
                    <a:pt x="2057901" y="1717857"/>
                  </a:cubicBezTo>
                  <a:cubicBezTo>
                    <a:pt x="2071489" y="1766696"/>
                    <a:pt x="2083863" y="1806673"/>
                    <a:pt x="2095025" y="1837788"/>
                  </a:cubicBezTo>
                  <a:cubicBezTo>
                    <a:pt x="2106186" y="1868904"/>
                    <a:pt x="2120743" y="1895096"/>
                    <a:pt x="2138699" y="1916364"/>
                  </a:cubicBezTo>
                  <a:lnTo>
                    <a:pt x="2132875" y="1928180"/>
                  </a:lnTo>
                  <a:cubicBezTo>
                    <a:pt x="2099877" y="1902973"/>
                    <a:pt x="2067122" y="1877766"/>
                    <a:pt x="2034608" y="1852558"/>
                  </a:cubicBezTo>
                  <a:cubicBezTo>
                    <a:pt x="2017624" y="1836803"/>
                    <a:pt x="2004885" y="1821640"/>
                    <a:pt x="1996393" y="1807067"/>
                  </a:cubicBezTo>
                  <a:cubicBezTo>
                    <a:pt x="1987902" y="1792493"/>
                    <a:pt x="1983655" y="1775361"/>
                    <a:pt x="1983655" y="1755668"/>
                  </a:cubicBezTo>
                  <a:cubicBezTo>
                    <a:pt x="1983655" y="1728885"/>
                    <a:pt x="1985111" y="1712934"/>
                    <a:pt x="1988023" y="1707813"/>
                  </a:cubicBezTo>
                  <a:cubicBezTo>
                    <a:pt x="1990934" y="1702693"/>
                    <a:pt x="1995666" y="1698360"/>
                    <a:pt x="2002217" y="1694816"/>
                  </a:cubicBezTo>
                  <a:cubicBezTo>
                    <a:pt x="2008768" y="1691271"/>
                    <a:pt x="2015683" y="1689498"/>
                    <a:pt x="2022962" y="1689498"/>
                  </a:cubicBezTo>
                  <a:close/>
                  <a:moveTo>
                    <a:pt x="3140656" y="1682409"/>
                  </a:moveTo>
                  <a:cubicBezTo>
                    <a:pt x="3236253" y="1682409"/>
                    <a:pt x="3305526" y="1718644"/>
                    <a:pt x="3348472" y="1791116"/>
                  </a:cubicBezTo>
                  <a:cubicBezTo>
                    <a:pt x="3391418" y="1863587"/>
                    <a:pt x="3412891" y="1947873"/>
                    <a:pt x="3412891" y="2043976"/>
                  </a:cubicBezTo>
                  <a:cubicBezTo>
                    <a:pt x="3412891" y="2127476"/>
                    <a:pt x="3401730" y="2202704"/>
                    <a:pt x="3379407" y="2269659"/>
                  </a:cubicBezTo>
                  <a:cubicBezTo>
                    <a:pt x="3357086" y="2336616"/>
                    <a:pt x="3326513" y="2390970"/>
                    <a:pt x="3287692" y="2432720"/>
                  </a:cubicBezTo>
                  <a:cubicBezTo>
                    <a:pt x="3248870" y="2474469"/>
                    <a:pt x="3204954" y="2504206"/>
                    <a:pt x="3155941" y="2521930"/>
                  </a:cubicBezTo>
                  <a:cubicBezTo>
                    <a:pt x="3106930" y="2539654"/>
                    <a:pt x="3050638" y="2548516"/>
                    <a:pt x="2987068" y="2548516"/>
                  </a:cubicBezTo>
                  <a:lnTo>
                    <a:pt x="2668975" y="2546153"/>
                  </a:lnTo>
                  <a:lnTo>
                    <a:pt x="2668975" y="2527248"/>
                  </a:lnTo>
                  <a:lnTo>
                    <a:pt x="2709010" y="2522521"/>
                  </a:lnTo>
                  <a:cubicBezTo>
                    <a:pt x="2726964" y="2519370"/>
                    <a:pt x="2740188" y="2510114"/>
                    <a:pt x="2748680" y="2494754"/>
                  </a:cubicBezTo>
                  <a:cubicBezTo>
                    <a:pt x="2757172" y="2479393"/>
                    <a:pt x="2768698" y="2444733"/>
                    <a:pt x="2783256" y="2390773"/>
                  </a:cubicBezTo>
                  <a:cubicBezTo>
                    <a:pt x="2797814" y="2336814"/>
                    <a:pt x="2814919" y="2270448"/>
                    <a:pt x="2834573" y="2191675"/>
                  </a:cubicBezTo>
                  <a:cubicBezTo>
                    <a:pt x="2854226" y="2112902"/>
                    <a:pt x="2869634" y="2050278"/>
                    <a:pt x="2880794" y="2003801"/>
                  </a:cubicBezTo>
                  <a:cubicBezTo>
                    <a:pt x="2891956" y="1957326"/>
                    <a:pt x="2904209" y="1906321"/>
                    <a:pt x="2917554" y="1850786"/>
                  </a:cubicBezTo>
                  <a:cubicBezTo>
                    <a:pt x="2930899" y="1795251"/>
                    <a:pt x="2937571" y="1760000"/>
                    <a:pt x="2937571" y="1745033"/>
                  </a:cubicBezTo>
                  <a:cubicBezTo>
                    <a:pt x="2937571" y="1727703"/>
                    <a:pt x="2932233" y="1716478"/>
                    <a:pt x="2921557" y="1711358"/>
                  </a:cubicBezTo>
                  <a:cubicBezTo>
                    <a:pt x="2910882" y="1706237"/>
                    <a:pt x="2889529" y="1703678"/>
                    <a:pt x="2857502" y="1703678"/>
                  </a:cubicBezTo>
                  <a:lnTo>
                    <a:pt x="2857502" y="1684773"/>
                  </a:lnTo>
                  <a:close/>
                  <a:moveTo>
                    <a:pt x="471681" y="1682409"/>
                  </a:moveTo>
                  <a:cubicBezTo>
                    <a:pt x="567278" y="1682409"/>
                    <a:pt x="636551" y="1718644"/>
                    <a:pt x="679497" y="1791116"/>
                  </a:cubicBezTo>
                  <a:cubicBezTo>
                    <a:pt x="722443" y="1863587"/>
                    <a:pt x="743916" y="1947873"/>
                    <a:pt x="743916" y="2043976"/>
                  </a:cubicBezTo>
                  <a:cubicBezTo>
                    <a:pt x="743916" y="2127476"/>
                    <a:pt x="732755" y="2202704"/>
                    <a:pt x="710433" y="2269659"/>
                  </a:cubicBezTo>
                  <a:cubicBezTo>
                    <a:pt x="688111" y="2336616"/>
                    <a:pt x="657539" y="2390970"/>
                    <a:pt x="618717" y="2432720"/>
                  </a:cubicBezTo>
                  <a:cubicBezTo>
                    <a:pt x="579896" y="2474469"/>
                    <a:pt x="535979" y="2504206"/>
                    <a:pt x="486967" y="2521930"/>
                  </a:cubicBezTo>
                  <a:cubicBezTo>
                    <a:pt x="437955" y="2539654"/>
                    <a:pt x="381664" y="2548516"/>
                    <a:pt x="318093" y="2548516"/>
                  </a:cubicBezTo>
                  <a:lnTo>
                    <a:pt x="0" y="2546153"/>
                  </a:lnTo>
                  <a:lnTo>
                    <a:pt x="0" y="2527248"/>
                  </a:lnTo>
                  <a:lnTo>
                    <a:pt x="40034" y="2522521"/>
                  </a:lnTo>
                  <a:cubicBezTo>
                    <a:pt x="57989" y="2519370"/>
                    <a:pt x="71213" y="2510114"/>
                    <a:pt x="79705" y="2494754"/>
                  </a:cubicBezTo>
                  <a:cubicBezTo>
                    <a:pt x="88197" y="2479393"/>
                    <a:pt x="99723" y="2444733"/>
                    <a:pt x="114281" y="2390773"/>
                  </a:cubicBezTo>
                  <a:cubicBezTo>
                    <a:pt x="128839" y="2336814"/>
                    <a:pt x="145944" y="2270448"/>
                    <a:pt x="165598" y="2191675"/>
                  </a:cubicBezTo>
                  <a:cubicBezTo>
                    <a:pt x="185251" y="2112902"/>
                    <a:pt x="200658" y="2050278"/>
                    <a:pt x="211819" y="2003801"/>
                  </a:cubicBezTo>
                  <a:cubicBezTo>
                    <a:pt x="222980" y="1957326"/>
                    <a:pt x="235234" y="1906321"/>
                    <a:pt x="248579" y="1850786"/>
                  </a:cubicBezTo>
                  <a:cubicBezTo>
                    <a:pt x="261924" y="1795251"/>
                    <a:pt x="268596" y="1760000"/>
                    <a:pt x="268596" y="1745033"/>
                  </a:cubicBezTo>
                  <a:cubicBezTo>
                    <a:pt x="268596" y="1727703"/>
                    <a:pt x="263258" y="1716478"/>
                    <a:pt x="252582" y="1711358"/>
                  </a:cubicBezTo>
                  <a:cubicBezTo>
                    <a:pt x="241906" y="1706237"/>
                    <a:pt x="220554" y="1703678"/>
                    <a:pt x="188527" y="1703678"/>
                  </a:cubicBezTo>
                  <a:lnTo>
                    <a:pt x="188527" y="1684773"/>
                  </a:lnTo>
                  <a:close/>
                  <a:moveTo>
                    <a:pt x="4925036" y="1625663"/>
                  </a:moveTo>
                  <a:lnTo>
                    <a:pt x="4925036" y="1681600"/>
                  </a:lnTo>
                  <a:lnTo>
                    <a:pt x="4950436" y="1681600"/>
                  </a:lnTo>
                  <a:cubicBezTo>
                    <a:pt x="4960900" y="1681600"/>
                    <a:pt x="4969082" y="1679095"/>
                    <a:pt x="4974979" y="1674085"/>
                  </a:cubicBezTo>
                  <a:cubicBezTo>
                    <a:pt x="4980878" y="1669074"/>
                    <a:pt x="4983827" y="1662098"/>
                    <a:pt x="4983827" y="1653155"/>
                  </a:cubicBezTo>
                  <a:cubicBezTo>
                    <a:pt x="4983827" y="1644340"/>
                    <a:pt x="4980862" y="1637554"/>
                    <a:pt x="4974933" y="1632797"/>
                  </a:cubicBezTo>
                  <a:cubicBezTo>
                    <a:pt x="4969003" y="1628041"/>
                    <a:pt x="4960583" y="1625663"/>
                    <a:pt x="4949675" y="1625663"/>
                  </a:cubicBezTo>
                  <a:close/>
                  <a:moveTo>
                    <a:pt x="4912288" y="1615389"/>
                  </a:moveTo>
                  <a:lnTo>
                    <a:pt x="4950911" y="1615389"/>
                  </a:lnTo>
                  <a:cubicBezTo>
                    <a:pt x="4965435" y="1615389"/>
                    <a:pt x="4976708" y="1618718"/>
                    <a:pt x="4984731" y="1625377"/>
                  </a:cubicBezTo>
                  <a:cubicBezTo>
                    <a:pt x="4992754" y="1632036"/>
                    <a:pt x="4996765" y="1641232"/>
                    <a:pt x="4996765" y="1652965"/>
                  </a:cubicBezTo>
                  <a:cubicBezTo>
                    <a:pt x="4996765" y="1662985"/>
                    <a:pt x="4993642" y="1671326"/>
                    <a:pt x="4987394" y="1677985"/>
                  </a:cubicBezTo>
                  <a:cubicBezTo>
                    <a:pt x="4981147" y="1684644"/>
                    <a:pt x="4972760" y="1688703"/>
                    <a:pt x="4962232" y="1690162"/>
                  </a:cubicBezTo>
                  <a:lnTo>
                    <a:pt x="5001236" y="1749428"/>
                  </a:lnTo>
                  <a:lnTo>
                    <a:pt x="4986110" y="1749428"/>
                  </a:lnTo>
                  <a:lnTo>
                    <a:pt x="4949295" y="1691684"/>
                  </a:lnTo>
                  <a:lnTo>
                    <a:pt x="4925036" y="1691684"/>
                  </a:lnTo>
                  <a:lnTo>
                    <a:pt x="4925036" y="1749428"/>
                  </a:lnTo>
                  <a:lnTo>
                    <a:pt x="4912288" y="1749428"/>
                  </a:lnTo>
                  <a:close/>
                  <a:moveTo>
                    <a:pt x="4950674" y="1568510"/>
                  </a:moveTo>
                  <a:cubicBezTo>
                    <a:pt x="4887769" y="1568510"/>
                    <a:pt x="4836775" y="1619504"/>
                    <a:pt x="4836775" y="1682409"/>
                  </a:cubicBezTo>
                  <a:cubicBezTo>
                    <a:pt x="4836775" y="1745313"/>
                    <a:pt x="4887769" y="1796307"/>
                    <a:pt x="4950674" y="1796307"/>
                  </a:cubicBezTo>
                  <a:cubicBezTo>
                    <a:pt x="5013578" y="1796307"/>
                    <a:pt x="5064572" y="1745313"/>
                    <a:pt x="5064572" y="1682409"/>
                  </a:cubicBezTo>
                  <a:cubicBezTo>
                    <a:pt x="5064572" y="1619504"/>
                    <a:pt x="5013578" y="1568510"/>
                    <a:pt x="4950674" y="1568510"/>
                  </a:cubicBezTo>
                  <a:close/>
                  <a:moveTo>
                    <a:pt x="4950674" y="1559664"/>
                  </a:moveTo>
                  <a:cubicBezTo>
                    <a:pt x="5018465" y="1559664"/>
                    <a:pt x="5073419" y="1614618"/>
                    <a:pt x="5073419" y="1682409"/>
                  </a:cubicBezTo>
                  <a:cubicBezTo>
                    <a:pt x="5073419" y="1750199"/>
                    <a:pt x="5018465" y="1805153"/>
                    <a:pt x="4950674" y="1805153"/>
                  </a:cubicBezTo>
                  <a:cubicBezTo>
                    <a:pt x="4882884" y="1805153"/>
                    <a:pt x="4827930" y="1750199"/>
                    <a:pt x="4827930" y="1682409"/>
                  </a:cubicBezTo>
                  <a:cubicBezTo>
                    <a:pt x="4827930" y="1614618"/>
                    <a:pt x="4882884" y="1559664"/>
                    <a:pt x="4950674" y="1559664"/>
                  </a:cubicBezTo>
                  <a:close/>
                  <a:moveTo>
                    <a:pt x="1119591" y="1360121"/>
                  </a:moveTo>
                  <a:cubicBezTo>
                    <a:pt x="1109098" y="1363618"/>
                    <a:pt x="1096262" y="1366390"/>
                    <a:pt x="1081082" y="1368436"/>
                  </a:cubicBezTo>
                  <a:cubicBezTo>
                    <a:pt x="1065901" y="1370483"/>
                    <a:pt x="1058311" y="1376901"/>
                    <a:pt x="1058311" y="1387691"/>
                  </a:cubicBezTo>
                  <a:cubicBezTo>
                    <a:pt x="1058311" y="1393123"/>
                    <a:pt x="1060357" y="1397607"/>
                    <a:pt x="1064450" y="1401141"/>
                  </a:cubicBezTo>
                  <a:cubicBezTo>
                    <a:pt x="1068543" y="1404676"/>
                    <a:pt x="1074421" y="1406443"/>
                    <a:pt x="1082086" y="1406443"/>
                  </a:cubicBezTo>
                  <a:cubicBezTo>
                    <a:pt x="1091983" y="1406443"/>
                    <a:pt x="1100708" y="1403485"/>
                    <a:pt x="1108261" y="1397570"/>
                  </a:cubicBezTo>
                  <a:cubicBezTo>
                    <a:pt x="1115814" y="1391654"/>
                    <a:pt x="1119591" y="1381589"/>
                    <a:pt x="1119591" y="1367376"/>
                  </a:cubicBezTo>
                  <a:close/>
                  <a:moveTo>
                    <a:pt x="1997565" y="1314803"/>
                  </a:moveTo>
                  <a:cubicBezTo>
                    <a:pt x="1988115" y="1314803"/>
                    <a:pt x="1980338" y="1317965"/>
                    <a:pt x="1974236" y="1324290"/>
                  </a:cubicBezTo>
                  <a:cubicBezTo>
                    <a:pt x="1968134" y="1330616"/>
                    <a:pt x="1964600" y="1338801"/>
                    <a:pt x="1963632" y="1348847"/>
                  </a:cubicBezTo>
                  <a:lnTo>
                    <a:pt x="2030605" y="1348847"/>
                  </a:lnTo>
                  <a:cubicBezTo>
                    <a:pt x="2029787" y="1336792"/>
                    <a:pt x="2026047" y="1328104"/>
                    <a:pt x="2019387" y="1322783"/>
                  </a:cubicBezTo>
                  <a:cubicBezTo>
                    <a:pt x="2012727" y="1317463"/>
                    <a:pt x="2005453" y="1314803"/>
                    <a:pt x="1997565" y="1314803"/>
                  </a:cubicBezTo>
                  <a:close/>
                  <a:moveTo>
                    <a:pt x="1748911" y="1314803"/>
                  </a:moveTo>
                  <a:cubicBezTo>
                    <a:pt x="1738716" y="1314803"/>
                    <a:pt x="1730344" y="1318616"/>
                    <a:pt x="1723796" y="1326244"/>
                  </a:cubicBezTo>
                  <a:cubicBezTo>
                    <a:pt x="1717247" y="1333871"/>
                    <a:pt x="1713973" y="1345238"/>
                    <a:pt x="1713973" y="1360344"/>
                  </a:cubicBezTo>
                  <a:cubicBezTo>
                    <a:pt x="1713973" y="1375376"/>
                    <a:pt x="1717303" y="1386705"/>
                    <a:pt x="1723963" y="1394333"/>
                  </a:cubicBezTo>
                  <a:cubicBezTo>
                    <a:pt x="1730623" y="1401960"/>
                    <a:pt x="1738939" y="1405774"/>
                    <a:pt x="1748911" y="1405774"/>
                  </a:cubicBezTo>
                  <a:cubicBezTo>
                    <a:pt x="1760370" y="1405774"/>
                    <a:pt x="1769077" y="1401532"/>
                    <a:pt x="1775030" y="1393049"/>
                  </a:cubicBezTo>
                  <a:cubicBezTo>
                    <a:pt x="1780983" y="1384566"/>
                    <a:pt x="1783960" y="1373404"/>
                    <a:pt x="1783960" y="1359563"/>
                  </a:cubicBezTo>
                  <a:cubicBezTo>
                    <a:pt x="1783960" y="1344754"/>
                    <a:pt x="1780592" y="1333592"/>
                    <a:pt x="1773858" y="1326076"/>
                  </a:cubicBezTo>
                  <a:cubicBezTo>
                    <a:pt x="1767123" y="1318560"/>
                    <a:pt x="1758808" y="1314803"/>
                    <a:pt x="1748911" y="1314803"/>
                  </a:cubicBezTo>
                  <a:close/>
                  <a:moveTo>
                    <a:pt x="1621960" y="1314803"/>
                  </a:moveTo>
                  <a:cubicBezTo>
                    <a:pt x="1611542" y="1314803"/>
                    <a:pt x="1603673" y="1318988"/>
                    <a:pt x="1598352" y="1327360"/>
                  </a:cubicBezTo>
                  <a:cubicBezTo>
                    <a:pt x="1593032" y="1335731"/>
                    <a:pt x="1590371" y="1346726"/>
                    <a:pt x="1590371" y="1360344"/>
                  </a:cubicBezTo>
                  <a:cubicBezTo>
                    <a:pt x="1590371" y="1370167"/>
                    <a:pt x="1591804" y="1378482"/>
                    <a:pt x="1594669" y="1385291"/>
                  </a:cubicBezTo>
                  <a:cubicBezTo>
                    <a:pt x="1597534" y="1392100"/>
                    <a:pt x="1601534" y="1397216"/>
                    <a:pt x="1606668" y="1400639"/>
                  </a:cubicBezTo>
                  <a:cubicBezTo>
                    <a:pt x="1611803" y="1404062"/>
                    <a:pt x="1617198" y="1405774"/>
                    <a:pt x="1622853" y="1405774"/>
                  </a:cubicBezTo>
                  <a:cubicBezTo>
                    <a:pt x="1631634" y="1405774"/>
                    <a:pt x="1639075" y="1402165"/>
                    <a:pt x="1645177" y="1394947"/>
                  </a:cubicBezTo>
                  <a:cubicBezTo>
                    <a:pt x="1651279" y="1387728"/>
                    <a:pt x="1654330" y="1376789"/>
                    <a:pt x="1654330" y="1362130"/>
                  </a:cubicBezTo>
                  <a:cubicBezTo>
                    <a:pt x="1654330" y="1347694"/>
                    <a:pt x="1651540" y="1336197"/>
                    <a:pt x="1645959" y="1327639"/>
                  </a:cubicBezTo>
                  <a:cubicBezTo>
                    <a:pt x="1640378" y="1319081"/>
                    <a:pt x="1632378" y="1314803"/>
                    <a:pt x="1621960" y="1314803"/>
                  </a:cubicBezTo>
                  <a:close/>
                  <a:moveTo>
                    <a:pt x="964735" y="1314803"/>
                  </a:moveTo>
                  <a:cubicBezTo>
                    <a:pt x="954317" y="1314803"/>
                    <a:pt x="946448" y="1318988"/>
                    <a:pt x="941127" y="1327360"/>
                  </a:cubicBezTo>
                  <a:cubicBezTo>
                    <a:pt x="935807" y="1335731"/>
                    <a:pt x="933146" y="1346726"/>
                    <a:pt x="933146" y="1360344"/>
                  </a:cubicBezTo>
                  <a:cubicBezTo>
                    <a:pt x="933146" y="1370167"/>
                    <a:pt x="934579" y="1378482"/>
                    <a:pt x="937444" y="1385291"/>
                  </a:cubicBezTo>
                  <a:cubicBezTo>
                    <a:pt x="940309" y="1392100"/>
                    <a:pt x="944308" y="1397216"/>
                    <a:pt x="949443" y="1400639"/>
                  </a:cubicBezTo>
                  <a:cubicBezTo>
                    <a:pt x="954578" y="1404062"/>
                    <a:pt x="959973" y="1405774"/>
                    <a:pt x="965628" y="1405774"/>
                  </a:cubicBezTo>
                  <a:cubicBezTo>
                    <a:pt x="974409" y="1405774"/>
                    <a:pt x="981850" y="1402165"/>
                    <a:pt x="987952" y="1394947"/>
                  </a:cubicBezTo>
                  <a:cubicBezTo>
                    <a:pt x="994054" y="1387728"/>
                    <a:pt x="997105" y="1376789"/>
                    <a:pt x="997105" y="1362130"/>
                  </a:cubicBezTo>
                  <a:cubicBezTo>
                    <a:pt x="997105" y="1347694"/>
                    <a:pt x="994315" y="1336197"/>
                    <a:pt x="988734" y="1327639"/>
                  </a:cubicBezTo>
                  <a:cubicBezTo>
                    <a:pt x="983153" y="1319081"/>
                    <a:pt x="975153" y="1314803"/>
                    <a:pt x="964735" y="1314803"/>
                  </a:cubicBezTo>
                  <a:close/>
                  <a:moveTo>
                    <a:pt x="778365" y="1314803"/>
                  </a:moveTo>
                  <a:cubicBezTo>
                    <a:pt x="768915" y="1314803"/>
                    <a:pt x="761138" y="1317965"/>
                    <a:pt x="755036" y="1324290"/>
                  </a:cubicBezTo>
                  <a:cubicBezTo>
                    <a:pt x="748934" y="1330616"/>
                    <a:pt x="745400" y="1338801"/>
                    <a:pt x="744432" y="1348847"/>
                  </a:cubicBezTo>
                  <a:lnTo>
                    <a:pt x="811405" y="1348847"/>
                  </a:lnTo>
                  <a:cubicBezTo>
                    <a:pt x="810586" y="1336792"/>
                    <a:pt x="806847" y="1328104"/>
                    <a:pt x="800187" y="1322783"/>
                  </a:cubicBezTo>
                  <a:cubicBezTo>
                    <a:pt x="793527" y="1317463"/>
                    <a:pt x="786253" y="1314803"/>
                    <a:pt x="778365" y="1314803"/>
                  </a:cubicBezTo>
                  <a:close/>
                  <a:moveTo>
                    <a:pt x="1348265" y="1301073"/>
                  </a:moveTo>
                  <a:lnTo>
                    <a:pt x="1368357" y="1301073"/>
                  </a:lnTo>
                  <a:lnTo>
                    <a:pt x="1368357" y="1419503"/>
                  </a:lnTo>
                  <a:lnTo>
                    <a:pt x="1348265" y="1419503"/>
                  </a:lnTo>
                  <a:close/>
                  <a:moveTo>
                    <a:pt x="1155682" y="1301073"/>
                  </a:moveTo>
                  <a:lnTo>
                    <a:pt x="1177336" y="1301073"/>
                  </a:lnTo>
                  <a:lnTo>
                    <a:pt x="1205241" y="1378650"/>
                  </a:lnTo>
                  <a:cubicBezTo>
                    <a:pt x="1206879" y="1383412"/>
                    <a:pt x="1208627" y="1389551"/>
                    <a:pt x="1210488" y="1397067"/>
                  </a:cubicBezTo>
                  <a:lnTo>
                    <a:pt x="1210934" y="1397067"/>
                  </a:lnTo>
                  <a:cubicBezTo>
                    <a:pt x="1212794" y="1388435"/>
                    <a:pt x="1215176" y="1380213"/>
                    <a:pt x="1218078" y="1372399"/>
                  </a:cubicBezTo>
                  <a:lnTo>
                    <a:pt x="1244086" y="1301073"/>
                  </a:lnTo>
                  <a:lnTo>
                    <a:pt x="1264512" y="1301073"/>
                  </a:lnTo>
                  <a:lnTo>
                    <a:pt x="1219194" y="1421512"/>
                  </a:lnTo>
                  <a:cubicBezTo>
                    <a:pt x="1219120" y="1421661"/>
                    <a:pt x="1219045" y="1421922"/>
                    <a:pt x="1218971" y="1422294"/>
                  </a:cubicBezTo>
                  <a:cubicBezTo>
                    <a:pt x="1214655" y="1435688"/>
                    <a:pt x="1209613" y="1446571"/>
                    <a:pt x="1203846" y="1454943"/>
                  </a:cubicBezTo>
                  <a:cubicBezTo>
                    <a:pt x="1198079" y="1463314"/>
                    <a:pt x="1189875" y="1467500"/>
                    <a:pt x="1179234" y="1467500"/>
                  </a:cubicBezTo>
                  <a:cubicBezTo>
                    <a:pt x="1175662" y="1467500"/>
                    <a:pt x="1171309" y="1466756"/>
                    <a:pt x="1166174" y="1465268"/>
                  </a:cubicBezTo>
                  <a:lnTo>
                    <a:pt x="1164165" y="1446292"/>
                  </a:lnTo>
                  <a:cubicBezTo>
                    <a:pt x="1168034" y="1447483"/>
                    <a:pt x="1171829" y="1448078"/>
                    <a:pt x="1175550" y="1448078"/>
                  </a:cubicBezTo>
                  <a:cubicBezTo>
                    <a:pt x="1182992" y="1448078"/>
                    <a:pt x="1188145" y="1446032"/>
                    <a:pt x="1191010" y="1441939"/>
                  </a:cubicBezTo>
                  <a:cubicBezTo>
                    <a:pt x="1193875" y="1437846"/>
                    <a:pt x="1197093" y="1430442"/>
                    <a:pt x="1200665" y="1419726"/>
                  </a:cubicBezTo>
                  <a:close/>
                  <a:moveTo>
                    <a:pt x="1997565" y="1298394"/>
                  </a:moveTo>
                  <a:cubicBezTo>
                    <a:pt x="2006197" y="1298394"/>
                    <a:pt x="2014513" y="1300292"/>
                    <a:pt x="2022513" y="1304087"/>
                  </a:cubicBezTo>
                  <a:cubicBezTo>
                    <a:pt x="2030512" y="1307882"/>
                    <a:pt x="2037302" y="1314337"/>
                    <a:pt x="2042883" y="1323453"/>
                  </a:cubicBezTo>
                  <a:cubicBezTo>
                    <a:pt x="2048464" y="1332569"/>
                    <a:pt x="2051255" y="1346540"/>
                    <a:pt x="2051255" y="1365367"/>
                  </a:cubicBezTo>
                  <a:lnTo>
                    <a:pt x="1962516" y="1365367"/>
                  </a:lnTo>
                  <a:cubicBezTo>
                    <a:pt x="1963335" y="1378464"/>
                    <a:pt x="1967074" y="1388472"/>
                    <a:pt x="1973734" y="1395393"/>
                  </a:cubicBezTo>
                  <a:cubicBezTo>
                    <a:pt x="1980394" y="1402313"/>
                    <a:pt x="1988710" y="1405774"/>
                    <a:pt x="1998681" y="1405774"/>
                  </a:cubicBezTo>
                  <a:cubicBezTo>
                    <a:pt x="2006346" y="1405774"/>
                    <a:pt x="2012783" y="1403746"/>
                    <a:pt x="2017992" y="1399690"/>
                  </a:cubicBezTo>
                  <a:cubicBezTo>
                    <a:pt x="2023201" y="1395635"/>
                    <a:pt x="2027182" y="1389514"/>
                    <a:pt x="2029935" y="1381329"/>
                  </a:cubicBezTo>
                  <a:lnTo>
                    <a:pt x="2050585" y="1383896"/>
                  </a:lnTo>
                  <a:cubicBezTo>
                    <a:pt x="2047237" y="1396249"/>
                    <a:pt x="2041097" y="1405737"/>
                    <a:pt x="2032168" y="1412359"/>
                  </a:cubicBezTo>
                  <a:cubicBezTo>
                    <a:pt x="2023238" y="1418982"/>
                    <a:pt x="2012076" y="1422294"/>
                    <a:pt x="1998681" y="1422294"/>
                  </a:cubicBezTo>
                  <a:cubicBezTo>
                    <a:pt x="1980896" y="1422294"/>
                    <a:pt x="1967000" y="1416843"/>
                    <a:pt x="1956991" y="1405941"/>
                  </a:cubicBezTo>
                  <a:cubicBezTo>
                    <a:pt x="1946982" y="1395040"/>
                    <a:pt x="1941978" y="1380138"/>
                    <a:pt x="1941978" y="1361237"/>
                  </a:cubicBezTo>
                  <a:cubicBezTo>
                    <a:pt x="1941978" y="1342559"/>
                    <a:pt x="1946833" y="1327416"/>
                    <a:pt x="1956544" y="1315807"/>
                  </a:cubicBezTo>
                  <a:cubicBezTo>
                    <a:pt x="1966256" y="1304199"/>
                    <a:pt x="1979929" y="1298394"/>
                    <a:pt x="1997565" y="1298394"/>
                  </a:cubicBezTo>
                  <a:close/>
                  <a:moveTo>
                    <a:pt x="1880549" y="1298394"/>
                  </a:moveTo>
                  <a:cubicBezTo>
                    <a:pt x="1886800" y="1298394"/>
                    <a:pt x="1892976" y="1299510"/>
                    <a:pt x="1899078" y="1301743"/>
                  </a:cubicBezTo>
                  <a:cubicBezTo>
                    <a:pt x="1905180" y="1303975"/>
                    <a:pt x="1909961" y="1307324"/>
                    <a:pt x="1913422" y="1311789"/>
                  </a:cubicBezTo>
                  <a:cubicBezTo>
                    <a:pt x="1916882" y="1316254"/>
                    <a:pt x="1919058" y="1321016"/>
                    <a:pt x="1919951" y="1326076"/>
                  </a:cubicBezTo>
                  <a:cubicBezTo>
                    <a:pt x="1920844" y="1331136"/>
                    <a:pt x="1921291" y="1337983"/>
                    <a:pt x="1921291" y="1346615"/>
                  </a:cubicBezTo>
                  <a:lnTo>
                    <a:pt x="1921291" y="1419503"/>
                  </a:lnTo>
                  <a:lnTo>
                    <a:pt x="1901087" y="1419503"/>
                  </a:lnTo>
                  <a:lnTo>
                    <a:pt x="1901087" y="1347508"/>
                  </a:lnTo>
                  <a:cubicBezTo>
                    <a:pt x="1901087" y="1335378"/>
                    <a:pt x="1898911" y="1327044"/>
                    <a:pt x="1894558" y="1322504"/>
                  </a:cubicBezTo>
                  <a:cubicBezTo>
                    <a:pt x="1890204" y="1317965"/>
                    <a:pt x="1884158" y="1315696"/>
                    <a:pt x="1876419" y="1315696"/>
                  </a:cubicBezTo>
                  <a:cubicBezTo>
                    <a:pt x="1870466" y="1315696"/>
                    <a:pt x="1864829" y="1317147"/>
                    <a:pt x="1859509" y="1320049"/>
                  </a:cubicBezTo>
                  <a:cubicBezTo>
                    <a:pt x="1854188" y="1322951"/>
                    <a:pt x="1850411" y="1327044"/>
                    <a:pt x="1848179" y="1332327"/>
                  </a:cubicBezTo>
                  <a:cubicBezTo>
                    <a:pt x="1845947" y="1337610"/>
                    <a:pt x="1844830" y="1345089"/>
                    <a:pt x="1844830" y="1354763"/>
                  </a:cubicBezTo>
                  <a:lnTo>
                    <a:pt x="1844830" y="1419503"/>
                  </a:lnTo>
                  <a:lnTo>
                    <a:pt x="1824739" y="1419503"/>
                  </a:lnTo>
                  <a:lnTo>
                    <a:pt x="1824739" y="1301073"/>
                  </a:lnTo>
                  <a:lnTo>
                    <a:pt x="1842821" y="1301073"/>
                  </a:lnTo>
                  <a:lnTo>
                    <a:pt x="1842821" y="1317816"/>
                  </a:lnTo>
                  <a:lnTo>
                    <a:pt x="1843268" y="1317816"/>
                  </a:lnTo>
                  <a:cubicBezTo>
                    <a:pt x="1847509" y="1311342"/>
                    <a:pt x="1852737" y="1306487"/>
                    <a:pt x="1858950" y="1303250"/>
                  </a:cubicBezTo>
                  <a:cubicBezTo>
                    <a:pt x="1865164" y="1300013"/>
                    <a:pt x="1872364" y="1298394"/>
                    <a:pt x="1880549" y="1298394"/>
                  </a:cubicBezTo>
                  <a:close/>
                  <a:moveTo>
                    <a:pt x="1748911" y="1298394"/>
                  </a:moveTo>
                  <a:cubicBezTo>
                    <a:pt x="1764910" y="1298394"/>
                    <a:pt x="1778174" y="1303603"/>
                    <a:pt x="1788704" y="1314021"/>
                  </a:cubicBezTo>
                  <a:cubicBezTo>
                    <a:pt x="1799233" y="1324439"/>
                    <a:pt x="1804498" y="1339248"/>
                    <a:pt x="1804498" y="1358446"/>
                  </a:cubicBezTo>
                  <a:cubicBezTo>
                    <a:pt x="1804498" y="1381738"/>
                    <a:pt x="1798805" y="1398202"/>
                    <a:pt x="1787420" y="1407839"/>
                  </a:cubicBezTo>
                  <a:cubicBezTo>
                    <a:pt x="1776035" y="1417475"/>
                    <a:pt x="1763198" y="1422294"/>
                    <a:pt x="1748911" y="1422294"/>
                  </a:cubicBezTo>
                  <a:cubicBezTo>
                    <a:pt x="1733953" y="1422294"/>
                    <a:pt x="1720968" y="1417345"/>
                    <a:pt x="1709955" y="1407448"/>
                  </a:cubicBezTo>
                  <a:cubicBezTo>
                    <a:pt x="1698942" y="1397551"/>
                    <a:pt x="1693435" y="1381850"/>
                    <a:pt x="1693435" y="1360344"/>
                  </a:cubicBezTo>
                  <a:cubicBezTo>
                    <a:pt x="1693435" y="1339508"/>
                    <a:pt x="1698756" y="1323974"/>
                    <a:pt x="1709397" y="1313742"/>
                  </a:cubicBezTo>
                  <a:cubicBezTo>
                    <a:pt x="1720038" y="1303510"/>
                    <a:pt x="1733209" y="1298394"/>
                    <a:pt x="1748911" y="1298394"/>
                  </a:cubicBezTo>
                  <a:close/>
                  <a:moveTo>
                    <a:pt x="1434511" y="1298394"/>
                  </a:moveTo>
                  <a:cubicBezTo>
                    <a:pt x="1448650" y="1298394"/>
                    <a:pt x="1459645" y="1301166"/>
                    <a:pt x="1467495" y="1306710"/>
                  </a:cubicBezTo>
                  <a:cubicBezTo>
                    <a:pt x="1475346" y="1312254"/>
                    <a:pt x="1480053" y="1320532"/>
                    <a:pt x="1481615" y="1331546"/>
                  </a:cubicBezTo>
                  <a:lnTo>
                    <a:pt x="1461970" y="1334225"/>
                  </a:lnTo>
                  <a:cubicBezTo>
                    <a:pt x="1461077" y="1327751"/>
                    <a:pt x="1458454" y="1322895"/>
                    <a:pt x="1454101" y="1319658"/>
                  </a:cubicBezTo>
                  <a:cubicBezTo>
                    <a:pt x="1449747" y="1316421"/>
                    <a:pt x="1443701" y="1314803"/>
                    <a:pt x="1435962" y="1314803"/>
                  </a:cubicBezTo>
                  <a:cubicBezTo>
                    <a:pt x="1428298" y="1314803"/>
                    <a:pt x="1422103" y="1316105"/>
                    <a:pt x="1417377" y="1318709"/>
                  </a:cubicBezTo>
                  <a:cubicBezTo>
                    <a:pt x="1412652" y="1321314"/>
                    <a:pt x="1410289" y="1325109"/>
                    <a:pt x="1410289" y="1330095"/>
                  </a:cubicBezTo>
                  <a:cubicBezTo>
                    <a:pt x="1410289" y="1334783"/>
                    <a:pt x="1412168" y="1338131"/>
                    <a:pt x="1415926" y="1340141"/>
                  </a:cubicBezTo>
                  <a:cubicBezTo>
                    <a:pt x="1419684" y="1342150"/>
                    <a:pt x="1427107" y="1344605"/>
                    <a:pt x="1438195" y="1347508"/>
                  </a:cubicBezTo>
                  <a:cubicBezTo>
                    <a:pt x="1450696" y="1350707"/>
                    <a:pt x="1460054" y="1353535"/>
                    <a:pt x="1466267" y="1355991"/>
                  </a:cubicBezTo>
                  <a:cubicBezTo>
                    <a:pt x="1472481" y="1358446"/>
                    <a:pt x="1477318" y="1361888"/>
                    <a:pt x="1480778" y="1366316"/>
                  </a:cubicBezTo>
                  <a:cubicBezTo>
                    <a:pt x="1484238" y="1370743"/>
                    <a:pt x="1485969" y="1376901"/>
                    <a:pt x="1485969" y="1384789"/>
                  </a:cubicBezTo>
                  <a:cubicBezTo>
                    <a:pt x="1485969" y="1395356"/>
                    <a:pt x="1481653" y="1404248"/>
                    <a:pt x="1473021" y="1411466"/>
                  </a:cubicBezTo>
                  <a:cubicBezTo>
                    <a:pt x="1464388" y="1418685"/>
                    <a:pt x="1452854" y="1422294"/>
                    <a:pt x="1438418" y="1422294"/>
                  </a:cubicBezTo>
                  <a:cubicBezTo>
                    <a:pt x="1423386" y="1422294"/>
                    <a:pt x="1411647" y="1419112"/>
                    <a:pt x="1403201" y="1412750"/>
                  </a:cubicBezTo>
                  <a:cubicBezTo>
                    <a:pt x="1394755" y="1406388"/>
                    <a:pt x="1389565" y="1396844"/>
                    <a:pt x="1387630" y="1384119"/>
                  </a:cubicBezTo>
                  <a:lnTo>
                    <a:pt x="1407610" y="1381105"/>
                  </a:lnTo>
                  <a:cubicBezTo>
                    <a:pt x="1408652" y="1389365"/>
                    <a:pt x="1411722" y="1395542"/>
                    <a:pt x="1416819" y="1399635"/>
                  </a:cubicBezTo>
                  <a:cubicBezTo>
                    <a:pt x="1421917" y="1403727"/>
                    <a:pt x="1429042" y="1405774"/>
                    <a:pt x="1438195" y="1405774"/>
                  </a:cubicBezTo>
                  <a:cubicBezTo>
                    <a:pt x="1446976" y="1405774"/>
                    <a:pt x="1453710" y="1403932"/>
                    <a:pt x="1458398" y="1400249"/>
                  </a:cubicBezTo>
                  <a:cubicBezTo>
                    <a:pt x="1463086" y="1396565"/>
                    <a:pt x="1465430" y="1392082"/>
                    <a:pt x="1465430" y="1386798"/>
                  </a:cubicBezTo>
                  <a:cubicBezTo>
                    <a:pt x="1465430" y="1383226"/>
                    <a:pt x="1464351" y="1380361"/>
                    <a:pt x="1462193" y="1378203"/>
                  </a:cubicBezTo>
                  <a:cubicBezTo>
                    <a:pt x="1460035" y="1376045"/>
                    <a:pt x="1457338" y="1374427"/>
                    <a:pt x="1454101" y="1373348"/>
                  </a:cubicBezTo>
                  <a:cubicBezTo>
                    <a:pt x="1450864" y="1372269"/>
                    <a:pt x="1443590" y="1370353"/>
                    <a:pt x="1432279" y="1367599"/>
                  </a:cubicBezTo>
                  <a:cubicBezTo>
                    <a:pt x="1415461" y="1363581"/>
                    <a:pt x="1404355" y="1358707"/>
                    <a:pt x="1398960" y="1352977"/>
                  </a:cubicBezTo>
                  <a:cubicBezTo>
                    <a:pt x="1393565" y="1347247"/>
                    <a:pt x="1390867" y="1340401"/>
                    <a:pt x="1390867" y="1332439"/>
                  </a:cubicBezTo>
                  <a:cubicBezTo>
                    <a:pt x="1390867" y="1322542"/>
                    <a:pt x="1394811" y="1314393"/>
                    <a:pt x="1402699" y="1307994"/>
                  </a:cubicBezTo>
                  <a:cubicBezTo>
                    <a:pt x="1410587" y="1301594"/>
                    <a:pt x="1421191" y="1298394"/>
                    <a:pt x="1434511" y="1298394"/>
                  </a:cubicBezTo>
                  <a:close/>
                  <a:moveTo>
                    <a:pt x="1093806" y="1298394"/>
                  </a:moveTo>
                  <a:cubicBezTo>
                    <a:pt x="1108019" y="1298394"/>
                    <a:pt x="1118456" y="1300496"/>
                    <a:pt x="1125116" y="1304701"/>
                  </a:cubicBezTo>
                  <a:cubicBezTo>
                    <a:pt x="1131776" y="1308905"/>
                    <a:pt x="1135869" y="1313984"/>
                    <a:pt x="1137394" y="1319937"/>
                  </a:cubicBezTo>
                  <a:cubicBezTo>
                    <a:pt x="1138920" y="1325890"/>
                    <a:pt x="1139683" y="1333555"/>
                    <a:pt x="1139683" y="1342931"/>
                  </a:cubicBezTo>
                  <a:lnTo>
                    <a:pt x="1139683" y="1369943"/>
                  </a:lnTo>
                  <a:cubicBezTo>
                    <a:pt x="1139683" y="1386389"/>
                    <a:pt x="1139999" y="1397421"/>
                    <a:pt x="1140631" y="1403039"/>
                  </a:cubicBezTo>
                  <a:cubicBezTo>
                    <a:pt x="1141264" y="1408657"/>
                    <a:pt x="1143106" y="1414145"/>
                    <a:pt x="1146157" y="1419503"/>
                  </a:cubicBezTo>
                  <a:lnTo>
                    <a:pt x="1125060" y="1419503"/>
                  </a:lnTo>
                  <a:cubicBezTo>
                    <a:pt x="1123125" y="1415782"/>
                    <a:pt x="1121749" y="1410908"/>
                    <a:pt x="1120930" y="1404881"/>
                  </a:cubicBezTo>
                  <a:cubicBezTo>
                    <a:pt x="1107461" y="1416489"/>
                    <a:pt x="1092913" y="1422294"/>
                    <a:pt x="1077286" y="1422294"/>
                  </a:cubicBezTo>
                  <a:cubicBezTo>
                    <a:pt x="1064785" y="1422294"/>
                    <a:pt x="1054925" y="1419168"/>
                    <a:pt x="1047707" y="1412917"/>
                  </a:cubicBezTo>
                  <a:cubicBezTo>
                    <a:pt x="1040489" y="1406667"/>
                    <a:pt x="1036880" y="1398407"/>
                    <a:pt x="1036880" y="1388138"/>
                  </a:cubicBezTo>
                  <a:cubicBezTo>
                    <a:pt x="1036880" y="1378315"/>
                    <a:pt x="1040358" y="1370222"/>
                    <a:pt x="1047316" y="1363860"/>
                  </a:cubicBezTo>
                  <a:cubicBezTo>
                    <a:pt x="1054274" y="1357498"/>
                    <a:pt x="1066348" y="1353275"/>
                    <a:pt x="1083537" y="1351191"/>
                  </a:cubicBezTo>
                  <a:lnTo>
                    <a:pt x="1102290" y="1348400"/>
                  </a:lnTo>
                  <a:cubicBezTo>
                    <a:pt x="1109284" y="1347284"/>
                    <a:pt x="1115052" y="1345908"/>
                    <a:pt x="1119591" y="1344271"/>
                  </a:cubicBezTo>
                  <a:cubicBezTo>
                    <a:pt x="1119591" y="1338243"/>
                    <a:pt x="1119405" y="1333983"/>
                    <a:pt x="1119033" y="1331490"/>
                  </a:cubicBezTo>
                  <a:cubicBezTo>
                    <a:pt x="1118661" y="1328997"/>
                    <a:pt x="1117563" y="1326411"/>
                    <a:pt x="1115740" y="1323732"/>
                  </a:cubicBezTo>
                  <a:cubicBezTo>
                    <a:pt x="1113917" y="1321053"/>
                    <a:pt x="1110996" y="1318895"/>
                    <a:pt x="1106978" y="1317258"/>
                  </a:cubicBezTo>
                  <a:cubicBezTo>
                    <a:pt x="1102959" y="1315621"/>
                    <a:pt x="1097564" y="1314803"/>
                    <a:pt x="1090793" y="1314803"/>
                  </a:cubicBezTo>
                  <a:cubicBezTo>
                    <a:pt x="1082161" y="1314803"/>
                    <a:pt x="1075333" y="1316402"/>
                    <a:pt x="1070310" y="1319602"/>
                  </a:cubicBezTo>
                  <a:cubicBezTo>
                    <a:pt x="1065287" y="1322802"/>
                    <a:pt x="1061846" y="1328755"/>
                    <a:pt x="1059985" y="1337462"/>
                  </a:cubicBezTo>
                  <a:lnTo>
                    <a:pt x="1040340" y="1334894"/>
                  </a:lnTo>
                  <a:cubicBezTo>
                    <a:pt x="1042498" y="1322765"/>
                    <a:pt x="1048042" y="1313649"/>
                    <a:pt x="1056971" y="1307547"/>
                  </a:cubicBezTo>
                  <a:cubicBezTo>
                    <a:pt x="1065901" y="1301445"/>
                    <a:pt x="1078179" y="1298394"/>
                    <a:pt x="1093806" y="1298394"/>
                  </a:cubicBezTo>
                  <a:close/>
                  <a:moveTo>
                    <a:pt x="778365" y="1298394"/>
                  </a:moveTo>
                  <a:cubicBezTo>
                    <a:pt x="786997" y="1298394"/>
                    <a:pt x="795313" y="1300292"/>
                    <a:pt x="803312" y="1304087"/>
                  </a:cubicBezTo>
                  <a:cubicBezTo>
                    <a:pt x="811312" y="1307882"/>
                    <a:pt x="818102" y="1314337"/>
                    <a:pt x="823683" y="1323453"/>
                  </a:cubicBezTo>
                  <a:cubicBezTo>
                    <a:pt x="829264" y="1332569"/>
                    <a:pt x="832055" y="1346540"/>
                    <a:pt x="832055" y="1365367"/>
                  </a:cubicBezTo>
                  <a:lnTo>
                    <a:pt x="743316" y="1365367"/>
                  </a:lnTo>
                  <a:cubicBezTo>
                    <a:pt x="744135" y="1378464"/>
                    <a:pt x="747874" y="1388472"/>
                    <a:pt x="754534" y="1395393"/>
                  </a:cubicBezTo>
                  <a:cubicBezTo>
                    <a:pt x="761194" y="1402313"/>
                    <a:pt x="769510" y="1405774"/>
                    <a:pt x="779481" y="1405774"/>
                  </a:cubicBezTo>
                  <a:cubicBezTo>
                    <a:pt x="787146" y="1405774"/>
                    <a:pt x="793583" y="1403746"/>
                    <a:pt x="798792" y="1399690"/>
                  </a:cubicBezTo>
                  <a:cubicBezTo>
                    <a:pt x="804001" y="1395635"/>
                    <a:pt x="807982" y="1389514"/>
                    <a:pt x="810735" y="1381329"/>
                  </a:cubicBezTo>
                  <a:lnTo>
                    <a:pt x="831385" y="1383896"/>
                  </a:lnTo>
                  <a:cubicBezTo>
                    <a:pt x="828037" y="1396249"/>
                    <a:pt x="821897" y="1405737"/>
                    <a:pt x="812968" y="1412359"/>
                  </a:cubicBezTo>
                  <a:cubicBezTo>
                    <a:pt x="804038" y="1418982"/>
                    <a:pt x="792876" y="1422294"/>
                    <a:pt x="779481" y="1422294"/>
                  </a:cubicBezTo>
                  <a:cubicBezTo>
                    <a:pt x="761696" y="1422294"/>
                    <a:pt x="747800" y="1416843"/>
                    <a:pt x="737791" y="1405941"/>
                  </a:cubicBezTo>
                  <a:cubicBezTo>
                    <a:pt x="727782" y="1395040"/>
                    <a:pt x="722778" y="1380138"/>
                    <a:pt x="722778" y="1361237"/>
                  </a:cubicBezTo>
                  <a:cubicBezTo>
                    <a:pt x="722778" y="1342559"/>
                    <a:pt x="727633" y="1327416"/>
                    <a:pt x="737344" y="1315807"/>
                  </a:cubicBezTo>
                  <a:cubicBezTo>
                    <a:pt x="747055" y="1304199"/>
                    <a:pt x="760729" y="1298394"/>
                    <a:pt x="778365" y="1298394"/>
                  </a:cubicBezTo>
                  <a:close/>
                  <a:moveTo>
                    <a:pt x="561969" y="1259438"/>
                  </a:moveTo>
                  <a:lnTo>
                    <a:pt x="561969" y="1301073"/>
                  </a:lnTo>
                  <a:lnTo>
                    <a:pt x="582061" y="1301073"/>
                  </a:lnTo>
                  <a:lnTo>
                    <a:pt x="582061" y="1316588"/>
                  </a:lnTo>
                  <a:lnTo>
                    <a:pt x="561969" y="1316588"/>
                  </a:lnTo>
                  <a:lnTo>
                    <a:pt x="561969" y="1385905"/>
                  </a:lnTo>
                  <a:cubicBezTo>
                    <a:pt x="561969" y="1391858"/>
                    <a:pt x="562583" y="1396081"/>
                    <a:pt x="563811" y="1398574"/>
                  </a:cubicBezTo>
                  <a:cubicBezTo>
                    <a:pt x="565039" y="1401067"/>
                    <a:pt x="568145" y="1402313"/>
                    <a:pt x="573131" y="1402313"/>
                  </a:cubicBezTo>
                  <a:cubicBezTo>
                    <a:pt x="576033" y="1402313"/>
                    <a:pt x="579010" y="1402016"/>
                    <a:pt x="582061" y="1401421"/>
                  </a:cubicBezTo>
                  <a:lnTo>
                    <a:pt x="584851" y="1419280"/>
                  </a:lnTo>
                  <a:cubicBezTo>
                    <a:pt x="578898" y="1420471"/>
                    <a:pt x="573875" y="1421066"/>
                    <a:pt x="569783" y="1421066"/>
                  </a:cubicBezTo>
                  <a:cubicBezTo>
                    <a:pt x="561002" y="1421066"/>
                    <a:pt x="554602" y="1419522"/>
                    <a:pt x="550584" y="1416434"/>
                  </a:cubicBezTo>
                  <a:cubicBezTo>
                    <a:pt x="546565" y="1413345"/>
                    <a:pt x="544110" y="1409420"/>
                    <a:pt x="543217" y="1404658"/>
                  </a:cubicBezTo>
                  <a:cubicBezTo>
                    <a:pt x="542324" y="1399895"/>
                    <a:pt x="541877" y="1393272"/>
                    <a:pt x="541877" y="1384789"/>
                  </a:cubicBezTo>
                  <a:lnTo>
                    <a:pt x="541877" y="1316588"/>
                  </a:lnTo>
                  <a:lnTo>
                    <a:pt x="527255" y="1316588"/>
                  </a:lnTo>
                  <a:lnTo>
                    <a:pt x="527255" y="1301073"/>
                  </a:lnTo>
                  <a:lnTo>
                    <a:pt x="541877" y="1301073"/>
                  </a:lnTo>
                  <a:lnTo>
                    <a:pt x="541877" y="1271605"/>
                  </a:lnTo>
                  <a:close/>
                  <a:moveTo>
                    <a:pt x="1652544" y="1255867"/>
                  </a:moveTo>
                  <a:lnTo>
                    <a:pt x="1672636" y="1255867"/>
                  </a:lnTo>
                  <a:lnTo>
                    <a:pt x="1672636" y="1419503"/>
                  </a:lnTo>
                  <a:lnTo>
                    <a:pt x="1653884" y="1419503"/>
                  </a:lnTo>
                  <a:lnTo>
                    <a:pt x="1653884" y="1404434"/>
                  </a:lnTo>
                  <a:lnTo>
                    <a:pt x="1653437" y="1404434"/>
                  </a:lnTo>
                  <a:cubicBezTo>
                    <a:pt x="1646219" y="1416341"/>
                    <a:pt x="1635318" y="1422294"/>
                    <a:pt x="1620732" y="1422294"/>
                  </a:cubicBezTo>
                  <a:cubicBezTo>
                    <a:pt x="1606222" y="1422294"/>
                    <a:pt x="1594111" y="1416545"/>
                    <a:pt x="1584400" y="1405048"/>
                  </a:cubicBezTo>
                  <a:cubicBezTo>
                    <a:pt x="1574689" y="1393551"/>
                    <a:pt x="1569833" y="1378650"/>
                    <a:pt x="1569833" y="1360344"/>
                  </a:cubicBezTo>
                  <a:cubicBezTo>
                    <a:pt x="1569833" y="1341220"/>
                    <a:pt x="1574410" y="1326113"/>
                    <a:pt x="1583563" y="1315026"/>
                  </a:cubicBezTo>
                  <a:cubicBezTo>
                    <a:pt x="1592716" y="1303938"/>
                    <a:pt x="1604808" y="1298394"/>
                    <a:pt x="1619839" y="1298394"/>
                  </a:cubicBezTo>
                  <a:cubicBezTo>
                    <a:pt x="1633978" y="1298394"/>
                    <a:pt x="1644731" y="1303789"/>
                    <a:pt x="1652098" y="1314579"/>
                  </a:cubicBezTo>
                  <a:lnTo>
                    <a:pt x="1652544" y="1314579"/>
                  </a:lnTo>
                  <a:close/>
                  <a:moveTo>
                    <a:pt x="1348265" y="1255867"/>
                  </a:moveTo>
                  <a:lnTo>
                    <a:pt x="1368357" y="1255867"/>
                  </a:lnTo>
                  <a:lnTo>
                    <a:pt x="1368357" y="1278637"/>
                  </a:lnTo>
                  <a:lnTo>
                    <a:pt x="1348265" y="1278637"/>
                  </a:lnTo>
                  <a:close/>
                  <a:moveTo>
                    <a:pt x="995319" y="1255867"/>
                  </a:moveTo>
                  <a:lnTo>
                    <a:pt x="1015411" y="1255867"/>
                  </a:lnTo>
                  <a:lnTo>
                    <a:pt x="1015411" y="1419503"/>
                  </a:lnTo>
                  <a:lnTo>
                    <a:pt x="996659" y="1419503"/>
                  </a:lnTo>
                  <a:lnTo>
                    <a:pt x="996659" y="1404434"/>
                  </a:lnTo>
                  <a:lnTo>
                    <a:pt x="996212" y="1404434"/>
                  </a:lnTo>
                  <a:cubicBezTo>
                    <a:pt x="988994" y="1416341"/>
                    <a:pt x="978092" y="1422294"/>
                    <a:pt x="963507" y="1422294"/>
                  </a:cubicBezTo>
                  <a:cubicBezTo>
                    <a:pt x="948997" y="1422294"/>
                    <a:pt x="936886" y="1416545"/>
                    <a:pt x="927175" y="1405048"/>
                  </a:cubicBezTo>
                  <a:cubicBezTo>
                    <a:pt x="917464" y="1393551"/>
                    <a:pt x="912608" y="1378650"/>
                    <a:pt x="912608" y="1360344"/>
                  </a:cubicBezTo>
                  <a:cubicBezTo>
                    <a:pt x="912608" y="1341220"/>
                    <a:pt x="917185" y="1326113"/>
                    <a:pt x="926337" y="1315026"/>
                  </a:cubicBezTo>
                  <a:cubicBezTo>
                    <a:pt x="935490" y="1303938"/>
                    <a:pt x="947583" y="1298394"/>
                    <a:pt x="962614" y="1298394"/>
                  </a:cubicBezTo>
                  <a:cubicBezTo>
                    <a:pt x="976753" y="1298394"/>
                    <a:pt x="987506" y="1303789"/>
                    <a:pt x="994873" y="1314579"/>
                  </a:cubicBezTo>
                  <a:lnTo>
                    <a:pt x="995319" y="1314579"/>
                  </a:lnTo>
                  <a:close/>
                  <a:moveTo>
                    <a:pt x="605315" y="1255867"/>
                  </a:moveTo>
                  <a:lnTo>
                    <a:pt x="625407" y="1255867"/>
                  </a:lnTo>
                  <a:lnTo>
                    <a:pt x="625407" y="1314579"/>
                  </a:lnTo>
                  <a:cubicBezTo>
                    <a:pt x="634932" y="1303789"/>
                    <a:pt x="646838" y="1298394"/>
                    <a:pt x="661126" y="1298394"/>
                  </a:cubicBezTo>
                  <a:cubicBezTo>
                    <a:pt x="668790" y="1298394"/>
                    <a:pt x="676120" y="1299957"/>
                    <a:pt x="683115" y="1303082"/>
                  </a:cubicBezTo>
                  <a:cubicBezTo>
                    <a:pt x="690110" y="1306208"/>
                    <a:pt x="695021" y="1311007"/>
                    <a:pt x="697849" y="1317481"/>
                  </a:cubicBezTo>
                  <a:cubicBezTo>
                    <a:pt x="700677" y="1323955"/>
                    <a:pt x="702091" y="1332960"/>
                    <a:pt x="702091" y="1344494"/>
                  </a:cubicBezTo>
                  <a:lnTo>
                    <a:pt x="702091" y="1419503"/>
                  </a:lnTo>
                  <a:lnTo>
                    <a:pt x="681887" y="1419503"/>
                  </a:lnTo>
                  <a:lnTo>
                    <a:pt x="681887" y="1344717"/>
                  </a:lnTo>
                  <a:cubicBezTo>
                    <a:pt x="681887" y="1335043"/>
                    <a:pt x="679804" y="1327788"/>
                    <a:pt x="675637" y="1322951"/>
                  </a:cubicBezTo>
                  <a:cubicBezTo>
                    <a:pt x="671469" y="1318114"/>
                    <a:pt x="665256" y="1315696"/>
                    <a:pt x="656996" y="1315696"/>
                  </a:cubicBezTo>
                  <a:cubicBezTo>
                    <a:pt x="648810" y="1315696"/>
                    <a:pt x="641499" y="1318542"/>
                    <a:pt x="635062" y="1324235"/>
                  </a:cubicBezTo>
                  <a:cubicBezTo>
                    <a:pt x="628625" y="1329927"/>
                    <a:pt x="625407" y="1340103"/>
                    <a:pt x="625407" y="1354763"/>
                  </a:cubicBezTo>
                  <a:lnTo>
                    <a:pt x="625407" y="1419503"/>
                  </a:lnTo>
                  <a:lnTo>
                    <a:pt x="605315" y="1419503"/>
                  </a:lnTo>
                  <a:close/>
                  <a:moveTo>
                    <a:pt x="353833" y="1255867"/>
                  </a:moveTo>
                  <a:lnTo>
                    <a:pt x="375599" y="1255867"/>
                  </a:lnTo>
                  <a:lnTo>
                    <a:pt x="375599" y="1419503"/>
                  </a:lnTo>
                  <a:lnTo>
                    <a:pt x="353833" y="1419503"/>
                  </a:lnTo>
                  <a:close/>
                  <a:moveTo>
                    <a:pt x="451873" y="1253076"/>
                  </a:moveTo>
                  <a:cubicBezTo>
                    <a:pt x="457827" y="1253076"/>
                    <a:pt x="464077" y="1253746"/>
                    <a:pt x="470626" y="1255085"/>
                  </a:cubicBezTo>
                  <a:lnTo>
                    <a:pt x="467612" y="1272721"/>
                  </a:lnTo>
                  <a:cubicBezTo>
                    <a:pt x="463594" y="1271977"/>
                    <a:pt x="459650" y="1271605"/>
                    <a:pt x="455780" y="1271605"/>
                  </a:cubicBezTo>
                  <a:cubicBezTo>
                    <a:pt x="450943" y="1271605"/>
                    <a:pt x="446981" y="1272628"/>
                    <a:pt x="443893" y="1274675"/>
                  </a:cubicBezTo>
                  <a:cubicBezTo>
                    <a:pt x="440804" y="1276721"/>
                    <a:pt x="439260" y="1281800"/>
                    <a:pt x="439260" y="1289911"/>
                  </a:cubicBezTo>
                  <a:lnTo>
                    <a:pt x="439260" y="1301073"/>
                  </a:lnTo>
                  <a:lnTo>
                    <a:pt x="462143" y="1301073"/>
                  </a:lnTo>
                  <a:lnTo>
                    <a:pt x="462143" y="1316588"/>
                  </a:lnTo>
                  <a:lnTo>
                    <a:pt x="439260" y="1316588"/>
                  </a:lnTo>
                  <a:lnTo>
                    <a:pt x="439260" y="1419503"/>
                  </a:lnTo>
                  <a:lnTo>
                    <a:pt x="419168" y="1419503"/>
                  </a:lnTo>
                  <a:lnTo>
                    <a:pt x="419168" y="1316588"/>
                  </a:lnTo>
                  <a:lnTo>
                    <a:pt x="401309" y="1316588"/>
                  </a:lnTo>
                  <a:lnTo>
                    <a:pt x="401309" y="1301073"/>
                  </a:lnTo>
                  <a:lnTo>
                    <a:pt x="419168" y="1301073"/>
                  </a:lnTo>
                  <a:lnTo>
                    <a:pt x="419168" y="1288237"/>
                  </a:lnTo>
                  <a:cubicBezTo>
                    <a:pt x="419168" y="1282284"/>
                    <a:pt x="419727" y="1276889"/>
                    <a:pt x="420843" y="1272052"/>
                  </a:cubicBezTo>
                  <a:cubicBezTo>
                    <a:pt x="421959" y="1267215"/>
                    <a:pt x="424917" y="1262843"/>
                    <a:pt x="429717" y="1258936"/>
                  </a:cubicBezTo>
                  <a:cubicBezTo>
                    <a:pt x="434516" y="1255029"/>
                    <a:pt x="441902" y="1253076"/>
                    <a:pt x="451873" y="1253076"/>
                  </a:cubicBezTo>
                  <a:close/>
                  <a:moveTo>
                    <a:pt x="2016227" y="392116"/>
                  </a:moveTo>
                  <a:cubicBezTo>
                    <a:pt x="2004786" y="392116"/>
                    <a:pt x="1993344" y="403559"/>
                    <a:pt x="1981903" y="426442"/>
                  </a:cubicBezTo>
                  <a:cubicBezTo>
                    <a:pt x="1970462" y="449325"/>
                    <a:pt x="1958240" y="481265"/>
                    <a:pt x="1945239" y="522261"/>
                  </a:cubicBezTo>
                  <a:cubicBezTo>
                    <a:pt x="1932237" y="563256"/>
                    <a:pt x="1921186" y="600678"/>
                    <a:pt x="1912085" y="634530"/>
                  </a:cubicBezTo>
                  <a:cubicBezTo>
                    <a:pt x="1902984" y="668380"/>
                    <a:pt x="1895574" y="699130"/>
                    <a:pt x="1889853" y="726779"/>
                  </a:cubicBezTo>
                  <a:cubicBezTo>
                    <a:pt x="1926257" y="719149"/>
                    <a:pt x="1959281" y="681726"/>
                    <a:pt x="1988924" y="614510"/>
                  </a:cubicBezTo>
                  <a:cubicBezTo>
                    <a:pt x="2018567" y="547295"/>
                    <a:pt x="2033389" y="487946"/>
                    <a:pt x="2033389" y="436462"/>
                  </a:cubicBezTo>
                  <a:cubicBezTo>
                    <a:pt x="2033389" y="422159"/>
                    <a:pt x="2032348" y="411193"/>
                    <a:pt x="2030268" y="403562"/>
                  </a:cubicBezTo>
                  <a:cubicBezTo>
                    <a:pt x="2028188" y="395931"/>
                    <a:pt x="2023507" y="392116"/>
                    <a:pt x="2016227" y="392116"/>
                  </a:cubicBezTo>
                  <a:close/>
                  <a:moveTo>
                    <a:pt x="2012094" y="367698"/>
                  </a:moveTo>
                  <a:cubicBezTo>
                    <a:pt x="2048043" y="367698"/>
                    <a:pt x="2077481" y="382781"/>
                    <a:pt x="2100408" y="412943"/>
                  </a:cubicBezTo>
                  <a:cubicBezTo>
                    <a:pt x="2123335" y="443105"/>
                    <a:pt x="2134799" y="477816"/>
                    <a:pt x="2134799" y="517076"/>
                  </a:cubicBezTo>
                  <a:cubicBezTo>
                    <a:pt x="2134799" y="592722"/>
                    <a:pt x="2110806" y="649457"/>
                    <a:pt x="2062818" y="687280"/>
                  </a:cubicBezTo>
                  <a:cubicBezTo>
                    <a:pt x="2014831" y="725104"/>
                    <a:pt x="1956408" y="744015"/>
                    <a:pt x="1887550" y="744015"/>
                  </a:cubicBezTo>
                  <a:cubicBezTo>
                    <a:pt x="1884420" y="762179"/>
                    <a:pt x="1881552" y="785848"/>
                    <a:pt x="1878944" y="815024"/>
                  </a:cubicBezTo>
                  <a:cubicBezTo>
                    <a:pt x="1876336" y="844199"/>
                    <a:pt x="1875032" y="868347"/>
                    <a:pt x="1875032" y="887468"/>
                  </a:cubicBezTo>
                  <a:cubicBezTo>
                    <a:pt x="1875032" y="941030"/>
                    <a:pt x="1879068" y="978809"/>
                    <a:pt x="1887141" y="1000803"/>
                  </a:cubicBezTo>
                  <a:cubicBezTo>
                    <a:pt x="1895214" y="1022797"/>
                    <a:pt x="1907064" y="1033793"/>
                    <a:pt x="1922690" y="1033793"/>
                  </a:cubicBezTo>
                  <a:cubicBezTo>
                    <a:pt x="1934667" y="1033793"/>
                    <a:pt x="1945343" y="1031168"/>
                    <a:pt x="1954716" y="1025917"/>
                  </a:cubicBezTo>
                  <a:cubicBezTo>
                    <a:pt x="1964089" y="1020664"/>
                    <a:pt x="1975027" y="1011354"/>
                    <a:pt x="1987528" y="997987"/>
                  </a:cubicBezTo>
                  <a:cubicBezTo>
                    <a:pt x="2000029" y="984618"/>
                    <a:pt x="2013181" y="965044"/>
                    <a:pt x="2026983" y="939266"/>
                  </a:cubicBezTo>
                  <a:cubicBezTo>
                    <a:pt x="2040785" y="913487"/>
                    <a:pt x="2051854" y="888186"/>
                    <a:pt x="2060192" y="863364"/>
                  </a:cubicBezTo>
                  <a:lnTo>
                    <a:pt x="2071125" y="877750"/>
                  </a:lnTo>
                  <a:cubicBezTo>
                    <a:pt x="2049250" y="934306"/>
                    <a:pt x="2023467" y="981753"/>
                    <a:pt x="1993774" y="1020092"/>
                  </a:cubicBezTo>
                  <a:cubicBezTo>
                    <a:pt x="1964083" y="1058432"/>
                    <a:pt x="1928142" y="1077602"/>
                    <a:pt x="1885953" y="1077602"/>
                  </a:cubicBezTo>
                  <a:cubicBezTo>
                    <a:pt x="1847469" y="1077602"/>
                    <a:pt x="1811455" y="1056285"/>
                    <a:pt x="1777912" y="1013651"/>
                  </a:cubicBezTo>
                  <a:cubicBezTo>
                    <a:pt x="1744367" y="971018"/>
                    <a:pt x="1727596" y="908504"/>
                    <a:pt x="1727596" y="826110"/>
                  </a:cubicBezTo>
                  <a:cubicBezTo>
                    <a:pt x="1727596" y="711145"/>
                    <a:pt x="1755864" y="606001"/>
                    <a:pt x="1812399" y="510680"/>
                  </a:cubicBezTo>
                  <a:cubicBezTo>
                    <a:pt x="1868935" y="415359"/>
                    <a:pt x="1935500" y="367698"/>
                    <a:pt x="2012094" y="367698"/>
                  </a:cubicBezTo>
                  <a:close/>
                  <a:moveTo>
                    <a:pt x="2288800" y="367340"/>
                  </a:moveTo>
                  <a:cubicBezTo>
                    <a:pt x="2313762" y="367340"/>
                    <a:pt x="2333395" y="381489"/>
                    <a:pt x="2347697" y="409790"/>
                  </a:cubicBezTo>
                  <a:cubicBezTo>
                    <a:pt x="2361998" y="438089"/>
                    <a:pt x="2369148" y="477659"/>
                    <a:pt x="2369148" y="528499"/>
                  </a:cubicBezTo>
                  <a:cubicBezTo>
                    <a:pt x="2369148" y="551511"/>
                    <a:pt x="2367978" y="572371"/>
                    <a:pt x="2365638" y="591080"/>
                  </a:cubicBezTo>
                  <a:cubicBezTo>
                    <a:pt x="2363298" y="609790"/>
                    <a:pt x="2361348" y="624898"/>
                    <a:pt x="2359788" y="636404"/>
                  </a:cubicBezTo>
                  <a:cubicBezTo>
                    <a:pt x="2383190" y="550075"/>
                    <a:pt x="2405682" y="483648"/>
                    <a:pt x="2427264" y="437125"/>
                  </a:cubicBezTo>
                  <a:cubicBezTo>
                    <a:pt x="2448847" y="390602"/>
                    <a:pt x="2479140" y="367340"/>
                    <a:pt x="2518144" y="367340"/>
                  </a:cubicBezTo>
                  <a:cubicBezTo>
                    <a:pt x="2542587" y="367340"/>
                    <a:pt x="2563520" y="381464"/>
                    <a:pt x="2580941" y="409712"/>
                  </a:cubicBezTo>
                  <a:cubicBezTo>
                    <a:pt x="2598363" y="437959"/>
                    <a:pt x="2607073" y="480331"/>
                    <a:pt x="2607073" y="536826"/>
                  </a:cubicBezTo>
                  <a:cubicBezTo>
                    <a:pt x="2607073" y="562679"/>
                    <a:pt x="2604214" y="590209"/>
                    <a:pt x="2598493" y="619414"/>
                  </a:cubicBezTo>
                  <a:cubicBezTo>
                    <a:pt x="2592772" y="648620"/>
                    <a:pt x="2585752" y="679979"/>
                    <a:pt x="2577430" y="713493"/>
                  </a:cubicBezTo>
                  <a:cubicBezTo>
                    <a:pt x="2569110" y="747007"/>
                    <a:pt x="2554288" y="801587"/>
                    <a:pt x="2532966" y="877234"/>
                  </a:cubicBezTo>
                  <a:cubicBezTo>
                    <a:pt x="2511644" y="952880"/>
                    <a:pt x="2500982" y="997407"/>
                    <a:pt x="2500982" y="1010812"/>
                  </a:cubicBezTo>
                  <a:cubicBezTo>
                    <a:pt x="2500982" y="1018473"/>
                    <a:pt x="2502022" y="1024217"/>
                    <a:pt x="2504103" y="1028048"/>
                  </a:cubicBezTo>
                  <a:cubicBezTo>
                    <a:pt x="2506183" y="1031878"/>
                    <a:pt x="2509304" y="1033793"/>
                    <a:pt x="2513464" y="1033793"/>
                  </a:cubicBezTo>
                  <a:cubicBezTo>
                    <a:pt x="2518665" y="1033793"/>
                    <a:pt x="2525685" y="1028056"/>
                    <a:pt x="2534526" y="1016580"/>
                  </a:cubicBezTo>
                  <a:cubicBezTo>
                    <a:pt x="2543367" y="1005104"/>
                    <a:pt x="2555458" y="983583"/>
                    <a:pt x="2570800" y="952013"/>
                  </a:cubicBezTo>
                  <a:cubicBezTo>
                    <a:pt x="2586142" y="920444"/>
                    <a:pt x="2602393" y="873097"/>
                    <a:pt x="2619555" y="809974"/>
                  </a:cubicBezTo>
                  <a:lnTo>
                    <a:pt x="2629696" y="820050"/>
                  </a:lnTo>
                  <a:cubicBezTo>
                    <a:pt x="2605774" y="898704"/>
                    <a:pt x="2582761" y="961293"/>
                    <a:pt x="2560659" y="1007817"/>
                  </a:cubicBezTo>
                  <a:cubicBezTo>
                    <a:pt x="2538557" y="1054340"/>
                    <a:pt x="2507483" y="1077602"/>
                    <a:pt x="2467439" y="1077602"/>
                  </a:cubicBezTo>
                  <a:cubicBezTo>
                    <a:pt x="2439876" y="1077602"/>
                    <a:pt x="2419074" y="1062280"/>
                    <a:pt x="2405032" y="1031639"/>
                  </a:cubicBezTo>
                  <a:cubicBezTo>
                    <a:pt x="2390991" y="1000998"/>
                    <a:pt x="2383970" y="963174"/>
                    <a:pt x="2383970" y="918169"/>
                  </a:cubicBezTo>
                  <a:cubicBezTo>
                    <a:pt x="2383970" y="887528"/>
                    <a:pt x="2385790" y="862631"/>
                    <a:pt x="2389431" y="843480"/>
                  </a:cubicBezTo>
                  <a:cubicBezTo>
                    <a:pt x="2393071" y="824329"/>
                    <a:pt x="2404122" y="780283"/>
                    <a:pt x="2422584" y="711339"/>
                  </a:cubicBezTo>
                  <a:cubicBezTo>
                    <a:pt x="2441046" y="642395"/>
                    <a:pt x="2456257" y="585900"/>
                    <a:pt x="2468219" y="541852"/>
                  </a:cubicBezTo>
                  <a:cubicBezTo>
                    <a:pt x="2480180" y="497806"/>
                    <a:pt x="2486160" y="463333"/>
                    <a:pt x="2486160" y="438438"/>
                  </a:cubicBezTo>
                  <a:cubicBezTo>
                    <a:pt x="2486160" y="428863"/>
                    <a:pt x="2485120" y="421920"/>
                    <a:pt x="2483041" y="417611"/>
                  </a:cubicBezTo>
                  <a:cubicBezTo>
                    <a:pt x="2480961" y="413302"/>
                    <a:pt x="2477580" y="411147"/>
                    <a:pt x="2472900" y="411147"/>
                  </a:cubicBezTo>
                  <a:cubicBezTo>
                    <a:pt x="2466658" y="411147"/>
                    <a:pt x="2458728" y="418326"/>
                    <a:pt x="2449106" y="432681"/>
                  </a:cubicBezTo>
                  <a:cubicBezTo>
                    <a:pt x="2439486" y="447037"/>
                    <a:pt x="2428175" y="470006"/>
                    <a:pt x="2415173" y="501591"/>
                  </a:cubicBezTo>
                  <a:cubicBezTo>
                    <a:pt x="2402172" y="533175"/>
                    <a:pt x="2388650" y="576243"/>
                    <a:pt x="2374609" y="630793"/>
                  </a:cubicBezTo>
                  <a:lnTo>
                    <a:pt x="2261497" y="1062879"/>
                  </a:lnTo>
                  <a:lnTo>
                    <a:pt x="2109381" y="1062879"/>
                  </a:lnTo>
                  <a:lnTo>
                    <a:pt x="2241995" y="517390"/>
                  </a:lnTo>
                  <a:cubicBezTo>
                    <a:pt x="2245116" y="503027"/>
                    <a:pt x="2248756" y="486996"/>
                    <a:pt x="2252916" y="469296"/>
                  </a:cubicBezTo>
                  <a:cubicBezTo>
                    <a:pt x="2257077" y="451597"/>
                    <a:pt x="2259157" y="438917"/>
                    <a:pt x="2259157" y="431256"/>
                  </a:cubicBezTo>
                  <a:cubicBezTo>
                    <a:pt x="2259157" y="424554"/>
                    <a:pt x="2258377" y="419766"/>
                    <a:pt x="2256817" y="416893"/>
                  </a:cubicBezTo>
                  <a:cubicBezTo>
                    <a:pt x="2255257" y="414020"/>
                    <a:pt x="2252916" y="412583"/>
                    <a:pt x="2249796" y="412583"/>
                  </a:cubicBezTo>
                  <a:cubicBezTo>
                    <a:pt x="2242515" y="412583"/>
                    <a:pt x="2234194" y="418561"/>
                    <a:pt x="2224833" y="430515"/>
                  </a:cubicBezTo>
                  <a:cubicBezTo>
                    <a:pt x="2215473" y="442470"/>
                    <a:pt x="2206241" y="458012"/>
                    <a:pt x="2197140" y="477139"/>
                  </a:cubicBezTo>
                  <a:cubicBezTo>
                    <a:pt x="2188039" y="496268"/>
                    <a:pt x="2178159" y="520417"/>
                    <a:pt x="2167497" y="549585"/>
                  </a:cubicBezTo>
                  <a:cubicBezTo>
                    <a:pt x="2156837" y="578753"/>
                    <a:pt x="2146305" y="609121"/>
                    <a:pt x="2135904" y="640690"/>
                  </a:cubicBezTo>
                  <a:lnTo>
                    <a:pt x="2125763" y="632050"/>
                  </a:lnTo>
                  <a:cubicBezTo>
                    <a:pt x="2150725" y="551495"/>
                    <a:pt x="2175298" y="487239"/>
                    <a:pt x="2199480" y="439280"/>
                  </a:cubicBezTo>
                  <a:cubicBezTo>
                    <a:pt x="2223663" y="391319"/>
                    <a:pt x="2253437" y="367340"/>
                    <a:pt x="2288800" y="367340"/>
                  </a:cubicBezTo>
                  <a:close/>
                  <a:moveTo>
                    <a:pt x="1346590" y="15800"/>
                  </a:moveTo>
                  <a:lnTo>
                    <a:pt x="1576715" y="15800"/>
                  </a:lnTo>
                  <a:lnTo>
                    <a:pt x="1468283" y="495531"/>
                  </a:lnTo>
                  <a:cubicBezTo>
                    <a:pt x="1488565" y="452442"/>
                    <a:pt x="1505598" y="420365"/>
                    <a:pt x="1519379" y="399297"/>
                  </a:cubicBezTo>
                  <a:cubicBezTo>
                    <a:pt x="1533161" y="378232"/>
                    <a:pt x="1554872" y="367698"/>
                    <a:pt x="1584516" y="367698"/>
                  </a:cubicBezTo>
                  <a:cubicBezTo>
                    <a:pt x="1609998" y="367698"/>
                    <a:pt x="1632751" y="382061"/>
                    <a:pt x="1652773" y="410789"/>
                  </a:cubicBezTo>
                  <a:cubicBezTo>
                    <a:pt x="1672795" y="439516"/>
                    <a:pt x="1682806" y="482604"/>
                    <a:pt x="1682806" y="540058"/>
                  </a:cubicBezTo>
                  <a:cubicBezTo>
                    <a:pt x="1682806" y="572614"/>
                    <a:pt x="1680856" y="598468"/>
                    <a:pt x="1676955" y="617619"/>
                  </a:cubicBezTo>
                  <a:cubicBezTo>
                    <a:pt x="1673055" y="636770"/>
                    <a:pt x="1664344" y="672678"/>
                    <a:pt x="1650823" y="725343"/>
                  </a:cubicBezTo>
                  <a:cubicBezTo>
                    <a:pt x="1637301" y="778008"/>
                    <a:pt x="1621570" y="835461"/>
                    <a:pt x="1603627" y="897702"/>
                  </a:cubicBezTo>
                  <a:cubicBezTo>
                    <a:pt x="1585686" y="959942"/>
                    <a:pt x="1576715" y="998244"/>
                    <a:pt x="1576715" y="1012608"/>
                  </a:cubicBezTo>
                  <a:cubicBezTo>
                    <a:pt x="1576715" y="1019310"/>
                    <a:pt x="1577885" y="1024577"/>
                    <a:pt x="1580225" y="1028407"/>
                  </a:cubicBezTo>
                  <a:cubicBezTo>
                    <a:pt x="1582566" y="1032238"/>
                    <a:pt x="1585816" y="1034152"/>
                    <a:pt x="1589976" y="1034152"/>
                  </a:cubicBezTo>
                  <a:cubicBezTo>
                    <a:pt x="1604018" y="1034152"/>
                    <a:pt x="1618710" y="1017157"/>
                    <a:pt x="1634051" y="983163"/>
                  </a:cubicBezTo>
                  <a:cubicBezTo>
                    <a:pt x="1649392" y="949170"/>
                    <a:pt x="1660964" y="921161"/>
                    <a:pt x="1668765" y="899137"/>
                  </a:cubicBezTo>
                  <a:cubicBezTo>
                    <a:pt x="1676566" y="877115"/>
                    <a:pt x="1683066" y="857006"/>
                    <a:pt x="1688267" y="838813"/>
                  </a:cubicBezTo>
                  <a:lnTo>
                    <a:pt x="1698408" y="847430"/>
                  </a:lnTo>
                  <a:cubicBezTo>
                    <a:pt x="1674485" y="923076"/>
                    <a:pt x="1652383" y="980290"/>
                    <a:pt x="1632101" y="1019071"/>
                  </a:cubicBezTo>
                  <a:cubicBezTo>
                    <a:pt x="1611819" y="1057852"/>
                    <a:pt x="1582175" y="1077242"/>
                    <a:pt x="1543171" y="1077242"/>
                  </a:cubicBezTo>
                  <a:cubicBezTo>
                    <a:pt x="1515608" y="1077242"/>
                    <a:pt x="1494676" y="1061922"/>
                    <a:pt x="1480375" y="1031279"/>
                  </a:cubicBezTo>
                  <a:cubicBezTo>
                    <a:pt x="1466073" y="1000638"/>
                    <a:pt x="1458922" y="961380"/>
                    <a:pt x="1458922" y="913501"/>
                  </a:cubicBezTo>
                  <a:cubicBezTo>
                    <a:pt x="1458922" y="876157"/>
                    <a:pt x="1463083" y="838813"/>
                    <a:pt x="1471404" y="801468"/>
                  </a:cubicBezTo>
                  <a:cubicBezTo>
                    <a:pt x="1479205" y="772741"/>
                    <a:pt x="1489346" y="736115"/>
                    <a:pt x="1501827" y="691590"/>
                  </a:cubicBezTo>
                  <a:cubicBezTo>
                    <a:pt x="1514308" y="647063"/>
                    <a:pt x="1527830" y="599426"/>
                    <a:pt x="1542391" y="548676"/>
                  </a:cubicBezTo>
                  <a:cubicBezTo>
                    <a:pt x="1556953" y="497925"/>
                    <a:pt x="1564233" y="459623"/>
                    <a:pt x="1564233" y="433770"/>
                  </a:cubicBezTo>
                  <a:cubicBezTo>
                    <a:pt x="1564233" y="423236"/>
                    <a:pt x="1563064" y="415577"/>
                    <a:pt x="1560723" y="410789"/>
                  </a:cubicBezTo>
                  <a:cubicBezTo>
                    <a:pt x="1558383" y="406001"/>
                    <a:pt x="1554872" y="403606"/>
                    <a:pt x="1550192" y="403606"/>
                  </a:cubicBezTo>
                  <a:cubicBezTo>
                    <a:pt x="1540831" y="403606"/>
                    <a:pt x="1531730" y="408873"/>
                    <a:pt x="1522889" y="419407"/>
                  </a:cubicBezTo>
                  <a:cubicBezTo>
                    <a:pt x="1514048" y="429940"/>
                    <a:pt x="1501827" y="452203"/>
                    <a:pt x="1486225" y="486196"/>
                  </a:cubicBezTo>
                  <a:cubicBezTo>
                    <a:pt x="1470623" y="520188"/>
                    <a:pt x="1455802" y="568306"/>
                    <a:pt x="1441760" y="630546"/>
                  </a:cubicBezTo>
                  <a:lnTo>
                    <a:pt x="1345810" y="1062879"/>
                  </a:lnTo>
                  <a:lnTo>
                    <a:pt x="1194474" y="1062879"/>
                  </a:lnTo>
                  <a:cubicBezTo>
                    <a:pt x="1208516" y="999682"/>
                    <a:pt x="1226198" y="920205"/>
                    <a:pt x="1247520" y="824450"/>
                  </a:cubicBezTo>
                  <a:cubicBezTo>
                    <a:pt x="1268842" y="728695"/>
                    <a:pt x="1293415" y="617380"/>
                    <a:pt x="1321238" y="490505"/>
                  </a:cubicBezTo>
                  <a:cubicBezTo>
                    <a:pt x="1349061" y="363630"/>
                    <a:pt x="1368823" y="272901"/>
                    <a:pt x="1380524" y="218321"/>
                  </a:cubicBezTo>
                  <a:cubicBezTo>
                    <a:pt x="1392225" y="163741"/>
                    <a:pt x="1399506" y="128790"/>
                    <a:pt x="1402366" y="113470"/>
                  </a:cubicBezTo>
                  <a:cubicBezTo>
                    <a:pt x="1405227" y="98149"/>
                    <a:pt x="1406657" y="85223"/>
                    <a:pt x="1406657" y="74689"/>
                  </a:cubicBezTo>
                  <a:cubicBezTo>
                    <a:pt x="1406657" y="52665"/>
                    <a:pt x="1398076" y="41654"/>
                    <a:pt x="1380914" y="41654"/>
                  </a:cubicBezTo>
                  <a:lnTo>
                    <a:pt x="1346590" y="38781"/>
                  </a:lnTo>
                  <a:close/>
                  <a:moveTo>
                    <a:pt x="1811129" y="13841"/>
                  </a:moveTo>
                  <a:lnTo>
                    <a:pt x="1812632" y="16971"/>
                  </a:lnTo>
                  <a:lnTo>
                    <a:pt x="1814971" y="21050"/>
                  </a:lnTo>
                  <a:lnTo>
                    <a:pt x="1818776" y="26166"/>
                  </a:lnTo>
                  <a:lnTo>
                    <a:pt x="1823045" y="32597"/>
                  </a:lnTo>
                  <a:lnTo>
                    <a:pt x="1828810" y="39861"/>
                  </a:lnTo>
                  <a:lnTo>
                    <a:pt x="1836014" y="48365"/>
                  </a:lnTo>
                  <a:lnTo>
                    <a:pt x="1844742" y="57496"/>
                  </a:lnTo>
                  <a:lnTo>
                    <a:pt x="1854677" y="67209"/>
                  </a:lnTo>
                  <a:lnTo>
                    <a:pt x="1860091" y="72336"/>
                  </a:lnTo>
                  <a:lnTo>
                    <a:pt x="1865792" y="77711"/>
                  </a:lnTo>
                  <a:lnTo>
                    <a:pt x="1872182" y="82762"/>
                  </a:lnTo>
                  <a:lnTo>
                    <a:pt x="1878859" y="88062"/>
                  </a:lnTo>
                  <a:lnTo>
                    <a:pt x="1885852" y="93405"/>
                  </a:lnTo>
                  <a:lnTo>
                    <a:pt x="1893477" y="98834"/>
                  </a:lnTo>
                  <a:lnTo>
                    <a:pt x="1901418" y="104307"/>
                  </a:lnTo>
                  <a:lnTo>
                    <a:pt x="1909387" y="109575"/>
                  </a:lnTo>
                  <a:lnTo>
                    <a:pt x="1918592" y="115221"/>
                  </a:lnTo>
                  <a:lnTo>
                    <a:pt x="1927565" y="120208"/>
                  </a:lnTo>
                  <a:lnTo>
                    <a:pt x="1937085" y="125897"/>
                  </a:lnTo>
                  <a:lnTo>
                    <a:pt x="1947666" y="130895"/>
                  </a:lnTo>
                  <a:lnTo>
                    <a:pt x="1957903" y="136055"/>
                  </a:lnTo>
                  <a:lnTo>
                    <a:pt x="1969115" y="141141"/>
                  </a:lnTo>
                  <a:lnTo>
                    <a:pt x="1980672" y="146064"/>
                  </a:lnTo>
                  <a:lnTo>
                    <a:pt x="1992572" y="150826"/>
                  </a:lnTo>
                  <a:lnTo>
                    <a:pt x="2005133" y="155469"/>
                  </a:lnTo>
                  <a:lnTo>
                    <a:pt x="2018381" y="159788"/>
                  </a:lnTo>
                  <a:lnTo>
                    <a:pt x="2031973" y="163946"/>
                  </a:lnTo>
                  <a:lnTo>
                    <a:pt x="2046226" y="167985"/>
                  </a:lnTo>
                  <a:lnTo>
                    <a:pt x="2060822" y="171862"/>
                  </a:lnTo>
                  <a:lnTo>
                    <a:pt x="2076107" y="175417"/>
                  </a:lnTo>
                  <a:lnTo>
                    <a:pt x="2091763" y="178604"/>
                  </a:lnTo>
                  <a:lnTo>
                    <a:pt x="2108080" y="181672"/>
                  </a:lnTo>
                  <a:lnTo>
                    <a:pt x="2125084" y="184417"/>
                  </a:lnTo>
                  <a:lnTo>
                    <a:pt x="2142777" y="186839"/>
                  </a:lnTo>
                  <a:lnTo>
                    <a:pt x="2160841" y="188894"/>
                  </a:lnTo>
                  <a:cubicBezTo>
                    <a:pt x="2167101" y="189403"/>
                    <a:pt x="2173361" y="189912"/>
                    <a:pt x="2179622" y="190421"/>
                  </a:cubicBezTo>
                  <a:lnTo>
                    <a:pt x="2198774" y="191580"/>
                  </a:lnTo>
                  <a:lnTo>
                    <a:pt x="2218558" y="192826"/>
                  </a:lnTo>
                  <a:lnTo>
                    <a:pt x="2239115" y="193133"/>
                  </a:lnTo>
                  <a:lnTo>
                    <a:pt x="2260331" y="193323"/>
                  </a:lnTo>
                  <a:lnTo>
                    <a:pt x="2282291" y="192778"/>
                  </a:lnTo>
                  <a:lnTo>
                    <a:pt x="2304568" y="192277"/>
                  </a:lnTo>
                  <a:lnTo>
                    <a:pt x="2327617" y="190837"/>
                  </a:lnTo>
                  <a:lnTo>
                    <a:pt x="2351669" y="189117"/>
                  </a:lnTo>
                  <a:lnTo>
                    <a:pt x="2376122" y="186826"/>
                  </a:lnTo>
                  <a:lnTo>
                    <a:pt x="2401291" y="184005"/>
                  </a:lnTo>
                  <a:lnTo>
                    <a:pt x="2427147" y="180861"/>
                  </a:lnTo>
                  <a:lnTo>
                    <a:pt x="2453776" y="176779"/>
                  </a:lnTo>
                  <a:lnTo>
                    <a:pt x="2481093" y="172373"/>
                  </a:lnTo>
                  <a:lnTo>
                    <a:pt x="2509154" y="167234"/>
                  </a:lnTo>
                  <a:lnTo>
                    <a:pt x="2537960" y="161361"/>
                  </a:lnTo>
                  <a:lnTo>
                    <a:pt x="2547619" y="159295"/>
                  </a:lnTo>
                  <a:lnTo>
                    <a:pt x="2753374" y="108721"/>
                  </a:lnTo>
                  <a:lnTo>
                    <a:pt x="2783555" y="99416"/>
                  </a:lnTo>
                  <a:lnTo>
                    <a:pt x="2796621" y="96311"/>
                  </a:lnTo>
                  <a:lnTo>
                    <a:pt x="2815240" y="91968"/>
                  </a:lnTo>
                  <a:lnTo>
                    <a:pt x="2833486" y="87991"/>
                  </a:lnTo>
                  <a:lnTo>
                    <a:pt x="2851704" y="84219"/>
                  </a:lnTo>
                  <a:lnTo>
                    <a:pt x="2870182" y="80901"/>
                  </a:lnTo>
                  <a:lnTo>
                    <a:pt x="2888000" y="77701"/>
                  </a:lnTo>
                  <a:lnTo>
                    <a:pt x="2905818" y="74501"/>
                  </a:lnTo>
                  <a:lnTo>
                    <a:pt x="2923552" y="71916"/>
                  </a:lnTo>
                  <a:lnTo>
                    <a:pt x="2940914" y="69698"/>
                  </a:lnTo>
                  <a:lnTo>
                    <a:pt x="2958304" y="67275"/>
                  </a:lnTo>
                  <a:lnTo>
                    <a:pt x="2975322" y="65218"/>
                  </a:lnTo>
                  <a:lnTo>
                    <a:pt x="2992283" y="63572"/>
                  </a:lnTo>
                  <a:lnTo>
                    <a:pt x="3009245" y="61926"/>
                  </a:lnTo>
                  <a:lnTo>
                    <a:pt x="3025835" y="60646"/>
                  </a:lnTo>
                  <a:lnTo>
                    <a:pt x="3042369" y="59777"/>
                  </a:lnTo>
                  <a:lnTo>
                    <a:pt x="3058614" y="58659"/>
                  </a:lnTo>
                  <a:lnTo>
                    <a:pt x="3075091" y="58199"/>
                  </a:lnTo>
                  <a:lnTo>
                    <a:pt x="3090909" y="57858"/>
                  </a:lnTo>
                  <a:lnTo>
                    <a:pt x="3106755" y="57312"/>
                  </a:lnTo>
                  <a:lnTo>
                    <a:pt x="3122516" y="57381"/>
                  </a:lnTo>
                  <a:lnTo>
                    <a:pt x="3137961" y="57406"/>
                  </a:lnTo>
                  <a:lnTo>
                    <a:pt x="3153351" y="57842"/>
                  </a:lnTo>
                  <a:lnTo>
                    <a:pt x="3168396" y="58440"/>
                  </a:lnTo>
                  <a:lnTo>
                    <a:pt x="3183126" y="58994"/>
                  </a:lnTo>
                  <a:lnTo>
                    <a:pt x="3198143" y="59796"/>
                  </a:lnTo>
                  <a:lnTo>
                    <a:pt x="3212788" y="60965"/>
                  </a:lnTo>
                  <a:lnTo>
                    <a:pt x="3227461" y="61929"/>
                  </a:lnTo>
                  <a:lnTo>
                    <a:pt x="3241418" y="63422"/>
                  </a:lnTo>
                  <a:lnTo>
                    <a:pt x="3255692" y="64958"/>
                  </a:lnTo>
                  <a:cubicBezTo>
                    <a:pt x="3260440" y="65539"/>
                    <a:pt x="3265189" y="66119"/>
                    <a:pt x="3269937" y="66699"/>
                  </a:cubicBezTo>
                  <a:lnTo>
                    <a:pt x="3283522" y="68559"/>
                  </a:lnTo>
                  <a:lnTo>
                    <a:pt x="3297108" y="70418"/>
                  </a:lnTo>
                  <a:cubicBezTo>
                    <a:pt x="3301627" y="71106"/>
                    <a:pt x="3306145" y="71795"/>
                    <a:pt x="3310664" y="72482"/>
                  </a:cubicBezTo>
                  <a:cubicBezTo>
                    <a:pt x="3315069" y="73225"/>
                    <a:pt x="3319473" y="73967"/>
                    <a:pt x="3323878" y="74709"/>
                  </a:cubicBezTo>
                  <a:lnTo>
                    <a:pt x="3337090" y="76936"/>
                  </a:lnTo>
                  <a:lnTo>
                    <a:pt x="3349904" y="79733"/>
                  </a:lnTo>
                  <a:cubicBezTo>
                    <a:pt x="3354193" y="80530"/>
                    <a:pt x="3358483" y="81325"/>
                    <a:pt x="3362773" y="82122"/>
                  </a:cubicBezTo>
                  <a:lnTo>
                    <a:pt x="3375242" y="85081"/>
                  </a:lnTo>
                  <a:lnTo>
                    <a:pt x="3388055" y="87879"/>
                  </a:lnTo>
                  <a:lnTo>
                    <a:pt x="3400208" y="90795"/>
                  </a:lnTo>
                  <a:lnTo>
                    <a:pt x="3412333" y="93917"/>
                  </a:lnTo>
                  <a:lnTo>
                    <a:pt x="3424458" y="97038"/>
                  </a:lnTo>
                  <a:lnTo>
                    <a:pt x="3436239" y="100322"/>
                  </a:lnTo>
                  <a:lnTo>
                    <a:pt x="3459113" y="107212"/>
                  </a:lnTo>
                  <a:lnTo>
                    <a:pt x="3481643" y="114264"/>
                  </a:lnTo>
                  <a:lnTo>
                    <a:pt x="3503141" y="121801"/>
                  </a:lnTo>
                  <a:lnTo>
                    <a:pt x="3524295" y="129500"/>
                  </a:lnTo>
                  <a:lnTo>
                    <a:pt x="3544445" y="137479"/>
                  </a:lnTo>
                  <a:lnTo>
                    <a:pt x="3564252" y="145620"/>
                  </a:lnTo>
                  <a:lnTo>
                    <a:pt x="3583054" y="154041"/>
                  </a:lnTo>
                  <a:lnTo>
                    <a:pt x="3601196" y="162581"/>
                  </a:lnTo>
                  <a:lnTo>
                    <a:pt x="3619339" y="171120"/>
                  </a:lnTo>
                  <a:lnTo>
                    <a:pt x="3625905" y="174507"/>
                  </a:lnTo>
                  <a:lnTo>
                    <a:pt x="3614336" y="170040"/>
                  </a:lnTo>
                  <a:lnTo>
                    <a:pt x="3591366" y="161984"/>
                  </a:lnTo>
                  <a:lnTo>
                    <a:pt x="3568013" y="154130"/>
                  </a:lnTo>
                  <a:lnTo>
                    <a:pt x="3543535" y="146656"/>
                  </a:lnTo>
                  <a:lnTo>
                    <a:pt x="3518675" y="139387"/>
                  </a:lnTo>
                  <a:lnTo>
                    <a:pt x="3492668" y="132729"/>
                  </a:lnTo>
                  <a:lnTo>
                    <a:pt x="3466281" y="126277"/>
                  </a:lnTo>
                  <a:lnTo>
                    <a:pt x="3452705" y="123255"/>
                  </a:lnTo>
                  <a:lnTo>
                    <a:pt x="3438747" y="120438"/>
                  </a:lnTo>
                  <a:cubicBezTo>
                    <a:pt x="3434094" y="119499"/>
                    <a:pt x="3429441" y="118560"/>
                    <a:pt x="3424789" y="117621"/>
                  </a:cubicBezTo>
                  <a:cubicBezTo>
                    <a:pt x="3420129" y="116760"/>
                    <a:pt x="3415469" y="115898"/>
                    <a:pt x="3410809" y="115037"/>
                  </a:cubicBezTo>
                  <a:cubicBezTo>
                    <a:pt x="3405902" y="114234"/>
                    <a:pt x="3400995" y="113431"/>
                    <a:pt x="3396088" y="112628"/>
                  </a:cubicBezTo>
                  <a:cubicBezTo>
                    <a:pt x="3391308" y="111757"/>
                    <a:pt x="3386527" y="110887"/>
                    <a:pt x="3381747" y="110016"/>
                  </a:cubicBezTo>
                  <a:lnTo>
                    <a:pt x="3366984" y="108076"/>
                  </a:lnTo>
                  <a:cubicBezTo>
                    <a:pt x="3362076" y="107273"/>
                    <a:pt x="3357169" y="106470"/>
                    <a:pt x="3352262" y="105667"/>
                  </a:cubicBezTo>
                  <a:cubicBezTo>
                    <a:pt x="3347213" y="105089"/>
                    <a:pt x="3342165" y="104510"/>
                    <a:pt x="3337116" y="103932"/>
                  </a:cubicBezTo>
                  <a:cubicBezTo>
                    <a:pt x="3332068" y="103353"/>
                    <a:pt x="3327020" y="102774"/>
                    <a:pt x="3321971" y="102195"/>
                  </a:cubicBezTo>
                  <a:cubicBezTo>
                    <a:pt x="3316795" y="101686"/>
                    <a:pt x="3311620" y="101175"/>
                    <a:pt x="3306444" y="100665"/>
                  </a:cubicBezTo>
                  <a:lnTo>
                    <a:pt x="3290896" y="99368"/>
                  </a:lnTo>
                  <a:lnTo>
                    <a:pt x="3275349" y="98071"/>
                  </a:lnTo>
                  <a:lnTo>
                    <a:pt x="3259057" y="96949"/>
                  </a:lnTo>
                  <a:lnTo>
                    <a:pt x="3242745" y="96061"/>
                  </a:lnTo>
                  <a:lnTo>
                    <a:pt x="3226795" y="95203"/>
                  </a:lnTo>
                  <a:lnTo>
                    <a:pt x="3210060" y="94988"/>
                  </a:lnTo>
                  <a:lnTo>
                    <a:pt x="3193346" y="94539"/>
                  </a:lnTo>
                  <a:lnTo>
                    <a:pt x="3176229" y="94529"/>
                  </a:lnTo>
                  <a:lnTo>
                    <a:pt x="3159453" y="94784"/>
                  </a:lnTo>
                  <a:lnTo>
                    <a:pt x="3142316" y="95007"/>
                  </a:lnTo>
                  <a:lnTo>
                    <a:pt x="3124796" y="95436"/>
                  </a:lnTo>
                  <a:lnTo>
                    <a:pt x="3107237" y="96333"/>
                  </a:lnTo>
                  <a:lnTo>
                    <a:pt x="3089315" y="97201"/>
                  </a:lnTo>
                  <a:lnTo>
                    <a:pt x="3071332" y="98772"/>
                  </a:lnTo>
                  <a:lnTo>
                    <a:pt x="3053369" y="100108"/>
                  </a:lnTo>
                  <a:lnTo>
                    <a:pt x="3034663" y="101619"/>
                  </a:lnTo>
                  <a:lnTo>
                    <a:pt x="3016257" y="103863"/>
                  </a:lnTo>
                  <a:lnTo>
                    <a:pt x="2997509" y="105842"/>
                  </a:lnTo>
                  <a:lnTo>
                    <a:pt x="2978721" y="108291"/>
                  </a:lnTo>
                  <a:lnTo>
                    <a:pt x="2959530" y="111179"/>
                  </a:lnTo>
                  <a:lnTo>
                    <a:pt x="2940339" y="114065"/>
                  </a:lnTo>
                  <a:lnTo>
                    <a:pt x="2921108" y="117422"/>
                  </a:lnTo>
                  <a:lnTo>
                    <a:pt x="2901473" y="121218"/>
                  </a:lnTo>
                  <a:lnTo>
                    <a:pt x="2881860" y="124778"/>
                  </a:lnTo>
                  <a:lnTo>
                    <a:pt x="2861844" y="128777"/>
                  </a:lnTo>
                  <a:lnTo>
                    <a:pt x="2841766" y="133481"/>
                  </a:lnTo>
                  <a:lnTo>
                    <a:pt x="2821688" y="138183"/>
                  </a:lnTo>
                  <a:lnTo>
                    <a:pt x="2800868" y="143061"/>
                  </a:lnTo>
                  <a:lnTo>
                    <a:pt x="2780367" y="148437"/>
                  </a:lnTo>
                  <a:lnTo>
                    <a:pt x="2759847" y="154048"/>
                  </a:lnTo>
                  <a:lnTo>
                    <a:pt x="2738923" y="160098"/>
                  </a:lnTo>
                  <a:lnTo>
                    <a:pt x="2724242" y="164407"/>
                  </a:lnTo>
                  <a:lnTo>
                    <a:pt x="2690450" y="176786"/>
                  </a:lnTo>
                  <a:cubicBezTo>
                    <a:pt x="2594279" y="207497"/>
                    <a:pt x="2533840" y="227072"/>
                    <a:pt x="2452442" y="235908"/>
                  </a:cubicBezTo>
                  <a:lnTo>
                    <a:pt x="2422850" y="238122"/>
                  </a:lnTo>
                  <a:lnTo>
                    <a:pt x="2394635" y="239691"/>
                  </a:lnTo>
                  <a:lnTo>
                    <a:pt x="2366819" y="240687"/>
                  </a:lnTo>
                  <a:lnTo>
                    <a:pt x="2340351" y="241240"/>
                  </a:lnTo>
                  <a:lnTo>
                    <a:pt x="2314255" y="241428"/>
                  </a:lnTo>
                  <a:lnTo>
                    <a:pt x="2289219" y="240925"/>
                  </a:lnTo>
                  <a:lnTo>
                    <a:pt x="2264872" y="240099"/>
                  </a:lnTo>
                  <a:lnTo>
                    <a:pt x="2241556" y="238787"/>
                  </a:lnTo>
                  <a:cubicBezTo>
                    <a:pt x="2233926" y="238091"/>
                    <a:pt x="2226298" y="237394"/>
                    <a:pt x="2218668" y="236698"/>
                  </a:cubicBezTo>
                  <a:lnTo>
                    <a:pt x="2197072" y="234578"/>
                  </a:lnTo>
                  <a:lnTo>
                    <a:pt x="2175849" y="232091"/>
                  </a:lnTo>
                  <a:cubicBezTo>
                    <a:pt x="2169118" y="231100"/>
                    <a:pt x="2162388" y="230109"/>
                    <a:pt x="2155657" y="229118"/>
                  </a:cubicBezTo>
                  <a:cubicBezTo>
                    <a:pt x="2149156" y="228019"/>
                    <a:pt x="2142655" y="226921"/>
                    <a:pt x="2136154" y="225822"/>
                  </a:cubicBezTo>
                  <a:lnTo>
                    <a:pt x="2117365" y="221997"/>
                  </a:lnTo>
                  <a:lnTo>
                    <a:pt x="2099266" y="217849"/>
                  </a:lnTo>
                  <a:lnTo>
                    <a:pt x="2081826" y="213582"/>
                  </a:lnTo>
                  <a:lnTo>
                    <a:pt x="2065390" y="209035"/>
                  </a:lnTo>
                  <a:lnTo>
                    <a:pt x="2048982" y="204284"/>
                  </a:lnTo>
                  <a:lnTo>
                    <a:pt x="2033923" y="199089"/>
                  </a:lnTo>
                  <a:lnTo>
                    <a:pt x="2019178" y="193939"/>
                  </a:lnTo>
                  <a:lnTo>
                    <a:pt x="2005122" y="188464"/>
                  </a:lnTo>
                  <a:lnTo>
                    <a:pt x="1991755" y="182666"/>
                  </a:lnTo>
                  <a:lnTo>
                    <a:pt x="1979046" y="176750"/>
                  </a:lnTo>
                  <a:lnTo>
                    <a:pt x="1966970" y="170921"/>
                  </a:lnTo>
                  <a:lnTo>
                    <a:pt x="1954950" y="164681"/>
                  </a:lnTo>
                  <a:lnTo>
                    <a:pt x="1944222" y="158409"/>
                  </a:lnTo>
                  <a:lnTo>
                    <a:pt x="1933494" y="152137"/>
                  </a:lnTo>
                  <a:lnTo>
                    <a:pt x="1923769" y="145585"/>
                  </a:lnTo>
                  <a:lnTo>
                    <a:pt x="1914017" y="139238"/>
                  </a:lnTo>
                  <a:lnTo>
                    <a:pt x="1905268" y="132610"/>
                  </a:lnTo>
                  <a:lnTo>
                    <a:pt x="1896836" y="126026"/>
                  </a:lnTo>
                  <a:lnTo>
                    <a:pt x="1889007" y="119733"/>
                  </a:lnTo>
                  <a:lnTo>
                    <a:pt x="1881867" y="113117"/>
                  </a:lnTo>
                  <a:lnTo>
                    <a:pt x="1874697" y="106706"/>
                  </a:lnTo>
                  <a:lnTo>
                    <a:pt x="1868161" y="100381"/>
                  </a:lnTo>
                  <a:lnTo>
                    <a:pt x="1861940" y="94100"/>
                  </a:lnTo>
                  <a:lnTo>
                    <a:pt x="1856351" y="87905"/>
                  </a:lnTo>
                  <a:lnTo>
                    <a:pt x="1851077" y="81753"/>
                  </a:lnTo>
                  <a:lnTo>
                    <a:pt x="1846408" y="75893"/>
                  </a:lnTo>
                  <a:lnTo>
                    <a:pt x="1841738" y="70033"/>
                  </a:lnTo>
                  <a:lnTo>
                    <a:pt x="1837673" y="64464"/>
                  </a:lnTo>
                  <a:lnTo>
                    <a:pt x="1830778" y="53704"/>
                  </a:lnTo>
                  <a:lnTo>
                    <a:pt x="1824689" y="44100"/>
                  </a:lnTo>
                  <a:lnTo>
                    <a:pt x="1819754" y="35488"/>
                  </a:lnTo>
                  <a:lnTo>
                    <a:pt x="1816600" y="27956"/>
                  </a:lnTo>
                  <a:lnTo>
                    <a:pt x="1813882" y="21945"/>
                  </a:lnTo>
                  <a:lnTo>
                    <a:pt x="1812232" y="17542"/>
                  </a:lnTo>
                  <a:close/>
                  <a:moveTo>
                    <a:pt x="1214952" y="0"/>
                  </a:moveTo>
                  <a:cubicBezTo>
                    <a:pt x="1248235" y="0"/>
                    <a:pt x="1275928" y="17954"/>
                    <a:pt x="1298030" y="53862"/>
                  </a:cubicBezTo>
                  <a:cubicBezTo>
                    <a:pt x="1320133" y="89770"/>
                    <a:pt x="1331184" y="136451"/>
                    <a:pt x="1331184" y="193904"/>
                  </a:cubicBezTo>
                  <a:cubicBezTo>
                    <a:pt x="1331184" y="250400"/>
                    <a:pt x="1321043" y="297319"/>
                    <a:pt x="1300761" y="334663"/>
                  </a:cubicBezTo>
                  <a:cubicBezTo>
                    <a:pt x="1280478" y="372008"/>
                    <a:pt x="1254996" y="390680"/>
                    <a:pt x="1224312" y="390680"/>
                  </a:cubicBezTo>
                  <a:cubicBezTo>
                    <a:pt x="1196230" y="390680"/>
                    <a:pt x="1172307" y="375359"/>
                    <a:pt x="1152545" y="344717"/>
                  </a:cubicBezTo>
                  <a:cubicBezTo>
                    <a:pt x="1132783" y="314076"/>
                    <a:pt x="1122902" y="273859"/>
                    <a:pt x="1122902" y="224066"/>
                  </a:cubicBezTo>
                  <a:cubicBezTo>
                    <a:pt x="1122902" y="205873"/>
                    <a:pt x="1124072" y="191271"/>
                    <a:pt x="1126412" y="180258"/>
                  </a:cubicBezTo>
                  <a:cubicBezTo>
                    <a:pt x="1128752" y="169247"/>
                    <a:pt x="1132002" y="157039"/>
                    <a:pt x="1136163" y="143632"/>
                  </a:cubicBezTo>
                  <a:cubicBezTo>
                    <a:pt x="1140324" y="130227"/>
                    <a:pt x="1146045" y="116343"/>
                    <a:pt x="1153325" y="101980"/>
                  </a:cubicBezTo>
                  <a:cubicBezTo>
                    <a:pt x="1160606" y="87617"/>
                    <a:pt x="1164246" y="75647"/>
                    <a:pt x="1164246" y="66072"/>
                  </a:cubicBezTo>
                  <a:cubicBezTo>
                    <a:pt x="1164246" y="57453"/>
                    <a:pt x="1161386" y="53144"/>
                    <a:pt x="1155665" y="53144"/>
                  </a:cubicBezTo>
                  <a:cubicBezTo>
                    <a:pt x="1150985" y="53144"/>
                    <a:pt x="1145134" y="56256"/>
                    <a:pt x="1138113" y="62481"/>
                  </a:cubicBezTo>
                  <a:cubicBezTo>
                    <a:pt x="1131092" y="68704"/>
                    <a:pt x="1121732" y="80435"/>
                    <a:pt x="1110031" y="97670"/>
                  </a:cubicBezTo>
                  <a:cubicBezTo>
                    <a:pt x="1098329" y="114906"/>
                    <a:pt x="1085718" y="139085"/>
                    <a:pt x="1072196" y="170205"/>
                  </a:cubicBezTo>
                  <a:cubicBezTo>
                    <a:pt x="1058675" y="201325"/>
                    <a:pt x="1043724" y="237951"/>
                    <a:pt x="1027341" y="280083"/>
                  </a:cubicBezTo>
                  <a:cubicBezTo>
                    <a:pt x="1010960" y="322214"/>
                    <a:pt x="982747" y="400494"/>
                    <a:pt x="942703" y="514923"/>
                  </a:cubicBezTo>
                  <a:cubicBezTo>
                    <a:pt x="902659" y="629349"/>
                    <a:pt x="865734" y="736115"/>
                    <a:pt x="831931" y="835222"/>
                  </a:cubicBezTo>
                  <a:cubicBezTo>
                    <a:pt x="798127" y="934328"/>
                    <a:pt x="771605" y="1012129"/>
                    <a:pt x="752362" y="1068625"/>
                  </a:cubicBezTo>
                  <a:lnTo>
                    <a:pt x="661093" y="1068625"/>
                  </a:lnTo>
                  <a:lnTo>
                    <a:pt x="661093" y="364827"/>
                  </a:lnTo>
                  <a:lnTo>
                    <a:pt x="411467" y="1068625"/>
                  </a:lnTo>
                  <a:lnTo>
                    <a:pt x="327997" y="1068625"/>
                  </a:lnTo>
                  <a:lnTo>
                    <a:pt x="327997" y="201085"/>
                  </a:lnTo>
                  <a:lnTo>
                    <a:pt x="326437" y="132142"/>
                  </a:lnTo>
                  <a:cubicBezTo>
                    <a:pt x="324877" y="101501"/>
                    <a:pt x="321366" y="80195"/>
                    <a:pt x="315906" y="68225"/>
                  </a:cubicBezTo>
                  <a:cubicBezTo>
                    <a:pt x="310446" y="56256"/>
                    <a:pt x="299655" y="48356"/>
                    <a:pt x="283533" y="44527"/>
                  </a:cubicBezTo>
                  <a:lnTo>
                    <a:pt x="241408" y="38781"/>
                  </a:lnTo>
                  <a:lnTo>
                    <a:pt x="241408" y="15800"/>
                  </a:lnTo>
                  <a:lnTo>
                    <a:pt x="575284" y="15800"/>
                  </a:lnTo>
                  <a:lnTo>
                    <a:pt x="575284" y="38781"/>
                  </a:lnTo>
                  <a:lnTo>
                    <a:pt x="558902" y="41654"/>
                  </a:lnTo>
                  <a:cubicBezTo>
                    <a:pt x="543300" y="44527"/>
                    <a:pt x="533030" y="51468"/>
                    <a:pt x="528089" y="62481"/>
                  </a:cubicBezTo>
                  <a:cubicBezTo>
                    <a:pt x="523148" y="73492"/>
                    <a:pt x="519898" y="95755"/>
                    <a:pt x="518338" y="129269"/>
                  </a:cubicBezTo>
                  <a:lnTo>
                    <a:pt x="516778" y="198212"/>
                  </a:lnTo>
                  <a:lnTo>
                    <a:pt x="516778" y="709544"/>
                  </a:lnTo>
                  <a:lnTo>
                    <a:pt x="661093" y="307374"/>
                  </a:lnTo>
                  <a:lnTo>
                    <a:pt x="661093" y="201085"/>
                  </a:lnTo>
                  <a:lnTo>
                    <a:pt x="659533" y="132142"/>
                  </a:lnTo>
                  <a:cubicBezTo>
                    <a:pt x="657973" y="104374"/>
                    <a:pt x="655633" y="83068"/>
                    <a:pt x="652512" y="68225"/>
                  </a:cubicBezTo>
                  <a:cubicBezTo>
                    <a:pt x="649392" y="53383"/>
                    <a:pt x="638210" y="44048"/>
                    <a:pt x="618969" y="40217"/>
                  </a:cubicBezTo>
                  <a:lnTo>
                    <a:pt x="603367" y="38781"/>
                  </a:lnTo>
                  <a:lnTo>
                    <a:pt x="603367" y="15800"/>
                  </a:lnTo>
                  <a:lnTo>
                    <a:pt x="936462" y="15800"/>
                  </a:lnTo>
                  <a:lnTo>
                    <a:pt x="936462" y="38781"/>
                  </a:lnTo>
                  <a:lnTo>
                    <a:pt x="894338" y="43090"/>
                  </a:lnTo>
                  <a:cubicBezTo>
                    <a:pt x="878215" y="45963"/>
                    <a:pt x="867424" y="52905"/>
                    <a:pt x="861965" y="63917"/>
                  </a:cubicBezTo>
                  <a:cubicBezTo>
                    <a:pt x="856504" y="74928"/>
                    <a:pt x="852993" y="96713"/>
                    <a:pt x="851433" y="129269"/>
                  </a:cubicBezTo>
                  <a:lnTo>
                    <a:pt x="849873" y="198212"/>
                  </a:lnTo>
                  <a:lnTo>
                    <a:pt x="849873" y="713853"/>
                  </a:lnTo>
                  <a:cubicBezTo>
                    <a:pt x="861315" y="680339"/>
                    <a:pt x="872235" y="648979"/>
                    <a:pt x="882636" y="619774"/>
                  </a:cubicBezTo>
                  <a:cubicBezTo>
                    <a:pt x="893037" y="590568"/>
                    <a:pt x="916180" y="526652"/>
                    <a:pt x="952064" y="428024"/>
                  </a:cubicBezTo>
                  <a:cubicBezTo>
                    <a:pt x="987947" y="329398"/>
                    <a:pt x="1017851" y="250877"/>
                    <a:pt x="1041773" y="192468"/>
                  </a:cubicBezTo>
                  <a:cubicBezTo>
                    <a:pt x="1065695" y="134057"/>
                    <a:pt x="1090658" y="87376"/>
                    <a:pt x="1116661" y="52426"/>
                  </a:cubicBezTo>
                  <a:cubicBezTo>
                    <a:pt x="1142664" y="17475"/>
                    <a:pt x="1175427" y="0"/>
                    <a:pt x="1214952" y="0"/>
                  </a:cubicBez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7200" i="1">
                <a:solidFill>
                  <a:schemeClr val="bg1"/>
                </a:solidFill>
                <a:latin typeface="造字工房朗宋（非商用）常规体" pitchFamily="50" charset="-122"/>
                <a:ea typeface="造字工房朗宋（非商用）常规体" pitchFamily="50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577950" y="1473200"/>
              <a:ext cx="2276750" cy="0"/>
            </a:xfrm>
            <a:prstGeom prst="line">
              <a:avLst/>
            </a:prstGeom>
            <a:ln>
              <a:solidFill>
                <a:schemeClr val="bg1"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577950" y="3098800"/>
              <a:ext cx="2276750" cy="0"/>
            </a:xfrm>
            <a:prstGeom prst="line">
              <a:avLst/>
            </a:prstGeom>
            <a:ln>
              <a:solidFill>
                <a:schemeClr val="bg1"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227823" y="1448071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956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228093" y="1063039"/>
            <a:ext cx="3541507" cy="4862600"/>
            <a:chOff x="7482093" y="859839"/>
            <a:chExt cx="3795506" cy="5211349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43EB05E1-258D-4F85-A7B5-A6914F0030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" r="31835"/>
            <a:stretch/>
          </p:blipFill>
          <p:spPr>
            <a:xfrm>
              <a:off x="8329444" y="859839"/>
              <a:ext cx="2948155" cy="5211349"/>
            </a:xfrm>
            <a:prstGeom prst="rect">
              <a:avLst/>
            </a:prstGeom>
          </p:spPr>
        </p:pic>
        <p:pic>
          <p:nvPicPr>
            <p:cNvPr id="11" name="图片 10" descr="图片包含 人员, 服装, 室内, 男士&#10;&#10;已生成极高可信度的说明">
              <a:extLst>
                <a:ext uri="{FF2B5EF4-FFF2-40B4-BE49-F238E27FC236}">
                  <a16:creationId xmlns="" xmlns:a16="http://schemas.microsoft.com/office/drawing/2014/main" id="{A863721D-B618-40E6-A560-FF46B2C00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29" r="1332"/>
            <a:stretch/>
          </p:blipFill>
          <p:spPr>
            <a:xfrm>
              <a:off x="7482093" y="859839"/>
              <a:ext cx="3630407" cy="5211348"/>
            </a:xfrm>
            <a:prstGeom prst="rect">
              <a:avLst/>
            </a:prstGeom>
            <a:solidFill>
              <a:schemeClr val="bg1">
                <a:alpha val="53000"/>
              </a:schemeClr>
            </a:solidFill>
            <a:ln>
              <a:noFill/>
            </a:ln>
            <a:effectLst/>
          </p:spPr>
        </p:pic>
        <p:sp>
          <p:nvSpPr>
            <p:cNvPr id="30" name="任意多边形 29"/>
            <p:cNvSpPr/>
            <p:nvPr/>
          </p:nvSpPr>
          <p:spPr>
            <a:xfrm>
              <a:off x="8023404" y="4546006"/>
              <a:ext cx="2065039" cy="1147943"/>
            </a:xfrm>
            <a:custGeom>
              <a:avLst/>
              <a:gdLst>
                <a:gd name="connsiteX0" fmla="*/ 1017244 w 5073419"/>
                <a:gd name="connsiteY0" fmla="*/ 2013255 h 2820282"/>
                <a:gd name="connsiteX1" fmla="*/ 985580 w 5073419"/>
                <a:gd name="connsiteY1" fmla="*/ 2048703 h 2820282"/>
                <a:gd name="connsiteX2" fmla="*/ 939358 w 5073419"/>
                <a:gd name="connsiteY2" fmla="*/ 2172770 h 2820282"/>
                <a:gd name="connsiteX3" fmla="*/ 882582 w 5073419"/>
                <a:gd name="connsiteY3" fmla="*/ 2368914 h 2820282"/>
                <a:gd name="connsiteX4" fmla="*/ 854194 w 5073419"/>
                <a:gd name="connsiteY4" fmla="*/ 2508341 h 2820282"/>
                <a:gd name="connsiteX5" fmla="*/ 857105 w 5073419"/>
                <a:gd name="connsiteY5" fmla="*/ 2524884 h 2820282"/>
                <a:gd name="connsiteX6" fmla="*/ 865840 w 5073419"/>
                <a:gd name="connsiteY6" fmla="*/ 2530792 h 2820282"/>
                <a:gd name="connsiteX7" fmla="*/ 908787 w 5073419"/>
                <a:gd name="connsiteY7" fmla="*/ 2494754 h 2820282"/>
                <a:gd name="connsiteX8" fmla="*/ 940086 w 5073419"/>
                <a:gd name="connsiteY8" fmla="*/ 2433311 h 2820282"/>
                <a:gd name="connsiteX9" fmla="*/ 968839 w 5073419"/>
                <a:gd name="connsiteY9" fmla="*/ 2347055 h 2820282"/>
                <a:gd name="connsiteX10" fmla="*/ 1011784 w 5073419"/>
                <a:gd name="connsiteY10" fmla="*/ 2190494 h 2820282"/>
                <a:gd name="connsiteX11" fmla="*/ 1036897 w 5073419"/>
                <a:gd name="connsiteY11" fmla="*/ 2049884 h 2820282"/>
                <a:gd name="connsiteX12" fmla="*/ 1032165 w 5073419"/>
                <a:gd name="connsiteY12" fmla="*/ 2022117 h 2820282"/>
                <a:gd name="connsiteX13" fmla="*/ 1017244 w 5073419"/>
                <a:gd name="connsiteY13" fmla="*/ 2013255 h 2820282"/>
                <a:gd name="connsiteX14" fmla="*/ 4567830 w 5073419"/>
                <a:gd name="connsiteY14" fmla="*/ 1994349 h 2820282"/>
                <a:gd name="connsiteX15" fmla="*/ 4535802 w 5073419"/>
                <a:gd name="connsiteY15" fmla="*/ 2022587 h 2820282"/>
                <a:gd name="connsiteX16" fmla="*/ 4501590 w 5073419"/>
                <a:gd name="connsiteY16" fmla="*/ 2101413 h 2820282"/>
                <a:gd name="connsiteX17" fmla="*/ 4470655 w 5073419"/>
                <a:gd name="connsiteY17" fmla="*/ 2193771 h 2820282"/>
                <a:gd name="connsiteX18" fmla="*/ 4449909 w 5073419"/>
                <a:gd name="connsiteY18" fmla="*/ 2269659 h 2820282"/>
                <a:gd name="connsiteX19" fmla="*/ 4542353 w 5073419"/>
                <a:gd name="connsiteY19" fmla="*/ 2177302 h 2820282"/>
                <a:gd name="connsiteX20" fmla="*/ 4583844 w 5073419"/>
                <a:gd name="connsiteY20" fmla="*/ 2030830 h 2820282"/>
                <a:gd name="connsiteX21" fmla="*/ 4580932 w 5073419"/>
                <a:gd name="connsiteY21" fmla="*/ 2003765 h 2820282"/>
                <a:gd name="connsiteX22" fmla="*/ 4567830 w 5073419"/>
                <a:gd name="connsiteY22" fmla="*/ 1994349 h 2820282"/>
                <a:gd name="connsiteX23" fmla="*/ 3660014 w 5073419"/>
                <a:gd name="connsiteY23" fmla="*/ 1994349 h 2820282"/>
                <a:gd name="connsiteX24" fmla="*/ 3631626 w 5073419"/>
                <a:gd name="connsiteY24" fmla="*/ 2023298 h 2820282"/>
                <a:gd name="connsiteX25" fmla="*/ 3587588 w 5073419"/>
                <a:gd name="connsiteY25" fmla="*/ 2145002 h 2820282"/>
                <a:gd name="connsiteX26" fmla="*/ 3532631 w 5073419"/>
                <a:gd name="connsiteY26" fmla="*/ 2344691 h 2820282"/>
                <a:gd name="connsiteX27" fmla="*/ 3506426 w 5073419"/>
                <a:gd name="connsiteY27" fmla="*/ 2495344 h 2820282"/>
                <a:gd name="connsiteX28" fmla="*/ 3512250 w 5073419"/>
                <a:gd name="connsiteY28" fmla="*/ 2529019 h 2820282"/>
                <a:gd name="connsiteX29" fmla="*/ 3529720 w 5073419"/>
                <a:gd name="connsiteY29" fmla="*/ 2540245 h 2820282"/>
                <a:gd name="connsiteX30" fmla="*/ 3555924 w 5073419"/>
                <a:gd name="connsiteY30" fmla="*/ 2514249 h 2820282"/>
                <a:gd name="connsiteX31" fmla="*/ 3596323 w 5073419"/>
                <a:gd name="connsiteY31" fmla="*/ 2405543 h 2820282"/>
                <a:gd name="connsiteX32" fmla="*/ 3653099 w 5073419"/>
                <a:gd name="connsiteY32" fmla="*/ 2202900 h 2820282"/>
                <a:gd name="connsiteX33" fmla="*/ 3683306 w 5073419"/>
                <a:gd name="connsiteY33" fmla="*/ 2034523 h 2820282"/>
                <a:gd name="connsiteX34" fmla="*/ 3677847 w 5073419"/>
                <a:gd name="connsiteY34" fmla="*/ 2004984 h 2820282"/>
                <a:gd name="connsiteX35" fmla="*/ 3660014 w 5073419"/>
                <a:gd name="connsiteY35" fmla="*/ 1994349 h 2820282"/>
                <a:gd name="connsiteX36" fmla="*/ 4563974 w 5073419"/>
                <a:gd name="connsiteY36" fmla="*/ 1974261 h 2820282"/>
                <a:gd name="connsiteX37" fmla="*/ 4646380 w 5073419"/>
                <a:gd name="connsiteY37" fmla="*/ 2011482 h 2820282"/>
                <a:gd name="connsiteX38" fmla="*/ 4678470 w 5073419"/>
                <a:gd name="connsiteY38" fmla="*/ 2097147 h 2820282"/>
                <a:gd name="connsiteX39" fmla="*/ 4611304 w 5073419"/>
                <a:gd name="connsiteY39" fmla="*/ 2237166 h 2820282"/>
                <a:gd name="connsiteX40" fmla="*/ 4447760 w 5073419"/>
                <a:gd name="connsiteY40" fmla="*/ 2283839 h 2820282"/>
                <a:gd name="connsiteX41" fmla="*/ 4439730 w 5073419"/>
                <a:gd name="connsiteY41" fmla="*/ 2342254 h 2820282"/>
                <a:gd name="connsiteX42" fmla="*/ 4436080 w 5073419"/>
                <a:gd name="connsiteY42" fmla="*/ 2401851 h 2820282"/>
                <a:gd name="connsiteX43" fmla="*/ 4447378 w 5073419"/>
                <a:gd name="connsiteY43" fmla="*/ 2495086 h 2820282"/>
                <a:gd name="connsiteX44" fmla="*/ 4480550 w 5073419"/>
                <a:gd name="connsiteY44" fmla="*/ 2522225 h 2820282"/>
                <a:gd name="connsiteX45" fmla="*/ 4510433 w 5073419"/>
                <a:gd name="connsiteY45" fmla="*/ 2515746 h 2820282"/>
                <a:gd name="connsiteX46" fmla="*/ 4541050 w 5073419"/>
                <a:gd name="connsiteY46" fmla="*/ 2492769 h 2820282"/>
                <a:gd name="connsiteX47" fmla="*/ 4577866 w 5073419"/>
                <a:gd name="connsiteY47" fmla="*/ 2444463 h 2820282"/>
                <a:gd name="connsiteX48" fmla="*/ 4608854 w 5073419"/>
                <a:gd name="connsiteY48" fmla="*/ 2382022 h 2820282"/>
                <a:gd name="connsiteX49" fmla="*/ 4619055 w 5073419"/>
                <a:gd name="connsiteY49" fmla="*/ 2393856 h 2820282"/>
                <a:gd name="connsiteX50" fmla="*/ 4546879 w 5073419"/>
                <a:gd name="connsiteY50" fmla="*/ 2510954 h 2820282"/>
                <a:gd name="connsiteX51" fmla="*/ 4446270 w 5073419"/>
                <a:gd name="connsiteY51" fmla="*/ 2558264 h 2820282"/>
                <a:gd name="connsiteX52" fmla="*/ 4345456 w 5073419"/>
                <a:gd name="connsiteY52" fmla="*/ 2505655 h 2820282"/>
                <a:gd name="connsiteX53" fmla="*/ 4298506 w 5073419"/>
                <a:gd name="connsiteY53" fmla="*/ 2351375 h 2820282"/>
                <a:gd name="connsiteX54" fmla="*/ 4377636 w 5073419"/>
                <a:gd name="connsiteY54" fmla="*/ 2091886 h 2820282"/>
                <a:gd name="connsiteX55" fmla="*/ 4563974 w 5073419"/>
                <a:gd name="connsiteY55" fmla="*/ 1974261 h 2820282"/>
                <a:gd name="connsiteX56" fmla="*/ 3647640 w 5073419"/>
                <a:gd name="connsiteY56" fmla="*/ 1974261 h 2820282"/>
                <a:gd name="connsiteX57" fmla="*/ 3702960 w 5073419"/>
                <a:gd name="connsiteY57" fmla="*/ 1992577 h 2820282"/>
                <a:gd name="connsiteX58" fmla="*/ 3747362 w 5073419"/>
                <a:gd name="connsiteY58" fmla="*/ 2047520 h 2820282"/>
                <a:gd name="connsiteX59" fmla="*/ 3776114 w 5073419"/>
                <a:gd name="connsiteY59" fmla="*/ 2124916 h 2820282"/>
                <a:gd name="connsiteX60" fmla="*/ 3783758 w 5073419"/>
                <a:gd name="connsiteY60" fmla="*/ 2208218 h 2820282"/>
                <a:gd name="connsiteX61" fmla="*/ 3713515 w 5073419"/>
                <a:gd name="connsiteY61" fmla="*/ 2449852 h 2820282"/>
                <a:gd name="connsiteX62" fmla="*/ 3542094 w 5073419"/>
                <a:gd name="connsiteY62" fmla="*/ 2557968 h 2820282"/>
                <a:gd name="connsiteX63" fmla="*/ 3486773 w 5073419"/>
                <a:gd name="connsiteY63" fmla="*/ 2539064 h 2820282"/>
                <a:gd name="connsiteX64" fmla="*/ 3434000 w 5073419"/>
                <a:gd name="connsiteY64" fmla="*/ 2471713 h 2820282"/>
                <a:gd name="connsiteX65" fmla="*/ 3405976 w 5073419"/>
                <a:gd name="connsiteY65" fmla="*/ 2324013 h 2820282"/>
                <a:gd name="connsiteX66" fmla="*/ 3475490 w 5073419"/>
                <a:gd name="connsiteY66" fmla="*/ 2083559 h 2820282"/>
                <a:gd name="connsiteX67" fmla="*/ 3647640 w 5073419"/>
                <a:gd name="connsiteY67" fmla="*/ 1974261 h 2820282"/>
                <a:gd name="connsiteX68" fmla="*/ 2436843 w 5073419"/>
                <a:gd name="connsiteY68" fmla="*/ 1974261 h 2820282"/>
                <a:gd name="connsiteX69" fmla="*/ 2515303 w 5073419"/>
                <a:gd name="connsiteY69" fmla="*/ 2011482 h 2820282"/>
                <a:gd name="connsiteX70" fmla="*/ 2547779 w 5073419"/>
                <a:gd name="connsiteY70" fmla="*/ 2104238 h 2820282"/>
                <a:gd name="connsiteX71" fmla="*/ 2532027 w 5073419"/>
                <a:gd name="connsiteY71" fmla="*/ 2174542 h 2820282"/>
                <a:gd name="connsiteX72" fmla="*/ 2492106 w 5073419"/>
                <a:gd name="connsiteY72" fmla="*/ 2203491 h 2820282"/>
                <a:gd name="connsiteX73" fmla="*/ 2452544 w 5073419"/>
                <a:gd name="connsiteY73" fmla="*/ 2176314 h 2820282"/>
                <a:gd name="connsiteX74" fmla="*/ 2434226 w 5073419"/>
                <a:gd name="connsiteY74" fmla="*/ 2111327 h 2820282"/>
                <a:gd name="connsiteX75" fmla="*/ 2441142 w 5073419"/>
                <a:gd name="connsiteY75" fmla="*/ 2072925 h 2820282"/>
                <a:gd name="connsiteX76" fmla="*/ 2456427 w 5073419"/>
                <a:gd name="connsiteY76" fmla="*/ 2048703 h 2820282"/>
                <a:gd name="connsiteX77" fmla="*/ 2477537 w 5073419"/>
                <a:gd name="connsiteY77" fmla="*/ 2037477 h 2820282"/>
                <a:gd name="connsiteX78" fmla="*/ 2490275 w 5073419"/>
                <a:gd name="connsiteY78" fmla="*/ 2021525 h 2820282"/>
                <a:gd name="connsiteX79" fmla="*/ 2478264 w 5073419"/>
                <a:gd name="connsiteY79" fmla="*/ 2001439 h 2820282"/>
                <a:gd name="connsiteX80" fmla="*/ 2445145 w 5073419"/>
                <a:gd name="connsiteY80" fmla="*/ 1991985 h 2820282"/>
                <a:gd name="connsiteX81" fmla="*/ 2397104 w 5073419"/>
                <a:gd name="connsiteY81" fmla="*/ 2015073 h 2820282"/>
                <a:gd name="connsiteX82" fmla="*/ 2378178 w 5073419"/>
                <a:gd name="connsiteY82" fmla="*/ 2074863 h 2820282"/>
                <a:gd name="connsiteX83" fmla="*/ 2384740 w 5073419"/>
                <a:gd name="connsiteY83" fmla="*/ 2119866 h 2820282"/>
                <a:gd name="connsiteX84" fmla="*/ 2408068 w 5073419"/>
                <a:gd name="connsiteY84" fmla="*/ 2161304 h 2820282"/>
                <a:gd name="connsiteX85" fmla="*/ 2466380 w 5073419"/>
                <a:gd name="connsiteY85" fmla="*/ 2244182 h 2820282"/>
                <a:gd name="connsiteX86" fmla="*/ 2495541 w 5073419"/>
                <a:gd name="connsiteY86" fmla="*/ 2304581 h 2820282"/>
                <a:gd name="connsiteX87" fmla="*/ 2505016 w 5073419"/>
                <a:gd name="connsiteY87" fmla="*/ 2375615 h 2820282"/>
                <a:gd name="connsiteX88" fmla="*/ 2454642 w 5073419"/>
                <a:gd name="connsiteY88" fmla="*/ 2511785 h 2820282"/>
                <a:gd name="connsiteX89" fmla="*/ 2342943 w 5073419"/>
                <a:gd name="connsiteY89" fmla="*/ 2560332 h 2820282"/>
                <a:gd name="connsiteX90" fmla="*/ 2244011 w 5073419"/>
                <a:gd name="connsiteY90" fmla="*/ 2514628 h 2820282"/>
                <a:gd name="connsiteX91" fmla="*/ 2199842 w 5073419"/>
                <a:gd name="connsiteY91" fmla="*/ 2395333 h 2820282"/>
                <a:gd name="connsiteX92" fmla="*/ 2216322 w 5073419"/>
                <a:gd name="connsiteY92" fmla="*/ 2328278 h 2820282"/>
                <a:gd name="connsiteX93" fmla="*/ 2258438 w 5073419"/>
                <a:gd name="connsiteY93" fmla="*/ 2300382 h 2820282"/>
                <a:gd name="connsiteX94" fmla="*/ 2297996 w 5073419"/>
                <a:gd name="connsiteY94" fmla="*/ 2328739 h 2820282"/>
                <a:gd name="connsiteX95" fmla="*/ 2316306 w 5073419"/>
                <a:gd name="connsiteY95" fmla="*/ 2394909 h 2820282"/>
                <a:gd name="connsiteX96" fmla="*/ 2306844 w 5073419"/>
                <a:gd name="connsiteY96" fmla="*/ 2442173 h 2820282"/>
                <a:gd name="connsiteX97" fmla="*/ 2285735 w 5073419"/>
                <a:gd name="connsiteY97" fmla="*/ 2466395 h 2820282"/>
                <a:gd name="connsiteX98" fmla="*/ 2266445 w 5073419"/>
                <a:gd name="connsiteY98" fmla="*/ 2473484 h 2820282"/>
                <a:gd name="connsiteX99" fmla="*/ 2258802 w 5073419"/>
                <a:gd name="connsiteY99" fmla="*/ 2487073 h 2820282"/>
                <a:gd name="connsiteX100" fmla="*/ 2278820 w 5073419"/>
                <a:gd name="connsiteY100" fmla="*/ 2522706 h 2820282"/>
                <a:gd name="connsiteX101" fmla="*/ 2326497 w 5073419"/>
                <a:gd name="connsiteY101" fmla="*/ 2541426 h 2820282"/>
                <a:gd name="connsiteX102" fmla="*/ 2369444 w 5073419"/>
                <a:gd name="connsiteY102" fmla="*/ 2518930 h 2820282"/>
                <a:gd name="connsiteX103" fmla="*/ 2387641 w 5073419"/>
                <a:gd name="connsiteY103" fmla="*/ 2460912 h 2820282"/>
                <a:gd name="connsiteX104" fmla="*/ 2381090 w 5073419"/>
                <a:gd name="connsiteY104" fmla="*/ 2413547 h 2820282"/>
                <a:gd name="connsiteX105" fmla="*/ 2361072 w 5073419"/>
                <a:gd name="connsiteY105" fmla="*/ 2377434 h 2820282"/>
                <a:gd name="connsiteX106" fmla="*/ 2327589 w 5073419"/>
                <a:gd name="connsiteY106" fmla="*/ 2329478 h 2820282"/>
                <a:gd name="connsiteX107" fmla="*/ 2297017 w 5073419"/>
                <a:gd name="connsiteY107" fmla="*/ 2280341 h 2820282"/>
                <a:gd name="connsiteX108" fmla="*/ 2280640 w 5073419"/>
                <a:gd name="connsiteY108" fmla="*/ 2238902 h 2820282"/>
                <a:gd name="connsiteX109" fmla="*/ 2274816 w 5073419"/>
                <a:gd name="connsiteY109" fmla="*/ 2185029 h 2820282"/>
                <a:gd name="connsiteX110" fmla="*/ 2318974 w 5073419"/>
                <a:gd name="connsiteY110" fmla="*/ 2039979 h 2820282"/>
                <a:gd name="connsiteX111" fmla="*/ 2436843 w 5073419"/>
                <a:gd name="connsiteY111" fmla="*/ 1974261 h 2820282"/>
                <a:gd name="connsiteX112" fmla="*/ 987400 w 5073419"/>
                <a:gd name="connsiteY112" fmla="*/ 1974261 h 2820282"/>
                <a:gd name="connsiteX113" fmla="*/ 1028162 w 5073419"/>
                <a:gd name="connsiteY113" fmla="*/ 1991985 h 2820282"/>
                <a:gd name="connsiteX114" fmla="*/ 1046360 w 5073419"/>
                <a:gd name="connsiteY114" fmla="*/ 2047520 h 2820282"/>
                <a:gd name="connsiteX115" fmla="*/ 1044176 w 5073419"/>
                <a:gd name="connsiteY115" fmla="*/ 2075879 h 2820282"/>
                <a:gd name="connsiteX116" fmla="*/ 1069653 w 5073419"/>
                <a:gd name="connsiteY116" fmla="*/ 1986077 h 2820282"/>
                <a:gd name="connsiteX117" fmla="*/ 1213050 w 5073419"/>
                <a:gd name="connsiteY117" fmla="*/ 1986077 h 2820282"/>
                <a:gd name="connsiteX118" fmla="*/ 1087123 w 5073419"/>
                <a:gd name="connsiteY118" fmla="*/ 2435082 h 2820282"/>
                <a:gd name="connsiteX119" fmla="*/ 1079844 w 5073419"/>
                <a:gd name="connsiteY119" fmla="*/ 2465805 h 2820282"/>
                <a:gd name="connsiteX120" fmla="*/ 1074748 w 5073419"/>
                <a:gd name="connsiteY120" fmla="*/ 2495344 h 2820282"/>
                <a:gd name="connsiteX121" fmla="*/ 1077296 w 5073419"/>
                <a:gd name="connsiteY121" fmla="*/ 2510114 h 2820282"/>
                <a:gd name="connsiteX122" fmla="*/ 1084939 w 5073419"/>
                <a:gd name="connsiteY122" fmla="*/ 2515432 h 2820282"/>
                <a:gd name="connsiteX123" fmla="*/ 1113327 w 5073419"/>
                <a:gd name="connsiteY123" fmla="*/ 2491800 h 2820282"/>
                <a:gd name="connsiteX124" fmla="*/ 1152269 w 5073419"/>
                <a:gd name="connsiteY124" fmla="*/ 2425039 h 2820282"/>
                <a:gd name="connsiteX125" fmla="*/ 1189757 w 5073419"/>
                <a:gd name="connsiteY125" fmla="*/ 2328739 h 2820282"/>
                <a:gd name="connsiteX126" fmla="*/ 1199219 w 5073419"/>
                <a:gd name="connsiteY126" fmla="*/ 2335829 h 2820282"/>
                <a:gd name="connsiteX127" fmla="*/ 1157365 w 5073419"/>
                <a:gd name="connsiteY127" fmla="*/ 2445127 h 2820282"/>
                <a:gd name="connsiteX128" fmla="*/ 1103864 w 5073419"/>
                <a:gd name="connsiteY128" fmla="*/ 2525475 h 2820282"/>
                <a:gd name="connsiteX129" fmla="*/ 1026706 w 5073419"/>
                <a:gd name="connsiteY129" fmla="*/ 2557968 h 2820282"/>
                <a:gd name="connsiteX130" fmla="*/ 972114 w 5073419"/>
                <a:gd name="connsiteY130" fmla="*/ 2525475 h 2820282"/>
                <a:gd name="connsiteX131" fmla="*/ 953916 w 5073419"/>
                <a:gd name="connsiteY131" fmla="*/ 2427993 h 2820282"/>
                <a:gd name="connsiteX132" fmla="*/ 899688 w 5073419"/>
                <a:gd name="connsiteY132" fmla="*/ 2527248 h 2820282"/>
                <a:gd name="connsiteX133" fmla="*/ 833085 w 5073419"/>
                <a:gd name="connsiteY133" fmla="*/ 2557968 h 2820282"/>
                <a:gd name="connsiteX134" fmla="*/ 761386 w 5073419"/>
                <a:gd name="connsiteY134" fmla="*/ 2512478 h 2820282"/>
                <a:gd name="connsiteX135" fmla="*/ 733362 w 5073419"/>
                <a:gd name="connsiteY135" fmla="*/ 2393727 h 2820282"/>
                <a:gd name="connsiteX136" fmla="*/ 812340 w 5073419"/>
                <a:gd name="connsiteY136" fmla="*/ 2114281 h 2820282"/>
                <a:gd name="connsiteX137" fmla="*/ 987400 w 5073419"/>
                <a:gd name="connsiteY137" fmla="*/ 1974261 h 2820282"/>
                <a:gd name="connsiteX138" fmla="*/ 3957786 w 5073419"/>
                <a:gd name="connsiteY138" fmla="*/ 1973967 h 2820282"/>
                <a:gd name="connsiteX139" fmla="*/ 4012743 w 5073419"/>
                <a:gd name="connsiteY139" fmla="*/ 2008889 h 2820282"/>
                <a:gd name="connsiteX140" fmla="*/ 4032761 w 5073419"/>
                <a:gd name="connsiteY140" fmla="*/ 2106544 h 2820282"/>
                <a:gd name="connsiteX141" fmla="*/ 4029485 w 5073419"/>
                <a:gd name="connsiteY141" fmla="*/ 2158027 h 2820282"/>
                <a:gd name="connsiteX142" fmla="*/ 4024025 w 5073419"/>
                <a:gd name="connsiteY142" fmla="*/ 2195312 h 2820282"/>
                <a:gd name="connsiteX143" fmla="*/ 4086989 w 5073419"/>
                <a:gd name="connsiteY143" fmla="*/ 2031376 h 2820282"/>
                <a:gd name="connsiteX144" fmla="*/ 4171790 w 5073419"/>
                <a:gd name="connsiteY144" fmla="*/ 1973967 h 2820282"/>
                <a:gd name="connsiteX145" fmla="*/ 4230386 w 5073419"/>
                <a:gd name="connsiteY145" fmla="*/ 2008824 h 2820282"/>
                <a:gd name="connsiteX146" fmla="*/ 4254770 w 5073419"/>
                <a:gd name="connsiteY146" fmla="*/ 2113394 h 2820282"/>
                <a:gd name="connsiteX147" fmla="*/ 4246764 w 5073419"/>
                <a:gd name="connsiteY147" fmla="*/ 2181336 h 2820282"/>
                <a:gd name="connsiteX148" fmla="*/ 4227110 w 5073419"/>
                <a:gd name="connsiteY148" fmla="*/ 2258730 h 2820282"/>
                <a:gd name="connsiteX149" fmla="*/ 4185620 w 5073419"/>
                <a:gd name="connsiteY149" fmla="*/ 2393432 h 2820282"/>
                <a:gd name="connsiteX150" fmla="*/ 4155776 w 5073419"/>
                <a:gd name="connsiteY150" fmla="*/ 2503320 h 2820282"/>
                <a:gd name="connsiteX151" fmla="*/ 4158688 w 5073419"/>
                <a:gd name="connsiteY151" fmla="*/ 2517499 h 2820282"/>
                <a:gd name="connsiteX152" fmla="*/ 4167423 w 5073419"/>
                <a:gd name="connsiteY152" fmla="*/ 2522225 h 2820282"/>
                <a:gd name="connsiteX153" fmla="*/ 4187076 w 5073419"/>
                <a:gd name="connsiteY153" fmla="*/ 2508065 h 2820282"/>
                <a:gd name="connsiteX154" fmla="*/ 4220923 w 5073419"/>
                <a:gd name="connsiteY154" fmla="*/ 2454949 h 2820282"/>
                <a:gd name="connsiteX155" fmla="*/ 4266417 w 5073419"/>
                <a:gd name="connsiteY155" fmla="*/ 2338100 h 2820282"/>
                <a:gd name="connsiteX156" fmla="*/ 4275880 w 5073419"/>
                <a:gd name="connsiteY156" fmla="*/ 2346389 h 2820282"/>
                <a:gd name="connsiteX157" fmla="*/ 4211460 w 5073419"/>
                <a:gd name="connsiteY157" fmla="*/ 2500856 h 2820282"/>
                <a:gd name="connsiteX158" fmla="*/ 4124476 w 5073419"/>
                <a:gd name="connsiteY158" fmla="*/ 2558264 h 2820282"/>
                <a:gd name="connsiteX159" fmla="*/ 4066244 w 5073419"/>
                <a:gd name="connsiteY159" fmla="*/ 2520453 h 2820282"/>
                <a:gd name="connsiteX160" fmla="*/ 4046590 w 5073419"/>
                <a:gd name="connsiteY160" fmla="*/ 2427107 h 2820282"/>
                <a:gd name="connsiteX161" fmla="*/ 4051686 w 5073419"/>
                <a:gd name="connsiteY161" fmla="*/ 2365664 h 2820282"/>
                <a:gd name="connsiteX162" fmla="*/ 4082622 w 5073419"/>
                <a:gd name="connsiteY162" fmla="*/ 2256958 h 2820282"/>
                <a:gd name="connsiteX163" fmla="*/ 4125204 w 5073419"/>
                <a:gd name="connsiteY163" fmla="*/ 2117529 h 2820282"/>
                <a:gd name="connsiteX164" fmla="*/ 4141945 w 5073419"/>
                <a:gd name="connsiteY164" fmla="*/ 2032456 h 2820282"/>
                <a:gd name="connsiteX165" fmla="*/ 4139034 w 5073419"/>
                <a:gd name="connsiteY165" fmla="*/ 2015322 h 2820282"/>
                <a:gd name="connsiteX166" fmla="*/ 4129572 w 5073419"/>
                <a:gd name="connsiteY166" fmla="*/ 2010005 h 2820282"/>
                <a:gd name="connsiteX167" fmla="*/ 4107370 w 5073419"/>
                <a:gd name="connsiteY167" fmla="*/ 2027720 h 2820282"/>
                <a:gd name="connsiteX168" fmla="*/ 4075706 w 5073419"/>
                <a:gd name="connsiteY168" fmla="*/ 2084409 h 2820282"/>
                <a:gd name="connsiteX169" fmla="*/ 4037856 w 5073419"/>
                <a:gd name="connsiteY169" fmla="*/ 2190697 h 2820282"/>
                <a:gd name="connsiteX170" fmla="*/ 3932310 w 5073419"/>
                <a:gd name="connsiteY170" fmla="*/ 2546153 h 2820282"/>
                <a:gd name="connsiteX171" fmla="*/ 3790370 w 5073419"/>
                <a:gd name="connsiteY171" fmla="*/ 2546153 h 2820282"/>
                <a:gd name="connsiteX172" fmla="*/ 3914112 w 5073419"/>
                <a:gd name="connsiteY172" fmla="*/ 2097406 h 2820282"/>
                <a:gd name="connsiteX173" fmla="*/ 3924303 w 5073419"/>
                <a:gd name="connsiteY173" fmla="*/ 2057841 h 2820282"/>
                <a:gd name="connsiteX174" fmla="*/ 3930126 w 5073419"/>
                <a:gd name="connsiteY174" fmla="*/ 2026548 h 2820282"/>
                <a:gd name="connsiteX175" fmla="*/ 3927942 w 5073419"/>
                <a:gd name="connsiteY175" fmla="*/ 2014732 h 2820282"/>
                <a:gd name="connsiteX176" fmla="*/ 3921392 w 5073419"/>
                <a:gd name="connsiteY176" fmla="*/ 2011186 h 2820282"/>
                <a:gd name="connsiteX177" fmla="*/ 3898099 w 5073419"/>
                <a:gd name="connsiteY177" fmla="*/ 2025938 h 2820282"/>
                <a:gd name="connsiteX178" fmla="*/ 3872258 w 5073419"/>
                <a:gd name="connsiteY178" fmla="*/ 2064293 h 2820282"/>
                <a:gd name="connsiteX179" fmla="*/ 3844598 w 5073419"/>
                <a:gd name="connsiteY179" fmla="*/ 2123891 h 2820282"/>
                <a:gd name="connsiteX180" fmla="*/ 3815118 w 5073419"/>
                <a:gd name="connsiteY180" fmla="*/ 2198839 h 2820282"/>
                <a:gd name="connsiteX181" fmla="*/ 3805655 w 5073419"/>
                <a:gd name="connsiteY181" fmla="*/ 2191730 h 2820282"/>
                <a:gd name="connsiteX182" fmla="*/ 3874442 w 5073419"/>
                <a:gd name="connsiteY182" fmla="*/ 2033148 h 2820282"/>
                <a:gd name="connsiteX183" fmla="*/ 3957786 w 5073419"/>
                <a:gd name="connsiteY183" fmla="*/ 1973967 h 2820282"/>
                <a:gd name="connsiteX184" fmla="*/ 1370033 w 5073419"/>
                <a:gd name="connsiteY184" fmla="*/ 1973874 h 2820282"/>
                <a:gd name="connsiteX185" fmla="*/ 1427538 w 5073419"/>
                <a:gd name="connsiteY185" fmla="*/ 2012359 h 2820282"/>
                <a:gd name="connsiteX186" fmla="*/ 1447192 w 5073419"/>
                <a:gd name="connsiteY186" fmla="*/ 2105308 h 2820282"/>
                <a:gd name="connsiteX187" fmla="*/ 1441368 w 5073419"/>
                <a:gd name="connsiteY187" fmla="*/ 2172806 h 2820282"/>
                <a:gd name="connsiteX188" fmla="*/ 1420987 w 5073419"/>
                <a:gd name="connsiteY188" fmla="*/ 2248594 h 2820282"/>
                <a:gd name="connsiteX189" fmla="*/ 1378405 w 5073419"/>
                <a:gd name="connsiteY189" fmla="*/ 2385363 h 2820282"/>
                <a:gd name="connsiteX190" fmla="*/ 1350381 w 5073419"/>
                <a:gd name="connsiteY190" fmla="*/ 2499628 h 2820282"/>
                <a:gd name="connsiteX191" fmla="*/ 1353656 w 5073419"/>
                <a:gd name="connsiteY191" fmla="*/ 2517397 h 2820282"/>
                <a:gd name="connsiteX192" fmla="*/ 1363483 w 5073419"/>
                <a:gd name="connsiteY192" fmla="*/ 2523314 h 2820282"/>
                <a:gd name="connsiteX193" fmla="*/ 1382408 w 5073419"/>
                <a:gd name="connsiteY193" fmla="*/ 2512661 h 2820282"/>
                <a:gd name="connsiteX194" fmla="*/ 1406065 w 5073419"/>
                <a:gd name="connsiteY194" fmla="*/ 2481303 h 2820282"/>
                <a:gd name="connsiteX195" fmla="*/ 1433361 w 5073419"/>
                <a:gd name="connsiteY195" fmla="*/ 2426877 h 2820282"/>
                <a:gd name="connsiteX196" fmla="*/ 1463569 w 5073419"/>
                <a:gd name="connsiteY196" fmla="*/ 2340490 h 2820282"/>
                <a:gd name="connsiteX197" fmla="*/ 1509063 w 5073419"/>
                <a:gd name="connsiteY197" fmla="*/ 2176591 h 2820282"/>
                <a:gd name="connsiteX198" fmla="*/ 1545095 w 5073419"/>
                <a:gd name="connsiteY198" fmla="*/ 2038732 h 2820282"/>
                <a:gd name="connsiteX199" fmla="*/ 1557833 w 5073419"/>
                <a:gd name="connsiteY199" fmla="*/ 1986077 h 2820282"/>
                <a:gd name="connsiteX200" fmla="*/ 1699774 w 5073419"/>
                <a:gd name="connsiteY200" fmla="*/ 1986077 h 2820282"/>
                <a:gd name="connsiteX201" fmla="*/ 1670294 w 5073419"/>
                <a:gd name="connsiteY201" fmla="*/ 2104238 h 2820282"/>
                <a:gd name="connsiteX202" fmla="*/ 1630623 w 5073419"/>
                <a:gd name="connsiteY202" fmla="*/ 2261389 h 2820282"/>
                <a:gd name="connsiteX203" fmla="*/ 1568388 w 5073419"/>
                <a:gd name="connsiteY203" fmla="*/ 2491208 h 2820282"/>
                <a:gd name="connsiteX204" fmla="*/ 1455198 w 5073419"/>
                <a:gd name="connsiteY204" fmla="*/ 2731072 h 2820282"/>
                <a:gd name="connsiteX205" fmla="*/ 1280502 w 5073419"/>
                <a:gd name="connsiteY205" fmla="*/ 2820282 h 2820282"/>
                <a:gd name="connsiteX206" fmla="*/ 1204072 w 5073419"/>
                <a:gd name="connsiteY206" fmla="*/ 2780108 h 2820282"/>
                <a:gd name="connsiteX207" fmla="*/ 1173500 w 5073419"/>
                <a:gd name="connsiteY207" fmla="*/ 2685580 h 2820282"/>
                <a:gd name="connsiteX208" fmla="*/ 1193153 w 5073419"/>
                <a:gd name="connsiteY208" fmla="*/ 2609959 h 2820282"/>
                <a:gd name="connsiteX209" fmla="*/ 1246291 w 5073419"/>
                <a:gd name="connsiteY209" fmla="*/ 2576875 h 2820282"/>
                <a:gd name="connsiteX210" fmla="*/ 1293968 w 5073419"/>
                <a:gd name="connsiteY210" fmla="*/ 2605823 h 2820282"/>
                <a:gd name="connsiteX211" fmla="*/ 1313986 w 5073419"/>
                <a:gd name="connsiteY211" fmla="*/ 2677309 h 2820282"/>
                <a:gd name="connsiteX212" fmla="*/ 1276134 w 5073419"/>
                <a:gd name="connsiteY212" fmla="*/ 2758839 h 2820282"/>
                <a:gd name="connsiteX213" fmla="*/ 1249202 w 5073419"/>
                <a:gd name="connsiteY213" fmla="*/ 2765338 h 2820282"/>
                <a:gd name="connsiteX214" fmla="*/ 1241195 w 5073419"/>
                <a:gd name="connsiteY214" fmla="*/ 2780108 h 2820282"/>
                <a:gd name="connsiteX215" fmla="*/ 1248849 w 5073419"/>
                <a:gd name="connsiteY215" fmla="*/ 2796060 h 2820282"/>
                <a:gd name="connsiteX216" fmla="*/ 1271801 w 5073419"/>
                <a:gd name="connsiteY216" fmla="*/ 2801376 h 2820282"/>
                <a:gd name="connsiteX217" fmla="*/ 1341031 w 5073419"/>
                <a:gd name="connsiteY217" fmla="*/ 2747125 h 2820282"/>
                <a:gd name="connsiteX218" fmla="*/ 1394595 w 5073419"/>
                <a:gd name="connsiteY218" fmla="*/ 2622098 h 2820282"/>
                <a:gd name="connsiteX219" fmla="*/ 1453253 w 5073419"/>
                <a:gd name="connsiteY219" fmla="*/ 2414516 h 2820282"/>
                <a:gd name="connsiteX220" fmla="*/ 1451070 w 5073419"/>
                <a:gd name="connsiteY220" fmla="*/ 2413335 h 2820282"/>
                <a:gd name="connsiteX221" fmla="*/ 1393100 w 5073419"/>
                <a:gd name="connsiteY221" fmla="*/ 2520915 h 2820282"/>
                <a:gd name="connsiteX222" fmla="*/ 1320536 w 5073419"/>
                <a:gd name="connsiteY222" fmla="*/ 2558356 h 2820282"/>
                <a:gd name="connsiteX223" fmla="*/ 1262304 w 5073419"/>
                <a:gd name="connsiteY223" fmla="*/ 2524608 h 2820282"/>
                <a:gd name="connsiteX224" fmla="*/ 1237556 w 5073419"/>
                <a:gd name="connsiteY224" fmla="*/ 2420978 h 2820282"/>
                <a:gd name="connsiteX225" fmla="*/ 1247018 w 5073419"/>
                <a:gd name="connsiteY225" fmla="*/ 2347552 h 2820282"/>
                <a:gd name="connsiteX226" fmla="*/ 1268492 w 5073419"/>
                <a:gd name="connsiteY226" fmla="*/ 2264657 h 2820282"/>
                <a:gd name="connsiteX227" fmla="*/ 1309618 w 5073419"/>
                <a:gd name="connsiteY227" fmla="*/ 2135578 h 2820282"/>
                <a:gd name="connsiteX228" fmla="*/ 1338734 w 5073419"/>
                <a:gd name="connsiteY228" fmla="*/ 2031366 h 2820282"/>
                <a:gd name="connsiteX229" fmla="*/ 1335823 w 5073419"/>
                <a:gd name="connsiteY229" fmla="*/ 2017187 h 2820282"/>
                <a:gd name="connsiteX230" fmla="*/ 1327088 w 5073419"/>
                <a:gd name="connsiteY230" fmla="*/ 2012460 h 2820282"/>
                <a:gd name="connsiteX231" fmla="*/ 1288873 w 5073419"/>
                <a:gd name="connsiteY231" fmla="*/ 2052662 h 2820282"/>
                <a:gd name="connsiteX232" fmla="*/ 1253569 w 5073419"/>
                <a:gd name="connsiteY232" fmla="*/ 2131294 h 2820282"/>
                <a:gd name="connsiteX233" fmla="*/ 1229548 w 5073419"/>
                <a:gd name="connsiteY233" fmla="*/ 2193374 h 2820282"/>
                <a:gd name="connsiteX234" fmla="*/ 1220086 w 5073419"/>
                <a:gd name="connsiteY234" fmla="*/ 2186248 h 2820282"/>
                <a:gd name="connsiteX235" fmla="*/ 1289237 w 5073419"/>
                <a:gd name="connsiteY235" fmla="*/ 2025486 h 2820282"/>
                <a:gd name="connsiteX236" fmla="*/ 1370033 w 5073419"/>
                <a:gd name="connsiteY236" fmla="*/ 1973874 h 2820282"/>
                <a:gd name="connsiteX237" fmla="*/ 3135561 w 5073419"/>
                <a:gd name="connsiteY237" fmla="*/ 1704859 h 2820282"/>
                <a:gd name="connsiteX238" fmla="*/ 3078784 w 5073419"/>
                <a:gd name="connsiteY238" fmla="*/ 1926989 h 2820282"/>
                <a:gd name="connsiteX239" fmla="*/ 2982701 w 5073419"/>
                <a:gd name="connsiteY239" fmla="*/ 2308634 h 2820282"/>
                <a:gd name="connsiteX240" fmla="*/ 2928836 w 5073419"/>
                <a:gd name="connsiteY240" fmla="*/ 2526047 h 2820282"/>
                <a:gd name="connsiteX241" fmla="*/ 2992892 w 5073419"/>
                <a:gd name="connsiteY241" fmla="*/ 2526065 h 2820282"/>
                <a:gd name="connsiteX242" fmla="*/ 3166860 w 5073419"/>
                <a:gd name="connsiteY242" fmla="*/ 2303926 h 2820282"/>
                <a:gd name="connsiteX243" fmla="*/ 3244018 w 5073419"/>
                <a:gd name="connsiteY243" fmla="*/ 1869100 h 2820282"/>
                <a:gd name="connsiteX244" fmla="*/ 3225456 w 5073419"/>
                <a:gd name="connsiteY244" fmla="*/ 1759213 h 2820282"/>
                <a:gd name="connsiteX245" fmla="*/ 3186149 w 5073419"/>
                <a:gd name="connsiteY245" fmla="*/ 1710176 h 2820282"/>
                <a:gd name="connsiteX246" fmla="*/ 3155214 w 5073419"/>
                <a:gd name="connsiteY246" fmla="*/ 1705449 h 2820282"/>
                <a:gd name="connsiteX247" fmla="*/ 3135561 w 5073419"/>
                <a:gd name="connsiteY247" fmla="*/ 1704859 h 2820282"/>
                <a:gd name="connsiteX248" fmla="*/ 466586 w 5073419"/>
                <a:gd name="connsiteY248" fmla="*/ 1704859 h 2820282"/>
                <a:gd name="connsiteX249" fmla="*/ 409809 w 5073419"/>
                <a:gd name="connsiteY249" fmla="*/ 1926989 h 2820282"/>
                <a:gd name="connsiteX250" fmla="*/ 313725 w 5073419"/>
                <a:gd name="connsiteY250" fmla="*/ 2308634 h 2820282"/>
                <a:gd name="connsiteX251" fmla="*/ 259861 w 5073419"/>
                <a:gd name="connsiteY251" fmla="*/ 2526047 h 2820282"/>
                <a:gd name="connsiteX252" fmla="*/ 323916 w 5073419"/>
                <a:gd name="connsiteY252" fmla="*/ 2526065 h 2820282"/>
                <a:gd name="connsiteX253" fmla="*/ 497886 w 5073419"/>
                <a:gd name="connsiteY253" fmla="*/ 2303926 h 2820282"/>
                <a:gd name="connsiteX254" fmla="*/ 575043 w 5073419"/>
                <a:gd name="connsiteY254" fmla="*/ 1869100 h 2820282"/>
                <a:gd name="connsiteX255" fmla="*/ 556482 w 5073419"/>
                <a:gd name="connsiteY255" fmla="*/ 1759213 h 2820282"/>
                <a:gd name="connsiteX256" fmla="*/ 517175 w 5073419"/>
                <a:gd name="connsiteY256" fmla="*/ 1710176 h 2820282"/>
                <a:gd name="connsiteX257" fmla="*/ 486239 w 5073419"/>
                <a:gd name="connsiteY257" fmla="*/ 1705449 h 2820282"/>
                <a:gd name="connsiteX258" fmla="*/ 466586 w 5073419"/>
                <a:gd name="connsiteY258" fmla="*/ 1704859 h 2820282"/>
                <a:gd name="connsiteX259" fmla="*/ 2022962 w 5073419"/>
                <a:gd name="connsiteY259" fmla="*/ 1689498 h 2820282"/>
                <a:gd name="connsiteX260" fmla="*/ 2057901 w 5073419"/>
                <a:gd name="connsiteY260" fmla="*/ 1717857 h 2820282"/>
                <a:gd name="connsiteX261" fmla="*/ 2095025 w 5073419"/>
                <a:gd name="connsiteY261" fmla="*/ 1837788 h 2820282"/>
                <a:gd name="connsiteX262" fmla="*/ 2138699 w 5073419"/>
                <a:gd name="connsiteY262" fmla="*/ 1916364 h 2820282"/>
                <a:gd name="connsiteX263" fmla="*/ 2132875 w 5073419"/>
                <a:gd name="connsiteY263" fmla="*/ 1928180 h 2820282"/>
                <a:gd name="connsiteX264" fmla="*/ 2034608 w 5073419"/>
                <a:gd name="connsiteY264" fmla="*/ 1852558 h 2820282"/>
                <a:gd name="connsiteX265" fmla="*/ 1996393 w 5073419"/>
                <a:gd name="connsiteY265" fmla="*/ 1807067 h 2820282"/>
                <a:gd name="connsiteX266" fmla="*/ 1983655 w 5073419"/>
                <a:gd name="connsiteY266" fmla="*/ 1755668 h 2820282"/>
                <a:gd name="connsiteX267" fmla="*/ 1988023 w 5073419"/>
                <a:gd name="connsiteY267" fmla="*/ 1707813 h 2820282"/>
                <a:gd name="connsiteX268" fmla="*/ 2002217 w 5073419"/>
                <a:gd name="connsiteY268" fmla="*/ 1694816 h 2820282"/>
                <a:gd name="connsiteX269" fmla="*/ 2022962 w 5073419"/>
                <a:gd name="connsiteY269" fmla="*/ 1689498 h 2820282"/>
                <a:gd name="connsiteX270" fmla="*/ 3140656 w 5073419"/>
                <a:gd name="connsiteY270" fmla="*/ 1682409 h 2820282"/>
                <a:gd name="connsiteX271" fmla="*/ 3348472 w 5073419"/>
                <a:gd name="connsiteY271" fmla="*/ 1791116 h 2820282"/>
                <a:gd name="connsiteX272" fmla="*/ 3412891 w 5073419"/>
                <a:gd name="connsiteY272" fmla="*/ 2043976 h 2820282"/>
                <a:gd name="connsiteX273" fmla="*/ 3379407 w 5073419"/>
                <a:gd name="connsiteY273" fmla="*/ 2269659 h 2820282"/>
                <a:gd name="connsiteX274" fmla="*/ 3287692 w 5073419"/>
                <a:gd name="connsiteY274" fmla="*/ 2432720 h 2820282"/>
                <a:gd name="connsiteX275" fmla="*/ 3155941 w 5073419"/>
                <a:gd name="connsiteY275" fmla="*/ 2521930 h 2820282"/>
                <a:gd name="connsiteX276" fmla="*/ 2987068 w 5073419"/>
                <a:gd name="connsiteY276" fmla="*/ 2548516 h 2820282"/>
                <a:gd name="connsiteX277" fmla="*/ 2668975 w 5073419"/>
                <a:gd name="connsiteY277" fmla="*/ 2546153 h 2820282"/>
                <a:gd name="connsiteX278" fmla="*/ 2668975 w 5073419"/>
                <a:gd name="connsiteY278" fmla="*/ 2527248 h 2820282"/>
                <a:gd name="connsiteX279" fmla="*/ 2709010 w 5073419"/>
                <a:gd name="connsiteY279" fmla="*/ 2522521 h 2820282"/>
                <a:gd name="connsiteX280" fmla="*/ 2748680 w 5073419"/>
                <a:gd name="connsiteY280" fmla="*/ 2494754 h 2820282"/>
                <a:gd name="connsiteX281" fmla="*/ 2783256 w 5073419"/>
                <a:gd name="connsiteY281" fmla="*/ 2390773 h 2820282"/>
                <a:gd name="connsiteX282" fmla="*/ 2834573 w 5073419"/>
                <a:gd name="connsiteY282" fmla="*/ 2191675 h 2820282"/>
                <a:gd name="connsiteX283" fmla="*/ 2880794 w 5073419"/>
                <a:gd name="connsiteY283" fmla="*/ 2003801 h 2820282"/>
                <a:gd name="connsiteX284" fmla="*/ 2917554 w 5073419"/>
                <a:gd name="connsiteY284" fmla="*/ 1850786 h 2820282"/>
                <a:gd name="connsiteX285" fmla="*/ 2937571 w 5073419"/>
                <a:gd name="connsiteY285" fmla="*/ 1745033 h 2820282"/>
                <a:gd name="connsiteX286" fmla="*/ 2921557 w 5073419"/>
                <a:gd name="connsiteY286" fmla="*/ 1711358 h 2820282"/>
                <a:gd name="connsiteX287" fmla="*/ 2857502 w 5073419"/>
                <a:gd name="connsiteY287" fmla="*/ 1703678 h 2820282"/>
                <a:gd name="connsiteX288" fmla="*/ 2857502 w 5073419"/>
                <a:gd name="connsiteY288" fmla="*/ 1684773 h 2820282"/>
                <a:gd name="connsiteX289" fmla="*/ 471681 w 5073419"/>
                <a:gd name="connsiteY289" fmla="*/ 1682409 h 2820282"/>
                <a:gd name="connsiteX290" fmla="*/ 679497 w 5073419"/>
                <a:gd name="connsiteY290" fmla="*/ 1791116 h 2820282"/>
                <a:gd name="connsiteX291" fmla="*/ 743916 w 5073419"/>
                <a:gd name="connsiteY291" fmla="*/ 2043976 h 2820282"/>
                <a:gd name="connsiteX292" fmla="*/ 710433 w 5073419"/>
                <a:gd name="connsiteY292" fmla="*/ 2269659 h 2820282"/>
                <a:gd name="connsiteX293" fmla="*/ 618717 w 5073419"/>
                <a:gd name="connsiteY293" fmla="*/ 2432720 h 2820282"/>
                <a:gd name="connsiteX294" fmla="*/ 486967 w 5073419"/>
                <a:gd name="connsiteY294" fmla="*/ 2521930 h 2820282"/>
                <a:gd name="connsiteX295" fmla="*/ 318093 w 5073419"/>
                <a:gd name="connsiteY295" fmla="*/ 2548516 h 2820282"/>
                <a:gd name="connsiteX296" fmla="*/ 0 w 5073419"/>
                <a:gd name="connsiteY296" fmla="*/ 2546153 h 2820282"/>
                <a:gd name="connsiteX297" fmla="*/ 0 w 5073419"/>
                <a:gd name="connsiteY297" fmla="*/ 2527248 h 2820282"/>
                <a:gd name="connsiteX298" fmla="*/ 40034 w 5073419"/>
                <a:gd name="connsiteY298" fmla="*/ 2522521 h 2820282"/>
                <a:gd name="connsiteX299" fmla="*/ 79705 w 5073419"/>
                <a:gd name="connsiteY299" fmla="*/ 2494754 h 2820282"/>
                <a:gd name="connsiteX300" fmla="*/ 114281 w 5073419"/>
                <a:gd name="connsiteY300" fmla="*/ 2390773 h 2820282"/>
                <a:gd name="connsiteX301" fmla="*/ 165598 w 5073419"/>
                <a:gd name="connsiteY301" fmla="*/ 2191675 h 2820282"/>
                <a:gd name="connsiteX302" fmla="*/ 211819 w 5073419"/>
                <a:gd name="connsiteY302" fmla="*/ 2003801 h 2820282"/>
                <a:gd name="connsiteX303" fmla="*/ 248579 w 5073419"/>
                <a:gd name="connsiteY303" fmla="*/ 1850786 h 2820282"/>
                <a:gd name="connsiteX304" fmla="*/ 268596 w 5073419"/>
                <a:gd name="connsiteY304" fmla="*/ 1745033 h 2820282"/>
                <a:gd name="connsiteX305" fmla="*/ 252582 w 5073419"/>
                <a:gd name="connsiteY305" fmla="*/ 1711358 h 2820282"/>
                <a:gd name="connsiteX306" fmla="*/ 188527 w 5073419"/>
                <a:gd name="connsiteY306" fmla="*/ 1703678 h 2820282"/>
                <a:gd name="connsiteX307" fmla="*/ 188527 w 5073419"/>
                <a:gd name="connsiteY307" fmla="*/ 1684773 h 2820282"/>
                <a:gd name="connsiteX308" fmla="*/ 4925036 w 5073419"/>
                <a:gd name="connsiteY308" fmla="*/ 1625663 h 2820282"/>
                <a:gd name="connsiteX309" fmla="*/ 4925036 w 5073419"/>
                <a:gd name="connsiteY309" fmla="*/ 1681600 h 2820282"/>
                <a:gd name="connsiteX310" fmla="*/ 4950436 w 5073419"/>
                <a:gd name="connsiteY310" fmla="*/ 1681600 h 2820282"/>
                <a:gd name="connsiteX311" fmla="*/ 4974979 w 5073419"/>
                <a:gd name="connsiteY311" fmla="*/ 1674085 h 2820282"/>
                <a:gd name="connsiteX312" fmla="*/ 4983827 w 5073419"/>
                <a:gd name="connsiteY312" fmla="*/ 1653155 h 2820282"/>
                <a:gd name="connsiteX313" fmla="*/ 4974933 w 5073419"/>
                <a:gd name="connsiteY313" fmla="*/ 1632797 h 2820282"/>
                <a:gd name="connsiteX314" fmla="*/ 4949675 w 5073419"/>
                <a:gd name="connsiteY314" fmla="*/ 1625663 h 2820282"/>
                <a:gd name="connsiteX315" fmla="*/ 4912288 w 5073419"/>
                <a:gd name="connsiteY315" fmla="*/ 1615389 h 2820282"/>
                <a:gd name="connsiteX316" fmla="*/ 4950911 w 5073419"/>
                <a:gd name="connsiteY316" fmla="*/ 1615389 h 2820282"/>
                <a:gd name="connsiteX317" fmla="*/ 4984731 w 5073419"/>
                <a:gd name="connsiteY317" fmla="*/ 1625377 h 2820282"/>
                <a:gd name="connsiteX318" fmla="*/ 4996765 w 5073419"/>
                <a:gd name="connsiteY318" fmla="*/ 1652965 h 2820282"/>
                <a:gd name="connsiteX319" fmla="*/ 4987394 w 5073419"/>
                <a:gd name="connsiteY319" fmla="*/ 1677985 h 2820282"/>
                <a:gd name="connsiteX320" fmla="*/ 4962232 w 5073419"/>
                <a:gd name="connsiteY320" fmla="*/ 1690162 h 2820282"/>
                <a:gd name="connsiteX321" fmla="*/ 5001236 w 5073419"/>
                <a:gd name="connsiteY321" fmla="*/ 1749428 h 2820282"/>
                <a:gd name="connsiteX322" fmla="*/ 4986110 w 5073419"/>
                <a:gd name="connsiteY322" fmla="*/ 1749428 h 2820282"/>
                <a:gd name="connsiteX323" fmla="*/ 4949295 w 5073419"/>
                <a:gd name="connsiteY323" fmla="*/ 1691684 h 2820282"/>
                <a:gd name="connsiteX324" fmla="*/ 4925036 w 5073419"/>
                <a:gd name="connsiteY324" fmla="*/ 1691684 h 2820282"/>
                <a:gd name="connsiteX325" fmla="*/ 4925036 w 5073419"/>
                <a:gd name="connsiteY325" fmla="*/ 1749428 h 2820282"/>
                <a:gd name="connsiteX326" fmla="*/ 4912288 w 5073419"/>
                <a:gd name="connsiteY326" fmla="*/ 1749428 h 2820282"/>
                <a:gd name="connsiteX327" fmla="*/ 4950674 w 5073419"/>
                <a:gd name="connsiteY327" fmla="*/ 1568510 h 2820282"/>
                <a:gd name="connsiteX328" fmla="*/ 4836775 w 5073419"/>
                <a:gd name="connsiteY328" fmla="*/ 1682409 h 2820282"/>
                <a:gd name="connsiteX329" fmla="*/ 4950674 w 5073419"/>
                <a:gd name="connsiteY329" fmla="*/ 1796307 h 2820282"/>
                <a:gd name="connsiteX330" fmla="*/ 5064572 w 5073419"/>
                <a:gd name="connsiteY330" fmla="*/ 1682409 h 2820282"/>
                <a:gd name="connsiteX331" fmla="*/ 4950674 w 5073419"/>
                <a:gd name="connsiteY331" fmla="*/ 1568510 h 2820282"/>
                <a:gd name="connsiteX332" fmla="*/ 4950674 w 5073419"/>
                <a:gd name="connsiteY332" fmla="*/ 1559664 h 2820282"/>
                <a:gd name="connsiteX333" fmla="*/ 5073419 w 5073419"/>
                <a:gd name="connsiteY333" fmla="*/ 1682409 h 2820282"/>
                <a:gd name="connsiteX334" fmla="*/ 4950674 w 5073419"/>
                <a:gd name="connsiteY334" fmla="*/ 1805153 h 2820282"/>
                <a:gd name="connsiteX335" fmla="*/ 4827930 w 5073419"/>
                <a:gd name="connsiteY335" fmla="*/ 1682409 h 2820282"/>
                <a:gd name="connsiteX336" fmla="*/ 4950674 w 5073419"/>
                <a:gd name="connsiteY336" fmla="*/ 1559664 h 2820282"/>
                <a:gd name="connsiteX337" fmla="*/ 1119591 w 5073419"/>
                <a:gd name="connsiteY337" fmla="*/ 1360121 h 2820282"/>
                <a:gd name="connsiteX338" fmla="*/ 1081082 w 5073419"/>
                <a:gd name="connsiteY338" fmla="*/ 1368436 h 2820282"/>
                <a:gd name="connsiteX339" fmla="*/ 1058311 w 5073419"/>
                <a:gd name="connsiteY339" fmla="*/ 1387691 h 2820282"/>
                <a:gd name="connsiteX340" fmla="*/ 1064450 w 5073419"/>
                <a:gd name="connsiteY340" fmla="*/ 1401141 h 2820282"/>
                <a:gd name="connsiteX341" fmla="*/ 1082086 w 5073419"/>
                <a:gd name="connsiteY341" fmla="*/ 1406443 h 2820282"/>
                <a:gd name="connsiteX342" fmla="*/ 1108261 w 5073419"/>
                <a:gd name="connsiteY342" fmla="*/ 1397570 h 2820282"/>
                <a:gd name="connsiteX343" fmla="*/ 1119591 w 5073419"/>
                <a:gd name="connsiteY343" fmla="*/ 1367376 h 2820282"/>
                <a:gd name="connsiteX344" fmla="*/ 1997565 w 5073419"/>
                <a:gd name="connsiteY344" fmla="*/ 1314803 h 2820282"/>
                <a:gd name="connsiteX345" fmla="*/ 1974236 w 5073419"/>
                <a:gd name="connsiteY345" fmla="*/ 1324290 h 2820282"/>
                <a:gd name="connsiteX346" fmla="*/ 1963632 w 5073419"/>
                <a:gd name="connsiteY346" fmla="*/ 1348847 h 2820282"/>
                <a:gd name="connsiteX347" fmla="*/ 2030605 w 5073419"/>
                <a:gd name="connsiteY347" fmla="*/ 1348847 h 2820282"/>
                <a:gd name="connsiteX348" fmla="*/ 2019387 w 5073419"/>
                <a:gd name="connsiteY348" fmla="*/ 1322783 h 2820282"/>
                <a:gd name="connsiteX349" fmla="*/ 1997565 w 5073419"/>
                <a:gd name="connsiteY349" fmla="*/ 1314803 h 2820282"/>
                <a:gd name="connsiteX350" fmla="*/ 1748911 w 5073419"/>
                <a:gd name="connsiteY350" fmla="*/ 1314803 h 2820282"/>
                <a:gd name="connsiteX351" fmla="*/ 1723796 w 5073419"/>
                <a:gd name="connsiteY351" fmla="*/ 1326244 h 2820282"/>
                <a:gd name="connsiteX352" fmla="*/ 1713973 w 5073419"/>
                <a:gd name="connsiteY352" fmla="*/ 1360344 h 2820282"/>
                <a:gd name="connsiteX353" fmla="*/ 1723963 w 5073419"/>
                <a:gd name="connsiteY353" fmla="*/ 1394333 h 2820282"/>
                <a:gd name="connsiteX354" fmla="*/ 1748911 w 5073419"/>
                <a:gd name="connsiteY354" fmla="*/ 1405774 h 2820282"/>
                <a:gd name="connsiteX355" fmla="*/ 1775030 w 5073419"/>
                <a:gd name="connsiteY355" fmla="*/ 1393049 h 2820282"/>
                <a:gd name="connsiteX356" fmla="*/ 1783960 w 5073419"/>
                <a:gd name="connsiteY356" fmla="*/ 1359563 h 2820282"/>
                <a:gd name="connsiteX357" fmla="*/ 1773858 w 5073419"/>
                <a:gd name="connsiteY357" fmla="*/ 1326076 h 2820282"/>
                <a:gd name="connsiteX358" fmla="*/ 1748911 w 5073419"/>
                <a:gd name="connsiteY358" fmla="*/ 1314803 h 2820282"/>
                <a:gd name="connsiteX359" fmla="*/ 1621960 w 5073419"/>
                <a:gd name="connsiteY359" fmla="*/ 1314803 h 2820282"/>
                <a:gd name="connsiteX360" fmla="*/ 1598352 w 5073419"/>
                <a:gd name="connsiteY360" fmla="*/ 1327360 h 2820282"/>
                <a:gd name="connsiteX361" fmla="*/ 1590371 w 5073419"/>
                <a:gd name="connsiteY361" fmla="*/ 1360344 h 2820282"/>
                <a:gd name="connsiteX362" fmla="*/ 1594669 w 5073419"/>
                <a:gd name="connsiteY362" fmla="*/ 1385291 h 2820282"/>
                <a:gd name="connsiteX363" fmla="*/ 1606668 w 5073419"/>
                <a:gd name="connsiteY363" fmla="*/ 1400639 h 2820282"/>
                <a:gd name="connsiteX364" fmla="*/ 1622853 w 5073419"/>
                <a:gd name="connsiteY364" fmla="*/ 1405774 h 2820282"/>
                <a:gd name="connsiteX365" fmla="*/ 1645177 w 5073419"/>
                <a:gd name="connsiteY365" fmla="*/ 1394947 h 2820282"/>
                <a:gd name="connsiteX366" fmla="*/ 1654330 w 5073419"/>
                <a:gd name="connsiteY366" fmla="*/ 1362130 h 2820282"/>
                <a:gd name="connsiteX367" fmla="*/ 1645959 w 5073419"/>
                <a:gd name="connsiteY367" fmla="*/ 1327639 h 2820282"/>
                <a:gd name="connsiteX368" fmla="*/ 1621960 w 5073419"/>
                <a:gd name="connsiteY368" fmla="*/ 1314803 h 2820282"/>
                <a:gd name="connsiteX369" fmla="*/ 964735 w 5073419"/>
                <a:gd name="connsiteY369" fmla="*/ 1314803 h 2820282"/>
                <a:gd name="connsiteX370" fmla="*/ 941127 w 5073419"/>
                <a:gd name="connsiteY370" fmla="*/ 1327360 h 2820282"/>
                <a:gd name="connsiteX371" fmla="*/ 933146 w 5073419"/>
                <a:gd name="connsiteY371" fmla="*/ 1360344 h 2820282"/>
                <a:gd name="connsiteX372" fmla="*/ 937444 w 5073419"/>
                <a:gd name="connsiteY372" fmla="*/ 1385291 h 2820282"/>
                <a:gd name="connsiteX373" fmla="*/ 949443 w 5073419"/>
                <a:gd name="connsiteY373" fmla="*/ 1400639 h 2820282"/>
                <a:gd name="connsiteX374" fmla="*/ 965628 w 5073419"/>
                <a:gd name="connsiteY374" fmla="*/ 1405774 h 2820282"/>
                <a:gd name="connsiteX375" fmla="*/ 987952 w 5073419"/>
                <a:gd name="connsiteY375" fmla="*/ 1394947 h 2820282"/>
                <a:gd name="connsiteX376" fmla="*/ 997105 w 5073419"/>
                <a:gd name="connsiteY376" fmla="*/ 1362130 h 2820282"/>
                <a:gd name="connsiteX377" fmla="*/ 988734 w 5073419"/>
                <a:gd name="connsiteY377" fmla="*/ 1327639 h 2820282"/>
                <a:gd name="connsiteX378" fmla="*/ 964735 w 5073419"/>
                <a:gd name="connsiteY378" fmla="*/ 1314803 h 2820282"/>
                <a:gd name="connsiteX379" fmla="*/ 778365 w 5073419"/>
                <a:gd name="connsiteY379" fmla="*/ 1314803 h 2820282"/>
                <a:gd name="connsiteX380" fmla="*/ 755036 w 5073419"/>
                <a:gd name="connsiteY380" fmla="*/ 1324290 h 2820282"/>
                <a:gd name="connsiteX381" fmla="*/ 744432 w 5073419"/>
                <a:gd name="connsiteY381" fmla="*/ 1348847 h 2820282"/>
                <a:gd name="connsiteX382" fmla="*/ 811405 w 5073419"/>
                <a:gd name="connsiteY382" fmla="*/ 1348847 h 2820282"/>
                <a:gd name="connsiteX383" fmla="*/ 800187 w 5073419"/>
                <a:gd name="connsiteY383" fmla="*/ 1322783 h 2820282"/>
                <a:gd name="connsiteX384" fmla="*/ 778365 w 5073419"/>
                <a:gd name="connsiteY384" fmla="*/ 1314803 h 2820282"/>
                <a:gd name="connsiteX385" fmla="*/ 1348265 w 5073419"/>
                <a:gd name="connsiteY385" fmla="*/ 1301073 h 2820282"/>
                <a:gd name="connsiteX386" fmla="*/ 1368357 w 5073419"/>
                <a:gd name="connsiteY386" fmla="*/ 1301073 h 2820282"/>
                <a:gd name="connsiteX387" fmla="*/ 1368357 w 5073419"/>
                <a:gd name="connsiteY387" fmla="*/ 1419503 h 2820282"/>
                <a:gd name="connsiteX388" fmla="*/ 1348265 w 5073419"/>
                <a:gd name="connsiteY388" fmla="*/ 1419503 h 2820282"/>
                <a:gd name="connsiteX389" fmla="*/ 1155682 w 5073419"/>
                <a:gd name="connsiteY389" fmla="*/ 1301073 h 2820282"/>
                <a:gd name="connsiteX390" fmla="*/ 1177336 w 5073419"/>
                <a:gd name="connsiteY390" fmla="*/ 1301073 h 2820282"/>
                <a:gd name="connsiteX391" fmla="*/ 1205241 w 5073419"/>
                <a:gd name="connsiteY391" fmla="*/ 1378650 h 2820282"/>
                <a:gd name="connsiteX392" fmla="*/ 1210488 w 5073419"/>
                <a:gd name="connsiteY392" fmla="*/ 1397067 h 2820282"/>
                <a:gd name="connsiteX393" fmla="*/ 1210934 w 5073419"/>
                <a:gd name="connsiteY393" fmla="*/ 1397067 h 2820282"/>
                <a:gd name="connsiteX394" fmla="*/ 1218078 w 5073419"/>
                <a:gd name="connsiteY394" fmla="*/ 1372399 h 2820282"/>
                <a:gd name="connsiteX395" fmla="*/ 1244086 w 5073419"/>
                <a:gd name="connsiteY395" fmla="*/ 1301073 h 2820282"/>
                <a:gd name="connsiteX396" fmla="*/ 1264512 w 5073419"/>
                <a:gd name="connsiteY396" fmla="*/ 1301073 h 2820282"/>
                <a:gd name="connsiteX397" fmla="*/ 1219194 w 5073419"/>
                <a:gd name="connsiteY397" fmla="*/ 1421512 h 2820282"/>
                <a:gd name="connsiteX398" fmla="*/ 1218971 w 5073419"/>
                <a:gd name="connsiteY398" fmla="*/ 1422294 h 2820282"/>
                <a:gd name="connsiteX399" fmla="*/ 1203846 w 5073419"/>
                <a:gd name="connsiteY399" fmla="*/ 1454943 h 2820282"/>
                <a:gd name="connsiteX400" fmla="*/ 1179234 w 5073419"/>
                <a:gd name="connsiteY400" fmla="*/ 1467500 h 2820282"/>
                <a:gd name="connsiteX401" fmla="*/ 1166174 w 5073419"/>
                <a:gd name="connsiteY401" fmla="*/ 1465268 h 2820282"/>
                <a:gd name="connsiteX402" fmla="*/ 1164165 w 5073419"/>
                <a:gd name="connsiteY402" fmla="*/ 1446292 h 2820282"/>
                <a:gd name="connsiteX403" fmla="*/ 1175550 w 5073419"/>
                <a:gd name="connsiteY403" fmla="*/ 1448078 h 2820282"/>
                <a:gd name="connsiteX404" fmla="*/ 1191010 w 5073419"/>
                <a:gd name="connsiteY404" fmla="*/ 1441939 h 2820282"/>
                <a:gd name="connsiteX405" fmla="*/ 1200665 w 5073419"/>
                <a:gd name="connsiteY405" fmla="*/ 1419726 h 2820282"/>
                <a:gd name="connsiteX406" fmla="*/ 1997565 w 5073419"/>
                <a:gd name="connsiteY406" fmla="*/ 1298394 h 2820282"/>
                <a:gd name="connsiteX407" fmla="*/ 2022513 w 5073419"/>
                <a:gd name="connsiteY407" fmla="*/ 1304087 h 2820282"/>
                <a:gd name="connsiteX408" fmla="*/ 2042883 w 5073419"/>
                <a:gd name="connsiteY408" fmla="*/ 1323453 h 2820282"/>
                <a:gd name="connsiteX409" fmla="*/ 2051255 w 5073419"/>
                <a:gd name="connsiteY409" fmla="*/ 1365367 h 2820282"/>
                <a:gd name="connsiteX410" fmla="*/ 1962516 w 5073419"/>
                <a:gd name="connsiteY410" fmla="*/ 1365367 h 2820282"/>
                <a:gd name="connsiteX411" fmla="*/ 1973734 w 5073419"/>
                <a:gd name="connsiteY411" fmla="*/ 1395393 h 2820282"/>
                <a:gd name="connsiteX412" fmla="*/ 1998681 w 5073419"/>
                <a:gd name="connsiteY412" fmla="*/ 1405774 h 2820282"/>
                <a:gd name="connsiteX413" fmla="*/ 2017992 w 5073419"/>
                <a:gd name="connsiteY413" fmla="*/ 1399690 h 2820282"/>
                <a:gd name="connsiteX414" fmla="*/ 2029935 w 5073419"/>
                <a:gd name="connsiteY414" fmla="*/ 1381329 h 2820282"/>
                <a:gd name="connsiteX415" fmla="*/ 2050585 w 5073419"/>
                <a:gd name="connsiteY415" fmla="*/ 1383896 h 2820282"/>
                <a:gd name="connsiteX416" fmla="*/ 2032168 w 5073419"/>
                <a:gd name="connsiteY416" fmla="*/ 1412359 h 2820282"/>
                <a:gd name="connsiteX417" fmla="*/ 1998681 w 5073419"/>
                <a:gd name="connsiteY417" fmla="*/ 1422294 h 2820282"/>
                <a:gd name="connsiteX418" fmla="*/ 1956991 w 5073419"/>
                <a:gd name="connsiteY418" fmla="*/ 1405941 h 2820282"/>
                <a:gd name="connsiteX419" fmla="*/ 1941978 w 5073419"/>
                <a:gd name="connsiteY419" fmla="*/ 1361237 h 2820282"/>
                <a:gd name="connsiteX420" fmla="*/ 1956544 w 5073419"/>
                <a:gd name="connsiteY420" fmla="*/ 1315807 h 2820282"/>
                <a:gd name="connsiteX421" fmla="*/ 1997565 w 5073419"/>
                <a:gd name="connsiteY421" fmla="*/ 1298394 h 2820282"/>
                <a:gd name="connsiteX422" fmla="*/ 1880549 w 5073419"/>
                <a:gd name="connsiteY422" fmla="*/ 1298394 h 2820282"/>
                <a:gd name="connsiteX423" fmla="*/ 1899078 w 5073419"/>
                <a:gd name="connsiteY423" fmla="*/ 1301743 h 2820282"/>
                <a:gd name="connsiteX424" fmla="*/ 1913422 w 5073419"/>
                <a:gd name="connsiteY424" fmla="*/ 1311789 h 2820282"/>
                <a:gd name="connsiteX425" fmla="*/ 1919951 w 5073419"/>
                <a:gd name="connsiteY425" fmla="*/ 1326076 h 2820282"/>
                <a:gd name="connsiteX426" fmla="*/ 1921291 w 5073419"/>
                <a:gd name="connsiteY426" fmla="*/ 1346615 h 2820282"/>
                <a:gd name="connsiteX427" fmla="*/ 1921291 w 5073419"/>
                <a:gd name="connsiteY427" fmla="*/ 1419503 h 2820282"/>
                <a:gd name="connsiteX428" fmla="*/ 1901087 w 5073419"/>
                <a:gd name="connsiteY428" fmla="*/ 1419503 h 2820282"/>
                <a:gd name="connsiteX429" fmla="*/ 1901087 w 5073419"/>
                <a:gd name="connsiteY429" fmla="*/ 1347508 h 2820282"/>
                <a:gd name="connsiteX430" fmla="*/ 1894558 w 5073419"/>
                <a:gd name="connsiteY430" fmla="*/ 1322504 h 2820282"/>
                <a:gd name="connsiteX431" fmla="*/ 1876419 w 5073419"/>
                <a:gd name="connsiteY431" fmla="*/ 1315696 h 2820282"/>
                <a:gd name="connsiteX432" fmla="*/ 1859509 w 5073419"/>
                <a:gd name="connsiteY432" fmla="*/ 1320049 h 2820282"/>
                <a:gd name="connsiteX433" fmla="*/ 1848179 w 5073419"/>
                <a:gd name="connsiteY433" fmla="*/ 1332327 h 2820282"/>
                <a:gd name="connsiteX434" fmla="*/ 1844830 w 5073419"/>
                <a:gd name="connsiteY434" fmla="*/ 1354763 h 2820282"/>
                <a:gd name="connsiteX435" fmla="*/ 1844830 w 5073419"/>
                <a:gd name="connsiteY435" fmla="*/ 1419503 h 2820282"/>
                <a:gd name="connsiteX436" fmla="*/ 1824739 w 5073419"/>
                <a:gd name="connsiteY436" fmla="*/ 1419503 h 2820282"/>
                <a:gd name="connsiteX437" fmla="*/ 1824739 w 5073419"/>
                <a:gd name="connsiteY437" fmla="*/ 1301073 h 2820282"/>
                <a:gd name="connsiteX438" fmla="*/ 1842821 w 5073419"/>
                <a:gd name="connsiteY438" fmla="*/ 1301073 h 2820282"/>
                <a:gd name="connsiteX439" fmla="*/ 1842821 w 5073419"/>
                <a:gd name="connsiteY439" fmla="*/ 1317816 h 2820282"/>
                <a:gd name="connsiteX440" fmla="*/ 1843268 w 5073419"/>
                <a:gd name="connsiteY440" fmla="*/ 1317816 h 2820282"/>
                <a:gd name="connsiteX441" fmla="*/ 1858950 w 5073419"/>
                <a:gd name="connsiteY441" fmla="*/ 1303250 h 2820282"/>
                <a:gd name="connsiteX442" fmla="*/ 1880549 w 5073419"/>
                <a:gd name="connsiteY442" fmla="*/ 1298394 h 2820282"/>
                <a:gd name="connsiteX443" fmla="*/ 1748911 w 5073419"/>
                <a:gd name="connsiteY443" fmla="*/ 1298394 h 2820282"/>
                <a:gd name="connsiteX444" fmla="*/ 1788704 w 5073419"/>
                <a:gd name="connsiteY444" fmla="*/ 1314021 h 2820282"/>
                <a:gd name="connsiteX445" fmla="*/ 1804498 w 5073419"/>
                <a:gd name="connsiteY445" fmla="*/ 1358446 h 2820282"/>
                <a:gd name="connsiteX446" fmla="*/ 1787420 w 5073419"/>
                <a:gd name="connsiteY446" fmla="*/ 1407839 h 2820282"/>
                <a:gd name="connsiteX447" fmla="*/ 1748911 w 5073419"/>
                <a:gd name="connsiteY447" fmla="*/ 1422294 h 2820282"/>
                <a:gd name="connsiteX448" fmla="*/ 1709955 w 5073419"/>
                <a:gd name="connsiteY448" fmla="*/ 1407448 h 2820282"/>
                <a:gd name="connsiteX449" fmla="*/ 1693435 w 5073419"/>
                <a:gd name="connsiteY449" fmla="*/ 1360344 h 2820282"/>
                <a:gd name="connsiteX450" fmla="*/ 1709397 w 5073419"/>
                <a:gd name="connsiteY450" fmla="*/ 1313742 h 2820282"/>
                <a:gd name="connsiteX451" fmla="*/ 1748911 w 5073419"/>
                <a:gd name="connsiteY451" fmla="*/ 1298394 h 2820282"/>
                <a:gd name="connsiteX452" fmla="*/ 1434511 w 5073419"/>
                <a:gd name="connsiteY452" fmla="*/ 1298394 h 2820282"/>
                <a:gd name="connsiteX453" fmla="*/ 1467495 w 5073419"/>
                <a:gd name="connsiteY453" fmla="*/ 1306710 h 2820282"/>
                <a:gd name="connsiteX454" fmla="*/ 1481615 w 5073419"/>
                <a:gd name="connsiteY454" fmla="*/ 1331546 h 2820282"/>
                <a:gd name="connsiteX455" fmla="*/ 1461970 w 5073419"/>
                <a:gd name="connsiteY455" fmla="*/ 1334225 h 2820282"/>
                <a:gd name="connsiteX456" fmla="*/ 1454101 w 5073419"/>
                <a:gd name="connsiteY456" fmla="*/ 1319658 h 2820282"/>
                <a:gd name="connsiteX457" fmla="*/ 1435962 w 5073419"/>
                <a:gd name="connsiteY457" fmla="*/ 1314803 h 2820282"/>
                <a:gd name="connsiteX458" fmla="*/ 1417377 w 5073419"/>
                <a:gd name="connsiteY458" fmla="*/ 1318709 h 2820282"/>
                <a:gd name="connsiteX459" fmla="*/ 1410289 w 5073419"/>
                <a:gd name="connsiteY459" fmla="*/ 1330095 h 2820282"/>
                <a:gd name="connsiteX460" fmla="*/ 1415926 w 5073419"/>
                <a:gd name="connsiteY460" fmla="*/ 1340141 h 2820282"/>
                <a:gd name="connsiteX461" fmla="*/ 1438195 w 5073419"/>
                <a:gd name="connsiteY461" fmla="*/ 1347508 h 2820282"/>
                <a:gd name="connsiteX462" fmla="*/ 1466267 w 5073419"/>
                <a:gd name="connsiteY462" fmla="*/ 1355991 h 2820282"/>
                <a:gd name="connsiteX463" fmla="*/ 1480778 w 5073419"/>
                <a:gd name="connsiteY463" fmla="*/ 1366316 h 2820282"/>
                <a:gd name="connsiteX464" fmla="*/ 1485969 w 5073419"/>
                <a:gd name="connsiteY464" fmla="*/ 1384789 h 2820282"/>
                <a:gd name="connsiteX465" fmla="*/ 1473021 w 5073419"/>
                <a:gd name="connsiteY465" fmla="*/ 1411466 h 2820282"/>
                <a:gd name="connsiteX466" fmla="*/ 1438418 w 5073419"/>
                <a:gd name="connsiteY466" fmla="*/ 1422294 h 2820282"/>
                <a:gd name="connsiteX467" fmla="*/ 1403201 w 5073419"/>
                <a:gd name="connsiteY467" fmla="*/ 1412750 h 2820282"/>
                <a:gd name="connsiteX468" fmla="*/ 1387630 w 5073419"/>
                <a:gd name="connsiteY468" fmla="*/ 1384119 h 2820282"/>
                <a:gd name="connsiteX469" fmla="*/ 1407610 w 5073419"/>
                <a:gd name="connsiteY469" fmla="*/ 1381105 h 2820282"/>
                <a:gd name="connsiteX470" fmla="*/ 1416819 w 5073419"/>
                <a:gd name="connsiteY470" fmla="*/ 1399635 h 2820282"/>
                <a:gd name="connsiteX471" fmla="*/ 1438195 w 5073419"/>
                <a:gd name="connsiteY471" fmla="*/ 1405774 h 2820282"/>
                <a:gd name="connsiteX472" fmla="*/ 1458398 w 5073419"/>
                <a:gd name="connsiteY472" fmla="*/ 1400249 h 2820282"/>
                <a:gd name="connsiteX473" fmla="*/ 1465430 w 5073419"/>
                <a:gd name="connsiteY473" fmla="*/ 1386798 h 2820282"/>
                <a:gd name="connsiteX474" fmla="*/ 1462193 w 5073419"/>
                <a:gd name="connsiteY474" fmla="*/ 1378203 h 2820282"/>
                <a:gd name="connsiteX475" fmla="*/ 1454101 w 5073419"/>
                <a:gd name="connsiteY475" fmla="*/ 1373348 h 2820282"/>
                <a:gd name="connsiteX476" fmla="*/ 1432279 w 5073419"/>
                <a:gd name="connsiteY476" fmla="*/ 1367599 h 2820282"/>
                <a:gd name="connsiteX477" fmla="*/ 1398960 w 5073419"/>
                <a:gd name="connsiteY477" fmla="*/ 1352977 h 2820282"/>
                <a:gd name="connsiteX478" fmla="*/ 1390867 w 5073419"/>
                <a:gd name="connsiteY478" fmla="*/ 1332439 h 2820282"/>
                <a:gd name="connsiteX479" fmla="*/ 1402699 w 5073419"/>
                <a:gd name="connsiteY479" fmla="*/ 1307994 h 2820282"/>
                <a:gd name="connsiteX480" fmla="*/ 1434511 w 5073419"/>
                <a:gd name="connsiteY480" fmla="*/ 1298394 h 2820282"/>
                <a:gd name="connsiteX481" fmla="*/ 1093806 w 5073419"/>
                <a:gd name="connsiteY481" fmla="*/ 1298394 h 2820282"/>
                <a:gd name="connsiteX482" fmla="*/ 1125116 w 5073419"/>
                <a:gd name="connsiteY482" fmla="*/ 1304701 h 2820282"/>
                <a:gd name="connsiteX483" fmla="*/ 1137394 w 5073419"/>
                <a:gd name="connsiteY483" fmla="*/ 1319937 h 2820282"/>
                <a:gd name="connsiteX484" fmla="*/ 1139683 w 5073419"/>
                <a:gd name="connsiteY484" fmla="*/ 1342931 h 2820282"/>
                <a:gd name="connsiteX485" fmla="*/ 1139683 w 5073419"/>
                <a:gd name="connsiteY485" fmla="*/ 1369943 h 2820282"/>
                <a:gd name="connsiteX486" fmla="*/ 1140631 w 5073419"/>
                <a:gd name="connsiteY486" fmla="*/ 1403039 h 2820282"/>
                <a:gd name="connsiteX487" fmla="*/ 1146157 w 5073419"/>
                <a:gd name="connsiteY487" fmla="*/ 1419503 h 2820282"/>
                <a:gd name="connsiteX488" fmla="*/ 1125060 w 5073419"/>
                <a:gd name="connsiteY488" fmla="*/ 1419503 h 2820282"/>
                <a:gd name="connsiteX489" fmla="*/ 1120930 w 5073419"/>
                <a:gd name="connsiteY489" fmla="*/ 1404881 h 2820282"/>
                <a:gd name="connsiteX490" fmla="*/ 1077286 w 5073419"/>
                <a:gd name="connsiteY490" fmla="*/ 1422294 h 2820282"/>
                <a:gd name="connsiteX491" fmla="*/ 1047707 w 5073419"/>
                <a:gd name="connsiteY491" fmla="*/ 1412917 h 2820282"/>
                <a:gd name="connsiteX492" fmla="*/ 1036880 w 5073419"/>
                <a:gd name="connsiteY492" fmla="*/ 1388138 h 2820282"/>
                <a:gd name="connsiteX493" fmla="*/ 1047316 w 5073419"/>
                <a:gd name="connsiteY493" fmla="*/ 1363860 h 2820282"/>
                <a:gd name="connsiteX494" fmla="*/ 1083537 w 5073419"/>
                <a:gd name="connsiteY494" fmla="*/ 1351191 h 2820282"/>
                <a:gd name="connsiteX495" fmla="*/ 1102290 w 5073419"/>
                <a:gd name="connsiteY495" fmla="*/ 1348400 h 2820282"/>
                <a:gd name="connsiteX496" fmla="*/ 1119591 w 5073419"/>
                <a:gd name="connsiteY496" fmla="*/ 1344271 h 2820282"/>
                <a:gd name="connsiteX497" fmla="*/ 1119033 w 5073419"/>
                <a:gd name="connsiteY497" fmla="*/ 1331490 h 2820282"/>
                <a:gd name="connsiteX498" fmla="*/ 1115740 w 5073419"/>
                <a:gd name="connsiteY498" fmla="*/ 1323732 h 2820282"/>
                <a:gd name="connsiteX499" fmla="*/ 1106978 w 5073419"/>
                <a:gd name="connsiteY499" fmla="*/ 1317258 h 2820282"/>
                <a:gd name="connsiteX500" fmla="*/ 1090793 w 5073419"/>
                <a:gd name="connsiteY500" fmla="*/ 1314803 h 2820282"/>
                <a:gd name="connsiteX501" fmla="*/ 1070310 w 5073419"/>
                <a:gd name="connsiteY501" fmla="*/ 1319602 h 2820282"/>
                <a:gd name="connsiteX502" fmla="*/ 1059985 w 5073419"/>
                <a:gd name="connsiteY502" fmla="*/ 1337462 h 2820282"/>
                <a:gd name="connsiteX503" fmla="*/ 1040340 w 5073419"/>
                <a:gd name="connsiteY503" fmla="*/ 1334894 h 2820282"/>
                <a:gd name="connsiteX504" fmla="*/ 1056971 w 5073419"/>
                <a:gd name="connsiteY504" fmla="*/ 1307547 h 2820282"/>
                <a:gd name="connsiteX505" fmla="*/ 1093806 w 5073419"/>
                <a:gd name="connsiteY505" fmla="*/ 1298394 h 2820282"/>
                <a:gd name="connsiteX506" fmla="*/ 778365 w 5073419"/>
                <a:gd name="connsiteY506" fmla="*/ 1298394 h 2820282"/>
                <a:gd name="connsiteX507" fmla="*/ 803312 w 5073419"/>
                <a:gd name="connsiteY507" fmla="*/ 1304087 h 2820282"/>
                <a:gd name="connsiteX508" fmla="*/ 823683 w 5073419"/>
                <a:gd name="connsiteY508" fmla="*/ 1323453 h 2820282"/>
                <a:gd name="connsiteX509" fmla="*/ 832055 w 5073419"/>
                <a:gd name="connsiteY509" fmla="*/ 1365367 h 2820282"/>
                <a:gd name="connsiteX510" fmla="*/ 743316 w 5073419"/>
                <a:gd name="connsiteY510" fmla="*/ 1365367 h 2820282"/>
                <a:gd name="connsiteX511" fmla="*/ 754534 w 5073419"/>
                <a:gd name="connsiteY511" fmla="*/ 1395393 h 2820282"/>
                <a:gd name="connsiteX512" fmla="*/ 779481 w 5073419"/>
                <a:gd name="connsiteY512" fmla="*/ 1405774 h 2820282"/>
                <a:gd name="connsiteX513" fmla="*/ 798792 w 5073419"/>
                <a:gd name="connsiteY513" fmla="*/ 1399690 h 2820282"/>
                <a:gd name="connsiteX514" fmla="*/ 810735 w 5073419"/>
                <a:gd name="connsiteY514" fmla="*/ 1381329 h 2820282"/>
                <a:gd name="connsiteX515" fmla="*/ 831385 w 5073419"/>
                <a:gd name="connsiteY515" fmla="*/ 1383896 h 2820282"/>
                <a:gd name="connsiteX516" fmla="*/ 812968 w 5073419"/>
                <a:gd name="connsiteY516" fmla="*/ 1412359 h 2820282"/>
                <a:gd name="connsiteX517" fmla="*/ 779481 w 5073419"/>
                <a:gd name="connsiteY517" fmla="*/ 1422294 h 2820282"/>
                <a:gd name="connsiteX518" fmla="*/ 737791 w 5073419"/>
                <a:gd name="connsiteY518" fmla="*/ 1405941 h 2820282"/>
                <a:gd name="connsiteX519" fmla="*/ 722778 w 5073419"/>
                <a:gd name="connsiteY519" fmla="*/ 1361237 h 2820282"/>
                <a:gd name="connsiteX520" fmla="*/ 737344 w 5073419"/>
                <a:gd name="connsiteY520" fmla="*/ 1315807 h 2820282"/>
                <a:gd name="connsiteX521" fmla="*/ 778365 w 5073419"/>
                <a:gd name="connsiteY521" fmla="*/ 1298394 h 2820282"/>
                <a:gd name="connsiteX522" fmla="*/ 561969 w 5073419"/>
                <a:gd name="connsiteY522" fmla="*/ 1259438 h 2820282"/>
                <a:gd name="connsiteX523" fmla="*/ 561969 w 5073419"/>
                <a:gd name="connsiteY523" fmla="*/ 1301073 h 2820282"/>
                <a:gd name="connsiteX524" fmla="*/ 582061 w 5073419"/>
                <a:gd name="connsiteY524" fmla="*/ 1301073 h 2820282"/>
                <a:gd name="connsiteX525" fmla="*/ 582061 w 5073419"/>
                <a:gd name="connsiteY525" fmla="*/ 1316588 h 2820282"/>
                <a:gd name="connsiteX526" fmla="*/ 561969 w 5073419"/>
                <a:gd name="connsiteY526" fmla="*/ 1316588 h 2820282"/>
                <a:gd name="connsiteX527" fmla="*/ 561969 w 5073419"/>
                <a:gd name="connsiteY527" fmla="*/ 1385905 h 2820282"/>
                <a:gd name="connsiteX528" fmla="*/ 563811 w 5073419"/>
                <a:gd name="connsiteY528" fmla="*/ 1398574 h 2820282"/>
                <a:gd name="connsiteX529" fmla="*/ 573131 w 5073419"/>
                <a:gd name="connsiteY529" fmla="*/ 1402313 h 2820282"/>
                <a:gd name="connsiteX530" fmla="*/ 582061 w 5073419"/>
                <a:gd name="connsiteY530" fmla="*/ 1401421 h 2820282"/>
                <a:gd name="connsiteX531" fmla="*/ 584851 w 5073419"/>
                <a:gd name="connsiteY531" fmla="*/ 1419280 h 2820282"/>
                <a:gd name="connsiteX532" fmla="*/ 569783 w 5073419"/>
                <a:gd name="connsiteY532" fmla="*/ 1421066 h 2820282"/>
                <a:gd name="connsiteX533" fmla="*/ 550584 w 5073419"/>
                <a:gd name="connsiteY533" fmla="*/ 1416434 h 2820282"/>
                <a:gd name="connsiteX534" fmla="*/ 543217 w 5073419"/>
                <a:gd name="connsiteY534" fmla="*/ 1404658 h 2820282"/>
                <a:gd name="connsiteX535" fmla="*/ 541877 w 5073419"/>
                <a:gd name="connsiteY535" fmla="*/ 1384789 h 2820282"/>
                <a:gd name="connsiteX536" fmla="*/ 541877 w 5073419"/>
                <a:gd name="connsiteY536" fmla="*/ 1316588 h 2820282"/>
                <a:gd name="connsiteX537" fmla="*/ 527255 w 5073419"/>
                <a:gd name="connsiteY537" fmla="*/ 1316588 h 2820282"/>
                <a:gd name="connsiteX538" fmla="*/ 527255 w 5073419"/>
                <a:gd name="connsiteY538" fmla="*/ 1301073 h 2820282"/>
                <a:gd name="connsiteX539" fmla="*/ 541877 w 5073419"/>
                <a:gd name="connsiteY539" fmla="*/ 1301073 h 2820282"/>
                <a:gd name="connsiteX540" fmla="*/ 541877 w 5073419"/>
                <a:gd name="connsiteY540" fmla="*/ 1271605 h 2820282"/>
                <a:gd name="connsiteX541" fmla="*/ 1652544 w 5073419"/>
                <a:gd name="connsiteY541" fmla="*/ 1255867 h 2820282"/>
                <a:gd name="connsiteX542" fmla="*/ 1672636 w 5073419"/>
                <a:gd name="connsiteY542" fmla="*/ 1255867 h 2820282"/>
                <a:gd name="connsiteX543" fmla="*/ 1672636 w 5073419"/>
                <a:gd name="connsiteY543" fmla="*/ 1419503 h 2820282"/>
                <a:gd name="connsiteX544" fmla="*/ 1653884 w 5073419"/>
                <a:gd name="connsiteY544" fmla="*/ 1419503 h 2820282"/>
                <a:gd name="connsiteX545" fmla="*/ 1653884 w 5073419"/>
                <a:gd name="connsiteY545" fmla="*/ 1404434 h 2820282"/>
                <a:gd name="connsiteX546" fmla="*/ 1653437 w 5073419"/>
                <a:gd name="connsiteY546" fmla="*/ 1404434 h 2820282"/>
                <a:gd name="connsiteX547" fmla="*/ 1620732 w 5073419"/>
                <a:gd name="connsiteY547" fmla="*/ 1422294 h 2820282"/>
                <a:gd name="connsiteX548" fmla="*/ 1584400 w 5073419"/>
                <a:gd name="connsiteY548" fmla="*/ 1405048 h 2820282"/>
                <a:gd name="connsiteX549" fmla="*/ 1569833 w 5073419"/>
                <a:gd name="connsiteY549" fmla="*/ 1360344 h 2820282"/>
                <a:gd name="connsiteX550" fmla="*/ 1583563 w 5073419"/>
                <a:gd name="connsiteY550" fmla="*/ 1315026 h 2820282"/>
                <a:gd name="connsiteX551" fmla="*/ 1619839 w 5073419"/>
                <a:gd name="connsiteY551" fmla="*/ 1298394 h 2820282"/>
                <a:gd name="connsiteX552" fmla="*/ 1652098 w 5073419"/>
                <a:gd name="connsiteY552" fmla="*/ 1314579 h 2820282"/>
                <a:gd name="connsiteX553" fmla="*/ 1652544 w 5073419"/>
                <a:gd name="connsiteY553" fmla="*/ 1314579 h 2820282"/>
                <a:gd name="connsiteX554" fmla="*/ 1348265 w 5073419"/>
                <a:gd name="connsiteY554" fmla="*/ 1255867 h 2820282"/>
                <a:gd name="connsiteX555" fmla="*/ 1368357 w 5073419"/>
                <a:gd name="connsiteY555" fmla="*/ 1255867 h 2820282"/>
                <a:gd name="connsiteX556" fmla="*/ 1368357 w 5073419"/>
                <a:gd name="connsiteY556" fmla="*/ 1278637 h 2820282"/>
                <a:gd name="connsiteX557" fmla="*/ 1348265 w 5073419"/>
                <a:gd name="connsiteY557" fmla="*/ 1278637 h 2820282"/>
                <a:gd name="connsiteX558" fmla="*/ 995319 w 5073419"/>
                <a:gd name="connsiteY558" fmla="*/ 1255867 h 2820282"/>
                <a:gd name="connsiteX559" fmla="*/ 1015411 w 5073419"/>
                <a:gd name="connsiteY559" fmla="*/ 1255867 h 2820282"/>
                <a:gd name="connsiteX560" fmla="*/ 1015411 w 5073419"/>
                <a:gd name="connsiteY560" fmla="*/ 1419503 h 2820282"/>
                <a:gd name="connsiteX561" fmla="*/ 996659 w 5073419"/>
                <a:gd name="connsiteY561" fmla="*/ 1419503 h 2820282"/>
                <a:gd name="connsiteX562" fmla="*/ 996659 w 5073419"/>
                <a:gd name="connsiteY562" fmla="*/ 1404434 h 2820282"/>
                <a:gd name="connsiteX563" fmla="*/ 996212 w 5073419"/>
                <a:gd name="connsiteY563" fmla="*/ 1404434 h 2820282"/>
                <a:gd name="connsiteX564" fmla="*/ 963507 w 5073419"/>
                <a:gd name="connsiteY564" fmla="*/ 1422294 h 2820282"/>
                <a:gd name="connsiteX565" fmla="*/ 927175 w 5073419"/>
                <a:gd name="connsiteY565" fmla="*/ 1405048 h 2820282"/>
                <a:gd name="connsiteX566" fmla="*/ 912608 w 5073419"/>
                <a:gd name="connsiteY566" fmla="*/ 1360344 h 2820282"/>
                <a:gd name="connsiteX567" fmla="*/ 926337 w 5073419"/>
                <a:gd name="connsiteY567" fmla="*/ 1315026 h 2820282"/>
                <a:gd name="connsiteX568" fmla="*/ 962614 w 5073419"/>
                <a:gd name="connsiteY568" fmla="*/ 1298394 h 2820282"/>
                <a:gd name="connsiteX569" fmla="*/ 994873 w 5073419"/>
                <a:gd name="connsiteY569" fmla="*/ 1314579 h 2820282"/>
                <a:gd name="connsiteX570" fmla="*/ 995319 w 5073419"/>
                <a:gd name="connsiteY570" fmla="*/ 1314579 h 2820282"/>
                <a:gd name="connsiteX571" fmla="*/ 605315 w 5073419"/>
                <a:gd name="connsiteY571" fmla="*/ 1255867 h 2820282"/>
                <a:gd name="connsiteX572" fmla="*/ 625407 w 5073419"/>
                <a:gd name="connsiteY572" fmla="*/ 1255867 h 2820282"/>
                <a:gd name="connsiteX573" fmla="*/ 625407 w 5073419"/>
                <a:gd name="connsiteY573" fmla="*/ 1314579 h 2820282"/>
                <a:gd name="connsiteX574" fmla="*/ 661126 w 5073419"/>
                <a:gd name="connsiteY574" fmla="*/ 1298394 h 2820282"/>
                <a:gd name="connsiteX575" fmla="*/ 683115 w 5073419"/>
                <a:gd name="connsiteY575" fmla="*/ 1303082 h 2820282"/>
                <a:gd name="connsiteX576" fmla="*/ 697849 w 5073419"/>
                <a:gd name="connsiteY576" fmla="*/ 1317481 h 2820282"/>
                <a:gd name="connsiteX577" fmla="*/ 702091 w 5073419"/>
                <a:gd name="connsiteY577" fmla="*/ 1344494 h 2820282"/>
                <a:gd name="connsiteX578" fmla="*/ 702091 w 5073419"/>
                <a:gd name="connsiteY578" fmla="*/ 1419503 h 2820282"/>
                <a:gd name="connsiteX579" fmla="*/ 681887 w 5073419"/>
                <a:gd name="connsiteY579" fmla="*/ 1419503 h 2820282"/>
                <a:gd name="connsiteX580" fmla="*/ 681887 w 5073419"/>
                <a:gd name="connsiteY580" fmla="*/ 1344717 h 2820282"/>
                <a:gd name="connsiteX581" fmla="*/ 675637 w 5073419"/>
                <a:gd name="connsiteY581" fmla="*/ 1322951 h 2820282"/>
                <a:gd name="connsiteX582" fmla="*/ 656996 w 5073419"/>
                <a:gd name="connsiteY582" fmla="*/ 1315696 h 2820282"/>
                <a:gd name="connsiteX583" fmla="*/ 635062 w 5073419"/>
                <a:gd name="connsiteY583" fmla="*/ 1324235 h 2820282"/>
                <a:gd name="connsiteX584" fmla="*/ 625407 w 5073419"/>
                <a:gd name="connsiteY584" fmla="*/ 1354763 h 2820282"/>
                <a:gd name="connsiteX585" fmla="*/ 625407 w 5073419"/>
                <a:gd name="connsiteY585" fmla="*/ 1419503 h 2820282"/>
                <a:gd name="connsiteX586" fmla="*/ 605315 w 5073419"/>
                <a:gd name="connsiteY586" fmla="*/ 1419503 h 2820282"/>
                <a:gd name="connsiteX587" fmla="*/ 353833 w 5073419"/>
                <a:gd name="connsiteY587" fmla="*/ 1255867 h 2820282"/>
                <a:gd name="connsiteX588" fmla="*/ 375599 w 5073419"/>
                <a:gd name="connsiteY588" fmla="*/ 1255867 h 2820282"/>
                <a:gd name="connsiteX589" fmla="*/ 375599 w 5073419"/>
                <a:gd name="connsiteY589" fmla="*/ 1419503 h 2820282"/>
                <a:gd name="connsiteX590" fmla="*/ 353833 w 5073419"/>
                <a:gd name="connsiteY590" fmla="*/ 1419503 h 2820282"/>
                <a:gd name="connsiteX591" fmla="*/ 451873 w 5073419"/>
                <a:gd name="connsiteY591" fmla="*/ 1253076 h 2820282"/>
                <a:gd name="connsiteX592" fmla="*/ 470626 w 5073419"/>
                <a:gd name="connsiteY592" fmla="*/ 1255085 h 2820282"/>
                <a:gd name="connsiteX593" fmla="*/ 467612 w 5073419"/>
                <a:gd name="connsiteY593" fmla="*/ 1272721 h 2820282"/>
                <a:gd name="connsiteX594" fmla="*/ 455780 w 5073419"/>
                <a:gd name="connsiteY594" fmla="*/ 1271605 h 2820282"/>
                <a:gd name="connsiteX595" fmla="*/ 443893 w 5073419"/>
                <a:gd name="connsiteY595" fmla="*/ 1274675 h 2820282"/>
                <a:gd name="connsiteX596" fmla="*/ 439260 w 5073419"/>
                <a:gd name="connsiteY596" fmla="*/ 1289911 h 2820282"/>
                <a:gd name="connsiteX597" fmla="*/ 439260 w 5073419"/>
                <a:gd name="connsiteY597" fmla="*/ 1301073 h 2820282"/>
                <a:gd name="connsiteX598" fmla="*/ 462143 w 5073419"/>
                <a:gd name="connsiteY598" fmla="*/ 1301073 h 2820282"/>
                <a:gd name="connsiteX599" fmla="*/ 462143 w 5073419"/>
                <a:gd name="connsiteY599" fmla="*/ 1316588 h 2820282"/>
                <a:gd name="connsiteX600" fmla="*/ 439260 w 5073419"/>
                <a:gd name="connsiteY600" fmla="*/ 1316588 h 2820282"/>
                <a:gd name="connsiteX601" fmla="*/ 439260 w 5073419"/>
                <a:gd name="connsiteY601" fmla="*/ 1419503 h 2820282"/>
                <a:gd name="connsiteX602" fmla="*/ 419168 w 5073419"/>
                <a:gd name="connsiteY602" fmla="*/ 1419503 h 2820282"/>
                <a:gd name="connsiteX603" fmla="*/ 419168 w 5073419"/>
                <a:gd name="connsiteY603" fmla="*/ 1316588 h 2820282"/>
                <a:gd name="connsiteX604" fmla="*/ 401309 w 5073419"/>
                <a:gd name="connsiteY604" fmla="*/ 1316588 h 2820282"/>
                <a:gd name="connsiteX605" fmla="*/ 401309 w 5073419"/>
                <a:gd name="connsiteY605" fmla="*/ 1301073 h 2820282"/>
                <a:gd name="connsiteX606" fmla="*/ 419168 w 5073419"/>
                <a:gd name="connsiteY606" fmla="*/ 1301073 h 2820282"/>
                <a:gd name="connsiteX607" fmla="*/ 419168 w 5073419"/>
                <a:gd name="connsiteY607" fmla="*/ 1288237 h 2820282"/>
                <a:gd name="connsiteX608" fmla="*/ 420843 w 5073419"/>
                <a:gd name="connsiteY608" fmla="*/ 1272052 h 2820282"/>
                <a:gd name="connsiteX609" fmla="*/ 429717 w 5073419"/>
                <a:gd name="connsiteY609" fmla="*/ 1258936 h 2820282"/>
                <a:gd name="connsiteX610" fmla="*/ 451873 w 5073419"/>
                <a:gd name="connsiteY610" fmla="*/ 1253076 h 2820282"/>
                <a:gd name="connsiteX611" fmla="*/ 2016227 w 5073419"/>
                <a:gd name="connsiteY611" fmla="*/ 392116 h 2820282"/>
                <a:gd name="connsiteX612" fmla="*/ 1981903 w 5073419"/>
                <a:gd name="connsiteY612" fmla="*/ 426442 h 2820282"/>
                <a:gd name="connsiteX613" fmla="*/ 1945239 w 5073419"/>
                <a:gd name="connsiteY613" fmla="*/ 522261 h 2820282"/>
                <a:gd name="connsiteX614" fmla="*/ 1912085 w 5073419"/>
                <a:gd name="connsiteY614" fmla="*/ 634530 h 2820282"/>
                <a:gd name="connsiteX615" fmla="*/ 1889853 w 5073419"/>
                <a:gd name="connsiteY615" fmla="*/ 726779 h 2820282"/>
                <a:gd name="connsiteX616" fmla="*/ 1988924 w 5073419"/>
                <a:gd name="connsiteY616" fmla="*/ 614510 h 2820282"/>
                <a:gd name="connsiteX617" fmla="*/ 2033389 w 5073419"/>
                <a:gd name="connsiteY617" fmla="*/ 436462 h 2820282"/>
                <a:gd name="connsiteX618" fmla="*/ 2030268 w 5073419"/>
                <a:gd name="connsiteY618" fmla="*/ 403562 h 2820282"/>
                <a:gd name="connsiteX619" fmla="*/ 2016227 w 5073419"/>
                <a:gd name="connsiteY619" fmla="*/ 392116 h 2820282"/>
                <a:gd name="connsiteX620" fmla="*/ 2012094 w 5073419"/>
                <a:gd name="connsiteY620" fmla="*/ 367698 h 2820282"/>
                <a:gd name="connsiteX621" fmla="*/ 2100408 w 5073419"/>
                <a:gd name="connsiteY621" fmla="*/ 412943 h 2820282"/>
                <a:gd name="connsiteX622" fmla="*/ 2134799 w 5073419"/>
                <a:gd name="connsiteY622" fmla="*/ 517076 h 2820282"/>
                <a:gd name="connsiteX623" fmla="*/ 2062818 w 5073419"/>
                <a:gd name="connsiteY623" fmla="*/ 687280 h 2820282"/>
                <a:gd name="connsiteX624" fmla="*/ 1887550 w 5073419"/>
                <a:gd name="connsiteY624" fmla="*/ 744015 h 2820282"/>
                <a:gd name="connsiteX625" fmla="*/ 1878944 w 5073419"/>
                <a:gd name="connsiteY625" fmla="*/ 815024 h 2820282"/>
                <a:gd name="connsiteX626" fmla="*/ 1875032 w 5073419"/>
                <a:gd name="connsiteY626" fmla="*/ 887468 h 2820282"/>
                <a:gd name="connsiteX627" fmla="*/ 1887141 w 5073419"/>
                <a:gd name="connsiteY627" fmla="*/ 1000803 h 2820282"/>
                <a:gd name="connsiteX628" fmla="*/ 1922690 w 5073419"/>
                <a:gd name="connsiteY628" fmla="*/ 1033793 h 2820282"/>
                <a:gd name="connsiteX629" fmla="*/ 1954716 w 5073419"/>
                <a:gd name="connsiteY629" fmla="*/ 1025917 h 2820282"/>
                <a:gd name="connsiteX630" fmla="*/ 1987528 w 5073419"/>
                <a:gd name="connsiteY630" fmla="*/ 997987 h 2820282"/>
                <a:gd name="connsiteX631" fmla="*/ 2026983 w 5073419"/>
                <a:gd name="connsiteY631" fmla="*/ 939266 h 2820282"/>
                <a:gd name="connsiteX632" fmla="*/ 2060192 w 5073419"/>
                <a:gd name="connsiteY632" fmla="*/ 863364 h 2820282"/>
                <a:gd name="connsiteX633" fmla="*/ 2071125 w 5073419"/>
                <a:gd name="connsiteY633" fmla="*/ 877750 h 2820282"/>
                <a:gd name="connsiteX634" fmla="*/ 1993774 w 5073419"/>
                <a:gd name="connsiteY634" fmla="*/ 1020092 h 2820282"/>
                <a:gd name="connsiteX635" fmla="*/ 1885953 w 5073419"/>
                <a:gd name="connsiteY635" fmla="*/ 1077602 h 2820282"/>
                <a:gd name="connsiteX636" fmla="*/ 1777912 w 5073419"/>
                <a:gd name="connsiteY636" fmla="*/ 1013651 h 2820282"/>
                <a:gd name="connsiteX637" fmla="*/ 1727596 w 5073419"/>
                <a:gd name="connsiteY637" fmla="*/ 826110 h 2820282"/>
                <a:gd name="connsiteX638" fmla="*/ 1812399 w 5073419"/>
                <a:gd name="connsiteY638" fmla="*/ 510680 h 2820282"/>
                <a:gd name="connsiteX639" fmla="*/ 2012094 w 5073419"/>
                <a:gd name="connsiteY639" fmla="*/ 367698 h 2820282"/>
                <a:gd name="connsiteX640" fmla="*/ 2288800 w 5073419"/>
                <a:gd name="connsiteY640" fmla="*/ 367340 h 2820282"/>
                <a:gd name="connsiteX641" fmla="*/ 2347697 w 5073419"/>
                <a:gd name="connsiteY641" fmla="*/ 409790 h 2820282"/>
                <a:gd name="connsiteX642" fmla="*/ 2369148 w 5073419"/>
                <a:gd name="connsiteY642" fmla="*/ 528499 h 2820282"/>
                <a:gd name="connsiteX643" fmla="*/ 2365638 w 5073419"/>
                <a:gd name="connsiteY643" fmla="*/ 591080 h 2820282"/>
                <a:gd name="connsiteX644" fmla="*/ 2359788 w 5073419"/>
                <a:gd name="connsiteY644" fmla="*/ 636404 h 2820282"/>
                <a:gd name="connsiteX645" fmla="*/ 2427264 w 5073419"/>
                <a:gd name="connsiteY645" fmla="*/ 437125 h 2820282"/>
                <a:gd name="connsiteX646" fmla="*/ 2518144 w 5073419"/>
                <a:gd name="connsiteY646" fmla="*/ 367340 h 2820282"/>
                <a:gd name="connsiteX647" fmla="*/ 2580941 w 5073419"/>
                <a:gd name="connsiteY647" fmla="*/ 409712 h 2820282"/>
                <a:gd name="connsiteX648" fmla="*/ 2607073 w 5073419"/>
                <a:gd name="connsiteY648" fmla="*/ 536826 h 2820282"/>
                <a:gd name="connsiteX649" fmla="*/ 2598493 w 5073419"/>
                <a:gd name="connsiteY649" fmla="*/ 619414 h 2820282"/>
                <a:gd name="connsiteX650" fmla="*/ 2577430 w 5073419"/>
                <a:gd name="connsiteY650" fmla="*/ 713493 h 2820282"/>
                <a:gd name="connsiteX651" fmla="*/ 2532966 w 5073419"/>
                <a:gd name="connsiteY651" fmla="*/ 877234 h 2820282"/>
                <a:gd name="connsiteX652" fmla="*/ 2500982 w 5073419"/>
                <a:gd name="connsiteY652" fmla="*/ 1010812 h 2820282"/>
                <a:gd name="connsiteX653" fmla="*/ 2504103 w 5073419"/>
                <a:gd name="connsiteY653" fmla="*/ 1028048 h 2820282"/>
                <a:gd name="connsiteX654" fmla="*/ 2513464 w 5073419"/>
                <a:gd name="connsiteY654" fmla="*/ 1033793 h 2820282"/>
                <a:gd name="connsiteX655" fmla="*/ 2534526 w 5073419"/>
                <a:gd name="connsiteY655" fmla="*/ 1016580 h 2820282"/>
                <a:gd name="connsiteX656" fmla="*/ 2570800 w 5073419"/>
                <a:gd name="connsiteY656" fmla="*/ 952013 h 2820282"/>
                <a:gd name="connsiteX657" fmla="*/ 2619555 w 5073419"/>
                <a:gd name="connsiteY657" fmla="*/ 809974 h 2820282"/>
                <a:gd name="connsiteX658" fmla="*/ 2629696 w 5073419"/>
                <a:gd name="connsiteY658" fmla="*/ 820050 h 2820282"/>
                <a:gd name="connsiteX659" fmla="*/ 2560659 w 5073419"/>
                <a:gd name="connsiteY659" fmla="*/ 1007817 h 2820282"/>
                <a:gd name="connsiteX660" fmla="*/ 2467439 w 5073419"/>
                <a:gd name="connsiteY660" fmla="*/ 1077602 h 2820282"/>
                <a:gd name="connsiteX661" fmla="*/ 2405032 w 5073419"/>
                <a:gd name="connsiteY661" fmla="*/ 1031639 h 2820282"/>
                <a:gd name="connsiteX662" fmla="*/ 2383970 w 5073419"/>
                <a:gd name="connsiteY662" fmla="*/ 918169 h 2820282"/>
                <a:gd name="connsiteX663" fmla="*/ 2389431 w 5073419"/>
                <a:gd name="connsiteY663" fmla="*/ 843480 h 2820282"/>
                <a:gd name="connsiteX664" fmla="*/ 2422584 w 5073419"/>
                <a:gd name="connsiteY664" fmla="*/ 711339 h 2820282"/>
                <a:gd name="connsiteX665" fmla="*/ 2468219 w 5073419"/>
                <a:gd name="connsiteY665" fmla="*/ 541852 h 2820282"/>
                <a:gd name="connsiteX666" fmla="*/ 2486160 w 5073419"/>
                <a:gd name="connsiteY666" fmla="*/ 438438 h 2820282"/>
                <a:gd name="connsiteX667" fmla="*/ 2483041 w 5073419"/>
                <a:gd name="connsiteY667" fmla="*/ 417611 h 2820282"/>
                <a:gd name="connsiteX668" fmla="*/ 2472900 w 5073419"/>
                <a:gd name="connsiteY668" fmla="*/ 411147 h 2820282"/>
                <a:gd name="connsiteX669" fmla="*/ 2449106 w 5073419"/>
                <a:gd name="connsiteY669" fmla="*/ 432681 h 2820282"/>
                <a:gd name="connsiteX670" fmla="*/ 2415173 w 5073419"/>
                <a:gd name="connsiteY670" fmla="*/ 501591 h 2820282"/>
                <a:gd name="connsiteX671" fmla="*/ 2374609 w 5073419"/>
                <a:gd name="connsiteY671" fmla="*/ 630793 h 2820282"/>
                <a:gd name="connsiteX672" fmla="*/ 2261497 w 5073419"/>
                <a:gd name="connsiteY672" fmla="*/ 1062879 h 2820282"/>
                <a:gd name="connsiteX673" fmla="*/ 2109381 w 5073419"/>
                <a:gd name="connsiteY673" fmla="*/ 1062879 h 2820282"/>
                <a:gd name="connsiteX674" fmla="*/ 2241995 w 5073419"/>
                <a:gd name="connsiteY674" fmla="*/ 517390 h 2820282"/>
                <a:gd name="connsiteX675" fmla="*/ 2252916 w 5073419"/>
                <a:gd name="connsiteY675" fmla="*/ 469296 h 2820282"/>
                <a:gd name="connsiteX676" fmla="*/ 2259157 w 5073419"/>
                <a:gd name="connsiteY676" fmla="*/ 431256 h 2820282"/>
                <a:gd name="connsiteX677" fmla="*/ 2256817 w 5073419"/>
                <a:gd name="connsiteY677" fmla="*/ 416893 h 2820282"/>
                <a:gd name="connsiteX678" fmla="*/ 2249796 w 5073419"/>
                <a:gd name="connsiteY678" fmla="*/ 412583 h 2820282"/>
                <a:gd name="connsiteX679" fmla="*/ 2224833 w 5073419"/>
                <a:gd name="connsiteY679" fmla="*/ 430515 h 2820282"/>
                <a:gd name="connsiteX680" fmla="*/ 2197140 w 5073419"/>
                <a:gd name="connsiteY680" fmla="*/ 477139 h 2820282"/>
                <a:gd name="connsiteX681" fmla="*/ 2167497 w 5073419"/>
                <a:gd name="connsiteY681" fmla="*/ 549585 h 2820282"/>
                <a:gd name="connsiteX682" fmla="*/ 2135904 w 5073419"/>
                <a:gd name="connsiteY682" fmla="*/ 640690 h 2820282"/>
                <a:gd name="connsiteX683" fmla="*/ 2125763 w 5073419"/>
                <a:gd name="connsiteY683" fmla="*/ 632050 h 2820282"/>
                <a:gd name="connsiteX684" fmla="*/ 2199480 w 5073419"/>
                <a:gd name="connsiteY684" fmla="*/ 439280 h 2820282"/>
                <a:gd name="connsiteX685" fmla="*/ 2288800 w 5073419"/>
                <a:gd name="connsiteY685" fmla="*/ 367340 h 2820282"/>
                <a:gd name="connsiteX686" fmla="*/ 1346590 w 5073419"/>
                <a:gd name="connsiteY686" fmla="*/ 15800 h 2820282"/>
                <a:gd name="connsiteX687" fmla="*/ 1576715 w 5073419"/>
                <a:gd name="connsiteY687" fmla="*/ 15800 h 2820282"/>
                <a:gd name="connsiteX688" fmla="*/ 1468283 w 5073419"/>
                <a:gd name="connsiteY688" fmla="*/ 495531 h 2820282"/>
                <a:gd name="connsiteX689" fmla="*/ 1519379 w 5073419"/>
                <a:gd name="connsiteY689" fmla="*/ 399297 h 2820282"/>
                <a:gd name="connsiteX690" fmla="*/ 1584516 w 5073419"/>
                <a:gd name="connsiteY690" fmla="*/ 367698 h 2820282"/>
                <a:gd name="connsiteX691" fmla="*/ 1652773 w 5073419"/>
                <a:gd name="connsiteY691" fmla="*/ 410789 h 2820282"/>
                <a:gd name="connsiteX692" fmla="*/ 1682806 w 5073419"/>
                <a:gd name="connsiteY692" fmla="*/ 540058 h 2820282"/>
                <a:gd name="connsiteX693" fmla="*/ 1676955 w 5073419"/>
                <a:gd name="connsiteY693" fmla="*/ 617619 h 2820282"/>
                <a:gd name="connsiteX694" fmla="*/ 1650823 w 5073419"/>
                <a:gd name="connsiteY694" fmla="*/ 725343 h 2820282"/>
                <a:gd name="connsiteX695" fmla="*/ 1603627 w 5073419"/>
                <a:gd name="connsiteY695" fmla="*/ 897702 h 2820282"/>
                <a:gd name="connsiteX696" fmla="*/ 1576715 w 5073419"/>
                <a:gd name="connsiteY696" fmla="*/ 1012608 h 2820282"/>
                <a:gd name="connsiteX697" fmla="*/ 1580225 w 5073419"/>
                <a:gd name="connsiteY697" fmla="*/ 1028407 h 2820282"/>
                <a:gd name="connsiteX698" fmla="*/ 1589976 w 5073419"/>
                <a:gd name="connsiteY698" fmla="*/ 1034152 h 2820282"/>
                <a:gd name="connsiteX699" fmla="*/ 1634051 w 5073419"/>
                <a:gd name="connsiteY699" fmla="*/ 983163 h 2820282"/>
                <a:gd name="connsiteX700" fmla="*/ 1668765 w 5073419"/>
                <a:gd name="connsiteY700" fmla="*/ 899137 h 2820282"/>
                <a:gd name="connsiteX701" fmla="*/ 1688267 w 5073419"/>
                <a:gd name="connsiteY701" fmla="*/ 838813 h 2820282"/>
                <a:gd name="connsiteX702" fmla="*/ 1698408 w 5073419"/>
                <a:gd name="connsiteY702" fmla="*/ 847430 h 2820282"/>
                <a:gd name="connsiteX703" fmla="*/ 1632101 w 5073419"/>
                <a:gd name="connsiteY703" fmla="*/ 1019071 h 2820282"/>
                <a:gd name="connsiteX704" fmla="*/ 1543171 w 5073419"/>
                <a:gd name="connsiteY704" fmla="*/ 1077242 h 2820282"/>
                <a:gd name="connsiteX705" fmla="*/ 1480375 w 5073419"/>
                <a:gd name="connsiteY705" fmla="*/ 1031279 h 2820282"/>
                <a:gd name="connsiteX706" fmla="*/ 1458922 w 5073419"/>
                <a:gd name="connsiteY706" fmla="*/ 913501 h 2820282"/>
                <a:gd name="connsiteX707" fmla="*/ 1471404 w 5073419"/>
                <a:gd name="connsiteY707" fmla="*/ 801468 h 2820282"/>
                <a:gd name="connsiteX708" fmla="*/ 1501827 w 5073419"/>
                <a:gd name="connsiteY708" fmla="*/ 691590 h 2820282"/>
                <a:gd name="connsiteX709" fmla="*/ 1542391 w 5073419"/>
                <a:gd name="connsiteY709" fmla="*/ 548676 h 2820282"/>
                <a:gd name="connsiteX710" fmla="*/ 1564233 w 5073419"/>
                <a:gd name="connsiteY710" fmla="*/ 433770 h 2820282"/>
                <a:gd name="connsiteX711" fmla="*/ 1560723 w 5073419"/>
                <a:gd name="connsiteY711" fmla="*/ 410789 h 2820282"/>
                <a:gd name="connsiteX712" fmla="*/ 1550192 w 5073419"/>
                <a:gd name="connsiteY712" fmla="*/ 403606 h 2820282"/>
                <a:gd name="connsiteX713" fmla="*/ 1522889 w 5073419"/>
                <a:gd name="connsiteY713" fmla="*/ 419407 h 2820282"/>
                <a:gd name="connsiteX714" fmla="*/ 1486225 w 5073419"/>
                <a:gd name="connsiteY714" fmla="*/ 486196 h 2820282"/>
                <a:gd name="connsiteX715" fmla="*/ 1441760 w 5073419"/>
                <a:gd name="connsiteY715" fmla="*/ 630546 h 2820282"/>
                <a:gd name="connsiteX716" fmla="*/ 1345810 w 5073419"/>
                <a:gd name="connsiteY716" fmla="*/ 1062879 h 2820282"/>
                <a:gd name="connsiteX717" fmla="*/ 1194474 w 5073419"/>
                <a:gd name="connsiteY717" fmla="*/ 1062879 h 2820282"/>
                <a:gd name="connsiteX718" fmla="*/ 1247520 w 5073419"/>
                <a:gd name="connsiteY718" fmla="*/ 824450 h 2820282"/>
                <a:gd name="connsiteX719" fmla="*/ 1321238 w 5073419"/>
                <a:gd name="connsiteY719" fmla="*/ 490505 h 2820282"/>
                <a:gd name="connsiteX720" fmla="*/ 1380524 w 5073419"/>
                <a:gd name="connsiteY720" fmla="*/ 218321 h 2820282"/>
                <a:gd name="connsiteX721" fmla="*/ 1402366 w 5073419"/>
                <a:gd name="connsiteY721" fmla="*/ 113470 h 2820282"/>
                <a:gd name="connsiteX722" fmla="*/ 1406657 w 5073419"/>
                <a:gd name="connsiteY722" fmla="*/ 74689 h 2820282"/>
                <a:gd name="connsiteX723" fmla="*/ 1380914 w 5073419"/>
                <a:gd name="connsiteY723" fmla="*/ 41654 h 2820282"/>
                <a:gd name="connsiteX724" fmla="*/ 1346590 w 5073419"/>
                <a:gd name="connsiteY724" fmla="*/ 38781 h 2820282"/>
                <a:gd name="connsiteX725" fmla="*/ 1811129 w 5073419"/>
                <a:gd name="connsiteY725" fmla="*/ 13841 h 2820282"/>
                <a:gd name="connsiteX726" fmla="*/ 1812632 w 5073419"/>
                <a:gd name="connsiteY726" fmla="*/ 16971 h 2820282"/>
                <a:gd name="connsiteX727" fmla="*/ 1814971 w 5073419"/>
                <a:gd name="connsiteY727" fmla="*/ 21050 h 2820282"/>
                <a:gd name="connsiteX728" fmla="*/ 1818776 w 5073419"/>
                <a:gd name="connsiteY728" fmla="*/ 26166 h 2820282"/>
                <a:gd name="connsiteX729" fmla="*/ 1823045 w 5073419"/>
                <a:gd name="connsiteY729" fmla="*/ 32597 h 2820282"/>
                <a:gd name="connsiteX730" fmla="*/ 1828810 w 5073419"/>
                <a:gd name="connsiteY730" fmla="*/ 39861 h 2820282"/>
                <a:gd name="connsiteX731" fmla="*/ 1836014 w 5073419"/>
                <a:gd name="connsiteY731" fmla="*/ 48365 h 2820282"/>
                <a:gd name="connsiteX732" fmla="*/ 1844742 w 5073419"/>
                <a:gd name="connsiteY732" fmla="*/ 57496 h 2820282"/>
                <a:gd name="connsiteX733" fmla="*/ 1854677 w 5073419"/>
                <a:gd name="connsiteY733" fmla="*/ 67209 h 2820282"/>
                <a:gd name="connsiteX734" fmla="*/ 1860091 w 5073419"/>
                <a:gd name="connsiteY734" fmla="*/ 72336 h 2820282"/>
                <a:gd name="connsiteX735" fmla="*/ 1865792 w 5073419"/>
                <a:gd name="connsiteY735" fmla="*/ 77711 h 2820282"/>
                <a:gd name="connsiteX736" fmla="*/ 1872182 w 5073419"/>
                <a:gd name="connsiteY736" fmla="*/ 82762 h 2820282"/>
                <a:gd name="connsiteX737" fmla="*/ 1878859 w 5073419"/>
                <a:gd name="connsiteY737" fmla="*/ 88062 h 2820282"/>
                <a:gd name="connsiteX738" fmla="*/ 1885852 w 5073419"/>
                <a:gd name="connsiteY738" fmla="*/ 93405 h 2820282"/>
                <a:gd name="connsiteX739" fmla="*/ 1893477 w 5073419"/>
                <a:gd name="connsiteY739" fmla="*/ 98834 h 2820282"/>
                <a:gd name="connsiteX740" fmla="*/ 1901418 w 5073419"/>
                <a:gd name="connsiteY740" fmla="*/ 104307 h 2820282"/>
                <a:gd name="connsiteX741" fmla="*/ 1909387 w 5073419"/>
                <a:gd name="connsiteY741" fmla="*/ 109575 h 2820282"/>
                <a:gd name="connsiteX742" fmla="*/ 1918592 w 5073419"/>
                <a:gd name="connsiteY742" fmla="*/ 115221 h 2820282"/>
                <a:gd name="connsiteX743" fmla="*/ 1927565 w 5073419"/>
                <a:gd name="connsiteY743" fmla="*/ 120208 h 2820282"/>
                <a:gd name="connsiteX744" fmla="*/ 1937085 w 5073419"/>
                <a:gd name="connsiteY744" fmla="*/ 125897 h 2820282"/>
                <a:gd name="connsiteX745" fmla="*/ 1947666 w 5073419"/>
                <a:gd name="connsiteY745" fmla="*/ 130895 h 2820282"/>
                <a:gd name="connsiteX746" fmla="*/ 1957903 w 5073419"/>
                <a:gd name="connsiteY746" fmla="*/ 136055 h 2820282"/>
                <a:gd name="connsiteX747" fmla="*/ 1969115 w 5073419"/>
                <a:gd name="connsiteY747" fmla="*/ 141141 h 2820282"/>
                <a:gd name="connsiteX748" fmla="*/ 1980672 w 5073419"/>
                <a:gd name="connsiteY748" fmla="*/ 146064 h 2820282"/>
                <a:gd name="connsiteX749" fmla="*/ 1992572 w 5073419"/>
                <a:gd name="connsiteY749" fmla="*/ 150826 h 2820282"/>
                <a:gd name="connsiteX750" fmla="*/ 2005133 w 5073419"/>
                <a:gd name="connsiteY750" fmla="*/ 155469 h 2820282"/>
                <a:gd name="connsiteX751" fmla="*/ 2018381 w 5073419"/>
                <a:gd name="connsiteY751" fmla="*/ 159788 h 2820282"/>
                <a:gd name="connsiteX752" fmla="*/ 2031973 w 5073419"/>
                <a:gd name="connsiteY752" fmla="*/ 163946 h 2820282"/>
                <a:gd name="connsiteX753" fmla="*/ 2046226 w 5073419"/>
                <a:gd name="connsiteY753" fmla="*/ 167985 h 2820282"/>
                <a:gd name="connsiteX754" fmla="*/ 2060822 w 5073419"/>
                <a:gd name="connsiteY754" fmla="*/ 171862 h 2820282"/>
                <a:gd name="connsiteX755" fmla="*/ 2076107 w 5073419"/>
                <a:gd name="connsiteY755" fmla="*/ 175417 h 2820282"/>
                <a:gd name="connsiteX756" fmla="*/ 2091763 w 5073419"/>
                <a:gd name="connsiteY756" fmla="*/ 178604 h 2820282"/>
                <a:gd name="connsiteX757" fmla="*/ 2108080 w 5073419"/>
                <a:gd name="connsiteY757" fmla="*/ 181672 h 2820282"/>
                <a:gd name="connsiteX758" fmla="*/ 2125084 w 5073419"/>
                <a:gd name="connsiteY758" fmla="*/ 184417 h 2820282"/>
                <a:gd name="connsiteX759" fmla="*/ 2142777 w 5073419"/>
                <a:gd name="connsiteY759" fmla="*/ 186839 h 2820282"/>
                <a:gd name="connsiteX760" fmla="*/ 2160841 w 5073419"/>
                <a:gd name="connsiteY760" fmla="*/ 188894 h 2820282"/>
                <a:gd name="connsiteX761" fmla="*/ 2179622 w 5073419"/>
                <a:gd name="connsiteY761" fmla="*/ 190421 h 2820282"/>
                <a:gd name="connsiteX762" fmla="*/ 2198774 w 5073419"/>
                <a:gd name="connsiteY762" fmla="*/ 191580 h 2820282"/>
                <a:gd name="connsiteX763" fmla="*/ 2218558 w 5073419"/>
                <a:gd name="connsiteY763" fmla="*/ 192826 h 2820282"/>
                <a:gd name="connsiteX764" fmla="*/ 2239115 w 5073419"/>
                <a:gd name="connsiteY764" fmla="*/ 193133 h 2820282"/>
                <a:gd name="connsiteX765" fmla="*/ 2260331 w 5073419"/>
                <a:gd name="connsiteY765" fmla="*/ 193323 h 2820282"/>
                <a:gd name="connsiteX766" fmla="*/ 2282291 w 5073419"/>
                <a:gd name="connsiteY766" fmla="*/ 192778 h 2820282"/>
                <a:gd name="connsiteX767" fmla="*/ 2304568 w 5073419"/>
                <a:gd name="connsiteY767" fmla="*/ 192277 h 2820282"/>
                <a:gd name="connsiteX768" fmla="*/ 2327617 w 5073419"/>
                <a:gd name="connsiteY768" fmla="*/ 190837 h 2820282"/>
                <a:gd name="connsiteX769" fmla="*/ 2351669 w 5073419"/>
                <a:gd name="connsiteY769" fmla="*/ 189117 h 2820282"/>
                <a:gd name="connsiteX770" fmla="*/ 2376122 w 5073419"/>
                <a:gd name="connsiteY770" fmla="*/ 186826 h 2820282"/>
                <a:gd name="connsiteX771" fmla="*/ 2401291 w 5073419"/>
                <a:gd name="connsiteY771" fmla="*/ 184005 h 2820282"/>
                <a:gd name="connsiteX772" fmla="*/ 2427147 w 5073419"/>
                <a:gd name="connsiteY772" fmla="*/ 180861 h 2820282"/>
                <a:gd name="connsiteX773" fmla="*/ 2453776 w 5073419"/>
                <a:gd name="connsiteY773" fmla="*/ 176779 h 2820282"/>
                <a:gd name="connsiteX774" fmla="*/ 2481093 w 5073419"/>
                <a:gd name="connsiteY774" fmla="*/ 172373 h 2820282"/>
                <a:gd name="connsiteX775" fmla="*/ 2509154 w 5073419"/>
                <a:gd name="connsiteY775" fmla="*/ 167234 h 2820282"/>
                <a:gd name="connsiteX776" fmla="*/ 2537960 w 5073419"/>
                <a:gd name="connsiteY776" fmla="*/ 161361 h 2820282"/>
                <a:gd name="connsiteX777" fmla="*/ 2547619 w 5073419"/>
                <a:gd name="connsiteY777" fmla="*/ 159295 h 2820282"/>
                <a:gd name="connsiteX778" fmla="*/ 2753374 w 5073419"/>
                <a:gd name="connsiteY778" fmla="*/ 108721 h 2820282"/>
                <a:gd name="connsiteX779" fmla="*/ 2783555 w 5073419"/>
                <a:gd name="connsiteY779" fmla="*/ 99416 h 2820282"/>
                <a:gd name="connsiteX780" fmla="*/ 2796621 w 5073419"/>
                <a:gd name="connsiteY780" fmla="*/ 96311 h 2820282"/>
                <a:gd name="connsiteX781" fmla="*/ 2815240 w 5073419"/>
                <a:gd name="connsiteY781" fmla="*/ 91968 h 2820282"/>
                <a:gd name="connsiteX782" fmla="*/ 2833486 w 5073419"/>
                <a:gd name="connsiteY782" fmla="*/ 87991 h 2820282"/>
                <a:gd name="connsiteX783" fmla="*/ 2851704 w 5073419"/>
                <a:gd name="connsiteY783" fmla="*/ 84219 h 2820282"/>
                <a:gd name="connsiteX784" fmla="*/ 2870182 w 5073419"/>
                <a:gd name="connsiteY784" fmla="*/ 80901 h 2820282"/>
                <a:gd name="connsiteX785" fmla="*/ 2888000 w 5073419"/>
                <a:gd name="connsiteY785" fmla="*/ 77701 h 2820282"/>
                <a:gd name="connsiteX786" fmla="*/ 2905818 w 5073419"/>
                <a:gd name="connsiteY786" fmla="*/ 74501 h 2820282"/>
                <a:gd name="connsiteX787" fmla="*/ 2923552 w 5073419"/>
                <a:gd name="connsiteY787" fmla="*/ 71916 h 2820282"/>
                <a:gd name="connsiteX788" fmla="*/ 2940914 w 5073419"/>
                <a:gd name="connsiteY788" fmla="*/ 69698 h 2820282"/>
                <a:gd name="connsiteX789" fmla="*/ 2958304 w 5073419"/>
                <a:gd name="connsiteY789" fmla="*/ 67275 h 2820282"/>
                <a:gd name="connsiteX790" fmla="*/ 2975322 w 5073419"/>
                <a:gd name="connsiteY790" fmla="*/ 65218 h 2820282"/>
                <a:gd name="connsiteX791" fmla="*/ 2992283 w 5073419"/>
                <a:gd name="connsiteY791" fmla="*/ 63572 h 2820282"/>
                <a:gd name="connsiteX792" fmla="*/ 3009245 w 5073419"/>
                <a:gd name="connsiteY792" fmla="*/ 61926 h 2820282"/>
                <a:gd name="connsiteX793" fmla="*/ 3025835 w 5073419"/>
                <a:gd name="connsiteY793" fmla="*/ 60646 h 2820282"/>
                <a:gd name="connsiteX794" fmla="*/ 3042369 w 5073419"/>
                <a:gd name="connsiteY794" fmla="*/ 59777 h 2820282"/>
                <a:gd name="connsiteX795" fmla="*/ 3058614 w 5073419"/>
                <a:gd name="connsiteY795" fmla="*/ 58659 h 2820282"/>
                <a:gd name="connsiteX796" fmla="*/ 3075091 w 5073419"/>
                <a:gd name="connsiteY796" fmla="*/ 58199 h 2820282"/>
                <a:gd name="connsiteX797" fmla="*/ 3090909 w 5073419"/>
                <a:gd name="connsiteY797" fmla="*/ 57858 h 2820282"/>
                <a:gd name="connsiteX798" fmla="*/ 3106755 w 5073419"/>
                <a:gd name="connsiteY798" fmla="*/ 57312 h 2820282"/>
                <a:gd name="connsiteX799" fmla="*/ 3122516 w 5073419"/>
                <a:gd name="connsiteY799" fmla="*/ 57381 h 2820282"/>
                <a:gd name="connsiteX800" fmla="*/ 3137961 w 5073419"/>
                <a:gd name="connsiteY800" fmla="*/ 57406 h 2820282"/>
                <a:gd name="connsiteX801" fmla="*/ 3153351 w 5073419"/>
                <a:gd name="connsiteY801" fmla="*/ 57842 h 2820282"/>
                <a:gd name="connsiteX802" fmla="*/ 3168396 w 5073419"/>
                <a:gd name="connsiteY802" fmla="*/ 58440 h 2820282"/>
                <a:gd name="connsiteX803" fmla="*/ 3183126 w 5073419"/>
                <a:gd name="connsiteY803" fmla="*/ 58994 h 2820282"/>
                <a:gd name="connsiteX804" fmla="*/ 3198143 w 5073419"/>
                <a:gd name="connsiteY804" fmla="*/ 59796 h 2820282"/>
                <a:gd name="connsiteX805" fmla="*/ 3212788 w 5073419"/>
                <a:gd name="connsiteY805" fmla="*/ 60965 h 2820282"/>
                <a:gd name="connsiteX806" fmla="*/ 3227461 w 5073419"/>
                <a:gd name="connsiteY806" fmla="*/ 61929 h 2820282"/>
                <a:gd name="connsiteX807" fmla="*/ 3241418 w 5073419"/>
                <a:gd name="connsiteY807" fmla="*/ 63422 h 2820282"/>
                <a:gd name="connsiteX808" fmla="*/ 3255692 w 5073419"/>
                <a:gd name="connsiteY808" fmla="*/ 64958 h 2820282"/>
                <a:gd name="connsiteX809" fmla="*/ 3269937 w 5073419"/>
                <a:gd name="connsiteY809" fmla="*/ 66699 h 2820282"/>
                <a:gd name="connsiteX810" fmla="*/ 3283522 w 5073419"/>
                <a:gd name="connsiteY810" fmla="*/ 68559 h 2820282"/>
                <a:gd name="connsiteX811" fmla="*/ 3297108 w 5073419"/>
                <a:gd name="connsiteY811" fmla="*/ 70418 h 2820282"/>
                <a:gd name="connsiteX812" fmla="*/ 3310664 w 5073419"/>
                <a:gd name="connsiteY812" fmla="*/ 72482 h 2820282"/>
                <a:gd name="connsiteX813" fmla="*/ 3323878 w 5073419"/>
                <a:gd name="connsiteY813" fmla="*/ 74709 h 2820282"/>
                <a:gd name="connsiteX814" fmla="*/ 3337090 w 5073419"/>
                <a:gd name="connsiteY814" fmla="*/ 76936 h 2820282"/>
                <a:gd name="connsiteX815" fmla="*/ 3349904 w 5073419"/>
                <a:gd name="connsiteY815" fmla="*/ 79733 h 2820282"/>
                <a:gd name="connsiteX816" fmla="*/ 3362773 w 5073419"/>
                <a:gd name="connsiteY816" fmla="*/ 82122 h 2820282"/>
                <a:gd name="connsiteX817" fmla="*/ 3375242 w 5073419"/>
                <a:gd name="connsiteY817" fmla="*/ 85081 h 2820282"/>
                <a:gd name="connsiteX818" fmla="*/ 3388055 w 5073419"/>
                <a:gd name="connsiteY818" fmla="*/ 87879 h 2820282"/>
                <a:gd name="connsiteX819" fmla="*/ 3400208 w 5073419"/>
                <a:gd name="connsiteY819" fmla="*/ 90795 h 2820282"/>
                <a:gd name="connsiteX820" fmla="*/ 3412333 w 5073419"/>
                <a:gd name="connsiteY820" fmla="*/ 93917 h 2820282"/>
                <a:gd name="connsiteX821" fmla="*/ 3424458 w 5073419"/>
                <a:gd name="connsiteY821" fmla="*/ 97038 h 2820282"/>
                <a:gd name="connsiteX822" fmla="*/ 3436239 w 5073419"/>
                <a:gd name="connsiteY822" fmla="*/ 100322 h 2820282"/>
                <a:gd name="connsiteX823" fmla="*/ 3459113 w 5073419"/>
                <a:gd name="connsiteY823" fmla="*/ 107212 h 2820282"/>
                <a:gd name="connsiteX824" fmla="*/ 3481643 w 5073419"/>
                <a:gd name="connsiteY824" fmla="*/ 114264 h 2820282"/>
                <a:gd name="connsiteX825" fmla="*/ 3503141 w 5073419"/>
                <a:gd name="connsiteY825" fmla="*/ 121801 h 2820282"/>
                <a:gd name="connsiteX826" fmla="*/ 3524295 w 5073419"/>
                <a:gd name="connsiteY826" fmla="*/ 129500 h 2820282"/>
                <a:gd name="connsiteX827" fmla="*/ 3544445 w 5073419"/>
                <a:gd name="connsiteY827" fmla="*/ 137479 h 2820282"/>
                <a:gd name="connsiteX828" fmla="*/ 3564252 w 5073419"/>
                <a:gd name="connsiteY828" fmla="*/ 145620 h 2820282"/>
                <a:gd name="connsiteX829" fmla="*/ 3583054 w 5073419"/>
                <a:gd name="connsiteY829" fmla="*/ 154041 h 2820282"/>
                <a:gd name="connsiteX830" fmla="*/ 3601196 w 5073419"/>
                <a:gd name="connsiteY830" fmla="*/ 162581 h 2820282"/>
                <a:gd name="connsiteX831" fmla="*/ 3619339 w 5073419"/>
                <a:gd name="connsiteY831" fmla="*/ 171120 h 2820282"/>
                <a:gd name="connsiteX832" fmla="*/ 3625905 w 5073419"/>
                <a:gd name="connsiteY832" fmla="*/ 174507 h 2820282"/>
                <a:gd name="connsiteX833" fmla="*/ 3614336 w 5073419"/>
                <a:gd name="connsiteY833" fmla="*/ 170040 h 2820282"/>
                <a:gd name="connsiteX834" fmla="*/ 3591366 w 5073419"/>
                <a:gd name="connsiteY834" fmla="*/ 161984 h 2820282"/>
                <a:gd name="connsiteX835" fmla="*/ 3568013 w 5073419"/>
                <a:gd name="connsiteY835" fmla="*/ 154130 h 2820282"/>
                <a:gd name="connsiteX836" fmla="*/ 3543535 w 5073419"/>
                <a:gd name="connsiteY836" fmla="*/ 146656 h 2820282"/>
                <a:gd name="connsiteX837" fmla="*/ 3518675 w 5073419"/>
                <a:gd name="connsiteY837" fmla="*/ 139387 h 2820282"/>
                <a:gd name="connsiteX838" fmla="*/ 3492668 w 5073419"/>
                <a:gd name="connsiteY838" fmla="*/ 132729 h 2820282"/>
                <a:gd name="connsiteX839" fmla="*/ 3466281 w 5073419"/>
                <a:gd name="connsiteY839" fmla="*/ 126277 h 2820282"/>
                <a:gd name="connsiteX840" fmla="*/ 3452705 w 5073419"/>
                <a:gd name="connsiteY840" fmla="*/ 123255 h 2820282"/>
                <a:gd name="connsiteX841" fmla="*/ 3438747 w 5073419"/>
                <a:gd name="connsiteY841" fmla="*/ 120438 h 2820282"/>
                <a:gd name="connsiteX842" fmla="*/ 3424789 w 5073419"/>
                <a:gd name="connsiteY842" fmla="*/ 117621 h 2820282"/>
                <a:gd name="connsiteX843" fmla="*/ 3410809 w 5073419"/>
                <a:gd name="connsiteY843" fmla="*/ 115037 h 2820282"/>
                <a:gd name="connsiteX844" fmla="*/ 3396088 w 5073419"/>
                <a:gd name="connsiteY844" fmla="*/ 112628 h 2820282"/>
                <a:gd name="connsiteX845" fmla="*/ 3381747 w 5073419"/>
                <a:gd name="connsiteY845" fmla="*/ 110016 h 2820282"/>
                <a:gd name="connsiteX846" fmla="*/ 3366984 w 5073419"/>
                <a:gd name="connsiteY846" fmla="*/ 108076 h 2820282"/>
                <a:gd name="connsiteX847" fmla="*/ 3352262 w 5073419"/>
                <a:gd name="connsiteY847" fmla="*/ 105667 h 2820282"/>
                <a:gd name="connsiteX848" fmla="*/ 3337116 w 5073419"/>
                <a:gd name="connsiteY848" fmla="*/ 103932 h 2820282"/>
                <a:gd name="connsiteX849" fmla="*/ 3321971 w 5073419"/>
                <a:gd name="connsiteY849" fmla="*/ 102195 h 2820282"/>
                <a:gd name="connsiteX850" fmla="*/ 3306444 w 5073419"/>
                <a:gd name="connsiteY850" fmla="*/ 100665 h 2820282"/>
                <a:gd name="connsiteX851" fmla="*/ 3290896 w 5073419"/>
                <a:gd name="connsiteY851" fmla="*/ 99368 h 2820282"/>
                <a:gd name="connsiteX852" fmla="*/ 3275349 w 5073419"/>
                <a:gd name="connsiteY852" fmla="*/ 98071 h 2820282"/>
                <a:gd name="connsiteX853" fmla="*/ 3259057 w 5073419"/>
                <a:gd name="connsiteY853" fmla="*/ 96949 h 2820282"/>
                <a:gd name="connsiteX854" fmla="*/ 3242745 w 5073419"/>
                <a:gd name="connsiteY854" fmla="*/ 96061 h 2820282"/>
                <a:gd name="connsiteX855" fmla="*/ 3226795 w 5073419"/>
                <a:gd name="connsiteY855" fmla="*/ 95203 h 2820282"/>
                <a:gd name="connsiteX856" fmla="*/ 3210060 w 5073419"/>
                <a:gd name="connsiteY856" fmla="*/ 94988 h 2820282"/>
                <a:gd name="connsiteX857" fmla="*/ 3193346 w 5073419"/>
                <a:gd name="connsiteY857" fmla="*/ 94539 h 2820282"/>
                <a:gd name="connsiteX858" fmla="*/ 3176229 w 5073419"/>
                <a:gd name="connsiteY858" fmla="*/ 94529 h 2820282"/>
                <a:gd name="connsiteX859" fmla="*/ 3159453 w 5073419"/>
                <a:gd name="connsiteY859" fmla="*/ 94784 h 2820282"/>
                <a:gd name="connsiteX860" fmla="*/ 3142316 w 5073419"/>
                <a:gd name="connsiteY860" fmla="*/ 95007 h 2820282"/>
                <a:gd name="connsiteX861" fmla="*/ 3124796 w 5073419"/>
                <a:gd name="connsiteY861" fmla="*/ 95436 h 2820282"/>
                <a:gd name="connsiteX862" fmla="*/ 3107237 w 5073419"/>
                <a:gd name="connsiteY862" fmla="*/ 96333 h 2820282"/>
                <a:gd name="connsiteX863" fmla="*/ 3089315 w 5073419"/>
                <a:gd name="connsiteY863" fmla="*/ 97201 h 2820282"/>
                <a:gd name="connsiteX864" fmla="*/ 3071332 w 5073419"/>
                <a:gd name="connsiteY864" fmla="*/ 98772 h 2820282"/>
                <a:gd name="connsiteX865" fmla="*/ 3053369 w 5073419"/>
                <a:gd name="connsiteY865" fmla="*/ 100108 h 2820282"/>
                <a:gd name="connsiteX866" fmla="*/ 3034663 w 5073419"/>
                <a:gd name="connsiteY866" fmla="*/ 101619 h 2820282"/>
                <a:gd name="connsiteX867" fmla="*/ 3016257 w 5073419"/>
                <a:gd name="connsiteY867" fmla="*/ 103863 h 2820282"/>
                <a:gd name="connsiteX868" fmla="*/ 2997509 w 5073419"/>
                <a:gd name="connsiteY868" fmla="*/ 105842 h 2820282"/>
                <a:gd name="connsiteX869" fmla="*/ 2978721 w 5073419"/>
                <a:gd name="connsiteY869" fmla="*/ 108291 h 2820282"/>
                <a:gd name="connsiteX870" fmla="*/ 2959530 w 5073419"/>
                <a:gd name="connsiteY870" fmla="*/ 111179 h 2820282"/>
                <a:gd name="connsiteX871" fmla="*/ 2940339 w 5073419"/>
                <a:gd name="connsiteY871" fmla="*/ 114065 h 2820282"/>
                <a:gd name="connsiteX872" fmla="*/ 2921108 w 5073419"/>
                <a:gd name="connsiteY872" fmla="*/ 117422 h 2820282"/>
                <a:gd name="connsiteX873" fmla="*/ 2901473 w 5073419"/>
                <a:gd name="connsiteY873" fmla="*/ 121218 h 2820282"/>
                <a:gd name="connsiteX874" fmla="*/ 2881860 w 5073419"/>
                <a:gd name="connsiteY874" fmla="*/ 124778 h 2820282"/>
                <a:gd name="connsiteX875" fmla="*/ 2861844 w 5073419"/>
                <a:gd name="connsiteY875" fmla="*/ 128777 h 2820282"/>
                <a:gd name="connsiteX876" fmla="*/ 2841766 w 5073419"/>
                <a:gd name="connsiteY876" fmla="*/ 133481 h 2820282"/>
                <a:gd name="connsiteX877" fmla="*/ 2821688 w 5073419"/>
                <a:gd name="connsiteY877" fmla="*/ 138183 h 2820282"/>
                <a:gd name="connsiteX878" fmla="*/ 2800868 w 5073419"/>
                <a:gd name="connsiteY878" fmla="*/ 143061 h 2820282"/>
                <a:gd name="connsiteX879" fmla="*/ 2780367 w 5073419"/>
                <a:gd name="connsiteY879" fmla="*/ 148437 h 2820282"/>
                <a:gd name="connsiteX880" fmla="*/ 2759847 w 5073419"/>
                <a:gd name="connsiteY880" fmla="*/ 154048 h 2820282"/>
                <a:gd name="connsiteX881" fmla="*/ 2738923 w 5073419"/>
                <a:gd name="connsiteY881" fmla="*/ 160098 h 2820282"/>
                <a:gd name="connsiteX882" fmla="*/ 2724242 w 5073419"/>
                <a:gd name="connsiteY882" fmla="*/ 164407 h 2820282"/>
                <a:gd name="connsiteX883" fmla="*/ 2690450 w 5073419"/>
                <a:gd name="connsiteY883" fmla="*/ 176786 h 2820282"/>
                <a:gd name="connsiteX884" fmla="*/ 2452442 w 5073419"/>
                <a:gd name="connsiteY884" fmla="*/ 235908 h 2820282"/>
                <a:gd name="connsiteX885" fmla="*/ 2422850 w 5073419"/>
                <a:gd name="connsiteY885" fmla="*/ 238122 h 2820282"/>
                <a:gd name="connsiteX886" fmla="*/ 2394635 w 5073419"/>
                <a:gd name="connsiteY886" fmla="*/ 239691 h 2820282"/>
                <a:gd name="connsiteX887" fmla="*/ 2366819 w 5073419"/>
                <a:gd name="connsiteY887" fmla="*/ 240687 h 2820282"/>
                <a:gd name="connsiteX888" fmla="*/ 2340351 w 5073419"/>
                <a:gd name="connsiteY888" fmla="*/ 241240 h 2820282"/>
                <a:gd name="connsiteX889" fmla="*/ 2314255 w 5073419"/>
                <a:gd name="connsiteY889" fmla="*/ 241428 h 2820282"/>
                <a:gd name="connsiteX890" fmla="*/ 2289219 w 5073419"/>
                <a:gd name="connsiteY890" fmla="*/ 240925 h 2820282"/>
                <a:gd name="connsiteX891" fmla="*/ 2264872 w 5073419"/>
                <a:gd name="connsiteY891" fmla="*/ 240099 h 2820282"/>
                <a:gd name="connsiteX892" fmla="*/ 2241556 w 5073419"/>
                <a:gd name="connsiteY892" fmla="*/ 238787 h 2820282"/>
                <a:gd name="connsiteX893" fmla="*/ 2218668 w 5073419"/>
                <a:gd name="connsiteY893" fmla="*/ 236698 h 2820282"/>
                <a:gd name="connsiteX894" fmla="*/ 2197072 w 5073419"/>
                <a:gd name="connsiteY894" fmla="*/ 234578 h 2820282"/>
                <a:gd name="connsiteX895" fmla="*/ 2175849 w 5073419"/>
                <a:gd name="connsiteY895" fmla="*/ 232091 h 2820282"/>
                <a:gd name="connsiteX896" fmla="*/ 2155657 w 5073419"/>
                <a:gd name="connsiteY896" fmla="*/ 229118 h 2820282"/>
                <a:gd name="connsiteX897" fmla="*/ 2136154 w 5073419"/>
                <a:gd name="connsiteY897" fmla="*/ 225822 h 2820282"/>
                <a:gd name="connsiteX898" fmla="*/ 2117365 w 5073419"/>
                <a:gd name="connsiteY898" fmla="*/ 221997 h 2820282"/>
                <a:gd name="connsiteX899" fmla="*/ 2099266 w 5073419"/>
                <a:gd name="connsiteY899" fmla="*/ 217849 h 2820282"/>
                <a:gd name="connsiteX900" fmla="*/ 2081826 w 5073419"/>
                <a:gd name="connsiteY900" fmla="*/ 213582 h 2820282"/>
                <a:gd name="connsiteX901" fmla="*/ 2065390 w 5073419"/>
                <a:gd name="connsiteY901" fmla="*/ 209035 h 2820282"/>
                <a:gd name="connsiteX902" fmla="*/ 2048982 w 5073419"/>
                <a:gd name="connsiteY902" fmla="*/ 204284 h 2820282"/>
                <a:gd name="connsiteX903" fmla="*/ 2033923 w 5073419"/>
                <a:gd name="connsiteY903" fmla="*/ 199089 h 2820282"/>
                <a:gd name="connsiteX904" fmla="*/ 2019178 w 5073419"/>
                <a:gd name="connsiteY904" fmla="*/ 193939 h 2820282"/>
                <a:gd name="connsiteX905" fmla="*/ 2005122 w 5073419"/>
                <a:gd name="connsiteY905" fmla="*/ 188464 h 2820282"/>
                <a:gd name="connsiteX906" fmla="*/ 1991755 w 5073419"/>
                <a:gd name="connsiteY906" fmla="*/ 182666 h 2820282"/>
                <a:gd name="connsiteX907" fmla="*/ 1979046 w 5073419"/>
                <a:gd name="connsiteY907" fmla="*/ 176750 h 2820282"/>
                <a:gd name="connsiteX908" fmla="*/ 1966970 w 5073419"/>
                <a:gd name="connsiteY908" fmla="*/ 170921 h 2820282"/>
                <a:gd name="connsiteX909" fmla="*/ 1954950 w 5073419"/>
                <a:gd name="connsiteY909" fmla="*/ 164681 h 2820282"/>
                <a:gd name="connsiteX910" fmla="*/ 1944222 w 5073419"/>
                <a:gd name="connsiteY910" fmla="*/ 158409 h 2820282"/>
                <a:gd name="connsiteX911" fmla="*/ 1933494 w 5073419"/>
                <a:gd name="connsiteY911" fmla="*/ 152137 h 2820282"/>
                <a:gd name="connsiteX912" fmla="*/ 1923769 w 5073419"/>
                <a:gd name="connsiteY912" fmla="*/ 145585 h 2820282"/>
                <a:gd name="connsiteX913" fmla="*/ 1914017 w 5073419"/>
                <a:gd name="connsiteY913" fmla="*/ 139238 h 2820282"/>
                <a:gd name="connsiteX914" fmla="*/ 1905268 w 5073419"/>
                <a:gd name="connsiteY914" fmla="*/ 132610 h 2820282"/>
                <a:gd name="connsiteX915" fmla="*/ 1896836 w 5073419"/>
                <a:gd name="connsiteY915" fmla="*/ 126026 h 2820282"/>
                <a:gd name="connsiteX916" fmla="*/ 1889007 w 5073419"/>
                <a:gd name="connsiteY916" fmla="*/ 119733 h 2820282"/>
                <a:gd name="connsiteX917" fmla="*/ 1881867 w 5073419"/>
                <a:gd name="connsiteY917" fmla="*/ 113117 h 2820282"/>
                <a:gd name="connsiteX918" fmla="*/ 1874697 w 5073419"/>
                <a:gd name="connsiteY918" fmla="*/ 106706 h 2820282"/>
                <a:gd name="connsiteX919" fmla="*/ 1868161 w 5073419"/>
                <a:gd name="connsiteY919" fmla="*/ 100381 h 2820282"/>
                <a:gd name="connsiteX920" fmla="*/ 1861940 w 5073419"/>
                <a:gd name="connsiteY920" fmla="*/ 94100 h 2820282"/>
                <a:gd name="connsiteX921" fmla="*/ 1856351 w 5073419"/>
                <a:gd name="connsiteY921" fmla="*/ 87905 h 2820282"/>
                <a:gd name="connsiteX922" fmla="*/ 1851077 w 5073419"/>
                <a:gd name="connsiteY922" fmla="*/ 81753 h 2820282"/>
                <a:gd name="connsiteX923" fmla="*/ 1846408 w 5073419"/>
                <a:gd name="connsiteY923" fmla="*/ 75893 h 2820282"/>
                <a:gd name="connsiteX924" fmla="*/ 1841738 w 5073419"/>
                <a:gd name="connsiteY924" fmla="*/ 70033 h 2820282"/>
                <a:gd name="connsiteX925" fmla="*/ 1837673 w 5073419"/>
                <a:gd name="connsiteY925" fmla="*/ 64464 h 2820282"/>
                <a:gd name="connsiteX926" fmla="*/ 1830778 w 5073419"/>
                <a:gd name="connsiteY926" fmla="*/ 53704 h 2820282"/>
                <a:gd name="connsiteX927" fmla="*/ 1824689 w 5073419"/>
                <a:gd name="connsiteY927" fmla="*/ 44100 h 2820282"/>
                <a:gd name="connsiteX928" fmla="*/ 1819754 w 5073419"/>
                <a:gd name="connsiteY928" fmla="*/ 35488 h 2820282"/>
                <a:gd name="connsiteX929" fmla="*/ 1816600 w 5073419"/>
                <a:gd name="connsiteY929" fmla="*/ 27956 h 2820282"/>
                <a:gd name="connsiteX930" fmla="*/ 1813882 w 5073419"/>
                <a:gd name="connsiteY930" fmla="*/ 21945 h 2820282"/>
                <a:gd name="connsiteX931" fmla="*/ 1812232 w 5073419"/>
                <a:gd name="connsiteY931" fmla="*/ 17542 h 2820282"/>
                <a:gd name="connsiteX932" fmla="*/ 1214952 w 5073419"/>
                <a:gd name="connsiteY932" fmla="*/ 0 h 2820282"/>
                <a:gd name="connsiteX933" fmla="*/ 1298030 w 5073419"/>
                <a:gd name="connsiteY933" fmla="*/ 53862 h 2820282"/>
                <a:gd name="connsiteX934" fmla="*/ 1331184 w 5073419"/>
                <a:gd name="connsiteY934" fmla="*/ 193904 h 2820282"/>
                <a:gd name="connsiteX935" fmla="*/ 1300761 w 5073419"/>
                <a:gd name="connsiteY935" fmla="*/ 334663 h 2820282"/>
                <a:gd name="connsiteX936" fmla="*/ 1224312 w 5073419"/>
                <a:gd name="connsiteY936" fmla="*/ 390680 h 2820282"/>
                <a:gd name="connsiteX937" fmla="*/ 1152545 w 5073419"/>
                <a:gd name="connsiteY937" fmla="*/ 344717 h 2820282"/>
                <a:gd name="connsiteX938" fmla="*/ 1122902 w 5073419"/>
                <a:gd name="connsiteY938" fmla="*/ 224066 h 2820282"/>
                <a:gd name="connsiteX939" fmla="*/ 1126412 w 5073419"/>
                <a:gd name="connsiteY939" fmla="*/ 180258 h 2820282"/>
                <a:gd name="connsiteX940" fmla="*/ 1136163 w 5073419"/>
                <a:gd name="connsiteY940" fmla="*/ 143632 h 2820282"/>
                <a:gd name="connsiteX941" fmla="*/ 1153325 w 5073419"/>
                <a:gd name="connsiteY941" fmla="*/ 101980 h 2820282"/>
                <a:gd name="connsiteX942" fmla="*/ 1164246 w 5073419"/>
                <a:gd name="connsiteY942" fmla="*/ 66072 h 2820282"/>
                <a:gd name="connsiteX943" fmla="*/ 1155665 w 5073419"/>
                <a:gd name="connsiteY943" fmla="*/ 53144 h 2820282"/>
                <a:gd name="connsiteX944" fmla="*/ 1138113 w 5073419"/>
                <a:gd name="connsiteY944" fmla="*/ 62481 h 2820282"/>
                <a:gd name="connsiteX945" fmla="*/ 1110031 w 5073419"/>
                <a:gd name="connsiteY945" fmla="*/ 97670 h 2820282"/>
                <a:gd name="connsiteX946" fmla="*/ 1072196 w 5073419"/>
                <a:gd name="connsiteY946" fmla="*/ 170205 h 2820282"/>
                <a:gd name="connsiteX947" fmla="*/ 1027341 w 5073419"/>
                <a:gd name="connsiteY947" fmla="*/ 280083 h 2820282"/>
                <a:gd name="connsiteX948" fmla="*/ 942703 w 5073419"/>
                <a:gd name="connsiteY948" fmla="*/ 514923 h 2820282"/>
                <a:gd name="connsiteX949" fmla="*/ 831931 w 5073419"/>
                <a:gd name="connsiteY949" fmla="*/ 835222 h 2820282"/>
                <a:gd name="connsiteX950" fmla="*/ 752362 w 5073419"/>
                <a:gd name="connsiteY950" fmla="*/ 1068625 h 2820282"/>
                <a:gd name="connsiteX951" fmla="*/ 661093 w 5073419"/>
                <a:gd name="connsiteY951" fmla="*/ 1068625 h 2820282"/>
                <a:gd name="connsiteX952" fmla="*/ 661093 w 5073419"/>
                <a:gd name="connsiteY952" fmla="*/ 364827 h 2820282"/>
                <a:gd name="connsiteX953" fmla="*/ 411467 w 5073419"/>
                <a:gd name="connsiteY953" fmla="*/ 1068625 h 2820282"/>
                <a:gd name="connsiteX954" fmla="*/ 327997 w 5073419"/>
                <a:gd name="connsiteY954" fmla="*/ 1068625 h 2820282"/>
                <a:gd name="connsiteX955" fmla="*/ 327997 w 5073419"/>
                <a:gd name="connsiteY955" fmla="*/ 201085 h 2820282"/>
                <a:gd name="connsiteX956" fmla="*/ 326437 w 5073419"/>
                <a:gd name="connsiteY956" fmla="*/ 132142 h 2820282"/>
                <a:gd name="connsiteX957" fmla="*/ 315906 w 5073419"/>
                <a:gd name="connsiteY957" fmla="*/ 68225 h 2820282"/>
                <a:gd name="connsiteX958" fmla="*/ 283533 w 5073419"/>
                <a:gd name="connsiteY958" fmla="*/ 44527 h 2820282"/>
                <a:gd name="connsiteX959" fmla="*/ 241408 w 5073419"/>
                <a:gd name="connsiteY959" fmla="*/ 38781 h 2820282"/>
                <a:gd name="connsiteX960" fmla="*/ 241408 w 5073419"/>
                <a:gd name="connsiteY960" fmla="*/ 15800 h 2820282"/>
                <a:gd name="connsiteX961" fmla="*/ 575284 w 5073419"/>
                <a:gd name="connsiteY961" fmla="*/ 15800 h 2820282"/>
                <a:gd name="connsiteX962" fmla="*/ 575284 w 5073419"/>
                <a:gd name="connsiteY962" fmla="*/ 38781 h 2820282"/>
                <a:gd name="connsiteX963" fmla="*/ 558902 w 5073419"/>
                <a:gd name="connsiteY963" fmla="*/ 41654 h 2820282"/>
                <a:gd name="connsiteX964" fmla="*/ 528089 w 5073419"/>
                <a:gd name="connsiteY964" fmla="*/ 62481 h 2820282"/>
                <a:gd name="connsiteX965" fmla="*/ 518338 w 5073419"/>
                <a:gd name="connsiteY965" fmla="*/ 129269 h 2820282"/>
                <a:gd name="connsiteX966" fmla="*/ 516778 w 5073419"/>
                <a:gd name="connsiteY966" fmla="*/ 198212 h 2820282"/>
                <a:gd name="connsiteX967" fmla="*/ 516778 w 5073419"/>
                <a:gd name="connsiteY967" fmla="*/ 709544 h 2820282"/>
                <a:gd name="connsiteX968" fmla="*/ 661093 w 5073419"/>
                <a:gd name="connsiteY968" fmla="*/ 307374 h 2820282"/>
                <a:gd name="connsiteX969" fmla="*/ 661093 w 5073419"/>
                <a:gd name="connsiteY969" fmla="*/ 201085 h 2820282"/>
                <a:gd name="connsiteX970" fmla="*/ 659533 w 5073419"/>
                <a:gd name="connsiteY970" fmla="*/ 132142 h 2820282"/>
                <a:gd name="connsiteX971" fmla="*/ 652512 w 5073419"/>
                <a:gd name="connsiteY971" fmla="*/ 68225 h 2820282"/>
                <a:gd name="connsiteX972" fmla="*/ 618969 w 5073419"/>
                <a:gd name="connsiteY972" fmla="*/ 40217 h 2820282"/>
                <a:gd name="connsiteX973" fmla="*/ 603367 w 5073419"/>
                <a:gd name="connsiteY973" fmla="*/ 38781 h 2820282"/>
                <a:gd name="connsiteX974" fmla="*/ 603367 w 5073419"/>
                <a:gd name="connsiteY974" fmla="*/ 15800 h 2820282"/>
                <a:gd name="connsiteX975" fmla="*/ 936462 w 5073419"/>
                <a:gd name="connsiteY975" fmla="*/ 15800 h 2820282"/>
                <a:gd name="connsiteX976" fmla="*/ 936462 w 5073419"/>
                <a:gd name="connsiteY976" fmla="*/ 38781 h 2820282"/>
                <a:gd name="connsiteX977" fmla="*/ 894338 w 5073419"/>
                <a:gd name="connsiteY977" fmla="*/ 43090 h 2820282"/>
                <a:gd name="connsiteX978" fmla="*/ 861965 w 5073419"/>
                <a:gd name="connsiteY978" fmla="*/ 63917 h 2820282"/>
                <a:gd name="connsiteX979" fmla="*/ 851433 w 5073419"/>
                <a:gd name="connsiteY979" fmla="*/ 129269 h 2820282"/>
                <a:gd name="connsiteX980" fmla="*/ 849873 w 5073419"/>
                <a:gd name="connsiteY980" fmla="*/ 198212 h 2820282"/>
                <a:gd name="connsiteX981" fmla="*/ 849873 w 5073419"/>
                <a:gd name="connsiteY981" fmla="*/ 713853 h 2820282"/>
                <a:gd name="connsiteX982" fmla="*/ 882636 w 5073419"/>
                <a:gd name="connsiteY982" fmla="*/ 619774 h 2820282"/>
                <a:gd name="connsiteX983" fmla="*/ 952064 w 5073419"/>
                <a:gd name="connsiteY983" fmla="*/ 428024 h 2820282"/>
                <a:gd name="connsiteX984" fmla="*/ 1041773 w 5073419"/>
                <a:gd name="connsiteY984" fmla="*/ 192468 h 2820282"/>
                <a:gd name="connsiteX985" fmla="*/ 1116661 w 5073419"/>
                <a:gd name="connsiteY985" fmla="*/ 52426 h 2820282"/>
                <a:gd name="connsiteX986" fmla="*/ 1214952 w 5073419"/>
                <a:gd name="connsiteY986" fmla="*/ 0 h 282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</a:cxnLst>
              <a:rect l="l" t="t" r="r" b="b"/>
              <a:pathLst>
                <a:path w="5073419" h="2820282">
                  <a:moveTo>
                    <a:pt x="1017244" y="2013255"/>
                  </a:moveTo>
                  <a:cubicBezTo>
                    <a:pt x="1008024" y="2013255"/>
                    <a:pt x="997469" y="2025071"/>
                    <a:pt x="985580" y="2048703"/>
                  </a:cubicBezTo>
                  <a:cubicBezTo>
                    <a:pt x="973691" y="2072335"/>
                    <a:pt x="958284" y="2113690"/>
                    <a:pt x="939358" y="2172770"/>
                  </a:cubicBezTo>
                  <a:cubicBezTo>
                    <a:pt x="920433" y="2231850"/>
                    <a:pt x="901508" y="2297230"/>
                    <a:pt x="882582" y="2368914"/>
                  </a:cubicBezTo>
                  <a:cubicBezTo>
                    <a:pt x="863657" y="2440598"/>
                    <a:pt x="854194" y="2487073"/>
                    <a:pt x="854194" y="2508341"/>
                  </a:cubicBezTo>
                  <a:cubicBezTo>
                    <a:pt x="854194" y="2515432"/>
                    <a:pt x="855164" y="2520946"/>
                    <a:pt x="857105" y="2524884"/>
                  </a:cubicBezTo>
                  <a:cubicBezTo>
                    <a:pt x="859047" y="2528823"/>
                    <a:pt x="861958" y="2530792"/>
                    <a:pt x="865840" y="2530792"/>
                  </a:cubicBezTo>
                  <a:cubicBezTo>
                    <a:pt x="880884" y="2530792"/>
                    <a:pt x="895199" y="2518780"/>
                    <a:pt x="908787" y="2494754"/>
                  </a:cubicBezTo>
                  <a:cubicBezTo>
                    <a:pt x="922374" y="2470728"/>
                    <a:pt x="932807" y="2450246"/>
                    <a:pt x="940086" y="2433311"/>
                  </a:cubicBezTo>
                  <a:cubicBezTo>
                    <a:pt x="947365" y="2416374"/>
                    <a:pt x="956949" y="2387622"/>
                    <a:pt x="968839" y="2347055"/>
                  </a:cubicBezTo>
                  <a:cubicBezTo>
                    <a:pt x="980728" y="2306486"/>
                    <a:pt x="995043" y="2254299"/>
                    <a:pt x="1011784" y="2190494"/>
                  </a:cubicBezTo>
                  <a:cubicBezTo>
                    <a:pt x="1028526" y="2126687"/>
                    <a:pt x="1036897" y="2079818"/>
                    <a:pt x="1036897" y="2049884"/>
                  </a:cubicBezTo>
                  <a:cubicBezTo>
                    <a:pt x="1036897" y="2037281"/>
                    <a:pt x="1035320" y="2028025"/>
                    <a:pt x="1032165" y="2022117"/>
                  </a:cubicBezTo>
                  <a:cubicBezTo>
                    <a:pt x="1029012" y="2016209"/>
                    <a:pt x="1024038" y="2013255"/>
                    <a:pt x="1017244" y="2013255"/>
                  </a:cubicBezTo>
                  <a:close/>
                  <a:moveTo>
                    <a:pt x="4567830" y="1994349"/>
                  </a:moveTo>
                  <a:cubicBezTo>
                    <a:pt x="4557153" y="1994349"/>
                    <a:pt x="4546477" y="2003761"/>
                    <a:pt x="4535802" y="2022587"/>
                  </a:cubicBezTo>
                  <a:cubicBezTo>
                    <a:pt x="4525126" y="2041412"/>
                    <a:pt x="4513722" y="2067688"/>
                    <a:pt x="4501590" y="2101413"/>
                  </a:cubicBezTo>
                  <a:cubicBezTo>
                    <a:pt x="4489458" y="2135137"/>
                    <a:pt x="4479147" y="2165922"/>
                    <a:pt x="4470655" y="2193771"/>
                  </a:cubicBezTo>
                  <a:cubicBezTo>
                    <a:pt x="4462162" y="2221618"/>
                    <a:pt x="4455246" y="2246914"/>
                    <a:pt x="4449909" y="2269659"/>
                  </a:cubicBezTo>
                  <a:cubicBezTo>
                    <a:pt x="4483878" y="2263383"/>
                    <a:pt x="4514693" y="2232596"/>
                    <a:pt x="4542353" y="2177302"/>
                  </a:cubicBezTo>
                  <a:cubicBezTo>
                    <a:pt x="4570013" y="2122007"/>
                    <a:pt x="4583844" y="2073184"/>
                    <a:pt x="4583844" y="2030830"/>
                  </a:cubicBezTo>
                  <a:cubicBezTo>
                    <a:pt x="4583844" y="2019063"/>
                    <a:pt x="4582872" y="2010043"/>
                    <a:pt x="4580932" y="2003765"/>
                  </a:cubicBezTo>
                  <a:cubicBezTo>
                    <a:pt x="4578990" y="1997487"/>
                    <a:pt x="4574623" y="1994349"/>
                    <a:pt x="4567830" y="1994349"/>
                  </a:cubicBezTo>
                  <a:close/>
                  <a:moveTo>
                    <a:pt x="3660014" y="1994349"/>
                  </a:moveTo>
                  <a:cubicBezTo>
                    <a:pt x="3651279" y="1994349"/>
                    <a:pt x="3641817" y="2003999"/>
                    <a:pt x="3631626" y="2023298"/>
                  </a:cubicBezTo>
                  <a:cubicBezTo>
                    <a:pt x="3621435" y="2042597"/>
                    <a:pt x="3606756" y="2083166"/>
                    <a:pt x="3587588" y="2145002"/>
                  </a:cubicBezTo>
                  <a:cubicBezTo>
                    <a:pt x="3568420" y="2206839"/>
                    <a:pt x="3550100" y="2273402"/>
                    <a:pt x="3532631" y="2344691"/>
                  </a:cubicBezTo>
                  <a:cubicBezTo>
                    <a:pt x="3515161" y="2415981"/>
                    <a:pt x="3506426" y="2466199"/>
                    <a:pt x="3506426" y="2495344"/>
                  </a:cubicBezTo>
                  <a:cubicBezTo>
                    <a:pt x="3506426" y="2510311"/>
                    <a:pt x="3508368" y="2521536"/>
                    <a:pt x="3512250" y="2529019"/>
                  </a:cubicBezTo>
                  <a:cubicBezTo>
                    <a:pt x="3516132" y="2536504"/>
                    <a:pt x="3521956" y="2540245"/>
                    <a:pt x="3529720" y="2540245"/>
                  </a:cubicBezTo>
                  <a:cubicBezTo>
                    <a:pt x="3537969" y="2540245"/>
                    <a:pt x="3546704" y="2531579"/>
                    <a:pt x="3555924" y="2514249"/>
                  </a:cubicBezTo>
                  <a:cubicBezTo>
                    <a:pt x="3565144" y="2496920"/>
                    <a:pt x="3578611" y="2460684"/>
                    <a:pt x="3596323" y="2405543"/>
                  </a:cubicBezTo>
                  <a:cubicBezTo>
                    <a:pt x="3614035" y="2350402"/>
                    <a:pt x="3632960" y="2282854"/>
                    <a:pt x="3653099" y="2202900"/>
                  </a:cubicBezTo>
                  <a:cubicBezTo>
                    <a:pt x="3673237" y="2122946"/>
                    <a:pt x="3683306" y="2066821"/>
                    <a:pt x="3683306" y="2034523"/>
                  </a:cubicBezTo>
                  <a:cubicBezTo>
                    <a:pt x="3683306" y="2021919"/>
                    <a:pt x="3681487" y="2012073"/>
                    <a:pt x="3677847" y="2004984"/>
                  </a:cubicBezTo>
                  <a:cubicBezTo>
                    <a:pt x="3674208" y="1997895"/>
                    <a:pt x="3668264" y="1994349"/>
                    <a:pt x="3660014" y="1994349"/>
                  </a:cubicBezTo>
                  <a:close/>
                  <a:moveTo>
                    <a:pt x="4563974" y="1974261"/>
                  </a:moveTo>
                  <a:cubicBezTo>
                    <a:pt x="4597518" y="1974261"/>
                    <a:pt x="4624987" y="1986669"/>
                    <a:pt x="4646380" y="2011482"/>
                  </a:cubicBezTo>
                  <a:cubicBezTo>
                    <a:pt x="4667774" y="2036295"/>
                    <a:pt x="4678470" y="2064850"/>
                    <a:pt x="4678470" y="2097147"/>
                  </a:cubicBezTo>
                  <a:cubicBezTo>
                    <a:pt x="4678470" y="2159377"/>
                    <a:pt x="4656082" y="2206051"/>
                    <a:pt x="4611304" y="2237166"/>
                  </a:cubicBezTo>
                  <a:cubicBezTo>
                    <a:pt x="4566527" y="2268282"/>
                    <a:pt x="4512012" y="2283839"/>
                    <a:pt x="4447760" y="2283839"/>
                  </a:cubicBezTo>
                  <a:cubicBezTo>
                    <a:pt x="4444840" y="2298782"/>
                    <a:pt x="4442164" y="2318253"/>
                    <a:pt x="4439730" y="2342254"/>
                  </a:cubicBezTo>
                  <a:cubicBezTo>
                    <a:pt x="4437296" y="2366256"/>
                    <a:pt x="4436080" y="2386121"/>
                    <a:pt x="4436080" y="2401851"/>
                  </a:cubicBezTo>
                  <a:cubicBezTo>
                    <a:pt x="4436080" y="2445914"/>
                    <a:pt x="4439846" y="2476992"/>
                    <a:pt x="4447378" y="2495086"/>
                  </a:cubicBezTo>
                  <a:cubicBezTo>
                    <a:pt x="4454912" y="2513179"/>
                    <a:pt x="4465968" y="2522225"/>
                    <a:pt x="4480550" y="2522225"/>
                  </a:cubicBezTo>
                  <a:cubicBezTo>
                    <a:pt x="4491726" y="2522225"/>
                    <a:pt x="4501687" y="2520066"/>
                    <a:pt x="4510433" y="2515746"/>
                  </a:cubicBezTo>
                  <a:cubicBezTo>
                    <a:pt x="4519180" y="2511425"/>
                    <a:pt x="4529386" y="2503766"/>
                    <a:pt x="4541050" y="2492769"/>
                  </a:cubicBezTo>
                  <a:cubicBezTo>
                    <a:pt x="4552716" y="2481771"/>
                    <a:pt x="4564988" y="2465669"/>
                    <a:pt x="4577866" y="2444463"/>
                  </a:cubicBezTo>
                  <a:cubicBezTo>
                    <a:pt x="4590744" y="2423255"/>
                    <a:pt x="4601074" y="2402441"/>
                    <a:pt x="4608854" y="2382022"/>
                  </a:cubicBezTo>
                  <a:lnTo>
                    <a:pt x="4619055" y="2393856"/>
                  </a:lnTo>
                  <a:cubicBezTo>
                    <a:pt x="4598644" y="2440382"/>
                    <a:pt x="4574584" y="2479414"/>
                    <a:pt x="4546879" y="2510954"/>
                  </a:cubicBezTo>
                  <a:cubicBezTo>
                    <a:pt x="4519174" y="2542494"/>
                    <a:pt x="4485636" y="2558264"/>
                    <a:pt x="4446270" y="2558264"/>
                  </a:cubicBezTo>
                  <a:cubicBezTo>
                    <a:pt x="4410360" y="2558264"/>
                    <a:pt x="4376755" y="2540728"/>
                    <a:pt x="4345456" y="2505655"/>
                  </a:cubicBezTo>
                  <a:cubicBezTo>
                    <a:pt x="4314155" y="2470583"/>
                    <a:pt x="4298506" y="2419156"/>
                    <a:pt x="4298506" y="2351375"/>
                  </a:cubicBezTo>
                  <a:cubicBezTo>
                    <a:pt x="4298506" y="2256798"/>
                    <a:pt x="4324882" y="2170302"/>
                    <a:pt x="4377636" y="2091886"/>
                  </a:cubicBezTo>
                  <a:cubicBezTo>
                    <a:pt x="4430390" y="2013469"/>
                    <a:pt x="4492503" y="1974261"/>
                    <a:pt x="4563974" y="1974261"/>
                  </a:cubicBezTo>
                  <a:close/>
                  <a:moveTo>
                    <a:pt x="3647640" y="1974261"/>
                  </a:moveTo>
                  <a:cubicBezTo>
                    <a:pt x="3668991" y="1974261"/>
                    <a:pt x="3687432" y="1980367"/>
                    <a:pt x="3702960" y="1992577"/>
                  </a:cubicBezTo>
                  <a:cubicBezTo>
                    <a:pt x="3718488" y="2004787"/>
                    <a:pt x="3733289" y="2023102"/>
                    <a:pt x="3747362" y="2047520"/>
                  </a:cubicBezTo>
                  <a:cubicBezTo>
                    <a:pt x="3761435" y="2071940"/>
                    <a:pt x="3771018" y="2097738"/>
                    <a:pt x="3776114" y="2124916"/>
                  </a:cubicBezTo>
                  <a:cubicBezTo>
                    <a:pt x="3781210" y="2152092"/>
                    <a:pt x="3783758" y="2179859"/>
                    <a:pt x="3783758" y="2208218"/>
                  </a:cubicBezTo>
                  <a:cubicBezTo>
                    <a:pt x="3783758" y="2297230"/>
                    <a:pt x="3760344" y="2377776"/>
                    <a:pt x="3713515" y="2449852"/>
                  </a:cubicBezTo>
                  <a:cubicBezTo>
                    <a:pt x="3666687" y="2521930"/>
                    <a:pt x="3609546" y="2557968"/>
                    <a:pt x="3542094" y="2557968"/>
                  </a:cubicBezTo>
                  <a:cubicBezTo>
                    <a:pt x="3521713" y="2557968"/>
                    <a:pt x="3503272" y="2551666"/>
                    <a:pt x="3486773" y="2539064"/>
                  </a:cubicBezTo>
                  <a:cubicBezTo>
                    <a:pt x="3470274" y="2526459"/>
                    <a:pt x="3452683" y="2504010"/>
                    <a:pt x="3434000" y="2471713"/>
                  </a:cubicBezTo>
                  <a:cubicBezTo>
                    <a:pt x="3415318" y="2439415"/>
                    <a:pt x="3405976" y="2390182"/>
                    <a:pt x="3405976" y="2324013"/>
                  </a:cubicBezTo>
                  <a:cubicBezTo>
                    <a:pt x="3405976" y="2236575"/>
                    <a:pt x="3429147" y="2156425"/>
                    <a:pt x="3475490" y="2083559"/>
                  </a:cubicBezTo>
                  <a:cubicBezTo>
                    <a:pt x="3521834" y="2010695"/>
                    <a:pt x="3579216" y="1974261"/>
                    <a:pt x="3647640" y="1974261"/>
                  </a:cubicBezTo>
                  <a:close/>
                  <a:moveTo>
                    <a:pt x="2436843" y="1974261"/>
                  </a:moveTo>
                  <a:cubicBezTo>
                    <a:pt x="2467498" y="1974261"/>
                    <a:pt x="2493651" y="1986669"/>
                    <a:pt x="2515303" y="2011482"/>
                  </a:cubicBezTo>
                  <a:cubicBezTo>
                    <a:pt x="2536954" y="2036295"/>
                    <a:pt x="2547779" y="2067214"/>
                    <a:pt x="2547779" y="2104238"/>
                  </a:cubicBezTo>
                  <a:cubicBezTo>
                    <a:pt x="2547779" y="2131808"/>
                    <a:pt x="2542528" y="2155242"/>
                    <a:pt x="2532027" y="2174542"/>
                  </a:cubicBezTo>
                  <a:cubicBezTo>
                    <a:pt x="2521526" y="2193842"/>
                    <a:pt x="2508219" y="2203491"/>
                    <a:pt x="2492106" y="2203491"/>
                  </a:cubicBezTo>
                  <a:cubicBezTo>
                    <a:pt x="2477943" y="2203491"/>
                    <a:pt x="2464755" y="2194432"/>
                    <a:pt x="2452544" y="2176314"/>
                  </a:cubicBezTo>
                  <a:cubicBezTo>
                    <a:pt x="2440332" y="2158196"/>
                    <a:pt x="2434226" y="2136534"/>
                    <a:pt x="2434226" y="2111327"/>
                  </a:cubicBezTo>
                  <a:cubicBezTo>
                    <a:pt x="2434226" y="2097147"/>
                    <a:pt x="2436532" y="2084347"/>
                    <a:pt x="2441142" y="2072925"/>
                  </a:cubicBezTo>
                  <a:cubicBezTo>
                    <a:pt x="2445752" y="2061503"/>
                    <a:pt x="2450847" y="2053428"/>
                    <a:pt x="2456427" y="2048703"/>
                  </a:cubicBezTo>
                  <a:cubicBezTo>
                    <a:pt x="2462008" y="2043976"/>
                    <a:pt x="2469045" y="2040234"/>
                    <a:pt x="2477537" y="2037477"/>
                  </a:cubicBezTo>
                  <a:cubicBezTo>
                    <a:pt x="2486029" y="2034720"/>
                    <a:pt x="2490275" y="2029404"/>
                    <a:pt x="2490275" y="2021525"/>
                  </a:cubicBezTo>
                  <a:cubicBezTo>
                    <a:pt x="2490275" y="2014436"/>
                    <a:pt x="2486272" y="2007740"/>
                    <a:pt x="2478264" y="2001439"/>
                  </a:cubicBezTo>
                  <a:cubicBezTo>
                    <a:pt x="2470258" y="1995137"/>
                    <a:pt x="2459218" y="1991985"/>
                    <a:pt x="2445145" y="1991985"/>
                  </a:cubicBezTo>
                  <a:cubicBezTo>
                    <a:pt x="2425734" y="1991985"/>
                    <a:pt x="2409720" y="1999682"/>
                    <a:pt x="2397104" y="2015073"/>
                  </a:cubicBezTo>
                  <a:cubicBezTo>
                    <a:pt x="2384486" y="2030465"/>
                    <a:pt x="2378178" y="2050394"/>
                    <a:pt x="2378178" y="2074863"/>
                  </a:cubicBezTo>
                  <a:cubicBezTo>
                    <a:pt x="2378178" y="2093819"/>
                    <a:pt x="2380366" y="2108819"/>
                    <a:pt x="2384740" y="2119866"/>
                  </a:cubicBezTo>
                  <a:cubicBezTo>
                    <a:pt x="2389116" y="2130913"/>
                    <a:pt x="2396891" y="2144725"/>
                    <a:pt x="2408068" y="2161304"/>
                  </a:cubicBezTo>
                  <a:lnTo>
                    <a:pt x="2466380" y="2244182"/>
                  </a:lnTo>
                  <a:cubicBezTo>
                    <a:pt x="2479505" y="2263925"/>
                    <a:pt x="2489225" y="2284057"/>
                    <a:pt x="2495541" y="2304581"/>
                  </a:cubicBezTo>
                  <a:cubicBezTo>
                    <a:pt x="2501858" y="2325105"/>
                    <a:pt x="2505016" y="2348784"/>
                    <a:pt x="2505016" y="2375615"/>
                  </a:cubicBezTo>
                  <a:cubicBezTo>
                    <a:pt x="2505016" y="2434031"/>
                    <a:pt x="2488224" y="2479421"/>
                    <a:pt x="2454642" y="2511785"/>
                  </a:cubicBezTo>
                  <a:cubicBezTo>
                    <a:pt x="2421060" y="2544150"/>
                    <a:pt x="2383826" y="2560332"/>
                    <a:pt x="2342943" y="2560332"/>
                  </a:cubicBezTo>
                  <a:cubicBezTo>
                    <a:pt x="2306434" y="2560332"/>
                    <a:pt x="2273457" y="2545097"/>
                    <a:pt x="2244011" y="2514628"/>
                  </a:cubicBezTo>
                  <a:cubicBezTo>
                    <a:pt x="2214566" y="2484159"/>
                    <a:pt x="2199842" y="2444394"/>
                    <a:pt x="2199842" y="2395333"/>
                  </a:cubicBezTo>
                  <a:cubicBezTo>
                    <a:pt x="2199842" y="2369228"/>
                    <a:pt x="2205335" y="2346876"/>
                    <a:pt x="2216322" y="2328278"/>
                  </a:cubicBezTo>
                  <a:cubicBezTo>
                    <a:pt x="2227309" y="2309680"/>
                    <a:pt x="2241348" y="2300382"/>
                    <a:pt x="2258438" y="2300382"/>
                  </a:cubicBezTo>
                  <a:cubicBezTo>
                    <a:pt x="2272602" y="2300382"/>
                    <a:pt x="2285788" y="2309834"/>
                    <a:pt x="2297996" y="2328739"/>
                  </a:cubicBezTo>
                  <a:cubicBezTo>
                    <a:pt x="2310203" y="2347645"/>
                    <a:pt x="2316306" y="2369702"/>
                    <a:pt x="2316306" y="2394909"/>
                  </a:cubicBezTo>
                  <a:cubicBezTo>
                    <a:pt x="2316306" y="2413027"/>
                    <a:pt x="2313152" y="2428782"/>
                    <a:pt x="2306844" y="2442173"/>
                  </a:cubicBezTo>
                  <a:cubicBezTo>
                    <a:pt x="2300535" y="2455564"/>
                    <a:pt x="2293499" y="2463638"/>
                    <a:pt x="2285735" y="2466395"/>
                  </a:cubicBezTo>
                  <a:cubicBezTo>
                    <a:pt x="2277970" y="2469153"/>
                    <a:pt x="2271541" y="2471515"/>
                    <a:pt x="2266445" y="2473484"/>
                  </a:cubicBezTo>
                  <a:cubicBezTo>
                    <a:pt x="2261350" y="2475453"/>
                    <a:pt x="2258802" y="2479984"/>
                    <a:pt x="2258802" y="2487073"/>
                  </a:cubicBezTo>
                  <a:cubicBezTo>
                    <a:pt x="2258802" y="2498347"/>
                    <a:pt x="2265475" y="2510225"/>
                    <a:pt x="2278820" y="2522706"/>
                  </a:cubicBezTo>
                  <a:cubicBezTo>
                    <a:pt x="2292164" y="2535186"/>
                    <a:pt x="2308057" y="2541426"/>
                    <a:pt x="2326497" y="2541426"/>
                  </a:cubicBezTo>
                  <a:cubicBezTo>
                    <a:pt x="2342996" y="2541426"/>
                    <a:pt x="2357312" y="2533927"/>
                    <a:pt x="2369444" y="2518930"/>
                  </a:cubicBezTo>
                  <a:cubicBezTo>
                    <a:pt x="2381574" y="2503932"/>
                    <a:pt x="2387641" y="2484593"/>
                    <a:pt x="2387641" y="2460912"/>
                  </a:cubicBezTo>
                  <a:cubicBezTo>
                    <a:pt x="2387641" y="2440382"/>
                    <a:pt x="2385457" y="2424594"/>
                    <a:pt x="2381090" y="2413547"/>
                  </a:cubicBezTo>
                  <a:cubicBezTo>
                    <a:pt x="2376722" y="2402499"/>
                    <a:pt x="2370050" y="2390462"/>
                    <a:pt x="2361072" y="2377434"/>
                  </a:cubicBezTo>
                  <a:cubicBezTo>
                    <a:pt x="2352095" y="2364405"/>
                    <a:pt x="2340933" y="2348421"/>
                    <a:pt x="2327589" y="2329478"/>
                  </a:cubicBezTo>
                  <a:cubicBezTo>
                    <a:pt x="2314244" y="2310536"/>
                    <a:pt x="2304054" y="2294157"/>
                    <a:pt x="2297017" y="2280341"/>
                  </a:cubicBezTo>
                  <a:cubicBezTo>
                    <a:pt x="2289981" y="2266525"/>
                    <a:pt x="2284521" y="2252712"/>
                    <a:pt x="2280640" y="2238902"/>
                  </a:cubicBezTo>
                  <a:cubicBezTo>
                    <a:pt x="2276757" y="2225093"/>
                    <a:pt x="2274816" y="2207135"/>
                    <a:pt x="2274816" y="2185029"/>
                  </a:cubicBezTo>
                  <a:cubicBezTo>
                    <a:pt x="2274816" y="2132140"/>
                    <a:pt x="2289535" y="2083790"/>
                    <a:pt x="2318974" y="2039979"/>
                  </a:cubicBezTo>
                  <a:cubicBezTo>
                    <a:pt x="2348412" y="1996168"/>
                    <a:pt x="2387702" y="1974261"/>
                    <a:pt x="2436843" y="1974261"/>
                  </a:cubicBezTo>
                  <a:close/>
                  <a:moveTo>
                    <a:pt x="987400" y="1974261"/>
                  </a:moveTo>
                  <a:cubicBezTo>
                    <a:pt x="1002443" y="1974261"/>
                    <a:pt x="1016030" y="1980171"/>
                    <a:pt x="1028162" y="1991985"/>
                  </a:cubicBezTo>
                  <a:cubicBezTo>
                    <a:pt x="1040294" y="2003801"/>
                    <a:pt x="1046360" y="2022313"/>
                    <a:pt x="1046360" y="2047520"/>
                  </a:cubicBezTo>
                  <a:lnTo>
                    <a:pt x="1044176" y="2075879"/>
                  </a:lnTo>
                  <a:lnTo>
                    <a:pt x="1069653" y="1986077"/>
                  </a:lnTo>
                  <a:lnTo>
                    <a:pt x="1213050" y="1986077"/>
                  </a:lnTo>
                  <a:lnTo>
                    <a:pt x="1087123" y="2435082"/>
                  </a:lnTo>
                  <a:cubicBezTo>
                    <a:pt x="1085667" y="2439809"/>
                    <a:pt x="1083240" y="2450050"/>
                    <a:pt x="1079844" y="2465805"/>
                  </a:cubicBezTo>
                  <a:cubicBezTo>
                    <a:pt x="1076447" y="2481559"/>
                    <a:pt x="1074748" y="2491406"/>
                    <a:pt x="1074748" y="2495344"/>
                  </a:cubicBezTo>
                  <a:cubicBezTo>
                    <a:pt x="1074748" y="2501646"/>
                    <a:pt x="1075598" y="2506570"/>
                    <a:pt x="1077296" y="2510114"/>
                  </a:cubicBezTo>
                  <a:cubicBezTo>
                    <a:pt x="1078994" y="2513659"/>
                    <a:pt x="1081542" y="2515432"/>
                    <a:pt x="1084939" y="2515432"/>
                  </a:cubicBezTo>
                  <a:cubicBezTo>
                    <a:pt x="1091733" y="2515432"/>
                    <a:pt x="1101195" y="2507554"/>
                    <a:pt x="1113327" y="2491800"/>
                  </a:cubicBezTo>
                  <a:cubicBezTo>
                    <a:pt x="1125459" y="2476045"/>
                    <a:pt x="1138440" y="2453791"/>
                    <a:pt x="1152269" y="2425039"/>
                  </a:cubicBezTo>
                  <a:cubicBezTo>
                    <a:pt x="1166100" y="2396288"/>
                    <a:pt x="1178595" y="2364187"/>
                    <a:pt x="1189757" y="2328739"/>
                  </a:cubicBezTo>
                  <a:lnTo>
                    <a:pt x="1199219" y="2335829"/>
                  </a:lnTo>
                  <a:cubicBezTo>
                    <a:pt x="1185631" y="2376791"/>
                    <a:pt x="1171680" y="2413223"/>
                    <a:pt x="1157365" y="2445127"/>
                  </a:cubicBezTo>
                  <a:cubicBezTo>
                    <a:pt x="1143050" y="2477030"/>
                    <a:pt x="1125216" y="2503812"/>
                    <a:pt x="1103864" y="2525475"/>
                  </a:cubicBezTo>
                  <a:cubicBezTo>
                    <a:pt x="1082512" y="2547137"/>
                    <a:pt x="1056793" y="2557968"/>
                    <a:pt x="1026706" y="2557968"/>
                  </a:cubicBezTo>
                  <a:cubicBezTo>
                    <a:pt x="1002443" y="2557968"/>
                    <a:pt x="984245" y="2547137"/>
                    <a:pt x="972114" y="2525475"/>
                  </a:cubicBezTo>
                  <a:cubicBezTo>
                    <a:pt x="959982" y="2503812"/>
                    <a:pt x="953916" y="2471318"/>
                    <a:pt x="953916" y="2427993"/>
                  </a:cubicBezTo>
                  <a:cubicBezTo>
                    <a:pt x="934991" y="2473682"/>
                    <a:pt x="916914" y="2506766"/>
                    <a:pt x="899688" y="2527248"/>
                  </a:cubicBezTo>
                  <a:cubicBezTo>
                    <a:pt x="882461" y="2547728"/>
                    <a:pt x="860260" y="2557968"/>
                    <a:pt x="833085" y="2557968"/>
                  </a:cubicBezTo>
                  <a:cubicBezTo>
                    <a:pt x="803968" y="2557968"/>
                    <a:pt x="780069" y="2542804"/>
                    <a:pt x="761386" y="2512478"/>
                  </a:cubicBezTo>
                  <a:cubicBezTo>
                    <a:pt x="742703" y="2482150"/>
                    <a:pt x="733362" y="2442567"/>
                    <a:pt x="733362" y="2393727"/>
                  </a:cubicBezTo>
                  <a:cubicBezTo>
                    <a:pt x="733362" y="2300776"/>
                    <a:pt x="759688" y="2207627"/>
                    <a:pt x="812340" y="2114281"/>
                  </a:cubicBezTo>
                  <a:cubicBezTo>
                    <a:pt x="864991" y="2020935"/>
                    <a:pt x="923345" y="1974261"/>
                    <a:pt x="987400" y="1974261"/>
                  </a:cubicBezTo>
                  <a:close/>
                  <a:moveTo>
                    <a:pt x="3957786" y="1973967"/>
                  </a:moveTo>
                  <a:cubicBezTo>
                    <a:pt x="3981079" y="1973967"/>
                    <a:pt x="3999398" y="1985607"/>
                    <a:pt x="4012743" y="2008889"/>
                  </a:cubicBezTo>
                  <a:cubicBezTo>
                    <a:pt x="4026088" y="2032169"/>
                    <a:pt x="4032761" y="2064721"/>
                    <a:pt x="4032761" y="2106544"/>
                  </a:cubicBezTo>
                  <a:cubicBezTo>
                    <a:pt x="4032761" y="2125475"/>
                    <a:pt x="4031669" y="2142636"/>
                    <a:pt x="4029485" y="2158027"/>
                  </a:cubicBezTo>
                  <a:cubicBezTo>
                    <a:pt x="4027301" y="2173419"/>
                    <a:pt x="4025481" y="2185847"/>
                    <a:pt x="4024025" y="2195312"/>
                  </a:cubicBezTo>
                  <a:cubicBezTo>
                    <a:pt x="4045862" y="2124294"/>
                    <a:pt x="4066850" y="2069648"/>
                    <a:pt x="4086989" y="2031376"/>
                  </a:cubicBezTo>
                  <a:cubicBezTo>
                    <a:pt x="4107128" y="1993103"/>
                    <a:pt x="4135395" y="1973967"/>
                    <a:pt x="4171790" y="1973967"/>
                  </a:cubicBezTo>
                  <a:cubicBezTo>
                    <a:pt x="4194598" y="1973967"/>
                    <a:pt x="4214129" y="1985586"/>
                    <a:pt x="4230386" y="2008824"/>
                  </a:cubicBezTo>
                  <a:cubicBezTo>
                    <a:pt x="4246642" y="2032062"/>
                    <a:pt x="4254770" y="2066919"/>
                    <a:pt x="4254770" y="2113394"/>
                  </a:cubicBezTo>
                  <a:cubicBezTo>
                    <a:pt x="4254770" y="2134663"/>
                    <a:pt x="4252102" y="2157310"/>
                    <a:pt x="4246764" y="2181336"/>
                  </a:cubicBezTo>
                  <a:cubicBezTo>
                    <a:pt x="4241426" y="2205362"/>
                    <a:pt x="4234874" y="2231159"/>
                    <a:pt x="4227110" y="2258730"/>
                  </a:cubicBezTo>
                  <a:cubicBezTo>
                    <a:pt x="4219346" y="2286300"/>
                    <a:pt x="4205516" y="2331201"/>
                    <a:pt x="4185620" y="2393432"/>
                  </a:cubicBezTo>
                  <a:cubicBezTo>
                    <a:pt x="4165724" y="2455662"/>
                    <a:pt x="4155776" y="2492292"/>
                    <a:pt x="4155776" y="2503320"/>
                  </a:cubicBezTo>
                  <a:cubicBezTo>
                    <a:pt x="4155776" y="2509622"/>
                    <a:pt x="4156746" y="2514348"/>
                    <a:pt x="4158688" y="2517499"/>
                  </a:cubicBezTo>
                  <a:cubicBezTo>
                    <a:pt x="4160628" y="2520650"/>
                    <a:pt x="4163540" y="2522225"/>
                    <a:pt x="4167423" y="2522225"/>
                  </a:cubicBezTo>
                  <a:cubicBezTo>
                    <a:pt x="4172275" y="2522225"/>
                    <a:pt x="4178826" y="2517506"/>
                    <a:pt x="4187076" y="2508065"/>
                  </a:cubicBezTo>
                  <a:cubicBezTo>
                    <a:pt x="4195326" y="2498624"/>
                    <a:pt x="4206608" y="2480919"/>
                    <a:pt x="4220923" y="2454949"/>
                  </a:cubicBezTo>
                  <a:cubicBezTo>
                    <a:pt x="4235238" y="2428978"/>
                    <a:pt x="4250403" y="2390028"/>
                    <a:pt x="4266417" y="2338100"/>
                  </a:cubicBezTo>
                  <a:lnTo>
                    <a:pt x="4275880" y="2346389"/>
                  </a:lnTo>
                  <a:cubicBezTo>
                    <a:pt x="4253558" y="2411094"/>
                    <a:pt x="4232084" y="2462583"/>
                    <a:pt x="4211460" y="2500856"/>
                  </a:cubicBezTo>
                  <a:cubicBezTo>
                    <a:pt x="4190836" y="2539128"/>
                    <a:pt x="4161842" y="2558264"/>
                    <a:pt x="4124476" y="2558264"/>
                  </a:cubicBezTo>
                  <a:cubicBezTo>
                    <a:pt x="4098757" y="2558264"/>
                    <a:pt x="4079346" y="2545660"/>
                    <a:pt x="4066244" y="2520453"/>
                  </a:cubicBezTo>
                  <a:cubicBezTo>
                    <a:pt x="4053142" y="2495246"/>
                    <a:pt x="4046590" y="2464130"/>
                    <a:pt x="4046590" y="2427107"/>
                  </a:cubicBezTo>
                  <a:cubicBezTo>
                    <a:pt x="4046590" y="2401900"/>
                    <a:pt x="4048289" y="2381418"/>
                    <a:pt x="4051686" y="2365664"/>
                  </a:cubicBezTo>
                  <a:cubicBezTo>
                    <a:pt x="4055083" y="2349909"/>
                    <a:pt x="4065395" y="2313675"/>
                    <a:pt x="4082622" y="2256958"/>
                  </a:cubicBezTo>
                  <a:cubicBezTo>
                    <a:pt x="4099848" y="2200241"/>
                    <a:pt x="4114042" y="2153765"/>
                    <a:pt x="4125204" y="2117529"/>
                  </a:cubicBezTo>
                  <a:cubicBezTo>
                    <a:pt x="4136365" y="2081295"/>
                    <a:pt x="4141945" y="2052936"/>
                    <a:pt x="4141945" y="2032456"/>
                  </a:cubicBezTo>
                  <a:cubicBezTo>
                    <a:pt x="4141945" y="2024579"/>
                    <a:pt x="4140975" y="2018867"/>
                    <a:pt x="4139034" y="2015322"/>
                  </a:cubicBezTo>
                  <a:cubicBezTo>
                    <a:pt x="4137094" y="2011778"/>
                    <a:pt x="4133939" y="2010005"/>
                    <a:pt x="4129572" y="2010005"/>
                  </a:cubicBezTo>
                  <a:cubicBezTo>
                    <a:pt x="4123748" y="2010005"/>
                    <a:pt x="4116348" y="2015910"/>
                    <a:pt x="4107370" y="2027720"/>
                  </a:cubicBezTo>
                  <a:cubicBezTo>
                    <a:pt x="4098392" y="2039529"/>
                    <a:pt x="4087838" y="2058425"/>
                    <a:pt x="4075706" y="2084409"/>
                  </a:cubicBezTo>
                  <a:cubicBezTo>
                    <a:pt x="4063575" y="2110391"/>
                    <a:pt x="4050958" y="2145821"/>
                    <a:pt x="4037856" y="2190697"/>
                  </a:cubicBezTo>
                  <a:lnTo>
                    <a:pt x="3932310" y="2546153"/>
                  </a:lnTo>
                  <a:lnTo>
                    <a:pt x="3790370" y="2546153"/>
                  </a:lnTo>
                  <a:lnTo>
                    <a:pt x="3914112" y="2097406"/>
                  </a:lnTo>
                  <a:cubicBezTo>
                    <a:pt x="3917024" y="2085590"/>
                    <a:pt x="3920421" y="2072402"/>
                    <a:pt x="3924303" y="2057841"/>
                  </a:cubicBezTo>
                  <a:cubicBezTo>
                    <a:pt x="3928186" y="2043281"/>
                    <a:pt x="3930126" y="2032849"/>
                    <a:pt x="3930126" y="2026548"/>
                  </a:cubicBezTo>
                  <a:cubicBezTo>
                    <a:pt x="3930126" y="2021034"/>
                    <a:pt x="3929398" y="2017095"/>
                    <a:pt x="3927942" y="2014732"/>
                  </a:cubicBezTo>
                  <a:cubicBezTo>
                    <a:pt x="3926486" y="2012368"/>
                    <a:pt x="3924303" y="2011186"/>
                    <a:pt x="3921392" y="2011186"/>
                  </a:cubicBezTo>
                  <a:cubicBezTo>
                    <a:pt x="3914598" y="2011186"/>
                    <a:pt x="3906833" y="2016104"/>
                    <a:pt x="3898099" y="2025938"/>
                  </a:cubicBezTo>
                  <a:cubicBezTo>
                    <a:pt x="3889364" y="2035773"/>
                    <a:pt x="3880750" y="2048558"/>
                    <a:pt x="3872258" y="2064293"/>
                  </a:cubicBezTo>
                  <a:cubicBezTo>
                    <a:pt x="3863766" y="2080030"/>
                    <a:pt x="3854546" y="2099895"/>
                    <a:pt x="3844598" y="2123891"/>
                  </a:cubicBezTo>
                  <a:cubicBezTo>
                    <a:pt x="3834650" y="2147886"/>
                    <a:pt x="3824823" y="2172868"/>
                    <a:pt x="3815118" y="2198839"/>
                  </a:cubicBezTo>
                  <a:lnTo>
                    <a:pt x="3805655" y="2191730"/>
                  </a:lnTo>
                  <a:cubicBezTo>
                    <a:pt x="3828948" y="2125462"/>
                    <a:pt x="3851877" y="2072602"/>
                    <a:pt x="3874442" y="2033148"/>
                  </a:cubicBezTo>
                  <a:cubicBezTo>
                    <a:pt x="3897007" y="1993694"/>
                    <a:pt x="3924788" y="1973967"/>
                    <a:pt x="3957786" y="1973967"/>
                  </a:cubicBezTo>
                  <a:close/>
                  <a:moveTo>
                    <a:pt x="1370033" y="1973874"/>
                  </a:moveTo>
                  <a:cubicBezTo>
                    <a:pt x="1395268" y="1973874"/>
                    <a:pt x="1414436" y="1986703"/>
                    <a:pt x="1427538" y="2012359"/>
                  </a:cubicBezTo>
                  <a:cubicBezTo>
                    <a:pt x="1440640" y="2038016"/>
                    <a:pt x="1447192" y="2068998"/>
                    <a:pt x="1447192" y="2105308"/>
                  </a:cubicBezTo>
                  <a:cubicBezTo>
                    <a:pt x="1447192" y="2132940"/>
                    <a:pt x="1445250" y="2155439"/>
                    <a:pt x="1441368" y="2172806"/>
                  </a:cubicBezTo>
                  <a:cubicBezTo>
                    <a:pt x="1437486" y="2190173"/>
                    <a:pt x="1430692" y="2215436"/>
                    <a:pt x="1420987" y="2248594"/>
                  </a:cubicBezTo>
                  <a:cubicBezTo>
                    <a:pt x="1411281" y="2281753"/>
                    <a:pt x="1397088" y="2327342"/>
                    <a:pt x="1378405" y="2385363"/>
                  </a:cubicBezTo>
                  <a:cubicBezTo>
                    <a:pt x="1359721" y="2443385"/>
                    <a:pt x="1350381" y="2481473"/>
                    <a:pt x="1350381" y="2499628"/>
                  </a:cubicBezTo>
                  <a:cubicBezTo>
                    <a:pt x="1350381" y="2507530"/>
                    <a:pt x="1351472" y="2513453"/>
                    <a:pt x="1353656" y="2517397"/>
                  </a:cubicBezTo>
                  <a:cubicBezTo>
                    <a:pt x="1355840" y="2521342"/>
                    <a:pt x="1359115" y="2523314"/>
                    <a:pt x="1363483" y="2523314"/>
                  </a:cubicBezTo>
                  <a:cubicBezTo>
                    <a:pt x="1368821" y="2523314"/>
                    <a:pt x="1375129" y="2519764"/>
                    <a:pt x="1382408" y="2512661"/>
                  </a:cubicBezTo>
                  <a:cubicBezTo>
                    <a:pt x="1389687" y="2505561"/>
                    <a:pt x="1397573" y="2495108"/>
                    <a:pt x="1406065" y="2481303"/>
                  </a:cubicBezTo>
                  <a:cubicBezTo>
                    <a:pt x="1414557" y="2467500"/>
                    <a:pt x="1423656" y="2449357"/>
                    <a:pt x="1433361" y="2426877"/>
                  </a:cubicBezTo>
                  <a:cubicBezTo>
                    <a:pt x="1443066" y="2404395"/>
                    <a:pt x="1453136" y="2375601"/>
                    <a:pt x="1463569" y="2340490"/>
                  </a:cubicBezTo>
                  <a:cubicBezTo>
                    <a:pt x="1474002" y="2305381"/>
                    <a:pt x="1489167" y="2250748"/>
                    <a:pt x="1509063" y="2176591"/>
                  </a:cubicBezTo>
                  <a:cubicBezTo>
                    <a:pt x="1528960" y="2102434"/>
                    <a:pt x="1540969" y="2056480"/>
                    <a:pt x="1545095" y="2038732"/>
                  </a:cubicBezTo>
                  <a:cubicBezTo>
                    <a:pt x="1549219" y="2020984"/>
                    <a:pt x="1553465" y="2003433"/>
                    <a:pt x="1557833" y="1986077"/>
                  </a:cubicBezTo>
                  <a:lnTo>
                    <a:pt x="1699774" y="1986077"/>
                  </a:lnTo>
                  <a:cubicBezTo>
                    <a:pt x="1692980" y="2012861"/>
                    <a:pt x="1683153" y="2052247"/>
                    <a:pt x="1670294" y="2104238"/>
                  </a:cubicBezTo>
                  <a:cubicBezTo>
                    <a:pt x="1657434" y="2156227"/>
                    <a:pt x="1644211" y="2208611"/>
                    <a:pt x="1630623" y="2261389"/>
                  </a:cubicBezTo>
                  <a:cubicBezTo>
                    <a:pt x="1617035" y="2314167"/>
                    <a:pt x="1596290" y="2390773"/>
                    <a:pt x="1568388" y="2491208"/>
                  </a:cubicBezTo>
                  <a:cubicBezTo>
                    <a:pt x="1540484" y="2591643"/>
                    <a:pt x="1502755" y="2671599"/>
                    <a:pt x="1455198" y="2731072"/>
                  </a:cubicBezTo>
                  <a:cubicBezTo>
                    <a:pt x="1407642" y="2790546"/>
                    <a:pt x="1349410" y="2820282"/>
                    <a:pt x="1280502" y="2820282"/>
                  </a:cubicBezTo>
                  <a:cubicBezTo>
                    <a:pt x="1249930" y="2820282"/>
                    <a:pt x="1224453" y="2806891"/>
                    <a:pt x="1204072" y="2780108"/>
                  </a:cubicBezTo>
                  <a:cubicBezTo>
                    <a:pt x="1183691" y="2753325"/>
                    <a:pt x="1173500" y="2721816"/>
                    <a:pt x="1173500" y="2685580"/>
                  </a:cubicBezTo>
                  <a:cubicBezTo>
                    <a:pt x="1173500" y="2657223"/>
                    <a:pt x="1180051" y="2632014"/>
                    <a:pt x="1193153" y="2609959"/>
                  </a:cubicBezTo>
                  <a:cubicBezTo>
                    <a:pt x="1206255" y="2587902"/>
                    <a:pt x="1223968" y="2576875"/>
                    <a:pt x="1246291" y="2576875"/>
                  </a:cubicBezTo>
                  <a:cubicBezTo>
                    <a:pt x="1264730" y="2576875"/>
                    <a:pt x="1280623" y="2586524"/>
                    <a:pt x="1293968" y="2605823"/>
                  </a:cubicBezTo>
                  <a:cubicBezTo>
                    <a:pt x="1307313" y="2625122"/>
                    <a:pt x="1313986" y="2648951"/>
                    <a:pt x="1313986" y="2677309"/>
                  </a:cubicBezTo>
                  <a:cubicBezTo>
                    <a:pt x="1313986" y="2719847"/>
                    <a:pt x="1301368" y="2747023"/>
                    <a:pt x="1276134" y="2758839"/>
                  </a:cubicBezTo>
                  <a:cubicBezTo>
                    <a:pt x="1263517" y="2761990"/>
                    <a:pt x="1254540" y="2764157"/>
                    <a:pt x="1249202" y="2765338"/>
                  </a:cubicBezTo>
                  <a:cubicBezTo>
                    <a:pt x="1243864" y="2766520"/>
                    <a:pt x="1241195" y="2771443"/>
                    <a:pt x="1241195" y="2780108"/>
                  </a:cubicBezTo>
                  <a:cubicBezTo>
                    <a:pt x="1241195" y="2787198"/>
                    <a:pt x="1243747" y="2792514"/>
                    <a:pt x="1248849" y="2796060"/>
                  </a:cubicBezTo>
                  <a:cubicBezTo>
                    <a:pt x="1253953" y="2799604"/>
                    <a:pt x="1261603" y="2801376"/>
                    <a:pt x="1271801" y="2801376"/>
                  </a:cubicBezTo>
                  <a:cubicBezTo>
                    <a:pt x="1297066" y="2801376"/>
                    <a:pt x="1320142" y="2783293"/>
                    <a:pt x="1341031" y="2747125"/>
                  </a:cubicBezTo>
                  <a:cubicBezTo>
                    <a:pt x="1361921" y="2710957"/>
                    <a:pt x="1379775" y="2669282"/>
                    <a:pt x="1394595" y="2622098"/>
                  </a:cubicBezTo>
                  <a:cubicBezTo>
                    <a:pt x="1409414" y="2574914"/>
                    <a:pt x="1428968" y="2505719"/>
                    <a:pt x="1453253" y="2414516"/>
                  </a:cubicBezTo>
                  <a:lnTo>
                    <a:pt x="1451070" y="2413335"/>
                  </a:lnTo>
                  <a:cubicBezTo>
                    <a:pt x="1432599" y="2460093"/>
                    <a:pt x="1413275" y="2495953"/>
                    <a:pt x="1393100" y="2520915"/>
                  </a:cubicBezTo>
                  <a:cubicBezTo>
                    <a:pt x="1372922" y="2545876"/>
                    <a:pt x="1348735" y="2558356"/>
                    <a:pt x="1320536" y="2558356"/>
                  </a:cubicBezTo>
                  <a:cubicBezTo>
                    <a:pt x="1298214" y="2558356"/>
                    <a:pt x="1278804" y="2547106"/>
                    <a:pt x="1262304" y="2524608"/>
                  </a:cubicBezTo>
                  <a:cubicBezTo>
                    <a:pt x="1245805" y="2502108"/>
                    <a:pt x="1237556" y="2467565"/>
                    <a:pt x="1237556" y="2420978"/>
                  </a:cubicBezTo>
                  <a:cubicBezTo>
                    <a:pt x="1237556" y="2399660"/>
                    <a:pt x="1240710" y="2375185"/>
                    <a:pt x="1247018" y="2347552"/>
                  </a:cubicBezTo>
                  <a:cubicBezTo>
                    <a:pt x="1253327" y="2319921"/>
                    <a:pt x="1260484" y="2292289"/>
                    <a:pt x="1268492" y="2264657"/>
                  </a:cubicBezTo>
                  <a:cubicBezTo>
                    <a:pt x="1276498" y="2237025"/>
                    <a:pt x="1290207" y="2193998"/>
                    <a:pt x="1309618" y="2135578"/>
                  </a:cubicBezTo>
                  <a:cubicBezTo>
                    <a:pt x="1329028" y="2077156"/>
                    <a:pt x="1338734" y="2042419"/>
                    <a:pt x="1338734" y="2031366"/>
                  </a:cubicBezTo>
                  <a:cubicBezTo>
                    <a:pt x="1338734" y="2025064"/>
                    <a:pt x="1337763" y="2020338"/>
                    <a:pt x="1335823" y="2017187"/>
                  </a:cubicBezTo>
                  <a:cubicBezTo>
                    <a:pt x="1333881" y="2014037"/>
                    <a:pt x="1330970" y="2012460"/>
                    <a:pt x="1327088" y="2012460"/>
                  </a:cubicBezTo>
                  <a:cubicBezTo>
                    <a:pt x="1314956" y="2012460"/>
                    <a:pt x="1302218" y="2025862"/>
                    <a:pt x="1288873" y="2052662"/>
                  </a:cubicBezTo>
                  <a:cubicBezTo>
                    <a:pt x="1275528" y="2079464"/>
                    <a:pt x="1263760" y="2105675"/>
                    <a:pt x="1253569" y="2131294"/>
                  </a:cubicBezTo>
                  <a:cubicBezTo>
                    <a:pt x="1243379" y="2156913"/>
                    <a:pt x="1235372" y="2177607"/>
                    <a:pt x="1229548" y="2193374"/>
                  </a:cubicBezTo>
                  <a:lnTo>
                    <a:pt x="1220086" y="2186248"/>
                  </a:lnTo>
                  <a:cubicBezTo>
                    <a:pt x="1247261" y="2113481"/>
                    <a:pt x="1270311" y="2059893"/>
                    <a:pt x="1289237" y="2025486"/>
                  </a:cubicBezTo>
                  <a:cubicBezTo>
                    <a:pt x="1308162" y="1991078"/>
                    <a:pt x="1335094" y="1973874"/>
                    <a:pt x="1370033" y="1973874"/>
                  </a:cubicBezTo>
                  <a:close/>
                  <a:moveTo>
                    <a:pt x="3135561" y="1704859"/>
                  </a:moveTo>
                  <a:cubicBezTo>
                    <a:pt x="3129737" y="1726915"/>
                    <a:pt x="3110812" y="1800959"/>
                    <a:pt x="3078784" y="1926989"/>
                  </a:cubicBezTo>
                  <a:cubicBezTo>
                    <a:pt x="3046756" y="2053020"/>
                    <a:pt x="3014728" y="2180235"/>
                    <a:pt x="2982701" y="2308634"/>
                  </a:cubicBezTo>
                  <a:cubicBezTo>
                    <a:pt x="2950673" y="2437034"/>
                    <a:pt x="2932718" y="2509504"/>
                    <a:pt x="2928836" y="2526047"/>
                  </a:cubicBezTo>
                  <a:lnTo>
                    <a:pt x="2992892" y="2526065"/>
                  </a:lnTo>
                  <a:cubicBezTo>
                    <a:pt x="3057432" y="2526065"/>
                    <a:pt x="3115422" y="2452019"/>
                    <a:pt x="3166860" y="2303926"/>
                  </a:cubicBezTo>
                  <a:cubicBezTo>
                    <a:pt x="3218298" y="2155833"/>
                    <a:pt x="3244018" y="2010892"/>
                    <a:pt x="3244018" y="1869100"/>
                  </a:cubicBezTo>
                  <a:cubicBezTo>
                    <a:pt x="3244018" y="1825775"/>
                    <a:pt x="3237831" y="1789145"/>
                    <a:pt x="3225456" y="1759213"/>
                  </a:cubicBezTo>
                  <a:cubicBezTo>
                    <a:pt x="3213082" y="1729279"/>
                    <a:pt x="3199980" y="1712934"/>
                    <a:pt x="3186149" y="1710176"/>
                  </a:cubicBezTo>
                  <a:cubicBezTo>
                    <a:pt x="3172319" y="1707418"/>
                    <a:pt x="3162008" y="1705843"/>
                    <a:pt x="3155214" y="1705449"/>
                  </a:cubicBezTo>
                  <a:cubicBezTo>
                    <a:pt x="3148420" y="1705056"/>
                    <a:pt x="3141869" y="1704859"/>
                    <a:pt x="3135561" y="1704859"/>
                  </a:cubicBezTo>
                  <a:close/>
                  <a:moveTo>
                    <a:pt x="466586" y="1704859"/>
                  </a:moveTo>
                  <a:cubicBezTo>
                    <a:pt x="460762" y="1726915"/>
                    <a:pt x="441837" y="1800959"/>
                    <a:pt x="409809" y="1926989"/>
                  </a:cubicBezTo>
                  <a:cubicBezTo>
                    <a:pt x="377782" y="2053020"/>
                    <a:pt x="345753" y="2180235"/>
                    <a:pt x="313725" y="2308634"/>
                  </a:cubicBezTo>
                  <a:cubicBezTo>
                    <a:pt x="281698" y="2437034"/>
                    <a:pt x="263743" y="2509504"/>
                    <a:pt x="259861" y="2526047"/>
                  </a:cubicBezTo>
                  <a:lnTo>
                    <a:pt x="323916" y="2526065"/>
                  </a:lnTo>
                  <a:cubicBezTo>
                    <a:pt x="388458" y="2526065"/>
                    <a:pt x="446447" y="2452019"/>
                    <a:pt x="497886" y="2303926"/>
                  </a:cubicBezTo>
                  <a:cubicBezTo>
                    <a:pt x="549324" y="2155833"/>
                    <a:pt x="575043" y="2010892"/>
                    <a:pt x="575043" y="1869100"/>
                  </a:cubicBezTo>
                  <a:cubicBezTo>
                    <a:pt x="575043" y="1825775"/>
                    <a:pt x="568856" y="1789145"/>
                    <a:pt x="556482" y="1759213"/>
                  </a:cubicBezTo>
                  <a:cubicBezTo>
                    <a:pt x="544107" y="1729279"/>
                    <a:pt x="531005" y="1712934"/>
                    <a:pt x="517175" y="1710176"/>
                  </a:cubicBezTo>
                  <a:cubicBezTo>
                    <a:pt x="503345" y="1707418"/>
                    <a:pt x="493033" y="1705843"/>
                    <a:pt x="486239" y="1705449"/>
                  </a:cubicBezTo>
                  <a:cubicBezTo>
                    <a:pt x="479445" y="1705056"/>
                    <a:pt x="472894" y="1704859"/>
                    <a:pt x="466586" y="1704859"/>
                  </a:cubicBezTo>
                  <a:close/>
                  <a:moveTo>
                    <a:pt x="2022962" y="1689498"/>
                  </a:moveTo>
                  <a:cubicBezTo>
                    <a:pt x="2037035" y="1689498"/>
                    <a:pt x="2048681" y="1698951"/>
                    <a:pt x="2057901" y="1717857"/>
                  </a:cubicBezTo>
                  <a:cubicBezTo>
                    <a:pt x="2071489" y="1766696"/>
                    <a:pt x="2083863" y="1806673"/>
                    <a:pt x="2095025" y="1837788"/>
                  </a:cubicBezTo>
                  <a:cubicBezTo>
                    <a:pt x="2106186" y="1868904"/>
                    <a:pt x="2120743" y="1895096"/>
                    <a:pt x="2138699" y="1916364"/>
                  </a:cubicBezTo>
                  <a:lnTo>
                    <a:pt x="2132875" y="1928180"/>
                  </a:lnTo>
                  <a:cubicBezTo>
                    <a:pt x="2099877" y="1902973"/>
                    <a:pt x="2067122" y="1877766"/>
                    <a:pt x="2034608" y="1852558"/>
                  </a:cubicBezTo>
                  <a:cubicBezTo>
                    <a:pt x="2017624" y="1836803"/>
                    <a:pt x="2004885" y="1821640"/>
                    <a:pt x="1996393" y="1807067"/>
                  </a:cubicBezTo>
                  <a:cubicBezTo>
                    <a:pt x="1987902" y="1792493"/>
                    <a:pt x="1983655" y="1775361"/>
                    <a:pt x="1983655" y="1755668"/>
                  </a:cubicBezTo>
                  <a:cubicBezTo>
                    <a:pt x="1983655" y="1728885"/>
                    <a:pt x="1985111" y="1712934"/>
                    <a:pt x="1988023" y="1707813"/>
                  </a:cubicBezTo>
                  <a:cubicBezTo>
                    <a:pt x="1990934" y="1702693"/>
                    <a:pt x="1995666" y="1698360"/>
                    <a:pt x="2002217" y="1694816"/>
                  </a:cubicBezTo>
                  <a:cubicBezTo>
                    <a:pt x="2008768" y="1691271"/>
                    <a:pt x="2015683" y="1689498"/>
                    <a:pt x="2022962" y="1689498"/>
                  </a:cubicBezTo>
                  <a:close/>
                  <a:moveTo>
                    <a:pt x="3140656" y="1682409"/>
                  </a:moveTo>
                  <a:cubicBezTo>
                    <a:pt x="3236253" y="1682409"/>
                    <a:pt x="3305526" y="1718644"/>
                    <a:pt x="3348472" y="1791116"/>
                  </a:cubicBezTo>
                  <a:cubicBezTo>
                    <a:pt x="3391418" y="1863587"/>
                    <a:pt x="3412891" y="1947873"/>
                    <a:pt x="3412891" y="2043976"/>
                  </a:cubicBezTo>
                  <a:cubicBezTo>
                    <a:pt x="3412891" y="2127476"/>
                    <a:pt x="3401730" y="2202704"/>
                    <a:pt x="3379407" y="2269659"/>
                  </a:cubicBezTo>
                  <a:cubicBezTo>
                    <a:pt x="3357086" y="2336616"/>
                    <a:pt x="3326513" y="2390970"/>
                    <a:pt x="3287692" y="2432720"/>
                  </a:cubicBezTo>
                  <a:cubicBezTo>
                    <a:pt x="3248870" y="2474469"/>
                    <a:pt x="3204954" y="2504206"/>
                    <a:pt x="3155941" y="2521930"/>
                  </a:cubicBezTo>
                  <a:cubicBezTo>
                    <a:pt x="3106930" y="2539654"/>
                    <a:pt x="3050638" y="2548516"/>
                    <a:pt x="2987068" y="2548516"/>
                  </a:cubicBezTo>
                  <a:lnTo>
                    <a:pt x="2668975" y="2546153"/>
                  </a:lnTo>
                  <a:lnTo>
                    <a:pt x="2668975" y="2527248"/>
                  </a:lnTo>
                  <a:lnTo>
                    <a:pt x="2709010" y="2522521"/>
                  </a:lnTo>
                  <a:cubicBezTo>
                    <a:pt x="2726964" y="2519370"/>
                    <a:pt x="2740188" y="2510114"/>
                    <a:pt x="2748680" y="2494754"/>
                  </a:cubicBezTo>
                  <a:cubicBezTo>
                    <a:pt x="2757172" y="2479393"/>
                    <a:pt x="2768698" y="2444733"/>
                    <a:pt x="2783256" y="2390773"/>
                  </a:cubicBezTo>
                  <a:cubicBezTo>
                    <a:pt x="2797814" y="2336814"/>
                    <a:pt x="2814919" y="2270448"/>
                    <a:pt x="2834573" y="2191675"/>
                  </a:cubicBezTo>
                  <a:cubicBezTo>
                    <a:pt x="2854226" y="2112902"/>
                    <a:pt x="2869634" y="2050278"/>
                    <a:pt x="2880794" y="2003801"/>
                  </a:cubicBezTo>
                  <a:cubicBezTo>
                    <a:pt x="2891956" y="1957326"/>
                    <a:pt x="2904209" y="1906321"/>
                    <a:pt x="2917554" y="1850786"/>
                  </a:cubicBezTo>
                  <a:cubicBezTo>
                    <a:pt x="2930899" y="1795251"/>
                    <a:pt x="2937571" y="1760000"/>
                    <a:pt x="2937571" y="1745033"/>
                  </a:cubicBezTo>
                  <a:cubicBezTo>
                    <a:pt x="2937571" y="1727703"/>
                    <a:pt x="2932233" y="1716478"/>
                    <a:pt x="2921557" y="1711358"/>
                  </a:cubicBezTo>
                  <a:cubicBezTo>
                    <a:pt x="2910882" y="1706237"/>
                    <a:pt x="2889529" y="1703678"/>
                    <a:pt x="2857502" y="1703678"/>
                  </a:cubicBezTo>
                  <a:lnTo>
                    <a:pt x="2857502" y="1684773"/>
                  </a:lnTo>
                  <a:close/>
                  <a:moveTo>
                    <a:pt x="471681" y="1682409"/>
                  </a:moveTo>
                  <a:cubicBezTo>
                    <a:pt x="567278" y="1682409"/>
                    <a:pt x="636551" y="1718644"/>
                    <a:pt x="679497" y="1791116"/>
                  </a:cubicBezTo>
                  <a:cubicBezTo>
                    <a:pt x="722443" y="1863587"/>
                    <a:pt x="743916" y="1947873"/>
                    <a:pt x="743916" y="2043976"/>
                  </a:cubicBezTo>
                  <a:cubicBezTo>
                    <a:pt x="743916" y="2127476"/>
                    <a:pt x="732755" y="2202704"/>
                    <a:pt x="710433" y="2269659"/>
                  </a:cubicBezTo>
                  <a:cubicBezTo>
                    <a:pt x="688111" y="2336616"/>
                    <a:pt x="657539" y="2390970"/>
                    <a:pt x="618717" y="2432720"/>
                  </a:cubicBezTo>
                  <a:cubicBezTo>
                    <a:pt x="579896" y="2474469"/>
                    <a:pt x="535979" y="2504206"/>
                    <a:pt x="486967" y="2521930"/>
                  </a:cubicBezTo>
                  <a:cubicBezTo>
                    <a:pt x="437955" y="2539654"/>
                    <a:pt x="381664" y="2548516"/>
                    <a:pt x="318093" y="2548516"/>
                  </a:cubicBezTo>
                  <a:lnTo>
                    <a:pt x="0" y="2546153"/>
                  </a:lnTo>
                  <a:lnTo>
                    <a:pt x="0" y="2527248"/>
                  </a:lnTo>
                  <a:lnTo>
                    <a:pt x="40034" y="2522521"/>
                  </a:lnTo>
                  <a:cubicBezTo>
                    <a:pt x="57989" y="2519370"/>
                    <a:pt x="71213" y="2510114"/>
                    <a:pt x="79705" y="2494754"/>
                  </a:cubicBezTo>
                  <a:cubicBezTo>
                    <a:pt x="88197" y="2479393"/>
                    <a:pt x="99723" y="2444733"/>
                    <a:pt x="114281" y="2390773"/>
                  </a:cubicBezTo>
                  <a:cubicBezTo>
                    <a:pt x="128839" y="2336814"/>
                    <a:pt x="145944" y="2270448"/>
                    <a:pt x="165598" y="2191675"/>
                  </a:cubicBezTo>
                  <a:cubicBezTo>
                    <a:pt x="185251" y="2112902"/>
                    <a:pt x="200658" y="2050278"/>
                    <a:pt x="211819" y="2003801"/>
                  </a:cubicBezTo>
                  <a:cubicBezTo>
                    <a:pt x="222980" y="1957326"/>
                    <a:pt x="235234" y="1906321"/>
                    <a:pt x="248579" y="1850786"/>
                  </a:cubicBezTo>
                  <a:cubicBezTo>
                    <a:pt x="261924" y="1795251"/>
                    <a:pt x="268596" y="1760000"/>
                    <a:pt x="268596" y="1745033"/>
                  </a:cubicBezTo>
                  <a:cubicBezTo>
                    <a:pt x="268596" y="1727703"/>
                    <a:pt x="263258" y="1716478"/>
                    <a:pt x="252582" y="1711358"/>
                  </a:cubicBezTo>
                  <a:cubicBezTo>
                    <a:pt x="241906" y="1706237"/>
                    <a:pt x="220554" y="1703678"/>
                    <a:pt x="188527" y="1703678"/>
                  </a:cubicBezTo>
                  <a:lnTo>
                    <a:pt x="188527" y="1684773"/>
                  </a:lnTo>
                  <a:close/>
                  <a:moveTo>
                    <a:pt x="4925036" y="1625663"/>
                  </a:moveTo>
                  <a:lnTo>
                    <a:pt x="4925036" y="1681600"/>
                  </a:lnTo>
                  <a:lnTo>
                    <a:pt x="4950436" y="1681600"/>
                  </a:lnTo>
                  <a:cubicBezTo>
                    <a:pt x="4960900" y="1681600"/>
                    <a:pt x="4969082" y="1679095"/>
                    <a:pt x="4974979" y="1674085"/>
                  </a:cubicBezTo>
                  <a:cubicBezTo>
                    <a:pt x="4980878" y="1669074"/>
                    <a:pt x="4983827" y="1662098"/>
                    <a:pt x="4983827" y="1653155"/>
                  </a:cubicBezTo>
                  <a:cubicBezTo>
                    <a:pt x="4983827" y="1644340"/>
                    <a:pt x="4980862" y="1637554"/>
                    <a:pt x="4974933" y="1632797"/>
                  </a:cubicBezTo>
                  <a:cubicBezTo>
                    <a:pt x="4969003" y="1628041"/>
                    <a:pt x="4960583" y="1625663"/>
                    <a:pt x="4949675" y="1625663"/>
                  </a:cubicBezTo>
                  <a:close/>
                  <a:moveTo>
                    <a:pt x="4912288" y="1615389"/>
                  </a:moveTo>
                  <a:lnTo>
                    <a:pt x="4950911" y="1615389"/>
                  </a:lnTo>
                  <a:cubicBezTo>
                    <a:pt x="4965435" y="1615389"/>
                    <a:pt x="4976708" y="1618718"/>
                    <a:pt x="4984731" y="1625377"/>
                  </a:cubicBezTo>
                  <a:cubicBezTo>
                    <a:pt x="4992754" y="1632036"/>
                    <a:pt x="4996765" y="1641232"/>
                    <a:pt x="4996765" y="1652965"/>
                  </a:cubicBezTo>
                  <a:cubicBezTo>
                    <a:pt x="4996765" y="1662985"/>
                    <a:pt x="4993642" y="1671326"/>
                    <a:pt x="4987394" y="1677985"/>
                  </a:cubicBezTo>
                  <a:cubicBezTo>
                    <a:pt x="4981147" y="1684644"/>
                    <a:pt x="4972760" y="1688703"/>
                    <a:pt x="4962232" y="1690162"/>
                  </a:cubicBezTo>
                  <a:lnTo>
                    <a:pt x="5001236" y="1749428"/>
                  </a:lnTo>
                  <a:lnTo>
                    <a:pt x="4986110" y="1749428"/>
                  </a:lnTo>
                  <a:lnTo>
                    <a:pt x="4949295" y="1691684"/>
                  </a:lnTo>
                  <a:lnTo>
                    <a:pt x="4925036" y="1691684"/>
                  </a:lnTo>
                  <a:lnTo>
                    <a:pt x="4925036" y="1749428"/>
                  </a:lnTo>
                  <a:lnTo>
                    <a:pt x="4912288" y="1749428"/>
                  </a:lnTo>
                  <a:close/>
                  <a:moveTo>
                    <a:pt x="4950674" y="1568510"/>
                  </a:moveTo>
                  <a:cubicBezTo>
                    <a:pt x="4887769" y="1568510"/>
                    <a:pt x="4836775" y="1619504"/>
                    <a:pt x="4836775" y="1682409"/>
                  </a:cubicBezTo>
                  <a:cubicBezTo>
                    <a:pt x="4836775" y="1745313"/>
                    <a:pt x="4887769" y="1796307"/>
                    <a:pt x="4950674" y="1796307"/>
                  </a:cubicBezTo>
                  <a:cubicBezTo>
                    <a:pt x="5013578" y="1796307"/>
                    <a:pt x="5064572" y="1745313"/>
                    <a:pt x="5064572" y="1682409"/>
                  </a:cubicBezTo>
                  <a:cubicBezTo>
                    <a:pt x="5064572" y="1619504"/>
                    <a:pt x="5013578" y="1568510"/>
                    <a:pt x="4950674" y="1568510"/>
                  </a:cubicBezTo>
                  <a:close/>
                  <a:moveTo>
                    <a:pt x="4950674" y="1559664"/>
                  </a:moveTo>
                  <a:cubicBezTo>
                    <a:pt x="5018465" y="1559664"/>
                    <a:pt x="5073419" y="1614618"/>
                    <a:pt x="5073419" y="1682409"/>
                  </a:cubicBezTo>
                  <a:cubicBezTo>
                    <a:pt x="5073419" y="1750199"/>
                    <a:pt x="5018465" y="1805153"/>
                    <a:pt x="4950674" y="1805153"/>
                  </a:cubicBezTo>
                  <a:cubicBezTo>
                    <a:pt x="4882884" y="1805153"/>
                    <a:pt x="4827930" y="1750199"/>
                    <a:pt x="4827930" y="1682409"/>
                  </a:cubicBezTo>
                  <a:cubicBezTo>
                    <a:pt x="4827930" y="1614618"/>
                    <a:pt x="4882884" y="1559664"/>
                    <a:pt x="4950674" y="1559664"/>
                  </a:cubicBezTo>
                  <a:close/>
                  <a:moveTo>
                    <a:pt x="1119591" y="1360121"/>
                  </a:moveTo>
                  <a:cubicBezTo>
                    <a:pt x="1109098" y="1363618"/>
                    <a:pt x="1096262" y="1366390"/>
                    <a:pt x="1081082" y="1368436"/>
                  </a:cubicBezTo>
                  <a:cubicBezTo>
                    <a:pt x="1065901" y="1370483"/>
                    <a:pt x="1058311" y="1376901"/>
                    <a:pt x="1058311" y="1387691"/>
                  </a:cubicBezTo>
                  <a:cubicBezTo>
                    <a:pt x="1058311" y="1393123"/>
                    <a:pt x="1060357" y="1397607"/>
                    <a:pt x="1064450" y="1401141"/>
                  </a:cubicBezTo>
                  <a:cubicBezTo>
                    <a:pt x="1068543" y="1404676"/>
                    <a:pt x="1074421" y="1406443"/>
                    <a:pt x="1082086" y="1406443"/>
                  </a:cubicBezTo>
                  <a:cubicBezTo>
                    <a:pt x="1091983" y="1406443"/>
                    <a:pt x="1100708" y="1403485"/>
                    <a:pt x="1108261" y="1397570"/>
                  </a:cubicBezTo>
                  <a:cubicBezTo>
                    <a:pt x="1115814" y="1391654"/>
                    <a:pt x="1119591" y="1381589"/>
                    <a:pt x="1119591" y="1367376"/>
                  </a:cubicBezTo>
                  <a:close/>
                  <a:moveTo>
                    <a:pt x="1997565" y="1314803"/>
                  </a:moveTo>
                  <a:cubicBezTo>
                    <a:pt x="1988115" y="1314803"/>
                    <a:pt x="1980338" y="1317965"/>
                    <a:pt x="1974236" y="1324290"/>
                  </a:cubicBezTo>
                  <a:cubicBezTo>
                    <a:pt x="1968134" y="1330616"/>
                    <a:pt x="1964600" y="1338801"/>
                    <a:pt x="1963632" y="1348847"/>
                  </a:cubicBezTo>
                  <a:lnTo>
                    <a:pt x="2030605" y="1348847"/>
                  </a:lnTo>
                  <a:cubicBezTo>
                    <a:pt x="2029787" y="1336792"/>
                    <a:pt x="2026047" y="1328104"/>
                    <a:pt x="2019387" y="1322783"/>
                  </a:cubicBezTo>
                  <a:cubicBezTo>
                    <a:pt x="2012727" y="1317463"/>
                    <a:pt x="2005453" y="1314803"/>
                    <a:pt x="1997565" y="1314803"/>
                  </a:cubicBezTo>
                  <a:close/>
                  <a:moveTo>
                    <a:pt x="1748911" y="1314803"/>
                  </a:moveTo>
                  <a:cubicBezTo>
                    <a:pt x="1738716" y="1314803"/>
                    <a:pt x="1730344" y="1318616"/>
                    <a:pt x="1723796" y="1326244"/>
                  </a:cubicBezTo>
                  <a:cubicBezTo>
                    <a:pt x="1717247" y="1333871"/>
                    <a:pt x="1713973" y="1345238"/>
                    <a:pt x="1713973" y="1360344"/>
                  </a:cubicBezTo>
                  <a:cubicBezTo>
                    <a:pt x="1713973" y="1375376"/>
                    <a:pt x="1717303" y="1386705"/>
                    <a:pt x="1723963" y="1394333"/>
                  </a:cubicBezTo>
                  <a:cubicBezTo>
                    <a:pt x="1730623" y="1401960"/>
                    <a:pt x="1738939" y="1405774"/>
                    <a:pt x="1748911" y="1405774"/>
                  </a:cubicBezTo>
                  <a:cubicBezTo>
                    <a:pt x="1760370" y="1405774"/>
                    <a:pt x="1769077" y="1401532"/>
                    <a:pt x="1775030" y="1393049"/>
                  </a:cubicBezTo>
                  <a:cubicBezTo>
                    <a:pt x="1780983" y="1384566"/>
                    <a:pt x="1783960" y="1373404"/>
                    <a:pt x="1783960" y="1359563"/>
                  </a:cubicBezTo>
                  <a:cubicBezTo>
                    <a:pt x="1783960" y="1344754"/>
                    <a:pt x="1780592" y="1333592"/>
                    <a:pt x="1773858" y="1326076"/>
                  </a:cubicBezTo>
                  <a:cubicBezTo>
                    <a:pt x="1767123" y="1318560"/>
                    <a:pt x="1758808" y="1314803"/>
                    <a:pt x="1748911" y="1314803"/>
                  </a:cubicBezTo>
                  <a:close/>
                  <a:moveTo>
                    <a:pt x="1621960" y="1314803"/>
                  </a:moveTo>
                  <a:cubicBezTo>
                    <a:pt x="1611542" y="1314803"/>
                    <a:pt x="1603673" y="1318988"/>
                    <a:pt x="1598352" y="1327360"/>
                  </a:cubicBezTo>
                  <a:cubicBezTo>
                    <a:pt x="1593032" y="1335731"/>
                    <a:pt x="1590371" y="1346726"/>
                    <a:pt x="1590371" y="1360344"/>
                  </a:cubicBezTo>
                  <a:cubicBezTo>
                    <a:pt x="1590371" y="1370167"/>
                    <a:pt x="1591804" y="1378482"/>
                    <a:pt x="1594669" y="1385291"/>
                  </a:cubicBezTo>
                  <a:cubicBezTo>
                    <a:pt x="1597534" y="1392100"/>
                    <a:pt x="1601534" y="1397216"/>
                    <a:pt x="1606668" y="1400639"/>
                  </a:cubicBezTo>
                  <a:cubicBezTo>
                    <a:pt x="1611803" y="1404062"/>
                    <a:pt x="1617198" y="1405774"/>
                    <a:pt x="1622853" y="1405774"/>
                  </a:cubicBezTo>
                  <a:cubicBezTo>
                    <a:pt x="1631634" y="1405774"/>
                    <a:pt x="1639075" y="1402165"/>
                    <a:pt x="1645177" y="1394947"/>
                  </a:cubicBezTo>
                  <a:cubicBezTo>
                    <a:pt x="1651279" y="1387728"/>
                    <a:pt x="1654330" y="1376789"/>
                    <a:pt x="1654330" y="1362130"/>
                  </a:cubicBezTo>
                  <a:cubicBezTo>
                    <a:pt x="1654330" y="1347694"/>
                    <a:pt x="1651540" y="1336197"/>
                    <a:pt x="1645959" y="1327639"/>
                  </a:cubicBezTo>
                  <a:cubicBezTo>
                    <a:pt x="1640378" y="1319081"/>
                    <a:pt x="1632378" y="1314803"/>
                    <a:pt x="1621960" y="1314803"/>
                  </a:cubicBezTo>
                  <a:close/>
                  <a:moveTo>
                    <a:pt x="964735" y="1314803"/>
                  </a:moveTo>
                  <a:cubicBezTo>
                    <a:pt x="954317" y="1314803"/>
                    <a:pt x="946448" y="1318988"/>
                    <a:pt x="941127" y="1327360"/>
                  </a:cubicBezTo>
                  <a:cubicBezTo>
                    <a:pt x="935807" y="1335731"/>
                    <a:pt x="933146" y="1346726"/>
                    <a:pt x="933146" y="1360344"/>
                  </a:cubicBezTo>
                  <a:cubicBezTo>
                    <a:pt x="933146" y="1370167"/>
                    <a:pt x="934579" y="1378482"/>
                    <a:pt x="937444" y="1385291"/>
                  </a:cubicBezTo>
                  <a:cubicBezTo>
                    <a:pt x="940309" y="1392100"/>
                    <a:pt x="944308" y="1397216"/>
                    <a:pt x="949443" y="1400639"/>
                  </a:cubicBezTo>
                  <a:cubicBezTo>
                    <a:pt x="954578" y="1404062"/>
                    <a:pt x="959973" y="1405774"/>
                    <a:pt x="965628" y="1405774"/>
                  </a:cubicBezTo>
                  <a:cubicBezTo>
                    <a:pt x="974409" y="1405774"/>
                    <a:pt x="981850" y="1402165"/>
                    <a:pt x="987952" y="1394947"/>
                  </a:cubicBezTo>
                  <a:cubicBezTo>
                    <a:pt x="994054" y="1387728"/>
                    <a:pt x="997105" y="1376789"/>
                    <a:pt x="997105" y="1362130"/>
                  </a:cubicBezTo>
                  <a:cubicBezTo>
                    <a:pt x="997105" y="1347694"/>
                    <a:pt x="994315" y="1336197"/>
                    <a:pt x="988734" y="1327639"/>
                  </a:cubicBezTo>
                  <a:cubicBezTo>
                    <a:pt x="983153" y="1319081"/>
                    <a:pt x="975153" y="1314803"/>
                    <a:pt x="964735" y="1314803"/>
                  </a:cubicBezTo>
                  <a:close/>
                  <a:moveTo>
                    <a:pt x="778365" y="1314803"/>
                  </a:moveTo>
                  <a:cubicBezTo>
                    <a:pt x="768915" y="1314803"/>
                    <a:pt x="761138" y="1317965"/>
                    <a:pt x="755036" y="1324290"/>
                  </a:cubicBezTo>
                  <a:cubicBezTo>
                    <a:pt x="748934" y="1330616"/>
                    <a:pt x="745400" y="1338801"/>
                    <a:pt x="744432" y="1348847"/>
                  </a:cubicBezTo>
                  <a:lnTo>
                    <a:pt x="811405" y="1348847"/>
                  </a:lnTo>
                  <a:cubicBezTo>
                    <a:pt x="810586" y="1336792"/>
                    <a:pt x="806847" y="1328104"/>
                    <a:pt x="800187" y="1322783"/>
                  </a:cubicBezTo>
                  <a:cubicBezTo>
                    <a:pt x="793527" y="1317463"/>
                    <a:pt x="786253" y="1314803"/>
                    <a:pt x="778365" y="1314803"/>
                  </a:cubicBezTo>
                  <a:close/>
                  <a:moveTo>
                    <a:pt x="1348265" y="1301073"/>
                  </a:moveTo>
                  <a:lnTo>
                    <a:pt x="1368357" y="1301073"/>
                  </a:lnTo>
                  <a:lnTo>
                    <a:pt x="1368357" y="1419503"/>
                  </a:lnTo>
                  <a:lnTo>
                    <a:pt x="1348265" y="1419503"/>
                  </a:lnTo>
                  <a:close/>
                  <a:moveTo>
                    <a:pt x="1155682" y="1301073"/>
                  </a:moveTo>
                  <a:lnTo>
                    <a:pt x="1177336" y="1301073"/>
                  </a:lnTo>
                  <a:lnTo>
                    <a:pt x="1205241" y="1378650"/>
                  </a:lnTo>
                  <a:cubicBezTo>
                    <a:pt x="1206879" y="1383412"/>
                    <a:pt x="1208627" y="1389551"/>
                    <a:pt x="1210488" y="1397067"/>
                  </a:cubicBezTo>
                  <a:lnTo>
                    <a:pt x="1210934" y="1397067"/>
                  </a:lnTo>
                  <a:cubicBezTo>
                    <a:pt x="1212794" y="1388435"/>
                    <a:pt x="1215176" y="1380213"/>
                    <a:pt x="1218078" y="1372399"/>
                  </a:cubicBezTo>
                  <a:lnTo>
                    <a:pt x="1244086" y="1301073"/>
                  </a:lnTo>
                  <a:lnTo>
                    <a:pt x="1264512" y="1301073"/>
                  </a:lnTo>
                  <a:lnTo>
                    <a:pt x="1219194" y="1421512"/>
                  </a:lnTo>
                  <a:cubicBezTo>
                    <a:pt x="1219120" y="1421661"/>
                    <a:pt x="1219045" y="1421922"/>
                    <a:pt x="1218971" y="1422294"/>
                  </a:cubicBezTo>
                  <a:cubicBezTo>
                    <a:pt x="1214655" y="1435688"/>
                    <a:pt x="1209613" y="1446571"/>
                    <a:pt x="1203846" y="1454943"/>
                  </a:cubicBezTo>
                  <a:cubicBezTo>
                    <a:pt x="1198079" y="1463314"/>
                    <a:pt x="1189875" y="1467500"/>
                    <a:pt x="1179234" y="1467500"/>
                  </a:cubicBezTo>
                  <a:cubicBezTo>
                    <a:pt x="1175662" y="1467500"/>
                    <a:pt x="1171309" y="1466756"/>
                    <a:pt x="1166174" y="1465268"/>
                  </a:cubicBezTo>
                  <a:lnTo>
                    <a:pt x="1164165" y="1446292"/>
                  </a:lnTo>
                  <a:cubicBezTo>
                    <a:pt x="1168034" y="1447483"/>
                    <a:pt x="1171829" y="1448078"/>
                    <a:pt x="1175550" y="1448078"/>
                  </a:cubicBezTo>
                  <a:cubicBezTo>
                    <a:pt x="1182992" y="1448078"/>
                    <a:pt x="1188145" y="1446032"/>
                    <a:pt x="1191010" y="1441939"/>
                  </a:cubicBezTo>
                  <a:cubicBezTo>
                    <a:pt x="1193875" y="1437846"/>
                    <a:pt x="1197093" y="1430442"/>
                    <a:pt x="1200665" y="1419726"/>
                  </a:cubicBezTo>
                  <a:close/>
                  <a:moveTo>
                    <a:pt x="1997565" y="1298394"/>
                  </a:moveTo>
                  <a:cubicBezTo>
                    <a:pt x="2006197" y="1298394"/>
                    <a:pt x="2014513" y="1300292"/>
                    <a:pt x="2022513" y="1304087"/>
                  </a:cubicBezTo>
                  <a:cubicBezTo>
                    <a:pt x="2030512" y="1307882"/>
                    <a:pt x="2037302" y="1314337"/>
                    <a:pt x="2042883" y="1323453"/>
                  </a:cubicBezTo>
                  <a:cubicBezTo>
                    <a:pt x="2048464" y="1332569"/>
                    <a:pt x="2051255" y="1346540"/>
                    <a:pt x="2051255" y="1365367"/>
                  </a:cubicBezTo>
                  <a:lnTo>
                    <a:pt x="1962516" y="1365367"/>
                  </a:lnTo>
                  <a:cubicBezTo>
                    <a:pt x="1963335" y="1378464"/>
                    <a:pt x="1967074" y="1388472"/>
                    <a:pt x="1973734" y="1395393"/>
                  </a:cubicBezTo>
                  <a:cubicBezTo>
                    <a:pt x="1980394" y="1402313"/>
                    <a:pt x="1988710" y="1405774"/>
                    <a:pt x="1998681" y="1405774"/>
                  </a:cubicBezTo>
                  <a:cubicBezTo>
                    <a:pt x="2006346" y="1405774"/>
                    <a:pt x="2012783" y="1403746"/>
                    <a:pt x="2017992" y="1399690"/>
                  </a:cubicBezTo>
                  <a:cubicBezTo>
                    <a:pt x="2023201" y="1395635"/>
                    <a:pt x="2027182" y="1389514"/>
                    <a:pt x="2029935" y="1381329"/>
                  </a:cubicBezTo>
                  <a:lnTo>
                    <a:pt x="2050585" y="1383896"/>
                  </a:lnTo>
                  <a:cubicBezTo>
                    <a:pt x="2047237" y="1396249"/>
                    <a:pt x="2041097" y="1405737"/>
                    <a:pt x="2032168" y="1412359"/>
                  </a:cubicBezTo>
                  <a:cubicBezTo>
                    <a:pt x="2023238" y="1418982"/>
                    <a:pt x="2012076" y="1422294"/>
                    <a:pt x="1998681" y="1422294"/>
                  </a:cubicBezTo>
                  <a:cubicBezTo>
                    <a:pt x="1980896" y="1422294"/>
                    <a:pt x="1967000" y="1416843"/>
                    <a:pt x="1956991" y="1405941"/>
                  </a:cubicBezTo>
                  <a:cubicBezTo>
                    <a:pt x="1946982" y="1395040"/>
                    <a:pt x="1941978" y="1380138"/>
                    <a:pt x="1941978" y="1361237"/>
                  </a:cubicBezTo>
                  <a:cubicBezTo>
                    <a:pt x="1941978" y="1342559"/>
                    <a:pt x="1946833" y="1327416"/>
                    <a:pt x="1956544" y="1315807"/>
                  </a:cubicBezTo>
                  <a:cubicBezTo>
                    <a:pt x="1966256" y="1304199"/>
                    <a:pt x="1979929" y="1298394"/>
                    <a:pt x="1997565" y="1298394"/>
                  </a:cubicBezTo>
                  <a:close/>
                  <a:moveTo>
                    <a:pt x="1880549" y="1298394"/>
                  </a:moveTo>
                  <a:cubicBezTo>
                    <a:pt x="1886800" y="1298394"/>
                    <a:pt x="1892976" y="1299510"/>
                    <a:pt x="1899078" y="1301743"/>
                  </a:cubicBezTo>
                  <a:cubicBezTo>
                    <a:pt x="1905180" y="1303975"/>
                    <a:pt x="1909961" y="1307324"/>
                    <a:pt x="1913422" y="1311789"/>
                  </a:cubicBezTo>
                  <a:cubicBezTo>
                    <a:pt x="1916882" y="1316254"/>
                    <a:pt x="1919058" y="1321016"/>
                    <a:pt x="1919951" y="1326076"/>
                  </a:cubicBezTo>
                  <a:cubicBezTo>
                    <a:pt x="1920844" y="1331136"/>
                    <a:pt x="1921291" y="1337983"/>
                    <a:pt x="1921291" y="1346615"/>
                  </a:cubicBezTo>
                  <a:lnTo>
                    <a:pt x="1921291" y="1419503"/>
                  </a:lnTo>
                  <a:lnTo>
                    <a:pt x="1901087" y="1419503"/>
                  </a:lnTo>
                  <a:lnTo>
                    <a:pt x="1901087" y="1347508"/>
                  </a:lnTo>
                  <a:cubicBezTo>
                    <a:pt x="1901087" y="1335378"/>
                    <a:pt x="1898911" y="1327044"/>
                    <a:pt x="1894558" y="1322504"/>
                  </a:cubicBezTo>
                  <a:cubicBezTo>
                    <a:pt x="1890204" y="1317965"/>
                    <a:pt x="1884158" y="1315696"/>
                    <a:pt x="1876419" y="1315696"/>
                  </a:cubicBezTo>
                  <a:cubicBezTo>
                    <a:pt x="1870466" y="1315696"/>
                    <a:pt x="1864829" y="1317147"/>
                    <a:pt x="1859509" y="1320049"/>
                  </a:cubicBezTo>
                  <a:cubicBezTo>
                    <a:pt x="1854188" y="1322951"/>
                    <a:pt x="1850411" y="1327044"/>
                    <a:pt x="1848179" y="1332327"/>
                  </a:cubicBezTo>
                  <a:cubicBezTo>
                    <a:pt x="1845947" y="1337610"/>
                    <a:pt x="1844830" y="1345089"/>
                    <a:pt x="1844830" y="1354763"/>
                  </a:cubicBezTo>
                  <a:lnTo>
                    <a:pt x="1844830" y="1419503"/>
                  </a:lnTo>
                  <a:lnTo>
                    <a:pt x="1824739" y="1419503"/>
                  </a:lnTo>
                  <a:lnTo>
                    <a:pt x="1824739" y="1301073"/>
                  </a:lnTo>
                  <a:lnTo>
                    <a:pt x="1842821" y="1301073"/>
                  </a:lnTo>
                  <a:lnTo>
                    <a:pt x="1842821" y="1317816"/>
                  </a:lnTo>
                  <a:lnTo>
                    <a:pt x="1843268" y="1317816"/>
                  </a:lnTo>
                  <a:cubicBezTo>
                    <a:pt x="1847509" y="1311342"/>
                    <a:pt x="1852737" y="1306487"/>
                    <a:pt x="1858950" y="1303250"/>
                  </a:cubicBezTo>
                  <a:cubicBezTo>
                    <a:pt x="1865164" y="1300013"/>
                    <a:pt x="1872364" y="1298394"/>
                    <a:pt x="1880549" y="1298394"/>
                  </a:cubicBezTo>
                  <a:close/>
                  <a:moveTo>
                    <a:pt x="1748911" y="1298394"/>
                  </a:moveTo>
                  <a:cubicBezTo>
                    <a:pt x="1764910" y="1298394"/>
                    <a:pt x="1778174" y="1303603"/>
                    <a:pt x="1788704" y="1314021"/>
                  </a:cubicBezTo>
                  <a:cubicBezTo>
                    <a:pt x="1799233" y="1324439"/>
                    <a:pt x="1804498" y="1339248"/>
                    <a:pt x="1804498" y="1358446"/>
                  </a:cubicBezTo>
                  <a:cubicBezTo>
                    <a:pt x="1804498" y="1381738"/>
                    <a:pt x="1798805" y="1398202"/>
                    <a:pt x="1787420" y="1407839"/>
                  </a:cubicBezTo>
                  <a:cubicBezTo>
                    <a:pt x="1776035" y="1417475"/>
                    <a:pt x="1763198" y="1422294"/>
                    <a:pt x="1748911" y="1422294"/>
                  </a:cubicBezTo>
                  <a:cubicBezTo>
                    <a:pt x="1733953" y="1422294"/>
                    <a:pt x="1720968" y="1417345"/>
                    <a:pt x="1709955" y="1407448"/>
                  </a:cubicBezTo>
                  <a:cubicBezTo>
                    <a:pt x="1698942" y="1397551"/>
                    <a:pt x="1693435" y="1381850"/>
                    <a:pt x="1693435" y="1360344"/>
                  </a:cubicBezTo>
                  <a:cubicBezTo>
                    <a:pt x="1693435" y="1339508"/>
                    <a:pt x="1698756" y="1323974"/>
                    <a:pt x="1709397" y="1313742"/>
                  </a:cubicBezTo>
                  <a:cubicBezTo>
                    <a:pt x="1720038" y="1303510"/>
                    <a:pt x="1733209" y="1298394"/>
                    <a:pt x="1748911" y="1298394"/>
                  </a:cubicBezTo>
                  <a:close/>
                  <a:moveTo>
                    <a:pt x="1434511" y="1298394"/>
                  </a:moveTo>
                  <a:cubicBezTo>
                    <a:pt x="1448650" y="1298394"/>
                    <a:pt x="1459645" y="1301166"/>
                    <a:pt x="1467495" y="1306710"/>
                  </a:cubicBezTo>
                  <a:cubicBezTo>
                    <a:pt x="1475346" y="1312254"/>
                    <a:pt x="1480053" y="1320532"/>
                    <a:pt x="1481615" y="1331546"/>
                  </a:cubicBezTo>
                  <a:lnTo>
                    <a:pt x="1461970" y="1334225"/>
                  </a:lnTo>
                  <a:cubicBezTo>
                    <a:pt x="1461077" y="1327751"/>
                    <a:pt x="1458454" y="1322895"/>
                    <a:pt x="1454101" y="1319658"/>
                  </a:cubicBezTo>
                  <a:cubicBezTo>
                    <a:pt x="1449747" y="1316421"/>
                    <a:pt x="1443701" y="1314803"/>
                    <a:pt x="1435962" y="1314803"/>
                  </a:cubicBezTo>
                  <a:cubicBezTo>
                    <a:pt x="1428298" y="1314803"/>
                    <a:pt x="1422103" y="1316105"/>
                    <a:pt x="1417377" y="1318709"/>
                  </a:cubicBezTo>
                  <a:cubicBezTo>
                    <a:pt x="1412652" y="1321314"/>
                    <a:pt x="1410289" y="1325109"/>
                    <a:pt x="1410289" y="1330095"/>
                  </a:cubicBezTo>
                  <a:cubicBezTo>
                    <a:pt x="1410289" y="1334783"/>
                    <a:pt x="1412168" y="1338131"/>
                    <a:pt x="1415926" y="1340141"/>
                  </a:cubicBezTo>
                  <a:cubicBezTo>
                    <a:pt x="1419684" y="1342150"/>
                    <a:pt x="1427107" y="1344605"/>
                    <a:pt x="1438195" y="1347508"/>
                  </a:cubicBezTo>
                  <a:cubicBezTo>
                    <a:pt x="1450696" y="1350707"/>
                    <a:pt x="1460054" y="1353535"/>
                    <a:pt x="1466267" y="1355991"/>
                  </a:cubicBezTo>
                  <a:cubicBezTo>
                    <a:pt x="1472481" y="1358446"/>
                    <a:pt x="1477318" y="1361888"/>
                    <a:pt x="1480778" y="1366316"/>
                  </a:cubicBezTo>
                  <a:cubicBezTo>
                    <a:pt x="1484238" y="1370743"/>
                    <a:pt x="1485969" y="1376901"/>
                    <a:pt x="1485969" y="1384789"/>
                  </a:cubicBezTo>
                  <a:cubicBezTo>
                    <a:pt x="1485969" y="1395356"/>
                    <a:pt x="1481653" y="1404248"/>
                    <a:pt x="1473021" y="1411466"/>
                  </a:cubicBezTo>
                  <a:cubicBezTo>
                    <a:pt x="1464388" y="1418685"/>
                    <a:pt x="1452854" y="1422294"/>
                    <a:pt x="1438418" y="1422294"/>
                  </a:cubicBezTo>
                  <a:cubicBezTo>
                    <a:pt x="1423386" y="1422294"/>
                    <a:pt x="1411647" y="1419112"/>
                    <a:pt x="1403201" y="1412750"/>
                  </a:cubicBezTo>
                  <a:cubicBezTo>
                    <a:pt x="1394755" y="1406388"/>
                    <a:pt x="1389565" y="1396844"/>
                    <a:pt x="1387630" y="1384119"/>
                  </a:cubicBezTo>
                  <a:lnTo>
                    <a:pt x="1407610" y="1381105"/>
                  </a:lnTo>
                  <a:cubicBezTo>
                    <a:pt x="1408652" y="1389365"/>
                    <a:pt x="1411722" y="1395542"/>
                    <a:pt x="1416819" y="1399635"/>
                  </a:cubicBezTo>
                  <a:cubicBezTo>
                    <a:pt x="1421917" y="1403727"/>
                    <a:pt x="1429042" y="1405774"/>
                    <a:pt x="1438195" y="1405774"/>
                  </a:cubicBezTo>
                  <a:cubicBezTo>
                    <a:pt x="1446976" y="1405774"/>
                    <a:pt x="1453710" y="1403932"/>
                    <a:pt x="1458398" y="1400249"/>
                  </a:cubicBezTo>
                  <a:cubicBezTo>
                    <a:pt x="1463086" y="1396565"/>
                    <a:pt x="1465430" y="1392082"/>
                    <a:pt x="1465430" y="1386798"/>
                  </a:cubicBezTo>
                  <a:cubicBezTo>
                    <a:pt x="1465430" y="1383226"/>
                    <a:pt x="1464351" y="1380361"/>
                    <a:pt x="1462193" y="1378203"/>
                  </a:cubicBezTo>
                  <a:cubicBezTo>
                    <a:pt x="1460035" y="1376045"/>
                    <a:pt x="1457338" y="1374427"/>
                    <a:pt x="1454101" y="1373348"/>
                  </a:cubicBezTo>
                  <a:cubicBezTo>
                    <a:pt x="1450864" y="1372269"/>
                    <a:pt x="1443590" y="1370353"/>
                    <a:pt x="1432279" y="1367599"/>
                  </a:cubicBezTo>
                  <a:cubicBezTo>
                    <a:pt x="1415461" y="1363581"/>
                    <a:pt x="1404355" y="1358707"/>
                    <a:pt x="1398960" y="1352977"/>
                  </a:cubicBezTo>
                  <a:cubicBezTo>
                    <a:pt x="1393565" y="1347247"/>
                    <a:pt x="1390867" y="1340401"/>
                    <a:pt x="1390867" y="1332439"/>
                  </a:cubicBezTo>
                  <a:cubicBezTo>
                    <a:pt x="1390867" y="1322542"/>
                    <a:pt x="1394811" y="1314393"/>
                    <a:pt x="1402699" y="1307994"/>
                  </a:cubicBezTo>
                  <a:cubicBezTo>
                    <a:pt x="1410587" y="1301594"/>
                    <a:pt x="1421191" y="1298394"/>
                    <a:pt x="1434511" y="1298394"/>
                  </a:cubicBezTo>
                  <a:close/>
                  <a:moveTo>
                    <a:pt x="1093806" y="1298394"/>
                  </a:moveTo>
                  <a:cubicBezTo>
                    <a:pt x="1108019" y="1298394"/>
                    <a:pt x="1118456" y="1300496"/>
                    <a:pt x="1125116" y="1304701"/>
                  </a:cubicBezTo>
                  <a:cubicBezTo>
                    <a:pt x="1131776" y="1308905"/>
                    <a:pt x="1135869" y="1313984"/>
                    <a:pt x="1137394" y="1319937"/>
                  </a:cubicBezTo>
                  <a:cubicBezTo>
                    <a:pt x="1138920" y="1325890"/>
                    <a:pt x="1139683" y="1333555"/>
                    <a:pt x="1139683" y="1342931"/>
                  </a:cubicBezTo>
                  <a:lnTo>
                    <a:pt x="1139683" y="1369943"/>
                  </a:lnTo>
                  <a:cubicBezTo>
                    <a:pt x="1139683" y="1386389"/>
                    <a:pt x="1139999" y="1397421"/>
                    <a:pt x="1140631" y="1403039"/>
                  </a:cubicBezTo>
                  <a:cubicBezTo>
                    <a:pt x="1141264" y="1408657"/>
                    <a:pt x="1143106" y="1414145"/>
                    <a:pt x="1146157" y="1419503"/>
                  </a:cubicBezTo>
                  <a:lnTo>
                    <a:pt x="1125060" y="1419503"/>
                  </a:lnTo>
                  <a:cubicBezTo>
                    <a:pt x="1123125" y="1415782"/>
                    <a:pt x="1121749" y="1410908"/>
                    <a:pt x="1120930" y="1404881"/>
                  </a:cubicBezTo>
                  <a:cubicBezTo>
                    <a:pt x="1107461" y="1416489"/>
                    <a:pt x="1092913" y="1422294"/>
                    <a:pt x="1077286" y="1422294"/>
                  </a:cubicBezTo>
                  <a:cubicBezTo>
                    <a:pt x="1064785" y="1422294"/>
                    <a:pt x="1054925" y="1419168"/>
                    <a:pt x="1047707" y="1412917"/>
                  </a:cubicBezTo>
                  <a:cubicBezTo>
                    <a:pt x="1040489" y="1406667"/>
                    <a:pt x="1036880" y="1398407"/>
                    <a:pt x="1036880" y="1388138"/>
                  </a:cubicBezTo>
                  <a:cubicBezTo>
                    <a:pt x="1036880" y="1378315"/>
                    <a:pt x="1040358" y="1370222"/>
                    <a:pt x="1047316" y="1363860"/>
                  </a:cubicBezTo>
                  <a:cubicBezTo>
                    <a:pt x="1054274" y="1357498"/>
                    <a:pt x="1066348" y="1353275"/>
                    <a:pt x="1083537" y="1351191"/>
                  </a:cubicBezTo>
                  <a:lnTo>
                    <a:pt x="1102290" y="1348400"/>
                  </a:lnTo>
                  <a:cubicBezTo>
                    <a:pt x="1109284" y="1347284"/>
                    <a:pt x="1115052" y="1345908"/>
                    <a:pt x="1119591" y="1344271"/>
                  </a:cubicBezTo>
                  <a:cubicBezTo>
                    <a:pt x="1119591" y="1338243"/>
                    <a:pt x="1119405" y="1333983"/>
                    <a:pt x="1119033" y="1331490"/>
                  </a:cubicBezTo>
                  <a:cubicBezTo>
                    <a:pt x="1118661" y="1328997"/>
                    <a:pt x="1117563" y="1326411"/>
                    <a:pt x="1115740" y="1323732"/>
                  </a:cubicBezTo>
                  <a:cubicBezTo>
                    <a:pt x="1113917" y="1321053"/>
                    <a:pt x="1110996" y="1318895"/>
                    <a:pt x="1106978" y="1317258"/>
                  </a:cubicBezTo>
                  <a:cubicBezTo>
                    <a:pt x="1102959" y="1315621"/>
                    <a:pt x="1097564" y="1314803"/>
                    <a:pt x="1090793" y="1314803"/>
                  </a:cubicBezTo>
                  <a:cubicBezTo>
                    <a:pt x="1082161" y="1314803"/>
                    <a:pt x="1075333" y="1316402"/>
                    <a:pt x="1070310" y="1319602"/>
                  </a:cubicBezTo>
                  <a:cubicBezTo>
                    <a:pt x="1065287" y="1322802"/>
                    <a:pt x="1061846" y="1328755"/>
                    <a:pt x="1059985" y="1337462"/>
                  </a:cubicBezTo>
                  <a:lnTo>
                    <a:pt x="1040340" y="1334894"/>
                  </a:lnTo>
                  <a:cubicBezTo>
                    <a:pt x="1042498" y="1322765"/>
                    <a:pt x="1048042" y="1313649"/>
                    <a:pt x="1056971" y="1307547"/>
                  </a:cubicBezTo>
                  <a:cubicBezTo>
                    <a:pt x="1065901" y="1301445"/>
                    <a:pt x="1078179" y="1298394"/>
                    <a:pt x="1093806" y="1298394"/>
                  </a:cubicBezTo>
                  <a:close/>
                  <a:moveTo>
                    <a:pt x="778365" y="1298394"/>
                  </a:moveTo>
                  <a:cubicBezTo>
                    <a:pt x="786997" y="1298394"/>
                    <a:pt x="795313" y="1300292"/>
                    <a:pt x="803312" y="1304087"/>
                  </a:cubicBezTo>
                  <a:cubicBezTo>
                    <a:pt x="811312" y="1307882"/>
                    <a:pt x="818102" y="1314337"/>
                    <a:pt x="823683" y="1323453"/>
                  </a:cubicBezTo>
                  <a:cubicBezTo>
                    <a:pt x="829264" y="1332569"/>
                    <a:pt x="832055" y="1346540"/>
                    <a:pt x="832055" y="1365367"/>
                  </a:cubicBezTo>
                  <a:lnTo>
                    <a:pt x="743316" y="1365367"/>
                  </a:lnTo>
                  <a:cubicBezTo>
                    <a:pt x="744135" y="1378464"/>
                    <a:pt x="747874" y="1388472"/>
                    <a:pt x="754534" y="1395393"/>
                  </a:cubicBezTo>
                  <a:cubicBezTo>
                    <a:pt x="761194" y="1402313"/>
                    <a:pt x="769510" y="1405774"/>
                    <a:pt x="779481" y="1405774"/>
                  </a:cubicBezTo>
                  <a:cubicBezTo>
                    <a:pt x="787146" y="1405774"/>
                    <a:pt x="793583" y="1403746"/>
                    <a:pt x="798792" y="1399690"/>
                  </a:cubicBezTo>
                  <a:cubicBezTo>
                    <a:pt x="804001" y="1395635"/>
                    <a:pt x="807982" y="1389514"/>
                    <a:pt x="810735" y="1381329"/>
                  </a:cubicBezTo>
                  <a:lnTo>
                    <a:pt x="831385" y="1383896"/>
                  </a:lnTo>
                  <a:cubicBezTo>
                    <a:pt x="828037" y="1396249"/>
                    <a:pt x="821897" y="1405737"/>
                    <a:pt x="812968" y="1412359"/>
                  </a:cubicBezTo>
                  <a:cubicBezTo>
                    <a:pt x="804038" y="1418982"/>
                    <a:pt x="792876" y="1422294"/>
                    <a:pt x="779481" y="1422294"/>
                  </a:cubicBezTo>
                  <a:cubicBezTo>
                    <a:pt x="761696" y="1422294"/>
                    <a:pt x="747800" y="1416843"/>
                    <a:pt x="737791" y="1405941"/>
                  </a:cubicBezTo>
                  <a:cubicBezTo>
                    <a:pt x="727782" y="1395040"/>
                    <a:pt x="722778" y="1380138"/>
                    <a:pt x="722778" y="1361237"/>
                  </a:cubicBezTo>
                  <a:cubicBezTo>
                    <a:pt x="722778" y="1342559"/>
                    <a:pt x="727633" y="1327416"/>
                    <a:pt x="737344" y="1315807"/>
                  </a:cubicBezTo>
                  <a:cubicBezTo>
                    <a:pt x="747055" y="1304199"/>
                    <a:pt x="760729" y="1298394"/>
                    <a:pt x="778365" y="1298394"/>
                  </a:cubicBezTo>
                  <a:close/>
                  <a:moveTo>
                    <a:pt x="561969" y="1259438"/>
                  </a:moveTo>
                  <a:lnTo>
                    <a:pt x="561969" y="1301073"/>
                  </a:lnTo>
                  <a:lnTo>
                    <a:pt x="582061" y="1301073"/>
                  </a:lnTo>
                  <a:lnTo>
                    <a:pt x="582061" y="1316588"/>
                  </a:lnTo>
                  <a:lnTo>
                    <a:pt x="561969" y="1316588"/>
                  </a:lnTo>
                  <a:lnTo>
                    <a:pt x="561969" y="1385905"/>
                  </a:lnTo>
                  <a:cubicBezTo>
                    <a:pt x="561969" y="1391858"/>
                    <a:pt x="562583" y="1396081"/>
                    <a:pt x="563811" y="1398574"/>
                  </a:cubicBezTo>
                  <a:cubicBezTo>
                    <a:pt x="565039" y="1401067"/>
                    <a:pt x="568145" y="1402313"/>
                    <a:pt x="573131" y="1402313"/>
                  </a:cubicBezTo>
                  <a:cubicBezTo>
                    <a:pt x="576033" y="1402313"/>
                    <a:pt x="579010" y="1402016"/>
                    <a:pt x="582061" y="1401421"/>
                  </a:cubicBezTo>
                  <a:lnTo>
                    <a:pt x="584851" y="1419280"/>
                  </a:lnTo>
                  <a:cubicBezTo>
                    <a:pt x="578898" y="1420471"/>
                    <a:pt x="573875" y="1421066"/>
                    <a:pt x="569783" y="1421066"/>
                  </a:cubicBezTo>
                  <a:cubicBezTo>
                    <a:pt x="561002" y="1421066"/>
                    <a:pt x="554602" y="1419522"/>
                    <a:pt x="550584" y="1416434"/>
                  </a:cubicBezTo>
                  <a:cubicBezTo>
                    <a:pt x="546565" y="1413345"/>
                    <a:pt x="544110" y="1409420"/>
                    <a:pt x="543217" y="1404658"/>
                  </a:cubicBezTo>
                  <a:cubicBezTo>
                    <a:pt x="542324" y="1399895"/>
                    <a:pt x="541877" y="1393272"/>
                    <a:pt x="541877" y="1384789"/>
                  </a:cubicBezTo>
                  <a:lnTo>
                    <a:pt x="541877" y="1316588"/>
                  </a:lnTo>
                  <a:lnTo>
                    <a:pt x="527255" y="1316588"/>
                  </a:lnTo>
                  <a:lnTo>
                    <a:pt x="527255" y="1301073"/>
                  </a:lnTo>
                  <a:lnTo>
                    <a:pt x="541877" y="1301073"/>
                  </a:lnTo>
                  <a:lnTo>
                    <a:pt x="541877" y="1271605"/>
                  </a:lnTo>
                  <a:close/>
                  <a:moveTo>
                    <a:pt x="1652544" y="1255867"/>
                  </a:moveTo>
                  <a:lnTo>
                    <a:pt x="1672636" y="1255867"/>
                  </a:lnTo>
                  <a:lnTo>
                    <a:pt x="1672636" y="1419503"/>
                  </a:lnTo>
                  <a:lnTo>
                    <a:pt x="1653884" y="1419503"/>
                  </a:lnTo>
                  <a:lnTo>
                    <a:pt x="1653884" y="1404434"/>
                  </a:lnTo>
                  <a:lnTo>
                    <a:pt x="1653437" y="1404434"/>
                  </a:lnTo>
                  <a:cubicBezTo>
                    <a:pt x="1646219" y="1416341"/>
                    <a:pt x="1635318" y="1422294"/>
                    <a:pt x="1620732" y="1422294"/>
                  </a:cubicBezTo>
                  <a:cubicBezTo>
                    <a:pt x="1606222" y="1422294"/>
                    <a:pt x="1594111" y="1416545"/>
                    <a:pt x="1584400" y="1405048"/>
                  </a:cubicBezTo>
                  <a:cubicBezTo>
                    <a:pt x="1574689" y="1393551"/>
                    <a:pt x="1569833" y="1378650"/>
                    <a:pt x="1569833" y="1360344"/>
                  </a:cubicBezTo>
                  <a:cubicBezTo>
                    <a:pt x="1569833" y="1341220"/>
                    <a:pt x="1574410" y="1326113"/>
                    <a:pt x="1583563" y="1315026"/>
                  </a:cubicBezTo>
                  <a:cubicBezTo>
                    <a:pt x="1592716" y="1303938"/>
                    <a:pt x="1604808" y="1298394"/>
                    <a:pt x="1619839" y="1298394"/>
                  </a:cubicBezTo>
                  <a:cubicBezTo>
                    <a:pt x="1633978" y="1298394"/>
                    <a:pt x="1644731" y="1303789"/>
                    <a:pt x="1652098" y="1314579"/>
                  </a:cubicBezTo>
                  <a:lnTo>
                    <a:pt x="1652544" y="1314579"/>
                  </a:lnTo>
                  <a:close/>
                  <a:moveTo>
                    <a:pt x="1348265" y="1255867"/>
                  </a:moveTo>
                  <a:lnTo>
                    <a:pt x="1368357" y="1255867"/>
                  </a:lnTo>
                  <a:lnTo>
                    <a:pt x="1368357" y="1278637"/>
                  </a:lnTo>
                  <a:lnTo>
                    <a:pt x="1348265" y="1278637"/>
                  </a:lnTo>
                  <a:close/>
                  <a:moveTo>
                    <a:pt x="995319" y="1255867"/>
                  </a:moveTo>
                  <a:lnTo>
                    <a:pt x="1015411" y="1255867"/>
                  </a:lnTo>
                  <a:lnTo>
                    <a:pt x="1015411" y="1419503"/>
                  </a:lnTo>
                  <a:lnTo>
                    <a:pt x="996659" y="1419503"/>
                  </a:lnTo>
                  <a:lnTo>
                    <a:pt x="996659" y="1404434"/>
                  </a:lnTo>
                  <a:lnTo>
                    <a:pt x="996212" y="1404434"/>
                  </a:lnTo>
                  <a:cubicBezTo>
                    <a:pt x="988994" y="1416341"/>
                    <a:pt x="978092" y="1422294"/>
                    <a:pt x="963507" y="1422294"/>
                  </a:cubicBezTo>
                  <a:cubicBezTo>
                    <a:pt x="948997" y="1422294"/>
                    <a:pt x="936886" y="1416545"/>
                    <a:pt x="927175" y="1405048"/>
                  </a:cubicBezTo>
                  <a:cubicBezTo>
                    <a:pt x="917464" y="1393551"/>
                    <a:pt x="912608" y="1378650"/>
                    <a:pt x="912608" y="1360344"/>
                  </a:cubicBezTo>
                  <a:cubicBezTo>
                    <a:pt x="912608" y="1341220"/>
                    <a:pt x="917185" y="1326113"/>
                    <a:pt x="926337" y="1315026"/>
                  </a:cubicBezTo>
                  <a:cubicBezTo>
                    <a:pt x="935490" y="1303938"/>
                    <a:pt x="947583" y="1298394"/>
                    <a:pt x="962614" y="1298394"/>
                  </a:cubicBezTo>
                  <a:cubicBezTo>
                    <a:pt x="976753" y="1298394"/>
                    <a:pt x="987506" y="1303789"/>
                    <a:pt x="994873" y="1314579"/>
                  </a:cubicBezTo>
                  <a:lnTo>
                    <a:pt x="995319" y="1314579"/>
                  </a:lnTo>
                  <a:close/>
                  <a:moveTo>
                    <a:pt x="605315" y="1255867"/>
                  </a:moveTo>
                  <a:lnTo>
                    <a:pt x="625407" y="1255867"/>
                  </a:lnTo>
                  <a:lnTo>
                    <a:pt x="625407" y="1314579"/>
                  </a:lnTo>
                  <a:cubicBezTo>
                    <a:pt x="634932" y="1303789"/>
                    <a:pt x="646838" y="1298394"/>
                    <a:pt x="661126" y="1298394"/>
                  </a:cubicBezTo>
                  <a:cubicBezTo>
                    <a:pt x="668790" y="1298394"/>
                    <a:pt x="676120" y="1299957"/>
                    <a:pt x="683115" y="1303082"/>
                  </a:cubicBezTo>
                  <a:cubicBezTo>
                    <a:pt x="690110" y="1306208"/>
                    <a:pt x="695021" y="1311007"/>
                    <a:pt x="697849" y="1317481"/>
                  </a:cubicBezTo>
                  <a:cubicBezTo>
                    <a:pt x="700677" y="1323955"/>
                    <a:pt x="702091" y="1332960"/>
                    <a:pt x="702091" y="1344494"/>
                  </a:cubicBezTo>
                  <a:lnTo>
                    <a:pt x="702091" y="1419503"/>
                  </a:lnTo>
                  <a:lnTo>
                    <a:pt x="681887" y="1419503"/>
                  </a:lnTo>
                  <a:lnTo>
                    <a:pt x="681887" y="1344717"/>
                  </a:lnTo>
                  <a:cubicBezTo>
                    <a:pt x="681887" y="1335043"/>
                    <a:pt x="679804" y="1327788"/>
                    <a:pt x="675637" y="1322951"/>
                  </a:cubicBezTo>
                  <a:cubicBezTo>
                    <a:pt x="671469" y="1318114"/>
                    <a:pt x="665256" y="1315696"/>
                    <a:pt x="656996" y="1315696"/>
                  </a:cubicBezTo>
                  <a:cubicBezTo>
                    <a:pt x="648810" y="1315696"/>
                    <a:pt x="641499" y="1318542"/>
                    <a:pt x="635062" y="1324235"/>
                  </a:cubicBezTo>
                  <a:cubicBezTo>
                    <a:pt x="628625" y="1329927"/>
                    <a:pt x="625407" y="1340103"/>
                    <a:pt x="625407" y="1354763"/>
                  </a:cubicBezTo>
                  <a:lnTo>
                    <a:pt x="625407" y="1419503"/>
                  </a:lnTo>
                  <a:lnTo>
                    <a:pt x="605315" y="1419503"/>
                  </a:lnTo>
                  <a:close/>
                  <a:moveTo>
                    <a:pt x="353833" y="1255867"/>
                  </a:moveTo>
                  <a:lnTo>
                    <a:pt x="375599" y="1255867"/>
                  </a:lnTo>
                  <a:lnTo>
                    <a:pt x="375599" y="1419503"/>
                  </a:lnTo>
                  <a:lnTo>
                    <a:pt x="353833" y="1419503"/>
                  </a:lnTo>
                  <a:close/>
                  <a:moveTo>
                    <a:pt x="451873" y="1253076"/>
                  </a:moveTo>
                  <a:cubicBezTo>
                    <a:pt x="457827" y="1253076"/>
                    <a:pt x="464077" y="1253746"/>
                    <a:pt x="470626" y="1255085"/>
                  </a:cubicBezTo>
                  <a:lnTo>
                    <a:pt x="467612" y="1272721"/>
                  </a:lnTo>
                  <a:cubicBezTo>
                    <a:pt x="463594" y="1271977"/>
                    <a:pt x="459650" y="1271605"/>
                    <a:pt x="455780" y="1271605"/>
                  </a:cubicBezTo>
                  <a:cubicBezTo>
                    <a:pt x="450943" y="1271605"/>
                    <a:pt x="446981" y="1272628"/>
                    <a:pt x="443893" y="1274675"/>
                  </a:cubicBezTo>
                  <a:cubicBezTo>
                    <a:pt x="440804" y="1276721"/>
                    <a:pt x="439260" y="1281800"/>
                    <a:pt x="439260" y="1289911"/>
                  </a:cubicBezTo>
                  <a:lnTo>
                    <a:pt x="439260" y="1301073"/>
                  </a:lnTo>
                  <a:lnTo>
                    <a:pt x="462143" y="1301073"/>
                  </a:lnTo>
                  <a:lnTo>
                    <a:pt x="462143" y="1316588"/>
                  </a:lnTo>
                  <a:lnTo>
                    <a:pt x="439260" y="1316588"/>
                  </a:lnTo>
                  <a:lnTo>
                    <a:pt x="439260" y="1419503"/>
                  </a:lnTo>
                  <a:lnTo>
                    <a:pt x="419168" y="1419503"/>
                  </a:lnTo>
                  <a:lnTo>
                    <a:pt x="419168" y="1316588"/>
                  </a:lnTo>
                  <a:lnTo>
                    <a:pt x="401309" y="1316588"/>
                  </a:lnTo>
                  <a:lnTo>
                    <a:pt x="401309" y="1301073"/>
                  </a:lnTo>
                  <a:lnTo>
                    <a:pt x="419168" y="1301073"/>
                  </a:lnTo>
                  <a:lnTo>
                    <a:pt x="419168" y="1288237"/>
                  </a:lnTo>
                  <a:cubicBezTo>
                    <a:pt x="419168" y="1282284"/>
                    <a:pt x="419727" y="1276889"/>
                    <a:pt x="420843" y="1272052"/>
                  </a:cubicBezTo>
                  <a:cubicBezTo>
                    <a:pt x="421959" y="1267215"/>
                    <a:pt x="424917" y="1262843"/>
                    <a:pt x="429717" y="1258936"/>
                  </a:cubicBezTo>
                  <a:cubicBezTo>
                    <a:pt x="434516" y="1255029"/>
                    <a:pt x="441902" y="1253076"/>
                    <a:pt x="451873" y="1253076"/>
                  </a:cubicBezTo>
                  <a:close/>
                  <a:moveTo>
                    <a:pt x="2016227" y="392116"/>
                  </a:moveTo>
                  <a:cubicBezTo>
                    <a:pt x="2004786" y="392116"/>
                    <a:pt x="1993344" y="403559"/>
                    <a:pt x="1981903" y="426442"/>
                  </a:cubicBezTo>
                  <a:cubicBezTo>
                    <a:pt x="1970462" y="449325"/>
                    <a:pt x="1958240" y="481265"/>
                    <a:pt x="1945239" y="522261"/>
                  </a:cubicBezTo>
                  <a:cubicBezTo>
                    <a:pt x="1932237" y="563256"/>
                    <a:pt x="1921186" y="600678"/>
                    <a:pt x="1912085" y="634530"/>
                  </a:cubicBezTo>
                  <a:cubicBezTo>
                    <a:pt x="1902984" y="668380"/>
                    <a:pt x="1895574" y="699130"/>
                    <a:pt x="1889853" y="726779"/>
                  </a:cubicBezTo>
                  <a:cubicBezTo>
                    <a:pt x="1926257" y="719149"/>
                    <a:pt x="1959281" y="681726"/>
                    <a:pt x="1988924" y="614510"/>
                  </a:cubicBezTo>
                  <a:cubicBezTo>
                    <a:pt x="2018567" y="547295"/>
                    <a:pt x="2033389" y="487946"/>
                    <a:pt x="2033389" y="436462"/>
                  </a:cubicBezTo>
                  <a:cubicBezTo>
                    <a:pt x="2033389" y="422159"/>
                    <a:pt x="2032348" y="411193"/>
                    <a:pt x="2030268" y="403562"/>
                  </a:cubicBezTo>
                  <a:cubicBezTo>
                    <a:pt x="2028188" y="395931"/>
                    <a:pt x="2023507" y="392116"/>
                    <a:pt x="2016227" y="392116"/>
                  </a:cubicBezTo>
                  <a:close/>
                  <a:moveTo>
                    <a:pt x="2012094" y="367698"/>
                  </a:moveTo>
                  <a:cubicBezTo>
                    <a:pt x="2048043" y="367698"/>
                    <a:pt x="2077481" y="382781"/>
                    <a:pt x="2100408" y="412943"/>
                  </a:cubicBezTo>
                  <a:cubicBezTo>
                    <a:pt x="2123335" y="443105"/>
                    <a:pt x="2134799" y="477816"/>
                    <a:pt x="2134799" y="517076"/>
                  </a:cubicBezTo>
                  <a:cubicBezTo>
                    <a:pt x="2134799" y="592722"/>
                    <a:pt x="2110806" y="649457"/>
                    <a:pt x="2062818" y="687280"/>
                  </a:cubicBezTo>
                  <a:cubicBezTo>
                    <a:pt x="2014831" y="725104"/>
                    <a:pt x="1956408" y="744015"/>
                    <a:pt x="1887550" y="744015"/>
                  </a:cubicBezTo>
                  <a:cubicBezTo>
                    <a:pt x="1884420" y="762179"/>
                    <a:pt x="1881552" y="785848"/>
                    <a:pt x="1878944" y="815024"/>
                  </a:cubicBezTo>
                  <a:cubicBezTo>
                    <a:pt x="1876336" y="844199"/>
                    <a:pt x="1875032" y="868347"/>
                    <a:pt x="1875032" y="887468"/>
                  </a:cubicBezTo>
                  <a:cubicBezTo>
                    <a:pt x="1875032" y="941030"/>
                    <a:pt x="1879068" y="978809"/>
                    <a:pt x="1887141" y="1000803"/>
                  </a:cubicBezTo>
                  <a:cubicBezTo>
                    <a:pt x="1895214" y="1022797"/>
                    <a:pt x="1907064" y="1033793"/>
                    <a:pt x="1922690" y="1033793"/>
                  </a:cubicBezTo>
                  <a:cubicBezTo>
                    <a:pt x="1934667" y="1033793"/>
                    <a:pt x="1945343" y="1031168"/>
                    <a:pt x="1954716" y="1025917"/>
                  </a:cubicBezTo>
                  <a:cubicBezTo>
                    <a:pt x="1964089" y="1020664"/>
                    <a:pt x="1975027" y="1011354"/>
                    <a:pt x="1987528" y="997987"/>
                  </a:cubicBezTo>
                  <a:cubicBezTo>
                    <a:pt x="2000029" y="984618"/>
                    <a:pt x="2013181" y="965044"/>
                    <a:pt x="2026983" y="939266"/>
                  </a:cubicBezTo>
                  <a:cubicBezTo>
                    <a:pt x="2040785" y="913487"/>
                    <a:pt x="2051854" y="888186"/>
                    <a:pt x="2060192" y="863364"/>
                  </a:cubicBezTo>
                  <a:lnTo>
                    <a:pt x="2071125" y="877750"/>
                  </a:lnTo>
                  <a:cubicBezTo>
                    <a:pt x="2049250" y="934306"/>
                    <a:pt x="2023467" y="981753"/>
                    <a:pt x="1993774" y="1020092"/>
                  </a:cubicBezTo>
                  <a:cubicBezTo>
                    <a:pt x="1964083" y="1058432"/>
                    <a:pt x="1928142" y="1077602"/>
                    <a:pt x="1885953" y="1077602"/>
                  </a:cubicBezTo>
                  <a:cubicBezTo>
                    <a:pt x="1847469" y="1077602"/>
                    <a:pt x="1811455" y="1056285"/>
                    <a:pt x="1777912" y="1013651"/>
                  </a:cubicBezTo>
                  <a:cubicBezTo>
                    <a:pt x="1744367" y="971018"/>
                    <a:pt x="1727596" y="908504"/>
                    <a:pt x="1727596" y="826110"/>
                  </a:cubicBezTo>
                  <a:cubicBezTo>
                    <a:pt x="1727596" y="711145"/>
                    <a:pt x="1755864" y="606001"/>
                    <a:pt x="1812399" y="510680"/>
                  </a:cubicBezTo>
                  <a:cubicBezTo>
                    <a:pt x="1868935" y="415359"/>
                    <a:pt x="1935500" y="367698"/>
                    <a:pt x="2012094" y="367698"/>
                  </a:cubicBezTo>
                  <a:close/>
                  <a:moveTo>
                    <a:pt x="2288800" y="367340"/>
                  </a:moveTo>
                  <a:cubicBezTo>
                    <a:pt x="2313762" y="367340"/>
                    <a:pt x="2333395" y="381489"/>
                    <a:pt x="2347697" y="409790"/>
                  </a:cubicBezTo>
                  <a:cubicBezTo>
                    <a:pt x="2361998" y="438089"/>
                    <a:pt x="2369148" y="477659"/>
                    <a:pt x="2369148" y="528499"/>
                  </a:cubicBezTo>
                  <a:cubicBezTo>
                    <a:pt x="2369148" y="551511"/>
                    <a:pt x="2367978" y="572371"/>
                    <a:pt x="2365638" y="591080"/>
                  </a:cubicBezTo>
                  <a:cubicBezTo>
                    <a:pt x="2363298" y="609790"/>
                    <a:pt x="2361348" y="624898"/>
                    <a:pt x="2359788" y="636404"/>
                  </a:cubicBezTo>
                  <a:cubicBezTo>
                    <a:pt x="2383190" y="550075"/>
                    <a:pt x="2405682" y="483648"/>
                    <a:pt x="2427264" y="437125"/>
                  </a:cubicBezTo>
                  <a:cubicBezTo>
                    <a:pt x="2448847" y="390602"/>
                    <a:pt x="2479140" y="367340"/>
                    <a:pt x="2518144" y="367340"/>
                  </a:cubicBezTo>
                  <a:cubicBezTo>
                    <a:pt x="2542587" y="367340"/>
                    <a:pt x="2563520" y="381464"/>
                    <a:pt x="2580941" y="409712"/>
                  </a:cubicBezTo>
                  <a:cubicBezTo>
                    <a:pt x="2598363" y="437959"/>
                    <a:pt x="2607073" y="480331"/>
                    <a:pt x="2607073" y="536826"/>
                  </a:cubicBezTo>
                  <a:cubicBezTo>
                    <a:pt x="2607073" y="562679"/>
                    <a:pt x="2604214" y="590209"/>
                    <a:pt x="2598493" y="619414"/>
                  </a:cubicBezTo>
                  <a:cubicBezTo>
                    <a:pt x="2592772" y="648620"/>
                    <a:pt x="2585752" y="679979"/>
                    <a:pt x="2577430" y="713493"/>
                  </a:cubicBezTo>
                  <a:cubicBezTo>
                    <a:pt x="2569110" y="747007"/>
                    <a:pt x="2554288" y="801587"/>
                    <a:pt x="2532966" y="877234"/>
                  </a:cubicBezTo>
                  <a:cubicBezTo>
                    <a:pt x="2511644" y="952880"/>
                    <a:pt x="2500982" y="997407"/>
                    <a:pt x="2500982" y="1010812"/>
                  </a:cubicBezTo>
                  <a:cubicBezTo>
                    <a:pt x="2500982" y="1018473"/>
                    <a:pt x="2502022" y="1024217"/>
                    <a:pt x="2504103" y="1028048"/>
                  </a:cubicBezTo>
                  <a:cubicBezTo>
                    <a:pt x="2506183" y="1031878"/>
                    <a:pt x="2509304" y="1033793"/>
                    <a:pt x="2513464" y="1033793"/>
                  </a:cubicBezTo>
                  <a:cubicBezTo>
                    <a:pt x="2518665" y="1033793"/>
                    <a:pt x="2525685" y="1028056"/>
                    <a:pt x="2534526" y="1016580"/>
                  </a:cubicBezTo>
                  <a:cubicBezTo>
                    <a:pt x="2543367" y="1005104"/>
                    <a:pt x="2555458" y="983583"/>
                    <a:pt x="2570800" y="952013"/>
                  </a:cubicBezTo>
                  <a:cubicBezTo>
                    <a:pt x="2586142" y="920444"/>
                    <a:pt x="2602393" y="873097"/>
                    <a:pt x="2619555" y="809974"/>
                  </a:cubicBezTo>
                  <a:lnTo>
                    <a:pt x="2629696" y="820050"/>
                  </a:lnTo>
                  <a:cubicBezTo>
                    <a:pt x="2605774" y="898704"/>
                    <a:pt x="2582761" y="961293"/>
                    <a:pt x="2560659" y="1007817"/>
                  </a:cubicBezTo>
                  <a:cubicBezTo>
                    <a:pt x="2538557" y="1054340"/>
                    <a:pt x="2507483" y="1077602"/>
                    <a:pt x="2467439" y="1077602"/>
                  </a:cubicBezTo>
                  <a:cubicBezTo>
                    <a:pt x="2439876" y="1077602"/>
                    <a:pt x="2419074" y="1062280"/>
                    <a:pt x="2405032" y="1031639"/>
                  </a:cubicBezTo>
                  <a:cubicBezTo>
                    <a:pt x="2390991" y="1000998"/>
                    <a:pt x="2383970" y="963174"/>
                    <a:pt x="2383970" y="918169"/>
                  </a:cubicBezTo>
                  <a:cubicBezTo>
                    <a:pt x="2383970" y="887528"/>
                    <a:pt x="2385790" y="862631"/>
                    <a:pt x="2389431" y="843480"/>
                  </a:cubicBezTo>
                  <a:cubicBezTo>
                    <a:pt x="2393071" y="824329"/>
                    <a:pt x="2404122" y="780283"/>
                    <a:pt x="2422584" y="711339"/>
                  </a:cubicBezTo>
                  <a:cubicBezTo>
                    <a:pt x="2441046" y="642395"/>
                    <a:pt x="2456257" y="585900"/>
                    <a:pt x="2468219" y="541852"/>
                  </a:cubicBezTo>
                  <a:cubicBezTo>
                    <a:pt x="2480180" y="497806"/>
                    <a:pt x="2486160" y="463333"/>
                    <a:pt x="2486160" y="438438"/>
                  </a:cubicBezTo>
                  <a:cubicBezTo>
                    <a:pt x="2486160" y="428863"/>
                    <a:pt x="2485120" y="421920"/>
                    <a:pt x="2483041" y="417611"/>
                  </a:cubicBezTo>
                  <a:cubicBezTo>
                    <a:pt x="2480961" y="413302"/>
                    <a:pt x="2477580" y="411147"/>
                    <a:pt x="2472900" y="411147"/>
                  </a:cubicBezTo>
                  <a:cubicBezTo>
                    <a:pt x="2466658" y="411147"/>
                    <a:pt x="2458728" y="418326"/>
                    <a:pt x="2449106" y="432681"/>
                  </a:cubicBezTo>
                  <a:cubicBezTo>
                    <a:pt x="2439486" y="447037"/>
                    <a:pt x="2428175" y="470006"/>
                    <a:pt x="2415173" y="501591"/>
                  </a:cubicBezTo>
                  <a:cubicBezTo>
                    <a:pt x="2402172" y="533175"/>
                    <a:pt x="2388650" y="576243"/>
                    <a:pt x="2374609" y="630793"/>
                  </a:cubicBezTo>
                  <a:lnTo>
                    <a:pt x="2261497" y="1062879"/>
                  </a:lnTo>
                  <a:lnTo>
                    <a:pt x="2109381" y="1062879"/>
                  </a:lnTo>
                  <a:lnTo>
                    <a:pt x="2241995" y="517390"/>
                  </a:lnTo>
                  <a:cubicBezTo>
                    <a:pt x="2245116" y="503027"/>
                    <a:pt x="2248756" y="486996"/>
                    <a:pt x="2252916" y="469296"/>
                  </a:cubicBezTo>
                  <a:cubicBezTo>
                    <a:pt x="2257077" y="451597"/>
                    <a:pt x="2259157" y="438917"/>
                    <a:pt x="2259157" y="431256"/>
                  </a:cubicBezTo>
                  <a:cubicBezTo>
                    <a:pt x="2259157" y="424554"/>
                    <a:pt x="2258377" y="419766"/>
                    <a:pt x="2256817" y="416893"/>
                  </a:cubicBezTo>
                  <a:cubicBezTo>
                    <a:pt x="2255257" y="414020"/>
                    <a:pt x="2252916" y="412583"/>
                    <a:pt x="2249796" y="412583"/>
                  </a:cubicBezTo>
                  <a:cubicBezTo>
                    <a:pt x="2242515" y="412583"/>
                    <a:pt x="2234194" y="418561"/>
                    <a:pt x="2224833" y="430515"/>
                  </a:cubicBezTo>
                  <a:cubicBezTo>
                    <a:pt x="2215473" y="442470"/>
                    <a:pt x="2206241" y="458012"/>
                    <a:pt x="2197140" y="477139"/>
                  </a:cubicBezTo>
                  <a:cubicBezTo>
                    <a:pt x="2188039" y="496268"/>
                    <a:pt x="2178159" y="520417"/>
                    <a:pt x="2167497" y="549585"/>
                  </a:cubicBezTo>
                  <a:cubicBezTo>
                    <a:pt x="2156837" y="578753"/>
                    <a:pt x="2146305" y="609121"/>
                    <a:pt x="2135904" y="640690"/>
                  </a:cubicBezTo>
                  <a:lnTo>
                    <a:pt x="2125763" y="632050"/>
                  </a:lnTo>
                  <a:cubicBezTo>
                    <a:pt x="2150725" y="551495"/>
                    <a:pt x="2175298" y="487239"/>
                    <a:pt x="2199480" y="439280"/>
                  </a:cubicBezTo>
                  <a:cubicBezTo>
                    <a:pt x="2223663" y="391319"/>
                    <a:pt x="2253437" y="367340"/>
                    <a:pt x="2288800" y="367340"/>
                  </a:cubicBezTo>
                  <a:close/>
                  <a:moveTo>
                    <a:pt x="1346590" y="15800"/>
                  </a:moveTo>
                  <a:lnTo>
                    <a:pt x="1576715" y="15800"/>
                  </a:lnTo>
                  <a:lnTo>
                    <a:pt x="1468283" y="495531"/>
                  </a:lnTo>
                  <a:cubicBezTo>
                    <a:pt x="1488565" y="452442"/>
                    <a:pt x="1505598" y="420365"/>
                    <a:pt x="1519379" y="399297"/>
                  </a:cubicBezTo>
                  <a:cubicBezTo>
                    <a:pt x="1533161" y="378232"/>
                    <a:pt x="1554872" y="367698"/>
                    <a:pt x="1584516" y="367698"/>
                  </a:cubicBezTo>
                  <a:cubicBezTo>
                    <a:pt x="1609998" y="367698"/>
                    <a:pt x="1632751" y="382061"/>
                    <a:pt x="1652773" y="410789"/>
                  </a:cubicBezTo>
                  <a:cubicBezTo>
                    <a:pt x="1672795" y="439516"/>
                    <a:pt x="1682806" y="482604"/>
                    <a:pt x="1682806" y="540058"/>
                  </a:cubicBezTo>
                  <a:cubicBezTo>
                    <a:pt x="1682806" y="572614"/>
                    <a:pt x="1680856" y="598468"/>
                    <a:pt x="1676955" y="617619"/>
                  </a:cubicBezTo>
                  <a:cubicBezTo>
                    <a:pt x="1673055" y="636770"/>
                    <a:pt x="1664344" y="672678"/>
                    <a:pt x="1650823" y="725343"/>
                  </a:cubicBezTo>
                  <a:cubicBezTo>
                    <a:pt x="1637301" y="778008"/>
                    <a:pt x="1621570" y="835461"/>
                    <a:pt x="1603627" y="897702"/>
                  </a:cubicBezTo>
                  <a:cubicBezTo>
                    <a:pt x="1585686" y="959942"/>
                    <a:pt x="1576715" y="998244"/>
                    <a:pt x="1576715" y="1012608"/>
                  </a:cubicBezTo>
                  <a:cubicBezTo>
                    <a:pt x="1576715" y="1019310"/>
                    <a:pt x="1577885" y="1024577"/>
                    <a:pt x="1580225" y="1028407"/>
                  </a:cubicBezTo>
                  <a:cubicBezTo>
                    <a:pt x="1582566" y="1032238"/>
                    <a:pt x="1585816" y="1034152"/>
                    <a:pt x="1589976" y="1034152"/>
                  </a:cubicBezTo>
                  <a:cubicBezTo>
                    <a:pt x="1604018" y="1034152"/>
                    <a:pt x="1618710" y="1017157"/>
                    <a:pt x="1634051" y="983163"/>
                  </a:cubicBezTo>
                  <a:cubicBezTo>
                    <a:pt x="1649392" y="949170"/>
                    <a:pt x="1660964" y="921161"/>
                    <a:pt x="1668765" y="899137"/>
                  </a:cubicBezTo>
                  <a:cubicBezTo>
                    <a:pt x="1676566" y="877115"/>
                    <a:pt x="1683066" y="857006"/>
                    <a:pt x="1688267" y="838813"/>
                  </a:cubicBezTo>
                  <a:lnTo>
                    <a:pt x="1698408" y="847430"/>
                  </a:lnTo>
                  <a:cubicBezTo>
                    <a:pt x="1674485" y="923076"/>
                    <a:pt x="1652383" y="980290"/>
                    <a:pt x="1632101" y="1019071"/>
                  </a:cubicBezTo>
                  <a:cubicBezTo>
                    <a:pt x="1611819" y="1057852"/>
                    <a:pt x="1582175" y="1077242"/>
                    <a:pt x="1543171" y="1077242"/>
                  </a:cubicBezTo>
                  <a:cubicBezTo>
                    <a:pt x="1515608" y="1077242"/>
                    <a:pt x="1494676" y="1061922"/>
                    <a:pt x="1480375" y="1031279"/>
                  </a:cubicBezTo>
                  <a:cubicBezTo>
                    <a:pt x="1466073" y="1000638"/>
                    <a:pt x="1458922" y="961380"/>
                    <a:pt x="1458922" y="913501"/>
                  </a:cubicBezTo>
                  <a:cubicBezTo>
                    <a:pt x="1458922" y="876157"/>
                    <a:pt x="1463083" y="838813"/>
                    <a:pt x="1471404" y="801468"/>
                  </a:cubicBezTo>
                  <a:cubicBezTo>
                    <a:pt x="1479205" y="772741"/>
                    <a:pt x="1489346" y="736115"/>
                    <a:pt x="1501827" y="691590"/>
                  </a:cubicBezTo>
                  <a:cubicBezTo>
                    <a:pt x="1514308" y="647063"/>
                    <a:pt x="1527830" y="599426"/>
                    <a:pt x="1542391" y="548676"/>
                  </a:cubicBezTo>
                  <a:cubicBezTo>
                    <a:pt x="1556953" y="497925"/>
                    <a:pt x="1564233" y="459623"/>
                    <a:pt x="1564233" y="433770"/>
                  </a:cubicBezTo>
                  <a:cubicBezTo>
                    <a:pt x="1564233" y="423236"/>
                    <a:pt x="1563064" y="415577"/>
                    <a:pt x="1560723" y="410789"/>
                  </a:cubicBezTo>
                  <a:cubicBezTo>
                    <a:pt x="1558383" y="406001"/>
                    <a:pt x="1554872" y="403606"/>
                    <a:pt x="1550192" y="403606"/>
                  </a:cubicBezTo>
                  <a:cubicBezTo>
                    <a:pt x="1540831" y="403606"/>
                    <a:pt x="1531730" y="408873"/>
                    <a:pt x="1522889" y="419407"/>
                  </a:cubicBezTo>
                  <a:cubicBezTo>
                    <a:pt x="1514048" y="429940"/>
                    <a:pt x="1501827" y="452203"/>
                    <a:pt x="1486225" y="486196"/>
                  </a:cubicBezTo>
                  <a:cubicBezTo>
                    <a:pt x="1470623" y="520188"/>
                    <a:pt x="1455802" y="568306"/>
                    <a:pt x="1441760" y="630546"/>
                  </a:cubicBezTo>
                  <a:lnTo>
                    <a:pt x="1345810" y="1062879"/>
                  </a:lnTo>
                  <a:lnTo>
                    <a:pt x="1194474" y="1062879"/>
                  </a:lnTo>
                  <a:cubicBezTo>
                    <a:pt x="1208516" y="999682"/>
                    <a:pt x="1226198" y="920205"/>
                    <a:pt x="1247520" y="824450"/>
                  </a:cubicBezTo>
                  <a:cubicBezTo>
                    <a:pt x="1268842" y="728695"/>
                    <a:pt x="1293415" y="617380"/>
                    <a:pt x="1321238" y="490505"/>
                  </a:cubicBezTo>
                  <a:cubicBezTo>
                    <a:pt x="1349061" y="363630"/>
                    <a:pt x="1368823" y="272901"/>
                    <a:pt x="1380524" y="218321"/>
                  </a:cubicBezTo>
                  <a:cubicBezTo>
                    <a:pt x="1392225" y="163741"/>
                    <a:pt x="1399506" y="128790"/>
                    <a:pt x="1402366" y="113470"/>
                  </a:cubicBezTo>
                  <a:cubicBezTo>
                    <a:pt x="1405227" y="98149"/>
                    <a:pt x="1406657" y="85223"/>
                    <a:pt x="1406657" y="74689"/>
                  </a:cubicBezTo>
                  <a:cubicBezTo>
                    <a:pt x="1406657" y="52665"/>
                    <a:pt x="1398076" y="41654"/>
                    <a:pt x="1380914" y="41654"/>
                  </a:cubicBezTo>
                  <a:lnTo>
                    <a:pt x="1346590" y="38781"/>
                  </a:lnTo>
                  <a:close/>
                  <a:moveTo>
                    <a:pt x="1811129" y="13841"/>
                  </a:moveTo>
                  <a:lnTo>
                    <a:pt x="1812632" y="16971"/>
                  </a:lnTo>
                  <a:lnTo>
                    <a:pt x="1814971" y="21050"/>
                  </a:lnTo>
                  <a:lnTo>
                    <a:pt x="1818776" y="26166"/>
                  </a:lnTo>
                  <a:lnTo>
                    <a:pt x="1823045" y="32597"/>
                  </a:lnTo>
                  <a:lnTo>
                    <a:pt x="1828810" y="39861"/>
                  </a:lnTo>
                  <a:lnTo>
                    <a:pt x="1836014" y="48365"/>
                  </a:lnTo>
                  <a:lnTo>
                    <a:pt x="1844742" y="57496"/>
                  </a:lnTo>
                  <a:lnTo>
                    <a:pt x="1854677" y="67209"/>
                  </a:lnTo>
                  <a:lnTo>
                    <a:pt x="1860091" y="72336"/>
                  </a:lnTo>
                  <a:lnTo>
                    <a:pt x="1865792" y="77711"/>
                  </a:lnTo>
                  <a:lnTo>
                    <a:pt x="1872182" y="82762"/>
                  </a:lnTo>
                  <a:lnTo>
                    <a:pt x="1878859" y="88062"/>
                  </a:lnTo>
                  <a:lnTo>
                    <a:pt x="1885852" y="93405"/>
                  </a:lnTo>
                  <a:lnTo>
                    <a:pt x="1893477" y="98834"/>
                  </a:lnTo>
                  <a:lnTo>
                    <a:pt x="1901418" y="104307"/>
                  </a:lnTo>
                  <a:lnTo>
                    <a:pt x="1909387" y="109575"/>
                  </a:lnTo>
                  <a:lnTo>
                    <a:pt x="1918592" y="115221"/>
                  </a:lnTo>
                  <a:lnTo>
                    <a:pt x="1927565" y="120208"/>
                  </a:lnTo>
                  <a:lnTo>
                    <a:pt x="1937085" y="125897"/>
                  </a:lnTo>
                  <a:lnTo>
                    <a:pt x="1947666" y="130895"/>
                  </a:lnTo>
                  <a:lnTo>
                    <a:pt x="1957903" y="136055"/>
                  </a:lnTo>
                  <a:lnTo>
                    <a:pt x="1969115" y="141141"/>
                  </a:lnTo>
                  <a:lnTo>
                    <a:pt x="1980672" y="146064"/>
                  </a:lnTo>
                  <a:lnTo>
                    <a:pt x="1992572" y="150826"/>
                  </a:lnTo>
                  <a:lnTo>
                    <a:pt x="2005133" y="155469"/>
                  </a:lnTo>
                  <a:lnTo>
                    <a:pt x="2018381" y="159788"/>
                  </a:lnTo>
                  <a:lnTo>
                    <a:pt x="2031973" y="163946"/>
                  </a:lnTo>
                  <a:lnTo>
                    <a:pt x="2046226" y="167985"/>
                  </a:lnTo>
                  <a:lnTo>
                    <a:pt x="2060822" y="171862"/>
                  </a:lnTo>
                  <a:lnTo>
                    <a:pt x="2076107" y="175417"/>
                  </a:lnTo>
                  <a:lnTo>
                    <a:pt x="2091763" y="178604"/>
                  </a:lnTo>
                  <a:lnTo>
                    <a:pt x="2108080" y="181672"/>
                  </a:lnTo>
                  <a:lnTo>
                    <a:pt x="2125084" y="184417"/>
                  </a:lnTo>
                  <a:lnTo>
                    <a:pt x="2142777" y="186839"/>
                  </a:lnTo>
                  <a:lnTo>
                    <a:pt x="2160841" y="188894"/>
                  </a:lnTo>
                  <a:cubicBezTo>
                    <a:pt x="2167101" y="189403"/>
                    <a:pt x="2173361" y="189912"/>
                    <a:pt x="2179622" y="190421"/>
                  </a:cubicBezTo>
                  <a:lnTo>
                    <a:pt x="2198774" y="191580"/>
                  </a:lnTo>
                  <a:lnTo>
                    <a:pt x="2218558" y="192826"/>
                  </a:lnTo>
                  <a:lnTo>
                    <a:pt x="2239115" y="193133"/>
                  </a:lnTo>
                  <a:lnTo>
                    <a:pt x="2260331" y="193323"/>
                  </a:lnTo>
                  <a:lnTo>
                    <a:pt x="2282291" y="192778"/>
                  </a:lnTo>
                  <a:lnTo>
                    <a:pt x="2304568" y="192277"/>
                  </a:lnTo>
                  <a:lnTo>
                    <a:pt x="2327617" y="190837"/>
                  </a:lnTo>
                  <a:lnTo>
                    <a:pt x="2351669" y="189117"/>
                  </a:lnTo>
                  <a:lnTo>
                    <a:pt x="2376122" y="186826"/>
                  </a:lnTo>
                  <a:lnTo>
                    <a:pt x="2401291" y="184005"/>
                  </a:lnTo>
                  <a:lnTo>
                    <a:pt x="2427147" y="180861"/>
                  </a:lnTo>
                  <a:lnTo>
                    <a:pt x="2453776" y="176779"/>
                  </a:lnTo>
                  <a:lnTo>
                    <a:pt x="2481093" y="172373"/>
                  </a:lnTo>
                  <a:lnTo>
                    <a:pt x="2509154" y="167234"/>
                  </a:lnTo>
                  <a:lnTo>
                    <a:pt x="2537960" y="161361"/>
                  </a:lnTo>
                  <a:lnTo>
                    <a:pt x="2547619" y="159295"/>
                  </a:lnTo>
                  <a:lnTo>
                    <a:pt x="2753374" y="108721"/>
                  </a:lnTo>
                  <a:lnTo>
                    <a:pt x="2783555" y="99416"/>
                  </a:lnTo>
                  <a:lnTo>
                    <a:pt x="2796621" y="96311"/>
                  </a:lnTo>
                  <a:lnTo>
                    <a:pt x="2815240" y="91968"/>
                  </a:lnTo>
                  <a:lnTo>
                    <a:pt x="2833486" y="87991"/>
                  </a:lnTo>
                  <a:lnTo>
                    <a:pt x="2851704" y="84219"/>
                  </a:lnTo>
                  <a:lnTo>
                    <a:pt x="2870182" y="80901"/>
                  </a:lnTo>
                  <a:lnTo>
                    <a:pt x="2888000" y="77701"/>
                  </a:lnTo>
                  <a:lnTo>
                    <a:pt x="2905818" y="74501"/>
                  </a:lnTo>
                  <a:lnTo>
                    <a:pt x="2923552" y="71916"/>
                  </a:lnTo>
                  <a:lnTo>
                    <a:pt x="2940914" y="69698"/>
                  </a:lnTo>
                  <a:lnTo>
                    <a:pt x="2958304" y="67275"/>
                  </a:lnTo>
                  <a:lnTo>
                    <a:pt x="2975322" y="65218"/>
                  </a:lnTo>
                  <a:lnTo>
                    <a:pt x="2992283" y="63572"/>
                  </a:lnTo>
                  <a:lnTo>
                    <a:pt x="3009245" y="61926"/>
                  </a:lnTo>
                  <a:lnTo>
                    <a:pt x="3025835" y="60646"/>
                  </a:lnTo>
                  <a:lnTo>
                    <a:pt x="3042369" y="59777"/>
                  </a:lnTo>
                  <a:lnTo>
                    <a:pt x="3058614" y="58659"/>
                  </a:lnTo>
                  <a:lnTo>
                    <a:pt x="3075091" y="58199"/>
                  </a:lnTo>
                  <a:lnTo>
                    <a:pt x="3090909" y="57858"/>
                  </a:lnTo>
                  <a:lnTo>
                    <a:pt x="3106755" y="57312"/>
                  </a:lnTo>
                  <a:lnTo>
                    <a:pt x="3122516" y="57381"/>
                  </a:lnTo>
                  <a:lnTo>
                    <a:pt x="3137961" y="57406"/>
                  </a:lnTo>
                  <a:lnTo>
                    <a:pt x="3153351" y="57842"/>
                  </a:lnTo>
                  <a:lnTo>
                    <a:pt x="3168396" y="58440"/>
                  </a:lnTo>
                  <a:lnTo>
                    <a:pt x="3183126" y="58994"/>
                  </a:lnTo>
                  <a:lnTo>
                    <a:pt x="3198143" y="59796"/>
                  </a:lnTo>
                  <a:lnTo>
                    <a:pt x="3212788" y="60965"/>
                  </a:lnTo>
                  <a:lnTo>
                    <a:pt x="3227461" y="61929"/>
                  </a:lnTo>
                  <a:lnTo>
                    <a:pt x="3241418" y="63422"/>
                  </a:lnTo>
                  <a:lnTo>
                    <a:pt x="3255692" y="64958"/>
                  </a:lnTo>
                  <a:cubicBezTo>
                    <a:pt x="3260440" y="65539"/>
                    <a:pt x="3265189" y="66119"/>
                    <a:pt x="3269937" y="66699"/>
                  </a:cubicBezTo>
                  <a:lnTo>
                    <a:pt x="3283522" y="68559"/>
                  </a:lnTo>
                  <a:lnTo>
                    <a:pt x="3297108" y="70418"/>
                  </a:lnTo>
                  <a:cubicBezTo>
                    <a:pt x="3301627" y="71106"/>
                    <a:pt x="3306145" y="71795"/>
                    <a:pt x="3310664" y="72482"/>
                  </a:cubicBezTo>
                  <a:cubicBezTo>
                    <a:pt x="3315069" y="73225"/>
                    <a:pt x="3319473" y="73967"/>
                    <a:pt x="3323878" y="74709"/>
                  </a:cubicBezTo>
                  <a:lnTo>
                    <a:pt x="3337090" y="76936"/>
                  </a:lnTo>
                  <a:lnTo>
                    <a:pt x="3349904" y="79733"/>
                  </a:lnTo>
                  <a:cubicBezTo>
                    <a:pt x="3354193" y="80530"/>
                    <a:pt x="3358483" y="81325"/>
                    <a:pt x="3362773" y="82122"/>
                  </a:cubicBezTo>
                  <a:lnTo>
                    <a:pt x="3375242" y="85081"/>
                  </a:lnTo>
                  <a:lnTo>
                    <a:pt x="3388055" y="87879"/>
                  </a:lnTo>
                  <a:lnTo>
                    <a:pt x="3400208" y="90795"/>
                  </a:lnTo>
                  <a:lnTo>
                    <a:pt x="3412333" y="93917"/>
                  </a:lnTo>
                  <a:lnTo>
                    <a:pt x="3424458" y="97038"/>
                  </a:lnTo>
                  <a:lnTo>
                    <a:pt x="3436239" y="100322"/>
                  </a:lnTo>
                  <a:lnTo>
                    <a:pt x="3459113" y="107212"/>
                  </a:lnTo>
                  <a:lnTo>
                    <a:pt x="3481643" y="114264"/>
                  </a:lnTo>
                  <a:lnTo>
                    <a:pt x="3503141" y="121801"/>
                  </a:lnTo>
                  <a:lnTo>
                    <a:pt x="3524295" y="129500"/>
                  </a:lnTo>
                  <a:lnTo>
                    <a:pt x="3544445" y="137479"/>
                  </a:lnTo>
                  <a:lnTo>
                    <a:pt x="3564252" y="145620"/>
                  </a:lnTo>
                  <a:lnTo>
                    <a:pt x="3583054" y="154041"/>
                  </a:lnTo>
                  <a:lnTo>
                    <a:pt x="3601196" y="162581"/>
                  </a:lnTo>
                  <a:lnTo>
                    <a:pt x="3619339" y="171120"/>
                  </a:lnTo>
                  <a:lnTo>
                    <a:pt x="3625905" y="174507"/>
                  </a:lnTo>
                  <a:lnTo>
                    <a:pt x="3614336" y="170040"/>
                  </a:lnTo>
                  <a:lnTo>
                    <a:pt x="3591366" y="161984"/>
                  </a:lnTo>
                  <a:lnTo>
                    <a:pt x="3568013" y="154130"/>
                  </a:lnTo>
                  <a:lnTo>
                    <a:pt x="3543535" y="146656"/>
                  </a:lnTo>
                  <a:lnTo>
                    <a:pt x="3518675" y="139387"/>
                  </a:lnTo>
                  <a:lnTo>
                    <a:pt x="3492668" y="132729"/>
                  </a:lnTo>
                  <a:lnTo>
                    <a:pt x="3466281" y="126277"/>
                  </a:lnTo>
                  <a:lnTo>
                    <a:pt x="3452705" y="123255"/>
                  </a:lnTo>
                  <a:lnTo>
                    <a:pt x="3438747" y="120438"/>
                  </a:lnTo>
                  <a:cubicBezTo>
                    <a:pt x="3434094" y="119499"/>
                    <a:pt x="3429441" y="118560"/>
                    <a:pt x="3424789" y="117621"/>
                  </a:cubicBezTo>
                  <a:cubicBezTo>
                    <a:pt x="3420129" y="116760"/>
                    <a:pt x="3415469" y="115898"/>
                    <a:pt x="3410809" y="115037"/>
                  </a:cubicBezTo>
                  <a:cubicBezTo>
                    <a:pt x="3405902" y="114234"/>
                    <a:pt x="3400995" y="113431"/>
                    <a:pt x="3396088" y="112628"/>
                  </a:cubicBezTo>
                  <a:cubicBezTo>
                    <a:pt x="3391308" y="111757"/>
                    <a:pt x="3386527" y="110887"/>
                    <a:pt x="3381747" y="110016"/>
                  </a:cubicBezTo>
                  <a:lnTo>
                    <a:pt x="3366984" y="108076"/>
                  </a:lnTo>
                  <a:cubicBezTo>
                    <a:pt x="3362076" y="107273"/>
                    <a:pt x="3357169" y="106470"/>
                    <a:pt x="3352262" y="105667"/>
                  </a:cubicBezTo>
                  <a:cubicBezTo>
                    <a:pt x="3347213" y="105089"/>
                    <a:pt x="3342165" y="104510"/>
                    <a:pt x="3337116" y="103932"/>
                  </a:cubicBezTo>
                  <a:cubicBezTo>
                    <a:pt x="3332068" y="103353"/>
                    <a:pt x="3327020" y="102774"/>
                    <a:pt x="3321971" y="102195"/>
                  </a:cubicBezTo>
                  <a:cubicBezTo>
                    <a:pt x="3316795" y="101686"/>
                    <a:pt x="3311620" y="101175"/>
                    <a:pt x="3306444" y="100665"/>
                  </a:cubicBezTo>
                  <a:lnTo>
                    <a:pt x="3290896" y="99368"/>
                  </a:lnTo>
                  <a:lnTo>
                    <a:pt x="3275349" y="98071"/>
                  </a:lnTo>
                  <a:lnTo>
                    <a:pt x="3259057" y="96949"/>
                  </a:lnTo>
                  <a:lnTo>
                    <a:pt x="3242745" y="96061"/>
                  </a:lnTo>
                  <a:lnTo>
                    <a:pt x="3226795" y="95203"/>
                  </a:lnTo>
                  <a:lnTo>
                    <a:pt x="3210060" y="94988"/>
                  </a:lnTo>
                  <a:lnTo>
                    <a:pt x="3193346" y="94539"/>
                  </a:lnTo>
                  <a:lnTo>
                    <a:pt x="3176229" y="94529"/>
                  </a:lnTo>
                  <a:lnTo>
                    <a:pt x="3159453" y="94784"/>
                  </a:lnTo>
                  <a:lnTo>
                    <a:pt x="3142316" y="95007"/>
                  </a:lnTo>
                  <a:lnTo>
                    <a:pt x="3124796" y="95436"/>
                  </a:lnTo>
                  <a:lnTo>
                    <a:pt x="3107237" y="96333"/>
                  </a:lnTo>
                  <a:lnTo>
                    <a:pt x="3089315" y="97201"/>
                  </a:lnTo>
                  <a:lnTo>
                    <a:pt x="3071332" y="98772"/>
                  </a:lnTo>
                  <a:lnTo>
                    <a:pt x="3053369" y="100108"/>
                  </a:lnTo>
                  <a:lnTo>
                    <a:pt x="3034663" y="101619"/>
                  </a:lnTo>
                  <a:lnTo>
                    <a:pt x="3016257" y="103863"/>
                  </a:lnTo>
                  <a:lnTo>
                    <a:pt x="2997509" y="105842"/>
                  </a:lnTo>
                  <a:lnTo>
                    <a:pt x="2978721" y="108291"/>
                  </a:lnTo>
                  <a:lnTo>
                    <a:pt x="2959530" y="111179"/>
                  </a:lnTo>
                  <a:lnTo>
                    <a:pt x="2940339" y="114065"/>
                  </a:lnTo>
                  <a:lnTo>
                    <a:pt x="2921108" y="117422"/>
                  </a:lnTo>
                  <a:lnTo>
                    <a:pt x="2901473" y="121218"/>
                  </a:lnTo>
                  <a:lnTo>
                    <a:pt x="2881860" y="124778"/>
                  </a:lnTo>
                  <a:lnTo>
                    <a:pt x="2861844" y="128777"/>
                  </a:lnTo>
                  <a:lnTo>
                    <a:pt x="2841766" y="133481"/>
                  </a:lnTo>
                  <a:lnTo>
                    <a:pt x="2821688" y="138183"/>
                  </a:lnTo>
                  <a:lnTo>
                    <a:pt x="2800868" y="143061"/>
                  </a:lnTo>
                  <a:lnTo>
                    <a:pt x="2780367" y="148437"/>
                  </a:lnTo>
                  <a:lnTo>
                    <a:pt x="2759847" y="154048"/>
                  </a:lnTo>
                  <a:lnTo>
                    <a:pt x="2738923" y="160098"/>
                  </a:lnTo>
                  <a:lnTo>
                    <a:pt x="2724242" y="164407"/>
                  </a:lnTo>
                  <a:lnTo>
                    <a:pt x="2690450" y="176786"/>
                  </a:lnTo>
                  <a:cubicBezTo>
                    <a:pt x="2594279" y="207497"/>
                    <a:pt x="2533840" y="227072"/>
                    <a:pt x="2452442" y="235908"/>
                  </a:cubicBezTo>
                  <a:lnTo>
                    <a:pt x="2422850" y="238122"/>
                  </a:lnTo>
                  <a:lnTo>
                    <a:pt x="2394635" y="239691"/>
                  </a:lnTo>
                  <a:lnTo>
                    <a:pt x="2366819" y="240687"/>
                  </a:lnTo>
                  <a:lnTo>
                    <a:pt x="2340351" y="241240"/>
                  </a:lnTo>
                  <a:lnTo>
                    <a:pt x="2314255" y="241428"/>
                  </a:lnTo>
                  <a:lnTo>
                    <a:pt x="2289219" y="240925"/>
                  </a:lnTo>
                  <a:lnTo>
                    <a:pt x="2264872" y="240099"/>
                  </a:lnTo>
                  <a:lnTo>
                    <a:pt x="2241556" y="238787"/>
                  </a:lnTo>
                  <a:cubicBezTo>
                    <a:pt x="2233926" y="238091"/>
                    <a:pt x="2226298" y="237394"/>
                    <a:pt x="2218668" y="236698"/>
                  </a:cubicBezTo>
                  <a:lnTo>
                    <a:pt x="2197072" y="234578"/>
                  </a:lnTo>
                  <a:lnTo>
                    <a:pt x="2175849" y="232091"/>
                  </a:lnTo>
                  <a:cubicBezTo>
                    <a:pt x="2169118" y="231100"/>
                    <a:pt x="2162388" y="230109"/>
                    <a:pt x="2155657" y="229118"/>
                  </a:cubicBezTo>
                  <a:cubicBezTo>
                    <a:pt x="2149156" y="228019"/>
                    <a:pt x="2142655" y="226921"/>
                    <a:pt x="2136154" y="225822"/>
                  </a:cubicBezTo>
                  <a:lnTo>
                    <a:pt x="2117365" y="221997"/>
                  </a:lnTo>
                  <a:lnTo>
                    <a:pt x="2099266" y="217849"/>
                  </a:lnTo>
                  <a:lnTo>
                    <a:pt x="2081826" y="213582"/>
                  </a:lnTo>
                  <a:lnTo>
                    <a:pt x="2065390" y="209035"/>
                  </a:lnTo>
                  <a:lnTo>
                    <a:pt x="2048982" y="204284"/>
                  </a:lnTo>
                  <a:lnTo>
                    <a:pt x="2033923" y="199089"/>
                  </a:lnTo>
                  <a:lnTo>
                    <a:pt x="2019178" y="193939"/>
                  </a:lnTo>
                  <a:lnTo>
                    <a:pt x="2005122" y="188464"/>
                  </a:lnTo>
                  <a:lnTo>
                    <a:pt x="1991755" y="182666"/>
                  </a:lnTo>
                  <a:lnTo>
                    <a:pt x="1979046" y="176750"/>
                  </a:lnTo>
                  <a:lnTo>
                    <a:pt x="1966970" y="170921"/>
                  </a:lnTo>
                  <a:lnTo>
                    <a:pt x="1954950" y="164681"/>
                  </a:lnTo>
                  <a:lnTo>
                    <a:pt x="1944222" y="158409"/>
                  </a:lnTo>
                  <a:lnTo>
                    <a:pt x="1933494" y="152137"/>
                  </a:lnTo>
                  <a:lnTo>
                    <a:pt x="1923769" y="145585"/>
                  </a:lnTo>
                  <a:lnTo>
                    <a:pt x="1914017" y="139238"/>
                  </a:lnTo>
                  <a:lnTo>
                    <a:pt x="1905268" y="132610"/>
                  </a:lnTo>
                  <a:lnTo>
                    <a:pt x="1896836" y="126026"/>
                  </a:lnTo>
                  <a:lnTo>
                    <a:pt x="1889007" y="119733"/>
                  </a:lnTo>
                  <a:lnTo>
                    <a:pt x="1881867" y="113117"/>
                  </a:lnTo>
                  <a:lnTo>
                    <a:pt x="1874697" y="106706"/>
                  </a:lnTo>
                  <a:lnTo>
                    <a:pt x="1868161" y="100381"/>
                  </a:lnTo>
                  <a:lnTo>
                    <a:pt x="1861940" y="94100"/>
                  </a:lnTo>
                  <a:lnTo>
                    <a:pt x="1856351" y="87905"/>
                  </a:lnTo>
                  <a:lnTo>
                    <a:pt x="1851077" y="81753"/>
                  </a:lnTo>
                  <a:lnTo>
                    <a:pt x="1846408" y="75893"/>
                  </a:lnTo>
                  <a:lnTo>
                    <a:pt x="1841738" y="70033"/>
                  </a:lnTo>
                  <a:lnTo>
                    <a:pt x="1837673" y="64464"/>
                  </a:lnTo>
                  <a:lnTo>
                    <a:pt x="1830778" y="53704"/>
                  </a:lnTo>
                  <a:lnTo>
                    <a:pt x="1824689" y="44100"/>
                  </a:lnTo>
                  <a:lnTo>
                    <a:pt x="1819754" y="35488"/>
                  </a:lnTo>
                  <a:lnTo>
                    <a:pt x="1816600" y="27956"/>
                  </a:lnTo>
                  <a:lnTo>
                    <a:pt x="1813882" y="21945"/>
                  </a:lnTo>
                  <a:lnTo>
                    <a:pt x="1812232" y="17542"/>
                  </a:lnTo>
                  <a:close/>
                  <a:moveTo>
                    <a:pt x="1214952" y="0"/>
                  </a:moveTo>
                  <a:cubicBezTo>
                    <a:pt x="1248235" y="0"/>
                    <a:pt x="1275928" y="17954"/>
                    <a:pt x="1298030" y="53862"/>
                  </a:cubicBezTo>
                  <a:cubicBezTo>
                    <a:pt x="1320133" y="89770"/>
                    <a:pt x="1331184" y="136451"/>
                    <a:pt x="1331184" y="193904"/>
                  </a:cubicBezTo>
                  <a:cubicBezTo>
                    <a:pt x="1331184" y="250400"/>
                    <a:pt x="1321043" y="297319"/>
                    <a:pt x="1300761" y="334663"/>
                  </a:cubicBezTo>
                  <a:cubicBezTo>
                    <a:pt x="1280478" y="372008"/>
                    <a:pt x="1254996" y="390680"/>
                    <a:pt x="1224312" y="390680"/>
                  </a:cubicBezTo>
                  <a:cubicBezTo>
                    <a:pt x="1196230" y="390680"/>
                    <a:pt x="1172307" y="375359"/>
                    <a:pt x="1152545" y="344717"/>
                  </a:cubicBezTo>
                  <a:cubicBezTo>
                    <a:pt x="1132783" y="314076"/>
                    <a:pt x="1122902" y="273859"/>
                    <a:pt x="1122902" y="224066"/>
                  </a:cubicBezTo>
                  <a:cubicBezTo>
                    <a:pt x="1122902" y="205873"/>
                    <a:pt x="1124072" y="191271"/>
                    <a:pt x="1126412" y="180258"/>
                  </a:cubicBezTo>
                  <a:cubicBezTo>
                    <a:pt x="1128752" y="169247"/>
                    <a:pt x="1132002" y="157039"/>
                    <a:pt x="1136163" y="143632"/>
                  </a:cubicBezTo>
                  <a:cubicBezTo>
                    <a:pt x="1140324" y="130227"/>
                    <a:pt x="1146045" y="116343"/>
                    <a:pt x="1153325" y="101980"/>
                  </a:cubicBezTo>
                  <a:cubicBezTo>
                    <a:pt x="1160606" y="87617"/>
                    <a:pt x="1164246" y="75647"/>
                    <a:pt x="1164246" y="66072"/>
                  </a:cubicBezTo>
                  <a:cubicBezTo>
                    <a:pt x="1164246" y="57453"/>
                    <a:pt x="1161386" y="53144"/>
                    <a:pt x="1155665" y="53144"/>
                  </a:cubicBezTo>
                  <a:cubicBezTo>
                    <a:pt x="1150985" y="53144"/>
                    <a:pt x="1145134" y="56256"/>
                    <a:pt x="1138113" y="62481"/>
                  </a:cubicBezTo>
                  <a:cubicBezTo>
                    <a:pt x="1131092" y="68704"/>
                    <a:pt x="1121732" y="80435"/>
                    <a:pt x="1110031" y="97670"/>
                  </a:cubicBezTo>
                  <a:cubicBezTo>
                    <a:pt x="1098329" y="114906"/>
                    <a:pt x="1085718" y="139085"/>
                    <a:pt x="1072196" y="170205"/>
                  </a:cubicBezTo>
                  <a:cubicBezTo>
                    <a:pt x="1058675" y="201325"/>
                    <a:pt x="1043724" y="237951"/>
                    <a:pt x="1027341" y="280083"/>
                  </a:cubicBezTo>
                  <a:cubicBezTo>
                    <a:pt x="1010960" y="322214"/>
                    <a:pt x="982747" y="400494"/>
                    <a:pt x="942703" y="514923"/>
                  </a:cubicBezTo>
                  <a:cubicBezTo>
                    <a:pt x="902659" y="629349"/>
                    <a:pt x="865734" y="736115"/>
                    <a:pt x="831931" y="835222"/>
                  </a:cubicBezTo>
                  <a:cubicBezTo>
                    <a:pt x="798127" y="934328"/>
                    <a:pt x="771605" y="1012129"/>
                    <a:pt x="752362" y="1068625"/>
                  </a:cubicBezTo>
                  <a:lnTo>
                    <a:pt x="661093" y="1068625"/>
                  </a:lnTo>
                  <a:lnTo>
                    <a:pt x="661093" y="364827"/>
                  </a:lnTo>
                  <a:lnTo>
                    <a:pt x="411467" y="1068625"/>
                  </a:lnTo>
                  <a:lnTo>
                    <a:pt x="327997" y="1068625"/>
                  </a:lnTo>
                  <a:lnTo>
                    <a:pt x="327997" y="201085"/>
                  </a:lnTo>
                  <a:lnTo>
                    <a:pt x="326437" y="132142"/>
                  </a:lnTo>
                  <a:cubicBezTo>
                    <a:pt x="324877" y="101501"/>
                    <a:pt x="321366" y="80195"/>
                    <a:pt x="315906" y="68225"/>
                  </a:cubicBezTo>
                  <a:cubicBezTo>
                    <a:pt x="310446" y="56256"/>
                    <a:pt x="299655" y="48356"/>
                    <a:pt x="283533" y="44527"/>
                  </a:cubicBezTo>
                  <a:lnTo>
                    <a:pt x="241408" y="38781"/>
                  </a:lnTo>
                  <a:lnTo>
                    <a:pt x="241408" y="15800"/>
                  </a:lnTo>
                  <a:lnTo>
                    <a:pt x="575284" y="15800"/>
                  </a:lnTo>
                  <a:lnTo>
                    <a:pt x="575284" y="38781"/>
                  </a:lnTo>
                  <a:lnTo>
                    <a:pt x="558902" y="41654"/>
                  </a:lnTo>
                  <a:cubicBezTo>
                    <a:pt x="543300" y="44527"/>
                    <a:pt x="533030" y="51468"/>
                    <a:pt x="528089" y="62481"/>
                  </a:cubicBezTo>
                  <a:cubicBezTo>
                    <a:pt x="523148" y="73492"/>
                    <a:pt x="519898" y="95755"/>
                    <a:pt x="518338" y="129269"/>
                  </a:cubicBezTo>
                  <a:lnTo>
                    <a:pt x="516778" y="198212"/>
                  </a:lnTo>
                  <a:lnTo>
                    <a:pt x="516778" y="709544"/>
                  </a:lnTo>
                  <a:lnTo>
                    <a:pt x="661093" y="307374"/>
                  </a:lnTo>
                  <a:lnTo>
                    <a:pt x="661093" y="201085"/>
                  </a:lnTo>
                  <a:lnTo>
                    <a:pt x="659533" y="132142"/>
                  </a:lnTo>
                  <a:cubicBezTo>
                    <a:pt x="657973" y="104374"/>
                    <a:pt x="655633" y="83068"/>
                    <a:pt x="652512" y="68225"/>
                  </a:cubicBezTo>
                  <a:cubicBezTo>
                    <a:pt x="649392" y="53383"/>
                    <a:pt x="638210" y="44048"/>
                    <a:pt x="618969" y="40217"/>
                  </a:cubicBezTo>
                  <a:lnTo>
                    <a:pt x="603367" y="38781"/>
                  </a:lnTo>
                  <a:lnTo>
                    <a:pt x="603367" y="15800"/>
                  </a:lnTo>
                  <a:lnTo>
                    <a:pt x="936462" y="15800"/>
                  </a:lnTo>
                  <a:lnTo>
                    <a:pt x="936462" y="38781"/>
                  </a:lnTo>
                  <a:lnTo>
                    <a:pt x="894338" y="43090"/>
                  </a:lnTo>
                  <a:cubicBezTo>
                    <a:pt x="878215" y="45963"/>
                    <a:pt x="867424" y="52905"/>
                    <a:pt x="861965" y="63917"/>
                  </a:cubicBezTo>
                  <a:cubicBezTo>
                    <a:pt x="856504" y="74928"/>
                    <a:pt x="852993" y="96713"/>
                    <a:pt x="851433" y="129269"/>
                  </a:cubicBezTo>
                  <a:lnTo>
                    <a:pt x="849873" y="198212"/>
                  </a:lnTo>
                  <a:lnTo>
                    <a:pt x="849873" y="713853"/>
                  </a:lnTo>
                  <a:cubicBezTo>
                    <a:pt x="861315" y="680339"/>
                    <a:pt x="872235" y="648979"/>
                    <a:pt x="882636" y="619774"/>
                  </a:cubicBezTo>
                  <a:cubicBezTo>
                    <a:pt x="893037" y="590568"/>
                    <a:pt x="916180" y="526652"/>
                    <a:pt x="952064" y="428024"/>
                  </a:cubicBezTo>
                  <a:cubicBezTo>
                    <a:pt x="987947" y="329398"/>
                    <a:pt x="1017851" y="250877"/>
                    <a:pt x="1041773" y="192468"/>
                  </a:cubicBezTo>
                  <a:cubicBezTo>
                    <a:pt x="1065695" y="134057"/>
                    <a:pt x="1090658" y="87376"/>
                    <a:pt x="1116661" y="52426"/>
                  </a:cubicBezTo>
                  <a:cubicBezTo>
                    <a:pt x="1142664" y="17475"/>
                    <a:pt x="1175427" y="0"/>
                    <a:pt x="1214952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7200" i="1">
                <a:solidFill>
                  <a:schemeClr val="bg1"/>
                </a:solidFill>
                <a:latin typeface="造字工房朗宋（非商用）常规体" pitchFamily="50" charset="-122"/>
                <a:ea typeface="造字工房朗宋（非商用）常规体" pitchFamily="50" charset="-122"/>
              </a:endParaRPr>
            </a:p>
          </p:txBody>
        </p:sp>
      </p:grp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DCF2EF1-3504-4719-A218-346BECEF25A2}"/>
              </a:ext>
            </a:extLst>
          </p:cNvPr>
          <p:cNvCxnSpPr>
            <a:cxnSpLocks/>
          </p:cNvCxnSpPr>
          <p:nvPr/>
        </p:nvCxnSpPr>
        <p:spPr>
          <a:xfrm>
            <a:off x="-150607" y="2989908"/>
            <a:ext cx="817401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任意多边形 38"/>
          <p:cNvSpPr/>
          <p:nvPr/>
        </p:nvSpPr>
        <p:spPr>
          <a:xfrm>
            <a:off x="1235882" y="2387236"/>
            <a:ext cx="5212030" cy="360378"/>
          </a:xfrm>
          <a:custGeom>
            <a:avLst/>
            <a:gdLst/>
            <a:ahLst/>
            <a:cxnLst/>
            <a:rect l="l" t="t" r="r" b="b"/>
            <a:pathLst>
              <a:path w="5212030" h="360378">
                <a:moveTo>
                  <a:pt x="3891641" y="36481"/>
                </a:moveTo>
                <a:lnTo>
                  <a:pt x="3891641" y="324143"/>
                </a:lnTo>
                <a:lnTo>
                  <a:pt x="3953904" y="324143"/>
                </a:lnTo>
                <a:cubicBezTo>
                  <a:pt x="3982475" y="324143"/>
                  <a:pt x="4007231" y="318348"/>
                  <a:pt x="4028173" y="306757"/>
                </a:cubicBezTo>
                <a:cubicBezTo>
                  <a:pt x="4049115" y="295167"/>
                  <a:pt x="4065242" y="278178"/>
                  <a:pt x="4076554" y="255790"/>
                </a:cubicBezTo>
                <a:cubicBezTo>
                  <a:pt x="4087866" y="233403"/>
                  <a:pt x="4093522" y="206914"/>
                  <a:pt x="4093522" y="176326"/>
                </a:cubicBezTo>
                <a:cubicBezTo>
                  <a:pt x="4093522" y="130405"/>
                  <a:pt x="4080879" y="95618"/>
                  <a:pt x="4055592" y="71963"/>
                </a:cubicBezTo>
                <a:cubicBezTo>
                  <a:pt x="4030306" y="48309"/>
                  <a:pt x="3992542" y="36481"/>
                  <a:pt x="3942300" y="36481"/>
                </a:cubicBezTo>
                <a:close/>
                <a:moveTo>
                  <a:pt x="2374595" y="36481"/>
                </a:moveTo>
                <a:cubicBezTo>
                  <a:pt x="2373563" y="46048"/>
                  <a:pt x="2371359" y="55483"/>
                  <a:pt x="2367984" y="64786"/>
                </a:cubicBezTo>
                <a:cubicBezTo>
                  <a:pt x="2364609" y="74089"/>
                  <a:pt x="2360799" y="84173"/>
                  <a:pt x="2356555" y="95040"/>
                </a:cubicBezTo>
                <a:lnTo>
                  <a:pt x="2307652" y="213959"/>
                </a:lnTo>
                <a:lnTo>
                  <a:pt x="2440629" y="213959"/>
                </a:lnTo>
                <a:lnTo>
                  <a:pt x="2392358" y="93996"/>
                </a:lnTo>
                <a:cubicBezTo>
                  <a:pt x="2388283" y="79969"/>
                  <a:pt x="2384393" y="67892"/>
                  <a:pt x="2380688" y="57767"/>
                </a:cubicBezTo>
                <a:cubicBezTo>
                  <a:pt x="2376983" y="47641"/>
                  <a:pt x="2374952" y="40546"/>
                  <a:pt x="2374595" y="36481"/>
                </a:cubicBezTo>
                <a:close/>
                <a:moveTo>
                  <a:pt x="1919966" y="36481"/>
                </a:moveTo>
                <a:lnTo>
                  <a:pt x="1919966" y="324143"/>
                </a:lnTo>
                <a:lnTo>
                  <a:pt x="1982230" y="324143"/>
                </a:lnTo>
                <a:cubicBezTo>
                  <a:pt x="2010800" y="324143"/>
                  <a:pt x="2035556" y="318348"/>
                  <a:pt x="2056498" y="306757"/>
                </a:cubicBezTo>
                <a:cubicBezTo>
                  <a:pt x="2077440" y="295167"/>
                  <a:pt x="2093567" y="278178"/>
                  <a:pt x="2104879" y="255790"/>
                </a:cubicBezTo>
                <a:cubicBezTo>
                  <a:pt x="2116191" y="233403"/>
                  <a:pt x="2121847" y="206914"/>
                  <a:pt x="2121847" y="176326"/>
                </a:cubicBezTo>
                <a:cubicBezTo>
                  <a:pt x="2121847" y="130405"/>
                  <a:pt x="2109204" y="95618"/>
                  <a:pt x="2083917" y="71963"/>
                </a:cubicBezTo>
                <a:cubicBezTo>
                  <a:pt x="2058631" y="48309"/>
                  <a:pt x="2020867" y="36481"/>
                  <a:pt x="1970625" y="36481"/>
                </a:cubicBezTo>
                <a:close/>
                <a:moveTo>
                  <a:pt x="4378473" y="31305"/>
                </a:moveTo>
                <a:cubicBezTo>
                  <a:pt x="4337850" y="31305"/>
                  <a:pt x="4306126" y="44198"/>
                  <a:pt x="4283302" y="69986"/>
                </a:cubicBezTo>
                <a:cubicBezTo>
                  <a:pt x="4260478" y="95773"/>
                  <a:pt x="4249066" y="132024"/>
                  <a:pt x="4249066" y="178741"/>
                </a:cubicBezTo>
                <a:cubicBezTo>
                  <a:pt x="4249066" y="225198"/>
                  <a:pt x="4260716" y="261908"/>
                  <a:pt x="4284016" y="288873"/>
                </a:cubicBezTo>
                <a:cubicBezTo>
                  <a:pt x="4307317" y="315837"/>
                  <a:pt x="4338642" y="329319"/>
                  <a:pt x="4377991" y="329319"/>
                </a:cubicBezTo>
                <a:cubicBezTo>
                  <a:pt x="4419190" y="329319"/>
                  <a:pt x="4451138" y="316253"/>
                  <a:pt x="4473838" y="290120"/>
                </a:cubicBezTo>
                <a:cubicBezTo>
                  <a:pt x="4496537" y="263988"/>
                  <a:pt x="4507887" y="226861"/>
                  <a:pt x="4507887" y="178741"/>
                </a:cubicBezTo>
                <a:cubicBezTo>
                  <a:pt x="4507887" y="132456"/>
                  <a:pt x="4496410" y="96312"/>
                  <a:pt x="4473457" y="70309"/>
                </a:cubicBezTo>
                <a:cubicBezTo>
                  <a:pt x="4450503" y="44306"/>
                  <a:pt x="4418842" y="31305"/>
                  <a:pt x="4378473" y="31305"/>
                </a:cubicBezTo>
                <a:close/>
                <a:moveTo>
                  <a:pt x="5009903" y="5176"/>
                </a:moveTo>
                <a:lnTo>
                  <a:pt x="5202170" y="5176"/>
                </a:lnTo>
                <a:lnTo>
                  <a:pt x="5202170" y="36235"/>
                </a:lnTo>
                <a:lnTo>
                  <a:pt x="5044166" y="36235"/>
                </a:lnTo>
                <a:lnTo>
                  <a:pt x="5044166" y="159483"/>
                </a:lnTo>
                <a:lnTo>
                  <a:pt x="5187380" y="159483"/>
                </a:lnTo>
                <a:lnTo>
                  <a:pt x="5187380" y="190295"/>
                </a:lnTo>
                <a:lnTo>
                  <a:pt x="5044166" y="190295"/>
                </a:lnTo>
                <a:lnTo>
                  <a:pt x="5044166" y="324389"/>
                </a:lnTo>
                <a:lnTo>
                  <a:pt x="5212030" y="324389"/>
                </a:lnTo>
                <a:lnTo>
                  <a:pt x="5212030" y="355448"/>
                </a:lnTo>
                <a:lnTo>
                  <a:pt x="5009903" y="355448"/>
                </a:lnTo>
                <a:close/>
                <a:moveTo>
                  <a:pt x="4629150" y="5176"/>
                </a:moveTo>
                <a:lnTo>
                  <a:pt x="4664125" y="5176"/>
                </a:lnTo>
                <a:lnTo>
                  <a:pt x="4872137" y="318770"/>
                </a:lnTo>
                <a:cubicBezTo>
                  <a:pt x="4870204" y="298059"/>
                  <a:pt x="4869237" y="276831"/>
                  <a:pt x="4869237" y="255085"/>
                </a:cubicBezTo>
                <a:lnTo>
                  <a:pt x="4869237" y="5176"/>
                </a:lnTo>
                <a:lnTo>
                  <a:pt x="4902514" y="5176"/>
                </a:lnTo>
                <a:lnTo>
                  <a:pt x="4902514" y="355448"/>
                </a:lnTo>
                <a:lnTo>
                  <a:pt x="4865913" y="355448"/>
                </a:lnTo>
                <a:lnTo>
                  <a:pt x="4659523" y="43788"/>
                </a:lnTo>
                <a:cubicBezTo>
                  <a:pt x="4661294" y="62162"/>
                  <a:pt x="4662180" y="81779"/>
                  <a:pt x="4662180" y="102639"/>
                </a:cubicBezTo>
                <a:lnTo>
                  <a:pt x="4662180" y="355448"/>
                </a:lnTo>
                <a:lnTo>
                  <a:pt x="4629150" y="355448"/>
                </a:lnTo>
                <a:close/>
                <a:moveTo>
                  <a:pt x="3857378" y="5176"/>
                </a:moveTo>
                <a:lnTo>
                  <a:pt x="3943760" y="5176"/>
                </a:lnTo>
                <a:cubicBezTo>
                  <a:pt x="4002934" y="5176"/>
                  <a:pt x="4048481" y="20046"/>
                  <a:pt x="4080400" y="49786"/>
                </a:cubicBezTo>
                <a:cubicBezTo>
                  <a:pt x="4112318" y="79526"/>
                  <a:pt x="4128278" y="121706"/>
                  <a:pt x="4128278" y="176326"/>
                </a:cubicBezTo>
                <a:cubicBezTo>
                  <a:pt x="4128278" y="212468"/>
                  <a:pt x="4121216" y="244160"/>
                  <a:pt x="4107091" y="271402"/>
                </a:cubicBezTo>
                <a:cubicBezTo>
                  <a:pt x="4092966" y="298644"/>
                  <a:pt x="4073001" y="319462"/>
                  <a:pt x="4047196" y="333856"/>
                </a:cubicBezTo>
                <a:cubicBezTo>
                  <a:pt x="4021391" y="348251"/>
                  <a:pt x="3991747" y="355448"/>
                  <a:pt x="3958264" y="355448"/>
                </a:cubicBezTo>
                <a:lnTo>
                  <a:pt x="3857378" y="355448"/>
                </a:lnTo>
                <a:close/>
                <a:moveTo>
                  <a:pt x="3171825" y="5176"/>
                </a:moveTo>
                <a:lnTo>
                  <a:pt x="3206088" y="5176"/>
                </a:lnTo>
                <a:lnTo>
                  <a:pt x="3206088" y="355448"/>
                </a:lnTo>
                <a:lnTo>
                  <a:pt x="3171825" y="355448"/>
                </a:lnTo>
                <a:close/>
                <a:moveTo>
                  <a:pt x="2550374" y="5176"/>
                </a:moveTo>
                <a:lnTo>
                  <a:pt x="2585846" y="5176"/>
                </a:lnTo>
                <a:lnTo>
                  <a:pt x="2685454" y="178159"/>
                </a:lnTo>
                <a:lnTo>
                  <a:pt x="2785532" y="5176"/>
                </a:lnTo>
                <a:lnTo>
                  <a:pt x="2821274" y="5176"/>
                </a:lnTo>
                <a:lnTo>
                  <a:pt x="2702709" y="205886"/>
                </a:lnTo>
                <a:lnTo>
                  <a:pt x="2702709" y="355448"/>
                </a:lnTo>
                <a:lnTo>
                  <a:pt x="2668692" y="355448"/>
                </a:lnTo>
                <a:lnTo>
                  <a:pt x="2668692" y="206071"/>
                </a:lnTo>
                <a:close/>
                <a:moveTo>
                  <a:pt x="2356385" y="5176"/>
                </a:moveTo>
                <a:lnTo>
                  <a:pt x="2392289" y="5176"/>
                </a:lnTo>
                <a:lnTo>
                  <a:pt x="2528078" y="355448"/>
                </a:lnTo>
                <a:lnTo>
                  <a:pt x="2492894" y="355448"/>
                </a:lnTo>
                <a:lnTo>
                  <a:pt x="2449873" y="245017"/>
                </a:lnTo>
                <a:lnTo>
                  <a:pt x="2298312" y="245017"/>
                </a:lnTo>
                <a:lnTo>
                  <a:pt x="2255291" y="355448"/>
                </a:lnTo>
                <a:lnTo>
                  <a:pt x="2220204" y="355448"/>
                </a:lnTo>
                <a:close/>
                <a:moveTo>
                  <a:pt x="1885703" y="5176"/>
                </a:moveTo>
                <a:lnTo>
                  <a:pt x="1972085" y="5176"/>
                </a:lnTo>
                <a:cubicBezTo>
                  <a:pt x="2031259" y="5176"/>
                  <a:pt x="2076806" y="20046"/>
                  <a:pt x="2108725" y="49786"/>
                </a:cubicBezTo>
                <a:cubicBezTo>
                  <a:pt x="2140643" y="79526"/>
                  <a:pt x="2156603" y="121706"/>
                  <a:pt x="2156603" y="176326"/>
                </a:cubicBezTo>
                <a:cubicBezTo>
                  <a:pt x="2156603" y="212468"/>
                  <a:pt x="2149540" y="244160"/>
                  <a:pt x="2135416" y="271402"/>
                </a:cubicBezTo>
                <a:cubicBezTo>
                  <a:pt x="2121291" y="298644"/>
                  <a:pt x="2101326" y="319462"/>
                  <a:pt x="2075521" y="333856"/>
                </a:cubicBezTo>
                <a:cubicBezTo>
                  <a:pt x="2049716" y="348251"/>
                  <a:pt x="2020072" y="355448"/>
                  <a:pt x="1986590" y="355448"/>
                </a:cubicBezTo>
                <a:lnTo>
                  <a:pt x="1885703" y="355448"/>
                </a:lnTo>
                <a:close/>
                <a:moveTo>
                  <a:pt x="1323728" y="5176"/>
                </a:moveTo>
                <a:lnTo>
                  <a:pt x="1515995" y="5176"/>
                </a:lnTo>
                <a:lnTo>
                  <a:pt x="1515995" y="36235"/>
                </a:lnTo>
                <a:lnTo>
                  <a:pt x="1357991" y="36235"/>
                </a:lnTo>
                <a:lnTo>
                  <a:pt x="1357991" y="159483"/>
                </a:lnTo>
                <a:lnTo>
                  <a:pt x="1501206" y="159483"/>
                </a:lnTo>
                <a:lnTo>
                  <a:pt x="1501206" y="190295"/>
                </a:lnTo>
                <a:lnTo>
                  <a:pt x="1357991" y="190295"/>
                </a:lnTo>
                <a:lnTo>
                  <a:pt x="1357991" y="324389"/>
                </a:lnTo>
                <a:lnTo>
                  <a:pt x="1525855" y="324389"/>
                </a:lnTo>
                <a:lnTo>
                  <a:pt x="1525855" y="355448"/>
                </a:lnTo>
                <a:lnTo>
                  <a:pt x="1323728" y="355448"/>
                </a:lnTo>
                <a:close/>
                <a:moveTo>
                  <a:pt x="961778" y="5176"/>
                </a:moveTo>
                <a:lnTo>
                  <a:pt x="996041" y="5176"/>
                </a:lnTo>
                <a:lnTo>
                  <a:pt x="996041" y="156032"/>
                </a:lnTo>
                <a:lnTo>
                  <a:pt x="1185104" y="156032"/>
                </a:lnTo>
                <a:lnTo>
                  <a:pt x="1185104" y="5176"/>
                </a:lnTo>
                <a:lnTo>
                  <a:pt x="1219367" y="5176"/>
                </a:lnTo>
                <a:lnTo>
                  <a:pt x="1219367" y="355448"/>
                </a:lnTo>
                <a:lnTo>
                  <a:pt x="1185104" y="355448"/>
                </a:lnTo>
                <a:lnTo>
                  <a:pt x="1185104" y="187337"/>
                </a:lnTo>
                <a:lnTo>
                  <a:pt x="996041" y="187337"/>
                </a:lnTo>
                <a:lnTo>
                  <a:pt x="996041" y="355448"/>
                </a:lnTo>
                <a:lnTo>
                  <a:pt x="961778" y="355448"/>
                </a:lnTo>
                <a:close/>
                <a:moveTo>
                  <a:pt x="646114" y="5176"/>
                </a:moveTo>
                <a:lnTo>
                  <a:pt x="901238" y="5176"/>
                </a:lnTo>
                <a:lnTo>
                  <a:pt x="901238" y="36481"/>
                </a:lnTo>
                <a:lnTo>
                  <a:pt x="789821" y="36481"/>
                </a:lnTo>
                <a:lnTo>
                  <a:pt x="789821" y="355448"/>
                </a:lnTo>
                <a:lnTo>
                  <a:pt x="755558" y="355448"/>
                </a:lnTo>
                <a:lnTo>
                  <a:pt x="755558" y="36481"/>
                </a:lnTo>
                <a:lnTo>
                  <a:pt x="646114" y="36481"/>
                </a:lnTo>
                <a:close/>
                <a:moveTo>
                  <a:pt x="142628" y="5176"/>
                </a:moveTo>
                <a:lnTo>
                  <a:pt x="332431" y="5176"/>
                </a:lnTo>
                <a:lnTo>
                  <a:pt x="332431" y="36235"/>
                </a:lnTo>
                <a:lnTo>
                  <a:pt x="176891" y="36235"/>
                </a:lnTo>
                <a:lnTo>
                  <a:pt x="176891" y="159483"/>
                </a:lnTo>
                <a:lnTo>
                  <a:pt x="317641" y="159483"/>
                </a:lnTo>
                <a:lnTo>
                  <a:pt x="317641" y="190295"/>
                </a:lnTo>
                <a:lnTo>
                  <a:pt x="176891" y="190295"/>
                </a:lnTo>
                <a:lnTo>
                  <a:pt x="176891" y="355448"/>
                </a:lnTo>
                <a:lnTo>
                  <a:pt x="142628" y="355448"/>
                </a:lnTo>
                <a:close/>
                <a:moveTo>
                  <a:pt x="0" y="5176"/>
                </a:moveTo>
                <a:lnTo>
                  <a:pt x="34263" y="5176"/>
                </a:lnTo>
                <a:lnTo>
                  <a:pt x="34263" y="355448"/>
                </a:lnTo>
                <a:lnTo>
                  <a:pt x="0" y="355448"/>
                </a:lnTo>
                <a:close/>
                <a:moveTo>
                  <a:pt x="4378477" y="0"/>
                </a:moveTo>
                <a:cubicBezTo>
                  <a:pt x="4411944" y="0"/>
                  <a:pt x="4441153" y="7221"/>
                  <a:pt x="4466104" y="21663"/>
                </a:cubicBezTo>
                <a:cubicBezTo>
                  <a:pt x="4491056" y="36104"/>
                  <a:pt x="4510132" y="56865"/>
                  <a:pt x="4523334" y="83943"/>
                </a:cubicBezTo>
                <a:cubicBezTo>
                  <a:pt x="4536536" y="111022"/>
                  <a:pt x="4543136" y="142620"/>
                  <a:pt x="4543136" y="178737"/>
                </a:cubicBezTo>
                <a:cubicBezTo>
                  <a:pt x="4543136" y="214694"/>
                  <a:pt x="4536367" y="246590"/>
                  <a:pt x="4522829" y="274424"/>
                </a:cubicBezTo>
                <a:cubicBezTo>
                  <a:pt x="4509291" y="302257"/>
                  <a:pt x="4489998" y="323541"/>
                  <a:pt x="4464949" y="338276"/>
                </a:cubicBezTo>
                <a:cubicBezTo>
                  <a:pt x="4439900" y="353011"/>
                  <a:pt x="4410915" y="360378"/>
                  <a:pt x="4377995" y="360378"/>
                </a:cubicBezTo>
                <a:cubicBezTo>
                  <a:pt x="4344369" y="360378"/>
                  <a:pt x="4315142" y="352960"/>
                  <a:pt x="4290315" y="338124"/>
                </a:cubicBezTo>
                <a:cubicBezTo>
                  <a:pt x="4265489" y="323288"/>
                  <a:pt x="4246573" y="302115"/>
                  <a:pt x="4233569" y="274607"/>
                </a:cubicBezTo>
                <a:cubicBezTo>
                  <a:pt x="4220565" y="247098"/>
                  <a:pt x="4214063" y="215141"/>
                  <a:pt x="4214063" y="178737"/>
                </a:cubicBezTo>
                <a:cubicBezTo>
                  <a:pt x="4214063" y="142530"/>
                  <a:pt x="4220657" y="110860"/>
                  <a:pt x="4233845" y="83728"/>
                </a:cubicBezTo>
                <a:cubicBezTo>
                  <a:pt x="4247032" y="56595"/>
                  <a:pt x="4266130" y="35857"/>
                  <a:pt x="4291138" y="21514"/>
                </a:cubicBezTo>
                <a:cubicBezTo>
                  <a:pt x="4316146" y="7171"/>
                  <a:pt x="4345259" y="0"/>
                  <a:pt x="4378477" y="0"/>
                </a:cubicBezTo>
                <a:close/>
                <a:moveTo>
                  <a:pt x="3396818" y="0"/>
                </a:moveTo>
                <a:cubicBezTo>
                  <a:pt x="3425011" y="0"/>
                  <a:pt x="3447235" y="6086"/>
                  <a:pt x="3463489" y="18260"/>
                </a:cubicBezTo>
                <a:cubicBezTo>
                  <a:pt x="3479744" y="30433"/>
                  <a:pt x="3490785" y="51523"/>
                  <a:pt x="3496614" y="81529"/>
                </a:cubicBezTo>
                <a:lnTo>
                  <a:pt x="3464712" y="87506"/>
                </a:lnTo>
                <a:cubicBezTo>
                  <a:pt x="3457833" y="49546"/>
                  <a:pt x="3435122" y="30565"/>
                  <a:pt x="3396579" y="30565"/>
                </a:cubicBezTo>
                <a:cubicBezTo>
                  <a:pt x="3376004" y="30565"/>
                  <a:pt x="3360459" y="35650"/>
                  <a:pt x="3349945" y="45819"/>
                </a:cubicBezTo>
                <a:cubicBezTo>
                  <a:pt x="3339430" y="55989"/>
                  <a:pt x="3334173" y="71111"/>
                  <a:pt x="3334173" y="91188"/>
                </a:cubicBezTo>
                <a:cubicBezTo>
                  <a:pt x="3334173" y="102858"/>
                  <a:pt x="3336229" y="112482"/>
                  <a:pt x="3340343" y="120059"/>
                </a:cubicBezTo>
                <a:cubicBezTo>
                  <a:pt x="3344456" y="127636"/>
                  <a:pt x="3350447" y="134076"/>
                  <a:pt x="3358314" y="139378"/>
                </a:cubicBezTo>
                <a:cubicBezTo>
                  <a:pt x="3366181" y="144680"/>
                  <a:pt x="3381962" y="151103"/>
                  <a:pt x="3405657" y="158647"/>
                </a:cubicBezTo>
                <a:lnTo>
                  <a:pt x="3421895" y="165592"/>
                </a:lnTo>
                <a:cubicBezTo>
                  <a:pt x="3452661" y="174124"/>
                  <a:pt x="3473832" y="185942"/>
                  <a:pt x="3485410" y="201045"/>
                </a:cubicBezTo>
                <a:cubicBezTo>
                  <a:pt x="3496988" y="216148"/>
                  <a:pt x="3502776" y="235787"/>
                  <a:pt x="3502776" y="259961"/>
                </a:cubicBezTo>
                <a:cubicBezTo>
                  <a:pt x="3502776" y="290632"/>
                  <a:pt x="3493678" y="315036"/>
                  <a:pt x="3475483" y="333173"/>
                </a:cubicBezTo>
                <a:cubicBezTo>
                  <a:pt x="3457287" y="351309"/>
                  <a:pt x="3432069" y="360378"/>
                  <a:pt x="3399830" y="360378"/>
                </a:cubicBezTo>
                <a:cubicBezTo>
                  <a:pt x="3369960" y="360378"/>
                  <a:pt x="3345989" y="353029"/>
                  <a:pt x="3327916" y="338332"/>
                </a:cubicBezTo>
                <a:cubicBezTo>
                  <a:pt x="3309843" y="323634"/>
                  <a:pt x="3298454" y="300617"/>
                  <a:pt x="3293747" y="269278"/>
                </a:cubicBezTo>
                <a:lnTo>
                  <a:pt x="3325106" y="263012"/>
                </a:lnTo>
                <a:cubicBezTo>
                  <a:pt x="3332632" y="307381"/>
                  <a:pt x="3356653" y="329566"/>
                  <a:pt x="3397168" y="329566"/>
                </a:cubicBezTo>
                <a:cubicBezTo>
                  <a:pt x="3420049" y="329566"/>
                  <a:pt x="3437742" y="323786"/>
                  <a:pt x="3450248" y="312226"/>
                </a:cubicBezTo>
                <a:cubicBezTo>
                  <a:pt x="3462753" y="300667"/>
                  <a:pt x="3469006" y="283581"/>
                  <a:pt x="3469006" y="260970"/>
                </a:cubicBezTo>
                <a:cubicBezTo>
                  <a:pt x="3469006" y="244917"/>
                  <a:pt x="3465094" y="231892"/>
                  <a:pt x="3457271" y="221895"/>
                </a:cubicBezTo>
                <a:cubicBezTo>
                  <a:pt x="3449447" y="211898"/>
                  <a:pt x="3436991" y="203995"/>
                  <a:pt x="3419904" y="198187"/>
                </a:cubicBezTo>
                <a:lnTo>
                  <a:pt x="3388502" y="187788"/>
                </a:lnTo>
                <a:cubicBezTo>
                  <a:pt x="3381901" y="185531"/>
                  <a:pt x="3375171" y="183218"/>
                  <a:pt x="3368314" y="180849"/>
                </a:cubicBezTo>
                <a:cubicBezTo>
                  <a:pt x="3361457" y="178481"/>
                  <a:pt x="3354733" y="175604"/>
                  <a:pt x="3348140" y="172220"/>
                </a:cubicBezTo>
                <a:cubicBezTo>
                  <a:pt x="3341548" y="168836"/>
                  <a:pt x="3335366" y="164894"/>
                  <a:pt x="3329595" y="160394"/>
                </a:cubicBezTo>
                <a:cubicBezTo>
                  <a:pt x="3323824" y="155894"/>
                  <a:pt x="3318785" y="150409"/>
                  <a:pt x="3314476" y="143938"/>
                </a:cubicBezTo>
                <a:cubicBezTo>
                  <a:pt x="3310168" y="137468"/>
                  <a:pt x="3306786" y="130082"/>
                  <a:pt x="3304331" y="121781"/>
                </a:cubicBezTo>
                <a:cubicBezTo>
                  <a:pt x="3301877" y="113479"/>
                  <a:pt x="3300649" y="103779"/>
                  <a:pt x="3300649" y="92679"/>
                </a:cubicBezTo>
                <a:cubicBezTo>
                  <a:pt x="3300649" y="63374"/>
                  <a:pt x="3309099" y="40601"/>
                  <a:pt x="3326000" y="24361"/>
                </a:cubicBezTo>
                <a:cubicBezTo>
                  <a:pt x="3342900" y="8120"/>
                  <a:pt x="3366506" y="0"/>
                  <a:pt x="33968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BD894530-F24C-4333-8692-9F7C4448B10F}"/>
              </a:ext>
            </a:extLst>
          </p:cNvPr>
          <p:cNvSpPr/>
          <p:nvPr/>
        </p:nvSpPr>
        <p:spPr>
          <a:xfrm>
            <a:off x="1162885" y="3175623"/>
            <a:ext cx="35823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sack of provisions is empty before the voyage is ended 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garment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is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torn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and 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dust-laden</a:t>
            </a:r>
            <a:endParaRPr lang="en-US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219858" y="4558241"/>
            <a:ext cx="347289" cy="232484"/>
            <a:chOff x="9362906" y="4570869"/>
            <a:chExt cx="347289" cy="232484"/>
          </a:xfrm>
          <a:solidFill>
            <a:srgbClr val="E95658"/>
          </a:solidFill>
        </p:grpSpPr>
        <p:sp>
          <p:nvSpPr>
            <p:cNvPr id="43" name="Freeform 474"/>
            <p:cNvSpPr>
              <a:spLocks/>
            </p:cNvSpPr>
            <p:nvPr/>
          </p:nvSpPr>
          <p:spPr bwMode="auto">
            <a:xfrm>
              <a:off x="9635571" y="4570869"/>
              <a:ext cx="74624" cy="232484"/>
            </a:xfrm>
            <a:custGeom>
              <a:avLst/>
              <a:gdLst>
                <a:gd name="T0" fmla="*/ 14 w 68"/>
                <a:gd name="T1" fmla="*/ 0 h 210"/>
                <a:gd name="T2" fmla="*/ 0 w 68"/>
                <a:gd name="T3" fmla="*/ 14 h 210"/>
                <a:gd name="T4" fmla="*/ 0 w 68"/>
                <a:gd name="T5" fmla="*/ 196 h 210"/>
                <a:gd name="T6" fmla="*/ 14 w 68"/>
                <a:gd name="T7" fmla="*/ 210 h 210"/>
                <a:gd name="T8" fmla="*/ 14 w 68"/>
                <a:gd name="T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210">
                  <a:moveTo>
                    <a:pt x="14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46" y="66"/>
                    <a:pt x="46" y="144"/>
                    <a:pt x="0" y="196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68" y="155"/>
                    <a:pt x="67" y="5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75"/>
            <p:cNvSpPr>
              <a:spLocks/>
            </p:cNvSpPr>
            <p:nvPr/>
          </p:nvSpPr>
          <p:spPr bwMode="auto">
            <a:xfrm>
              <a:off x="9598260" y="4608182"/>
              <a:ext cx="54534" cy="157860"/>
            </a:xfrm>
            <a:custGeom>
              <a:avLst/>
              <a:gdLst>
                <a:gd name="T0" fmla="*/ 14 w 50"/>
                <a:gd name="T1" fmla="*/ 0 h 144"/>
                <a:gd name="T2" fmla="*/ 0 w 50"/>
                <a:gd name="T3" fmla="*/ 14 h 144"/>
                <a:gd name="T4" fmla="*/ 0 w 50"/>
                <a:gd name="T5" fmla="*/ 130 h 144"/>
                <a:gd name="T6" fmla="*/ 14 w 50"/>
                <a:gd name="T7" fmla="*/ 144 h 144"/>
                <a:gd name="T8" fmla="*/ 14 w 50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44">
                  <a:moveTo>
                    <a:pt x="14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28" y="47"/>
                    <a:pt x="28" y="97"/>
                    <a:pt x="0" y="130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50" y="103"/>
                    <a:pt x="50" y="4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76"/>
            <p:cNvSpPr>
              <a:spLocks/>
            </p:cNvSpPr>
            <p:nvPr/>
          </p:nvSpPr>
          <p:spPr bwMode="auto">
            <a:xfrm>
              <a:off x="9362906" y="4570869"/>
              <a:ext cx="71755" cy="232484"/>
            </a:xfrm>
            <a:custGeom>
              <a:avLst/>
              <a:gdLst>
                <a:gd name="T0" fmla="*/ 67 w 67"/>
                <a:gd name="T1" fmla="*/ 14 h 210"/>
                <a:gd name="T2" fmla="*/ 54 w 67"/>
                <a:gd name="T3" fmla="*/ 0 h 210"/>
                <a:gd name="T4" fmla="*/ 53 w 67"/>
                <a:gd name="T5" fmla="*/ 210 h 210"/>
                <a:gd name="T6" fmla="*/ 67 w 67"/>
                <a:gd name="T7" fmla="*/ 196 h 210"/>
                <a:gd name="T8" fmla="*/ 67 w 67"/>
                <a:gd name="T9" fmla="*/ 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210">
                  <a:moveTo>
                    <a:pt x="67" y="14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55"/>
                    <a:pt x="0" y="155"/>
                    <a:pt x="53" y="210"/>
                  </a:cubicBezTo>
                  <a:cubicBezTo>
                    <a:pt x="67" y="196"/>
                    <a:pt x="67" y="196"/>
                    <a:pt x="67" y="196"/>
                  </a:cubicBezTo>
                  <a:cubicBezTo>
                    <a:pt x="21" y="144"/>
                    <a:pt x="21" y="66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77"/>
            <p:cNvSpPr>
              <a:spLocks/>
            </p:cNvSpPr>
            <p:nvPr/>
          </p:nvSpPr>
          <p:spPr bwMode="auto">
            <a:xfrm>
              <a:off x="9417438" y="4608182"/>
              <a:ext cx="57403" cy="157860"/>
            </a:xfrm>
            <a:custGeom>
              <a:avLst/>
              <a:gdLst>
                <a:gd name="T0" fmla="*/ 36 w 51"/>
                <a:gd name="T1" fmla="*/ 0 h 144"/>
                <a:gd name="T2" fmla="*/ 36 w 51"/>
                <a:gd name="T3" fmla="*/ 144 h 144"/>
                <a:gd name="T4" fmla="*/ 50 w 51"/>
                <a:gd name="T5" fmla="*/ 130 h 144"/>
                <a:gd name="T6" fmla="*/ 51 w 51"/>
                <a:gd name="T7" fmla="*/ 14 h 144"/>
                <a:gd name="T8" fmla="*/ 36 w 51"/>
                <a:gd name="T9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44">
                  <a:moveTo>
                    <a:pt x="36" y="0"/>
                  </a:moveTo>
                  <a:cubicBezTo>
                    <a:pt x="0" y="41"/>
                    <a:pt x="0" y="103"/>
                    <a:pt x="36" y="144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22" y="97"/>
                    <a:pt x="22" y="47"/>
                    <a:pt x="51" y="14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478"/>
            <p:cNvSpPr>
              <a:spLocks noChangeArrowheads="1"/>
            </p:cNvSpPr>
            <p:nvPr/>
          </p:nvSpPr>
          <p:spPr bwMode="auto">
            <a:xfrm>
              <a:off x="9483453" y="4636884"/>
              <a:ext cx="103326" cy="103326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6596313" y="1175116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674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EC343-1261-4C8E-9867-C3AC4B2009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0"/>
          <a:stretch/>
        </p:blipFill>
        <p:spPr>
          <a:xfrm>
            <a:off x="1520295" y="3477215"/>
            <a:ext cx="5388343" cy="277096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0BBCBEAB-D5C8-4B01-B3F6-F5559890B487}"/>
              </a:ext>
            </a:extLst>
          </p:cNvPr>
          <p:cNvCxnSpPr>
            <a:cxnSpLocks/>
          </p:cNvCxnSpPr>
          <p:nvPr/>
        </p:nvCxnSpPr>
        <p:spPr>
          <a:xfrm>
            <a:off x="5616064" y="5705991"/>
            <a:ext cx="534388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872301" y="1539115"/>
            <a:ext cx="10471917" cy="1622055"/>
            <a:chOff x="807612" y="1377631"/>
            <a:chExt cx="10471917" cy="1622055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9B7DBA03-D89D-4609-88AB-E39A88EEB241}"/>
                </a:ext>
              </a:extLst>
            </p:cNvPr>
            <p:cNvGrpSpPr/>
            <p:nvPr/>
          </p:nvGrpSpPr>
          <p:grpSpPr>
            <a:xfrm>
              <a:off x="807612" y="1377631"/>
              <a:ext cx="10471917" cy="1622055"/>
              <a:chOff x="1341158" y="935306"/>
              <a:chExt cx="16621224" cy="2794000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36AE258B-D5E1-4666-B855-18E6B8BC27FF}"/>
                  </a:ext>
                </a:extLst>
              </p:cNvPr>
              <p:cNvSpPr/>
              <p:nvPr/>
            </p:nvSpPr>
            <p:spPr>
              <a:xfrm>
                <a:off x="1341158" y="935306"/>
                <a:ext cx="16621224" cy="2794000"/>
              </a:xfrm>
              <a:prstGeom prst="rect">
                <a:avLst/>
              </a:prstGeom>
              <a:solidFill>
                <a:srgbClr val="E95658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810DBA7F-4943-431D-AD47-255AE5CC632C}"/>
                  </a:ext>
                </a:extLst>
              </p:cNvPr>
              <p:cNvSpPr/>
              <p:nvPr/>
            </p:nvSpPr>
            <p:spPr>
              <a:xfrm>
                <a:off x="1560689" y="1086165"/>
                <a:ext cx="16182161" cy="249228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BD894530-F24C-4333-8692-9F7C4448B10F}"/>
                </a:ext>
              </a:extLst>
            </p:cNvPr>
            <p:cNvSpPr/>
            <p:nvPr/>
          </p:nvSpPr>
          <p:spPr>
            <a:xfrm>
              <a:off x="2033666" y="1658817"/>
              <a:ext cx="437068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Whose sack of provisions is empty before the voyage is </a:t>
              </a:r>
              <a:r>
                <a:rPr lang="en-US" altLang="zh-CN" sz="14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ended</a:t>
              </a:r>
              <a:r>
                <a:rPr lang="en-US" altLang="zh-CN" sz="1400" dirty="0" err="1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PPT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工作室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Whose</a:t>
              </a:r>
              <a:r>
                <a:rPr lang="en-US" altLang="zh-CN" sz="1400" dirty="0" err="1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PPT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工作室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garment </a:t>
              </a: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is torn and dust-laden 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337928" y="2075286"/>
              <a:ext cx="318590" cy="226744"/>
              <a:chOff x="7459984" y="5213787"/>
              <a:chExt cx="318590" cy="226744"/>
            </a:xfrm>
            <a:solidFill>
              <a:schemeClr val="bg1"/>
            </a:solidFill>
          </p:grpSpPr>
          <p:sp>
            <p:nvSpPr>
              <p:cNvPr id="20" name="Freeform 636"/>
              <p:cNvSpPr>
                <a:spLocks/>
              </p:cNvSpPr>
              <p:nvPr/>
            </p:nvSpPr>
            <p:spPr bwMode="auto">
              <a:xfrm>
                <a:off x="7597752" y="5299892"/>
                <a:ext cx="45923" cy="25832"/>
              </a:xfrm>
              <a:custGeom>
                <a:avLst/>
                <a:gdLst>
                  <a:gd name="T0" fmla="*/ 0 w 16"/>
                  <a:gd name="T1" fmla="*/ 0 h 9"/>
                  <a:gd name="T2" fmla="*/ 2 w 16"/>
                  <a:gd name="T3" fmla="*/ 9 h 9"/>
                  <a:gd name="T4" fmla="*/ 16 w 16"/>
                  <a:gd name="T5" fmla="*/ 9 h 9"/>
                  <a:gd name="T6" fmla="*/ 16 w 16"/>
                  <a:gd name="T7" fmla="*/ 0 h 9"/>
                  <a:gd name="T8" fmla="*/ 0 w 1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2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637"/>
              <p:cNvSpPr>
                <a:spLocks/>
              </p:cNvSpPr>
              <p:nvPr/>
            </p:nvSpPr>
            <p:spPr bwMode="auto">
              <a:xfrm>
                <a:off x="7666636" y="5299892"/>
                <a:ext cx="45923" cy="25832"/>
              </a:xfrm>
              <a:custGeom>
                <a:avLst/>
                <a:gdLst>
                  <a:gd name="T0" fmla="*/ 0 w 16"/>
                  <a:gd name="T1" fmla="*/ 0 h 9"/>
                  <a:gd name="T2" fmla="*/ 0 w 16"/>
                  <a:gd name="T3" fmla="*/ 9 h 9"/>
                  <a:gd name="T4" fmla="*/ 14 w 16"/>
                  <a:gd name="T5" fmla="*/ 9 h 9"/>
                  <a:gd name="T6" fmla="*/ 16 w 16"/>
                  <a:gd name="T7" fmla="*/ 0 h 9"/>
                  <a:gd name="T8" fmla="*/ 0 w 1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0" y="9"/>
                    </a:lnTo>
                    <a:lnTo>
                      <a:pt x="14" y="9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Oval 638"/>
              <p:cNvSpPr>
                <a:spLocks noChangeArrowheads="1"/>
              </p:cNvSpPr>
              <p:nvPr/>
            </p:nvSpPr>
            <p:spPr bwMode="auto">
              <a:xfrm>
                <a:off x="7577662" y="5388868"/>
                <a:ext cx="54534" cy="5166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Oval 639"/>
              <p:cNvSpPr>
                <a:spLocks noChangeArrowheads="1"/>
              </p:cNvSpPr>
              <p:nvPr/>
            </p:nvSpPr>
            <p:spPr bwMode="auto">
              <a:xfrm>
                <a:off x="7678117" y="5388868"/>
                <a:ext cx="51663" cy="5166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640"/>
              <p:cNvSpPr>
                <a:spLocks noEditPoints="1"/>
              </p:cNvSpPr>
              <p:nvPr/>
            </p:nvSpPr>
            <p:spPr bwMode="auto">
              <a:xfrm>
                <a:off x="7459984" y="5213787"/>
                <a:ext cx="318590" cy="160729"/>
              </a:xfrm>
              <a:custGeom>
                <a:avLst/>
                <a:gdLst>
                  <a:gd name="T0" fmla="*/ 278 w 286"/>
                  <a:gd name="T1" fmla="*/ 21 h 145"/>
                  <a:gd name="T2" fmla="*/ 275 w 286"/>
                  <a:gd name="T3" fmla="*/ 21 h 145"/>
                  <a:gd name="T4" fmla="*/ 264 w 286"/>
                  <a:gd name="T5" fmla="*/ 29 h 145"/>
                  <a:gd name="T6" fmla="*/ 262 w 286"/>
                  <a:gd name="T7" fmla="*/ 34 h 145"/>
                  <a:gd name="T8" fmla="*/ 89 w 286"/>
                  <a:gd name="T9" fmla="*/ 34 h 145"/>
                  <a:gd name="T10" fmla="*/ 83 w 286"/>
                  <a:gd name="T11" fmla="*/ 9 h 145"/>
                  <a:gd name="T12" fmla="*/ 72 w 286"/>
                  <a:gd name="T13" fmla="*/ 0 h 145"/>
                  <a:gd name="T14" fmla="*/ 11 w 286"/>
                  <a:gd name="T15" fmla="*/ 0 h 145"/>
                  <a:gd name="T16" fmla="*/ 0 w 286"/>
                  <a:gd name="T17" fmla="*/ 12 h 145"/>
                  <a:gd name="T18" fmla="*/ 11 w 286"/>
                  <a:gd name="T19" fmla="*/ 24 h 145"/>
                  <a:gd name="T20" fmla="*/ 63 w 286"/>
                  <a:gd name="T21" fmla="*/ 24 h 145"/>
                  <a:gd name="T22" fmla="*/ 90 w 286"/>
                  <a:gd name="T23" fmla="*/ 136 h 145"/>
                  <a:gd name="T24" fmla="*/ 102 w 286"/>
                  <a:gd name="T25" fmla="*/ 145 h 145"/>
                  <a:gd name="T26" fmla="*/ 245 w 286"/>
                  <a:gd name="T27" fmla="*/ 145 h 145"/>
                  <a:gd name="T28" fmla="*/ 256 w 286"/>
                  <a:gd name="T29" fmla="*/ 137 h 145"/>
                  <a:gd name="T30" fmla="*/ 286 w 286"/>
                  <a:gd name="T31" fmla="*/ 36 h 145"/>
                  <a:gd name="T32" fmla="*/ 286 w 286"/>
                  <a:gd name="T33" fmla="*/ 33 h 145"/>
                  <a:gd name="T34" fmla="*/ 278 w 286"/>
                  <a:gd name="T35" fmla="*/ 21 h 145"/>
                  <a:gd name="T36" fmla="*/ 237 w 286"/>
                  <a:gd name="T37" fmla="*/ 119 h 145"/>
                  <a:gd name="T38" fmla="*/ 236 w 286"/>
                  <a:gd name="T39" fmla="*/ 121 h 145"/>
                  <a:gd name="T40" fmla="*/ 111 w 286"/>
                  <a:gd name="T41" fmla="*/ 121 h 145"/>
                  <a:gd name="T42" fmla="*/ 95 w 286"/>
                  <a:gd name="T43" fmla="*/ 58 h 145"/>
                  <a:gd name="T44" fmla="*/ 255 w 286"/>
                  <a:gd name="T45" fmla="*/ 58 h 145"/>
                  <a:gd name="T46" fmla="*/ 237 w 286"/>
                  <a:gd name="T47" fmla="*/ 11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6" h="145">
                    <a:moveTo>
                      <a:pt x="278" y="21"/>
                    </a:moveTo>
                    <a:cubicBezTo>
                      <a:pt x="277" y="21"/>
                      <a:pt x="276" y="21"/>
                      <a:pt x="275" y="21"/>
                    </a:cubicBezTo>
                    <a:cubicBezTo>
                      <a:pt x="270" y="21"/>
                      <a:pt x="265" y="24"/>
                      <a:pt x="264" y="29"/>
                    </a:cubicBezTo>
                    <a:cubicBezTo>
                      <a:pt x="262" y="34"/>
                      <a:pt x="262" y="34"/>
                      <a:pt x="262" y="34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4"/>
                      <a:pt x="77" y="0"/>
                      <a:pt x="7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1"/>
                      <a:pt x="0" y="6"/>
                      <a:pt x="0" y="12"/>
                    </a:cubicBezTo>
                    <a:cubicBezTo>
                      <a:pt x="0" y="19"/>
                      <a:pt x="5" y="24"/>
                      <a:pt x="11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90" y="136"/>
                      <a:pt x="90" y="136"/>
                      <a:pt x="90" y="136"/>
                    </a:cubicBezTo>
                    <a:cubicBezTo>
                      <a:pt x="91" y="141"/>
                      <a:pt x="96" y="145"/>
                      <a:pt x="102" y="145"/>
                    </a:cubicBezTo>
                    <a:cubicBezTo>
                      <a:pt x="245" y="145"/>
                      <a:pt x="245" y="145"/>
                      <a:pt x="245" y="145"/>
                    </a:cubicBezTo>
                    <a:cubicBezTo>
                      <a:pt x="250" y="145"/>
                      <a:pt x="254" y="141"/>
                      <a:pt x="256" y="137"/>
                    </a:cubicBezTo>
                    <a:cubicBezTo>
                      <a:pt x="286" y="36"/>
                      <a:pt x="286" y="36"/>
                      <a:pt x="286" y="36"/>
                    </a:cubicBezTo>
                    <a:cubicBezTo>
                      <a:pt x="286" y="35"/>
                      <a:pt x="286" y="34"/>
                      <a:pt x="286" y="33"/>
                    </a:cubicBezTo>
                    <a:cubicBezTo>
                      <a:pt x="286" y="28"/>
                      <a:pt x="283" y="23"/>
                      <a:pt x="278" y="21"/>
                    </a:cubicBezTo>
                    <a:moveTo>
                      <a:pt x="237" y="119"/>
                    </a:moveTo>
                    <a:cubicBezTo>
                      <a:pt x="236" y="121"/>
                      <a:pt x="236" y="121"/>
                      <a:pt x="236" y="121"/>
                    </a:cubicBezTo>
                    <a:cubicBezTo>
                      <a:pt x="111" y="121"/>
                      <a:pt x="111" y="121"/>
                      <a:pt x="111" y="121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255" y="58"/>
                      <a:pt x="255" y="58"/>
                      <a:pt x="255" y="58"/>
                    </a:cubicBezTo>
                    <a:lnTo>
                      <a:pt x="23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5" name="任意多边形 24"/>
          <p:cNvSpPr/>
          <p:nvPr/>
        </p:nvSpPr>
        <p:spPr>
          <a:xfrm>
            <a:off x="9033106" y="4488009"/>
            <a:ext cx="1926845" cy="1071121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D30B95B3-2ABF-4182-A59E-236D9A808802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3439" y="1097424"/>
            <a:ext cx="4039781" cy="260014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6" name="任意多边形: 形状 33">
            <a:extLst>
              <a:ext uri="{FF2B5EF4-FFF2-40B4-BE49-F238E27FC236}">
                <a16:creationId xmlns="" xmlns:a16="http://schemas.microsoft.com/office/drawing/2014/main" id="{3767771D-E630-4FE0-84E5-066A5F1AAB6F}"/>
              </a:ext>
            </a:extLst>
          </p:cNvPr>
          <p:cNvSpPr/>
          <p:nvPr/>
        </p:nvSpPr>
        <p:spPr>
          <a:xfrm>
            <a:off x="6423439" y="1097424"/>
            <a:ext cx="4039781" cy="2600149"/>
          </a:xfrm>
          <a:custGeom>
            <a:avLst/>
            <a:gdLst>
              <a:gd name="connsiteX0" fmla="*/ 5264599 w 5739916"/>
              <a:gd name="connsiteY0" fmla="*/ 2435761 h 2782667"/>
              <a:gd name="connsiteX1" fmla="*/ 5739916 w 5739916"/>
              <a:gd name="connsiteY1" fmla="*/ 2435761 h 2782667"/>
              <a:gd name="connsiteX2" fmla="*/ 5739916 w 5739916"/>
              <a:gd name="connsiteY2" fmla="*/ 2782667 h 2782667"/>
              <a:gd name="connsiteX3" fmla="*/ 5264599 w 5739916"/>
              <a:gd name="connsiteY3" fmla="*/ 2782667 h 2782667"/>
              <a:gd name="connsiteX4" fmla="*/ 4527356 w 5739916"/>
              <a:gd name="connsiteY4" fmla="*/ 2435761 h 2782667"/>
              <a:gd name="connsiteX5" fmla="*/ 5140264 w 5739916"/>
              <a:gd name="connsiteY5" fmla="*/ 2435761 h 2782667"/>
              <a:gd name="connsiteX6" fmla="*/ 5140264 w 5739916"/>
              <a:gd name="connsiteY6" fmla="*/ 2782667 h 2782667"/>
              <a:gd name="connsiteX7" fmla="*/ 4527356 w 5739916"/>
              <a:gd name="connsiteY7" fmla="*/ 2782667 h 2782667"/>
              <a:gd name="connsiteX8" fmla="*/ 3790114 w 5739916"/>
              <a:gd name="connsiteY8" fmla="*/ 2435761 h 2782667"/>
              <a:gd name="connsiteX9" fmla="*/ 4403021 w 5739916"/>
              <a:gd name="connsiteY9" fmla="*/ 2435761 h 2782667"/>
              <a:gd name="connsiteX10" fmla="*/ 4403021 w 5739916"/>
              <a:gd name="connsiteY10" fmla="*/ 2782667 h 2782667"/>
              <a:gd name="connsiteX11" fmla="*/ 3790114 w 5739916"/>
              <a:gd name="connsiteY11" fmla="*/ 2782667 h 2782667"/>
              <a:gd name="connsiteX12" fmla="*/ 3052872 w 5739916"/>
              <a:gd name="connsiteY12" fmla="*/ 2435761 h 2782667"/>
              <a:gd name="connsiteX13" fmla="*/ 3665779 w 5739916"/>
              <a:gd name="connsiteY13" fmla="*/ 2435761 h 2782667"/>
              <a:gd name="connsiteX14" fmla="*/ 3665779 w 5739916"/>
              <a:gd name="connsiteY14" fmla="*/ 2782667 h 2782667"/>
              <a:gd name="connsiteX15" fmla="*/ 3052872 w 5739916"/>
              <a:gd name="connsiteY15" fmla="*/ 2782667 h 2782667"/>
              <a:gd name="connsiteX16" fmla="*/ 2315630 w 5739916"/>
              <a:gd name="connsiteY16" fmla="*/ 2435761 h 2782667"/>
              <a:gd name="connsiteX17" fmla="*/ 2928537 w 5739916"/>
              <a:gd name="connsiteY17" fmla="*/ 2435761 h 2782667"/>
              <a:gd name="connsiteX18" fmla="*/ 2928537 w 5739916"/>
              <a:gd name="connsiteY18" fmla="*/ 2782667 h 2782667"/>
              <a:gd name="connsiteX19" fmla="*/ 2315630 w 5739916"/>
              <a:gd name="connsiteY19" fmla="*/ 2782667 h 2782667"/>
              <a:gd name="connsiteX20" fmla="*/ 1578388 w 5739916"/>
              <a:gd name="connsiteY20" fmla="*/ 2435761 h 2782667"/>
              <a:gd name="connsiteX21" fmla="*/ 2191295 w 5739916"/>
              <a:gd name="connsiteY21" fmla="*/ 2435761 h 2782667"/>
              <a:gd name="connsiteX22" fmla="*/ 2191295 w 5739916"/>
              <a:gd name="connsiteY22" fmla="*/ 2782667 h 2782667"/>
              <a:gd name="connsiteX23" fmla="*/ 1578388 w 5739916"/>
              <a:gd name="connsiteY23" fmla="*/ 2782667 h 2782667"/>
              <a:gd name="connsiteX24" fmla="*/ 841146 w 5739916"/>
              <a:gd name="connsiteY24" fmla="*/ 2435761 h 2782667"/>
              <a:gd name="connsiteX25" fmla="*/ 1454053 w 5739916"/>
              <a:gd name="connsiteY25" fmla="*/ 2435761 h 2782667"/>
              <a:gd name="connsiteX26" fmla="*/ 1454053 w 5739916"/>
              <a:gd name="connsiteY26" fmla="*/ 2782667 h 2782667"/>
              <a:gd name="connsiteX27" fmla="*/ 841146 w 5739916"/>
              <a:gd name="connsiteY27" fmla="*/ 2782667 h 2782667"/>
              <a:gd name="connsiteX28" fmla="*/ 0 w 5739916"/>
              <a:gd name="connsiteY28" fmla="*/ 2435761 h 2782667"/>
              <a:gd name="connsiteX29" fmla="*/ 716811 w 5739916"/>
              <a:gd name="connsiteY29" fmla="*/ 2435761 h 2782667"/>
              <a:gd name="connsiteX30" fmla="*/ 716811 w 5739916"/>
              <a:gd name="connsiteY30" fmla="*/ 2782667 h 2782667"/>
              <a:gd name="connsiteX31" fmla="*/ 0 w 5739916"/>
              <a:gd name="connsiteY31" fmla="*/ 2782667 h 2782667"/>
              <a:gd name="connsiteX32" fmla="*/ 5264599 w 5739916"/>
              <a:gd name="connsiteY32" fmla="*/ 1821918 h 2782667"/>
              <a:gd name="connsiteX33" fmla="*/ 5739916 w 5739916"/>
              <a:gd name="connsiteY33" fmla="*/ 1821918 h 2782667"/>
              <a:gd name="connsiteX34" fmla="*/ 5739916 w 5739916"/>
              <a:gd name="connsiteY34" fmla="*/ 2349700 h 2782667"/>
              <a:gd name="connsiteX35" fmla="*/ 5264599 w 5739916"/>
              <a:gd name="connsiteY35" fmla="*/ 2349700 h 2782667"/>
              <a:gd name="connsiteX36" fmla="*/ 4527356 w 5739916"/>
              <a:gd name="connsiteY36" fmla="*/ 1821918 h 2782667"/>
              <a:gd name="connsiteX37" fmla="*/ 5140264 w 5739916"/>
              <a:gd name="connsiteY37" fmla="*/ 1821918 h 2782667"/>
              <a:gd name="connsiteX38" fmla="*/ 5140264 w 5739916"/>
              <a:gd name="connsiteY38" fmla="*/ 2349700 h 2782667"/>
              <a:gd name="connsiteX39" fmla="*/ 4527356 w 5739916"/>
              <a:gd name="connsiteY39" fmla="*/ 2349700 h 2782667"/>
              <a:gd name="connsiteX40" fmla="*/ 3790114 w 5739916"/>
              <a:gd name="connsiteY40" fmla="*/ 1821918 h 2782667"/>
              <a:gd name="connsiteX41" fmla="*/ 4403021 w 5739916"/>
              <a:gd name="connsiteY41" fmla="*/ 1821918 h 2782667"/>
              <a:gd name="connsiteX42" fmla="*/ 4403021 w 5739916"/>
              <a:gd name="connsiteY42" fmla="*/ 2349700 h 2782667"/>
              <a:gd name="connsiteX43" fmla="*/ 3790114 w 5739916"/>
              <a:gd name="connsiteY43" fmla="*/ 2349700 h 2782667"/>
              <a:gd name="connsiteX44" fmla="*/ 3052872 w 5739916"/>
              <a:gd name="connsiteY44" fmla="*/ 1821918 h 2782667"/>
              <a:gd name="connsiteX45" fmla="*/ 3665779 w 5739916"/>
              <a:gd name="connsiteY45" fmla="*/ 1821918 h 2782667"/>
              <a:gd name="connsiteX46" fmla="*/ 3665779 w 5739916"/>
              <a:gd name="connsiteY46" fmla="*/ 2349700 h 2782667"/>
              <a:gd name="connsiteX47" fmla="*/ 3052872 w 5739916"/>
              <a:gd name="connsiteY47" fmla="*/ 2349700 h 2782667"/>
              <a:gd name="connsiteX48" fmla="*/ 2315630 w 5739916"/>
              <a:gd name="connsiteY48" fmla="*/ 1821918 h 2782667"/>
              <a:gd name="connsiteX49" fmla="*/ 2928537 w 5739916"/>
              <a:gd name="connsiteY49" fmla="*/ 1821918 h 2782667"/>
              <a:gd name="connsiteX50" fmla="*/ 2928537 w 5739916"/>
              <a:gd name="connsiteY50" fmla="*/ 2349700 h 2782667"/>
              <a:gd name="connsiteX51" fmla="*/ 2315630 w 5739916"/>
              <a:gd name="connsiteY51" fmla="*/ 2349700 h 2782667"/>
              <a:gd name="connsiteX52" fmla="*/ 1578388 w 5739916"/>
              <a:gd name="connsiteY52" fmla="*/ 1821918 h 2782667"/>
              <a:gd name="connsiteX53" fmla="*/ 2191295 w 5739916"/>
              <a:gd name="connsiteY53" fmla="*/ 1821918 h 2782667"/>
              <a:gd name="connsiteX54" fmla="*/ 2191295 w 5739916"/>
              <a:gd name="connsiteY54" fmla="*/ 2349700 h 2782667"/>
              <a:gd name="connsiteX55" fmla="*/ 1578388 w 5739916"/>
              <a:gd name="connsiteY55" fmla="*/ 2349700 h 2782667"/>
              <a:gd name="connsiteX56" fmla="*/ 841146 w 5739916"/>
              <a:gd name="connsiteY56" fmla="*/ 1821918 h 2782667"/>
              <a:gd name="connsiteX57" fmla="*/ 1454053 w 5739916"/>
              <a:gd name="connsiteY57" fmla="*/ 1821918 h 2782667"/>
              <a:gd name="connsiteX58" fmla="*/ 1454053 w 5739916"/>
              <a:gd name="connsiteY58" fmla="*/ 2349700 h 2782667"/>
              <a:gd name="connsiteX59" fmla="*/ 841146 w 5739916"/>
              <a:gd name="connsiteY59" fmla="*/ 2349700 h 2782667"/>
              <a:gd name="connsiteX60" fmla="*/ 0 w 5739916"/>
              <a:gd name="connsiteY60" fmla="*/ 1821918 h 2782667"/>
              <a:gd name="connsiteX61" fmla="*/ 716811 w 5739916"/>
              <a:gd name="connsiteY61" fmla="*/ 1821918 h 2782667"/>
              <a:gd name="connsiteX62" fmla="*/ 716811 w 5739916"/>
              <a:gd name="connsiteY62" fmla="*/ 2349700 h 2782667"/>
              <a:gd name="connsiteX63" fmla="*/ 0 w 5739916"/>
              <a:gd name="connsiteY63" fmla="*/ 2349700 h 2782667"/>
              <a:gd name="connsiteX64" fmla="*/ 5264599 w 5739916"/>
              <a:gd name="connsiteY64" fmla="*/ 1208075 h 2782667"/>
              <a:gd name="connsiteX65" fmla="*/ 5739916 w 5739916"/>
              <a:gd name="connsiteY65" fmla="*/ 1208075 h 2782667"/>
              <a:gd name="connsiteX66" fmla="*/ 5739916 w 5739916"/>
              <a:gd name="connsiteY66" fmla="*/ 1735857 h 2782667"/>
              <a:gd name="connsiteX67" fmla="*/ 5264599 w 5739916"/>
              <a:gd name="connsiteY67" fmla="*/ 1735857 h 2782667"/>
              <a:gd name="connsiteX68" fmla="*/ 4527356 w 5739916"/>
              <a:gd name="connsiteY68" fmla="*/ 1208075 h 2782667"/>
              <a:gd name="connsiteX69" fmla="*/ 5140264 w 5739916"/>
              <a:gd name="connsiteY69" fmla="*/ 1208075 h 2782667"/>
              <a:gd name="connsiteX70" fmla="*/ 5140264 w 5739916"/>
              <a:gd name="connsiteY70" fmla="*/ 1735857 h 2782667"/>
              <a:gd name="connsiteX71" fmla="*/ 4527356 w 5739916"/>
              <a:gd name="connsiteY71" fmla="*/ 1735857 h 2782667"/>
              <a:gd name="connsiteX72" fmla="*/ 3790114 w 5739916"/>
              <a:gd name="connsiteY72" fmla="*/ 1208075 h 2782667"/>
              <a:gd name="connsiteX73" fmla="*/ 4403021 w 5739916"/>
              <a:gd name="connsiteY73" fmla="*/ 1208075 h 2782667"/>
              <a:gd name="connsiteX74" fmla="*/ 4403021 w 5739916"/>
              <a:gd name="connsiteY74" fmla="*/ 1735857 h 2782667"/>
              <a:gd name="connsiteX75" fmla="*/ 3790114 w 5739916"/>
              <a:gd name="connsiteY75" fmla="*/ 1735857 h 2782667"/>
              <a:gd name="connsiteX76" fmla="*/ 3052872 w 5739916"/>
              <a:gd name="connsiteY76" fmla="*/ 1208075 h 2782667"/>
              <a:gd name="connsiteX77" fmla="*/ 3665779 w 5739916"/>
              <a:gd name="connsiteY77" fmla="*/ 1208075 h 2782667"/>
              <a:gd name="connsiteX78" fmla="*/ 3665779 w 5739916"/>
              <a:gd name="connsiteY78" fmla="*/ 1735857 h 2782667"/>
              <a:gd name="connsiteX79" fmla="*/ 3052872 w 5739916"/>
              <a:gd name="connsiteY79" fmla="*/ 1735857 h 2782667"/>
              <a:gd name="connsiteX80" fmla="*/ 2315630 w 5739916"/>
              <a:gd name="connsiteY80" fmla="*/ 1208075 h 2782667"/>
              <a:gd name="connsiteX81" fmla="*/ 2928537 w 5739916"/>
              <a:gd name="connsiteY81" fmla="*/ 1208075 h 2782667"/>
              <a:gd name="connsiteX82" fmla="*/ 2928537 w 5739916"/>
              <a:gd name="connsiteY82" fmla="*/ 1735857 h 2782667"/>
              <a:gd name="connsiteX83" fmla="*/ 2315630 w 5739916"/>
              <a:gd name="connsiteY83" fmla="*/ 1735857 h 2782667"/>
              <a:gd name="connsiteX84" fmla="*/ 1578388 w 5739916"/>
              <a:gd name="connsiteY84" fmla="*/ 1208075 h 2782667"/>
              <a:gd name="connsiteX85" fmla="*/ 2191295 w 5739916"/>
              <a:gd name="connsiteY85" fmla="*/ 1208075 h 2782667"/>
              <a:gd name="connsiteX86" fmla="*/ 2191295 w 5739916"/>
              <a:gd name="connsiteY86" fmla="*/ 1735857 h 2782667"/>
              <a:gd name="connsiteX87" fmla="*/ 1578388 w 5739916"/>
              <a:gd name="connsiteY87" fmla="*/ 1735857 h 2782667"/>
              <a:gd name="connsiteX88" fmla="*/ 841146 w 5739916"/>
              <a:gd name="connsiteY88" fmla="*/ 1208075 h 2782667"/>
              <a:gd name="connsiteX89" fmla="*/ 1454053 w 5739916"/>
              <a:gd name="connsiteY89" fmla="*/ 1208075 h 2782667"/>
              <a:gd name="connsiteX90" fmla="*/ 1454053 w 5739916"/>
              <a:gd name="connsiteY90" fmla="*/ 1735857 h 2782667"/>
              <a:gd name="connsiteX91" fmla="*/ 841146 w 5739916"/>
              <a:gd name="connsiteY91" fmla="*/ 1735857 h 2782667"/>
              <a:gd name="connsiteX92" fmla="*/ 0 w 5739916"/>
              <a:gd name="connsiteY92" fmla="*/ 1208075 h 2782667"/>
              <a:gd name="connsiteX93" fmla="*/ 716811 w 5739916"/>
              <a:gd name="connsiteY93" fmla="*/ 1208075 h 2782667"/>
              <a:gd name="connsiteX94" fmla="*/ 716811 w 5739916"/>
              <a:gd name="connsiteY94" fmla="*/ 1735857 h 2782667"/>
              <a:gd name="connsiteX95" fmla="*/ 0 w 5739916"/>
              <a:gd name="connsiteY95" fmla="*/ 1735857 h 2782667"/>
              <a:gd name="connsiteX96" fmla="*/ 5264599 w 5739916"/>
              <a:gd name="connsiteY96" fmla="*/ 594232 h 2782667"/>
              <a:gd name="connsiteX97" fmla="*/ 5739916 w 5739916"/>
              <a:gd name="connsiteY97" fmla="*/ 594232 h 2782667"/>
              <a:gd name="connsiteX98" fmla="*/ 5739916 w 5739916"/>
              <a:gd name="connsiteY98" fmla="*/ 1122014 h 2782667"/>
              <a:gd name="connsiteX99" fmla="*/ 5264599 w 5739916"/>
              <a:gd name="connsiteY99" fmla="*/ 1122014 h 2782667"/>
              <a:gd name="connsiteX100" fmla="*/ 4527356 w 5739916"/>
              <a:gd name="connsiteY100" fmla="*/ 594232 h 2782667"/>
              <a:gd name="connsiteX101" fmla="*/ 5140264 w 5739916"/>
              <a:gd name="connsiteY101" fmla="*/ 594232 h 2782667"/>
              <a:gd name="connsiteX102" fmla="*/ 5140264 w 5739916"/>
              <a:gd name="connsiteY102" fmla="*/ 1122014 h 2782667"/>
              <a:gd name="connsiteX103" fmla="*/ 4527356 w 5739916"/>
              <a:gd name="connsiteY103" fmla="*/ 1122014 h 2782667"/>
              <a:gd name="connsiteX104" fmla="*/ 3790114 w 5739916"/>
              <a:gd name="connsiteY104" fmla="*/ 594232 h 2782667"/>
              <a:gd name="connsiteX105" fmla="*/ 4403021 w 5739916"/>
              <a:gd name="connsiteY105" fmla="*/ 594232 h 2782667"/>
              <a:gd name="connsiteX106" fmla="*/ 4403021 w 5739916"/>
              <a:gd name="connsiteY106" fmla="*/ 1122014 h 2782667"/>
              <a:gd name="connsiteX107" fmla="*/ 3790114 w 5739916"/>
              <a:gd name="connsiteY107" fmla="*/ 1122014 h 2782667"/>
              <a:gd name="connsiteX108" fmla="*/ 3052872 w 5739916"/>
              <a:gd name="connsiteY108" fmla="*/ 594232 h 2782667"/>
              <a:gd name="connsiteX109" fmla="*/ 3665779 w 5739916"/>
              <a:gd name="connsiteY109" fmla="*/ 594232 h 2782667"/>
              <a:gd name="connsiteX110" fmla="*/ 3665779 w 5739916"/>
              <a:gd name="connsiteY110" fmla="*/ 1122014 h 2782667"/>
              <a:gd name="connsiteX111" fmla="*/ 3052872 w 5739916"/>
              <a:gd name="connsiteY111" fmla="*/ 1122014 h 2782667"/>
              <a:gd name="connsiteX112" fmla="*/ 2315630 w 5739916"/>
              <a:gd name="connsiteY112" fmla="*/ 594232 h 2782667"/>
              <a:gd name="connsiteX113" fmla="*/ 2928537 w 5739916"/>
              <a:gd name="connsiteY113" fmla="*/ 594232 h 2782667"/>
              <a:gd name="connsiteX114" fmla="*/ 2928537 w 5739916"/>
              <a:gd name="connsiteY114" fmla="*/ 1122014 h 2782667"/>
              <a:gd name="connsiteX115" fmla="*/ 2315630 w 5739916"/>
              <a:gd name="connsiteY115" fmla="*/ 1122014 h 2782667"/>
              <a:gd name="connsiteX116" fmla="*/ 1578388 w 5739916"/>
              <a:gd name="connsiteY116" fmla="*/ 594232 h 2782667"/>
              <a:gd name="connsiteX117" fmla="*/ 2191295 w 5739916"/>
              <a:gd name="connsiteY117" fmla="*/ 594232 h 2782667"/>
              <a:gd name="connsiteX118" fmla="*/ 2191295 w 5739916"/>
              <a:gd name="connsiteY118" fmla="*/ 1122014 h 2782667"/>
              <a:gd name="connsiteX119" fmla="*/ 1578388 w 5739916"/>
              <a:gd name="connsiteY119" fmla="*/ 1122014 h 2782667"/>
              <a:gd name="connsiteX120" fmla="*/ 841146 w 5739916"/>
              <a:gd name="connsiteY120" fmla="*/ 594232 h 2782667"/>
              <a:gd name="connsiteX121" fmla="*/ 1454053 w 5739916"/>
              <a:gd name="connsiteY121" fmla="*/ 594232 h 2782667"/>
              <a:gd name="connsiteX122" fmla="*/ 1454053 w 5739916"/>
              <a:gd name="connsiteY122" fmla="*/ 1122014 h 2782667"/>
              <a:gd name="connsiteX123" fmla="*/ 841146 w 5739916"/>
              <a:gd name="connsiteY123" fmla="*/ 1122014 h 2782667"/>
              <a:gd name="connsiteX124" fmla="*/ 0 w 5739916"/>
              <a:gd name="connsiteY124" fmla="*/ 594232 h 2782667"/>
              <a:gd name="connsiteX125" fmla="*/ 716811 w 5739916"/>
              <a:gd name="connsiteY125" fmla="*/ 594232 h 2782667"/>
              <a:gd name="connsiteX126" fmla="*/ 716811 w 5739916"/>
              <a:gd name="connsiteY126" fmla="*/ 1122014 h 2782667"/>
              <a:gd name="connsiteX127" fmla="*/ 0 w 5739916"/>
              <a:gd name="connsiteY127" fmla="*/ 1122014 h 2782667"/>
              <a:gd name="connsiteX128" fmla="*/ 5264599 w 5739916"/>
              <a:gd name="connsiteY128" fmla="*/ 0 h 2782667"/>
              <a:gd name="connsiteX129" fmla="*/ 5739916 w 5739916"/>
              <a:gd name="connsiteY129" fmla="*/ 0 h 2782667"/>
              <a:gd name="connsiteX130" fmla="*/ 5739916 w 5739916"/>
              <a:gd name="connsiteY130" fmla="*/ 508171 h 2782667"/>
              <a:gd name="connsiteX131" fmla="*/ 5264599 w 5739916"/>
              <a:gd name="connsiteY131" fmla="*/ 508171 h 2782667"/>
              <a:gd name="connsiteX132" fmla="*/ 4527356 w 5739916"/>
              <a:gd name="connsiteY132" fmla="*/ 0 h 2782667"/>
              <a:gd name="connsiteX133" fmla="*/ 5140264 w 5739916"/>
              <a:gd name="connsiteY133" fmla="*/ 0 h 2782667"/>
              <a:gd name="connsiteX134" fmla="*/ 5140264 w 5739916"/>
              <a:gd name="connsiteY134" fmla="*/ 508171 h 2782667"/>
              <a:gd name="connsiteX135" fmla="*/ 4527356 w 5739916"/>
              <a:gd name="connsiteY135" fmla="*/ 508171 h 2782667"/>
              <a:gd name="connsiteX136" fmla="*/ 3790114 w 5739916"/>
              <a:gd name="connsiteY136" fmla="*/ 0 h 2782667"/>
              <a:gd name="connsiteX137" fmla="*/ 4403021 w 5739916"/>
              <a:gd name="connsiteY137" fmla="*/ 0 h 2782667"/>
              <a:gd name="connsiteX138" fmla="*/ 4403021 w 5739916"/>
              <a:gd name="connsiteY138" fmla="*/ 508171 h 2782667"/>
              <a:gd name="connsiteX139" fmla="*/ 3790114 w 5739916"/>
              <a:gd name="connsiteY139" fmla="*/ 508171 h 2782667"/>
              <a:gd name="connsiteX140" fmla="*/ 3052872 w 5739916"/>
              <a:gd name="connsiteY140" fmla="*/ 0 h 2782667"/>
              <a:gd name="connsiteX141" fmla="*/ 3665779 w 5739916"/>
              <a:gd name="connsiteY141" fmla="*/ 0 h 2782667"/>
              <a:gd name="connsiteX142" fmla="*/ 3665779 w 5739916"/>
              <a:gd name="connsiteY142" fmla="*/ 508171 h 2782667"/>
              <a:gd name="connsiteX143" fmla="*/ 3052872 w 5739916"/>
              <a:gd name="connsiteY143" fmla="*/ 508171 h 2782667"/>
              <a:gd name="connsiteX144" fmla="*/ 2315630 w 5739916"/>
              <a:gd name="connsiteY144" fmla="*/ 0 h 2782667"/>
              <a:gd name="connsiteX145" fmla="*/ 2928537 w 5739916"/>
              <a:gd name="connsiteY145" fmla="*/ 0 h 2782667"/>
              <a:gd name="connsiteX146" fmla="*/ 2928537 w 5739916"/>
              <a:gd name="connsiteY146" fmla="*/ 508171 h 2782667"/>
              <a:gd name="connsiteX147" fmla="*/ 2315630 w 5739916"/>
              <a:gd name="connsiteY147" fmla="*/ 508171 h 2782667"/>
              <a:gd name="connsiteX148" fmla="*/ 1578388 w 5739916"/>
              <a:gd name="connsiteY148" fmla="*/ 0 h 2782667"/>
              <a:gd name="connsiteX149" fmla="*/ 2191295 w 5739916"/>
              <a:gd name="connsiteY149" fmla="*/ 0 h 2782667"/>
              <a:gd name="connsiteX150" fmla="*/ 2191295 w 5739916"/>
              <a:gd name="connsiteY150" fmla="*/ 508171 h 2782667"/>
              <a:gd name="connsiteX151" fmla="*/ 1578388 w 5739916"/>
              <a:gd name="connsiteY151" fmla="*/ 508171 h 2782667"/>
              <a:gd name="connsiteX152" fmla="*/ 841146 w 5739916"/>
              <a:gd name="connsiteY152" fmla="*/ 0 h 2782667"/>
              <a:gd name="connsiteX153" fmla="*/ 1454053 w 5739916"/>
              <a:gd name="connsiteY153" fmla="*/ 0 h 2782667"/>
              <a:gd name="connsiteX154" fmla="*/ 1454053 w 5739916"/>
              <a:gd name="connsiteY154" fmla="*/ 508171 h 2782667"/>
              <a:gd name="connsiteX155" fmla="*/ 841146 w 5739916"/>
              <a:gd name="connsiteY155" fmla="*/ 508171 h 2782667"/>
              <a:gd name="connsiteX156" fmla="*/ 0 w 5739916"/>
              <a:gd name="connsiteY156" fmla="*/ 0 h 2782667"/>
              <a:gd name="connsiteX157" fmla="*/ 716811 w 5739916"/>
              <a:gd name="connsiteY157" fmla="*/ 0 h 2782667"/>
              <a:gd name="connsiteX158" fmla="*/ 716811 w 5739916"/>
              <a:gd name="connsiteY158" fmla="*/ 508171 h 2782667"/>
              <a:gd name="connsiteX159" fmla="*/ 0 w 5739916"/>
              <a:gd name="connsiteY159" fmla="*/ 508171 h 2782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5739916" h="2782667">
                <a:moveTo>
                  <a:pt x="5264599" y="2435761"/>
                </a:moveTo>
                <a:lnTo>
                  <a:pt x="5739916" y="2435761"/>
                </a:lnTo>
                <a:lnTo>
                  <a:pt x="5739916" y="2782667"/>
                </a:lnTo>
                <a:lnTo>
                  <a:pt x="5264599" y="2782667"/>
                </a:lnTo>
                <a:close/>
                <a:moveTo>
                  <a:pt x="4527356" y="2435761"/>
                </a:moveTo>
                <a:lnTo>
                  <a:pt x="5140264" y="2435761"/>
                </a:lnTo>
                <a:lnTo>
                  <a:pt x="5140264" y="2782667"/>
                </a:lnTo>
                <a:lnTo>
                  <a:pt x="4527356" y="2782667"/>
                </a:lnTo>
                <a:close/>
                <a:moveTo>
                  <a:pt x="3790114" y="2435761"/>
                </a:moveTo>
                <a:lnTo>
                  <a:pt x="4403021" y="2435761"/>
                </a:lnTo>
                <a:lnTo>
                  <a:pt x="4403021" y="2782667"/>
                </a:lnTo>
                <a:lnTo>
                  <a:pt x="3790114" y="2782667"/>
                </a:lnTo>
                <a:close/>
                <a:moveTo>
                  <a:pt x="3052872" y="2435761"/>
                </a:moveTo>
                <a:lnTo>
                  <a:pt x="3665779" y="2435761"/>
                </a:lnTo>
                <a:lnTo>
                  <a:pt x="3665779" y="2782667"/>
                </a:lnTo>
                <a:lnTo>
                  <a:pt x="3052872" y="2782667"/>
                </a:lnTo>
                <a:close/>
                <a:moveTo>
                  <a:pt x="2315630" y="2435761"/>
                </a:moveTo>
                <a:lnTo>
                  <a:pt x="2928537" y="2435761"/>
                </a:lnTo>
                <a:lnTo>
                  <a:pt x="2928537" y="2782667"/>
                </a:lnTo>
                <a:lnTo>
                  <a:pt x="2315630" y="2782667"/>
                </a:lnTo>
                <a:close/>
                <a:moveTo>
                  <a:pt x="1578388" y="2435761"/>
                </a:moveTo>
                <a:lnTo>
                  <a:pt x="2191295" y="2435761"/>
                </a:lnTo>
                <a:lnTo>
                  <a:pt x="2191295" y="2782667"/>
                </a:lnTo>
                <a:lnTo>
                  <a:pt x="1578388" y="2782667"/>
                </a:lnTo>
                <a:close/>
                <a:moveTo>
                  <a:pt x="841146" y="2435761"/>
                </a:moveTo>
                <a:lnTo>
                  <a:pt x="1454053" y="2435761"/>
                </a:lnTo>
                <a:lnTo>
                  <a:pt x="1454053" y="2782667"/>
                </a:lnTo>
                <a:lnTo>
                  <a:pt x="841146" y="2782667"/>
                </a:lnTo>
                <a:close/>
                <a:moveTo>
                  <a:pt x="0" y="2435761"/>
                </a:moveTo>
                <a:lnTo>
                  <a:pt x="716811" y="2435761"/>
                </a:lnTo>
                <a:lnTo>
                  <a:pt x="716811" y="2782667"/>
                </a:lnTo>
                <a:lnTo>
                  <a:pt x="0" y="2782667"/>
                </a:lnTo>
                <a:close/>
                <a:moveTo>
                  <a:pt x="5264599" y="1821918"/>
                </a:moveTo>
                <a:lnTo>
                  <a:pt x="5739916" y="1821918"/>
                </a:lnTo>
                <a:lnTo>
                  <a:pt x="5739916" y="2349700"/>
                </a:lnTo>
                <a:lnTo>
                  <a:pt x="5264599" y="2349700"/>
                </a:lnTo>
                <a:close/>
                <a:moveTo>
                  <a:pt x="4527356" y="1821918"/>
                </a:moveTo>
                <a:lnTo>
                  <a:pt x="5140264" y="1821918"/>
                </a:lnTo>
                <a:lnTo>
                  <a:pt x="5140264" y="2349700"/>
                </a:lnTo>
                <a:lnTo>
                  <a:pt x="4527356" y="2349700"/>
                </a:lnTo>
                <a:close/>
                <a:moveTo>
                  <a:pt x="3790114" y="1821918"/>
                </a:moveTo>
                <a:lnTo>
                  <a:pt x="4403021" y="1821918"/>
                </a:lnTo>
                <a:lnTo>
                  <a:pt x="4403021" y="2349700"/>
                </a:lnTo>
                <a:lnTo>
                  <a:pt x="3790114" y="2349700"/>
                </a:lnTo>
                <a:close/>
                <a:moveTo>
                  <a:pt x="3052872" y="1821918"/>
                </a:moveTo>
                <a:lnTo>
                  <a:pt x="3665779" y="1821918"/>
                </a:lnTo>
                <a:lnTo>
                  <a:pt x="3665779" y="2349700"/>
                </a:lnTo>
                <a:lnTo>
                  <a:pt x="3052872" y="2349700"/>
                </a:lnTo>
                <a:close/>
                <a:moveTo>
                  <a:pt x="2315630" y="1821918"/>
                </a:moveTo>
                <a:lnTo>
                  <a:pt x="2928537" y="1821918"/>
                </a:lnTo>
                <a:lnTo>
                  <a:pt x="2928537" y="2349700"/>
                </a:lnTo>
                <a:lnTo>
                  <a:pt x="2315630" y="2349700"/>
                </a:lnTo>
                <a:close/>
                <a:moveTo>
                  <a:pt x="1578388" y="1821918"/>
                </a:moveTo>
                <a:lnTo>
                  <a:pt x="2191295" y="1821918"/>
                </a:lnTo>
                <a:lnTo>
                  <a:pt x="2191295" y="2349700"/>
                </a:lnTo>
                <a:lnTo>
                  <a:pt x="1578388" y="2349700"/>
                </a:lnTo>
                <a:close/>
                <a:moveTo>
                  <a:pt x="841146" y="1821918"/>
                </a:moveTo>
                <a:lnTo>
                  <a:pt x="1454053" y="1821918"/>
                </a:lnTo>
                <a:lnTo>
                  <a:pt x="1454053" y="2349700"/>
                </a:lnTo>
                <a:lnTo>
                  <a:pt x="841146" y="2349700"/>
                </a:lnTo>
                <a:close/>
                <a:moveTo>
                  <a:pt x="0" y="1821918"/>
                </a:moveTo>
                <a:lnTo>
                  <a:pt x="716811" y="1821918"/>
                </a:lnTo>
                <a:lnTo>
                  <a:pt x="716811" y="2349700"/>
                </a:lnTo>
                <a:lnTo>
                  <a:pt x="0" y="2349700"/>
                </a:lnTo>
                <a:close/>
                <a:moveTo>
                  <a:pt x="5264599" y="1208075"/>
                </a:moveTo>
                <a:lnTo>
                  <a:pt x="5739916" y="1208075"/>
                </a:lnTo>
                <a:lnTo>
                  <a:pt x="5739916" y="1735857"/>
                </a:lnTo>
                <a:lnTo>
                  <a:pt x="5264599" y="1735857"/>
                </a:lnTo>
                <a:close/>
                <a:moveTo>
                  <a:pt x="4527356" y="1208075"/>
                </a:moveTo>
                <a:lnTo>
                  <a:pt x="5140264" y="1208075"/>
                </a:lnTo>
                <a:lnTo>
                  <a:pt x="5140264" y="1735857"/>
                </a:lnTo>
                <a:lnTo>
                  <a:pt x="4527356" y="1735857"/>
                </a:lnTo>
                <a:close/>
                <a:moveTo>
                  <a:pt x="3790114" y="1208075"/>
                </a:moveTo>
                <a:lnTo>
                  <a:pt x="4403021" y="1208075"/>
                </a:lnTo>
                <a:lnTo>
                  <a:pt x="4403021" y="1735857"/>
                </a:lnTo>
                <a:lnTo>
                  <a:pt x="3790114" y="1735857"/>
                </a:lnTo>
                <a:close/>
                <a:moveTo>
                  <a:pt x="3052872" y="1208075"/>
                </a:moveTo>
                <a:lnTo>
                  <a:pt x="3665779" y="1208075"/>
                </a:lnTo>
                <a:lnTo>
                  <a:pt x="3665779" y="1735857"/>
                </a:lnTo>
                <a:lnTo>
                  <a:pt x="3052872" y="1735857"/>
                </a:lnTo>
                <a:close/>
                <a:moveTo>
                  <a:pt x="2315630" y="1208075"/>
                </a:moveTo>
                <a:lnTo>
                  <a:pt x="2928537" y="1208075"/>
                </a:lnTo>
                <a:lnTo>
                  <a:pt x="2928537" y="1735857"/>
                </a:lnTo>
                <a:lnTo>
                  <a:pt x="2315630" y="1735857"/>
                </a:lnTo>
                <a:close/>
                <a:moveTo>
                  <a:pt x="1578388" y="1208075"/>
                </a:moveTo>
                <a:lnTo>
                  <a:pt x="2191295" y="1208075"/>
                </a:lnTo>
                <a:lnTo>
                  <a:pt x="2191295" y="1735857"/>
                </a:lnTo>
                <a:lnTo>
                  <a:pt x="1578388" y="1735857"/>
                </a:lnTo>
                <a:close/>
                <a:moveTo>
                  <a:pt x="841146" y="1208075"/>
                </a:moveTo>
                <a:lnTo>
                  <a:pt x="1454053" y="1208075"/>
                </a:lnTo>
                <a:lnTo>
                  <a:pt x="1454053" y="1735857"/>
                </a:lnTo>
                <a:lnTo>
                  <a:pt x="841146" y="1735857"/>
                </a:lnTo>
                <a:close/>
                <a:moveTo>
                  <a:pt x="0" y="1208075"/>
                </a:moveTo>
                <a:lnTo>
                  <a:pt x="716811" y="1208075"/>
                </a:lnTo>
                <a:lnTo>
                  <a:pt x="716811" y="1735857"/>
                </a:lnTo>
                <a:lnTo>
                  <a:pt x="0" y="1735857"/>
                </a:lnTo>
                <a:close/>
                <a:moveTo>
                  <a:pt x="5264599" y="594232"/>
                </a:moveTo>
                <a:lnTo>
                  <a:pt x="5739916" y="594232"/>
                </a:lnTo>
                <a:lnTo>
                  <a:pt x="5739916" y="1122014"/>
                </a:lnTo>
                <a:lnTo>
                  <a:pt x="5264599" y="1122014"/>
                </a:lnTo>
                <a:close/>
                <a:moveTo>
                  <a:pt x="4527356" y="594232"/>
                </a:moveTo>
                <a:lnTo>
                  <a:pt x="5140264" y="594232"/>
                </a:lnTo>
                <a:lnTo>
                  <a:pt x="5140264" y="1122014"/>
                </a:lnTo>
                <a:lnTo>
                  <a:pt x="4527356" y="1122014"/>
                </a:lnTo>
                <a:close/>
                <a:moveTo>
                  <a:pt x="3790114" y="594232"/>
                </a:moveTo>
                <a:lnTo>
                  <a:pt x="4403021" y="594232"/>
                </a:lnTo>
                <a:lnTo>
                  <a:pt x="4403021" y="1122014"/>
                </a:lnTo>
                <a:lnTo>
                  <a:pt x="3790114" y="1122014"/>
                </a:lnTo>
                <a:close/>
                <a:moveTo>
                  <a:pt x="3052872" y="594232"/>
                </a:moveTo>
                <a:lnTo>
                  <a:pt x="3665779" y="594232"/>
                </a:lnTo>
                <a:lnTo>
                  <a:pt x="3665779" y="1122014"/>
                </a:lnTo>
                <a:lnTo>
                  <a:pt x="3052872" y="1122014"/>
                </a:lnTo>
                <a:close/>
                <a:moveTo>
                  <a:pt x="2315630" y="594232"/>
                </a:moveTo>
                <a:lnTo>
                  <a:pt x="2928537" y="594232"/>
                </a:lnTo>
                <a:lnTo>
                  <a:pt x="2928537" y="1122014"/>
                </a:lnTo>
                <a:lnTo>
                  <a:pt x="2315630" y="1122014"/>
                </a:lnTo>
                <a:close/>
                <a:moveTo>
                  <a:pt x="1578388" y="594232"/>
                </a:moveTo>
                <a:lnTo>
                  <a:pt x="2191295" y="594232"/>
                </a:lnTo>
                <a:lnTo>
                  <a:pt x="2191295" y="1122014"/>
                </a:lnTo>
                <a:lnTo>
                  <a:pt x="1578388" y="1122014"/>
                </a:lnTo>
                <a:close/>
                <a:moveTo>
                  <a:pt x="841146" y="594232"/>
                </a:moveTo>
                <a:lnTo>
                  <a:pt x="1454053" y="594232"/>
                </a:lnTo>
                <a:lnTo>
                  <a:pt x="1454053" y="1122014"/>
                </a:lnTo>
                <a:lnTo>
                  <a:pt x="841146" y="1122014"/>
                </a:lnTo>
                <a:close/>
                <a:moveTo>
                  <a:pt x="0" y="594232"/>
                </a:moveTo>
                <a:lnTo>
                  <a:pt x="716811" y="594232"/>
                </a:lnTo>
                <a:lnTo>
                  <a:pt x="716811" y="1122014"/>
                </a:lnTo>
                <a:lnTo>
                  <a:pt x="0" y="1122014"/>
                </a:lnTo>
                <a:close/>
                <a:moveTo>
                  <a:pt x="5264599" y="0"/>
                </a:moveTo>
                <a:lnTo>
                  <a:pt x="5739916" y="0"/>
                </a:lnTo>
                <a:lnTo>
                  <a:pt x="5739916" y="508171"/>
                </a:lnTo>
                <a:lnTo>
                  <a:pt x="5264599" y="508171"/>
                </a:lnTo>
                <a:close/>
                <a:moveTo>
                  <a:pt x="4527356" y="0"/>
                </a:moveTo>
                <a:lnTo>
                  <a:pt x="5140264" y="0"/>
                </a:lnTo>
                <a:lnTo>
                  <a:pt x="5140264" y="508171"/>
                </a:lnTo>
                <a:lnTo>
                  <a:pt x="4527356" y="508171"/>
                </a:lnTo>
                <a:close/>
                <a:moveTo>
                  <a:pt x="3790114" y="0"/>
                </a:moveTo>
                <a:lnTo>
                  <a:pt x="4403021" y="0"/>
                </a:lnTo>
                <a:lnTo>
                  <a:pt x="4403021" y="508171"/>
                </a:lnTo>
                <a:lnTo>
                  <a:pt x="3790114" y="508171"/>
                </a:lnTo>
                <a:close/>
                <a:moveTo>
                  <a:pt x="3052872" y="0"/>
                </a:moveTo>
                <a:lnTo>
                  <a:pt x="3665779" y="0"/>
                </a:lnTo>
                <a:lnTo>
                  <a:pt x="3665779" y="508171"/>
                </a:lnTo>
                <a:lnTo>
                  <a:pt x="3052872" y="508171"/>
                </a:lnTo>
                <a:close/>
                <a:moveTo>
                  <a:pt x="2315630" y="0"/>
                </a:moveTo>
                <a:lnTo>
                  <a:pt x="2928537" y="0"/>
                </a:lnTo>
                <a:lnTo>
                  <a:pt x="2928537" y="508171"/>
                </a:lnTo>
                <a:lnTo>
                  <a:pt x="2315630" y="508171"/>
                </a:lnTo>
                <a:close/>
                <a:moveTo>
                  <a:pt x="1578388" y="0"/>
                </a:moveTo>
                <a:lnTo>
                  <a:pt x="2191295" y="0"/>
                </a:lnTo>
                <a:lnTo>
                  <a:pt x="2191295" y="508171"/>
                </a:lnTo>
                <a:lnTo>
                  <a:pt x="1578388" y="508171"/>
                </a:lnTo>
                <a:close/>
                <a:moveTo>
                  <a:pt x="841146" y="0"/>
                </a:moveTo>
                <a:lnTo>
                  <a:pt x="1454053" y="0"/>
                </a:lnTo>
                <a:lnTo>
                  <a:pt x="1454053" y="508171"/>
                </a:lnTo>
                <a:lnTo>
                  <a:pt x="841146" y="508171"/>
                </a:lnTo>
                <a:close/>
                <a:moveTo>
                  <a:pt x="0" y="0"/>
                </a:moveTo>
                <a:lnTo>
                  <a:pt x="716811" y="0"/>
                </a:lnTo>
                <a:lnTo>
                  <a:pt x="716811" y="508171"/>
                </a:lnTo>
                <a:lnTo>
                  <a:pt x="0" y="508171"/>
                </a:lnTo>
                <a:close/>
              </a:path>
            </a:pathLst>
          </a:cu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8698068" y="3577122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8099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55700" y="1219200"/>
            <a:ext cx="9880600" cy="4419600"/>
          </a:xfrm>
          <a:custGeom>
            <a:avLst/>
            <a:gdLst>
              <a:gd name="connsiteX0" fmla="*/ 0 w 9880600"/>
              <a:gd name="connsiteY0" fmla="*/ 0 h 4419600"/>
              <a:gd name="connsiteX1" fmla="*/ 9880600 w 9880600"/>
              <a:gd name="connsiteY1" fmla="*/ 0 h 4419600"/>
              <a:gd name="connsiteX2" fmla="*/ 9880600 w 9880600"/>
              <a:gd name="connsiteY2" fmla="*/ 4419600 h 4419600"/>
              <a:gd name="connsiteX3" fmla="*/ 0 w 9880600"/>
              <a:gd name="connsiteY3" fmla="*/ 4419600 h 4419600"/>
              <a:gd name="connsiteX4" fmla="*/ 0 w 9880600"/>
              <a:gd name="connsiteY4" fmla="*/ 0 h 4419600"/>
              <a:gd name="connsiteX0" fmla="*/ 0 w 9880600"/>
              <a:gd name="connsiteY0" fmla="*/ 0 h 4419600"/>
              <a:gd name="connsiteX1" fmla="*/ 9880600 w 9880600"/>
              <a:gd name="connsiteY1" fmla="*/ 0 h 4419600"/>
              <a:gd name="connsiteX2" fmla="*/ 9878060 w 9880600"/>
              <a:gd name="connsiteY2" fmla="*/ 1714500 h 4419600"/>
              <a:gd name="connsiteX3" fmla="*/ 9880600 w 9880600"/>
              <a:gd name="connsiteY3" fmla="*/ 4419600 h 4419600"/>
              <a:gd name="connsiteX4" fmla="*/ 0 w 9880600"/>
              <a:gd name="connsiteY4" fmla="*/ 4419600 h 4419600"/>
              <a:gd name="connsiteX5" fmla="*/ 0 w 9880600"/>
              <a:gd name="connsiteY5" fmla="*/ 0 h 4419600"/>
              <a:gd name="connsiteX0" fmla="*/ 0 w 10611743"/>
              <a:gd name="connsiteY0" fmla="*/ 0 h 4419600"/>
              <a:gd name="connsiteX1" fmla="*/ 9880600 w 10611743"/>
              <a:gd name="connsiteY1" fmla="*/ 0 h 4419600"/>
              <a:gd name="connsiteX2" fmla="*/ 9878060 w 10611743"/>
              <a:gd name="connsiteY2" fmla="*/ 1714500 h 4419600"/>
              <a:gd name="connsiteX3" fmla="*/ 9878060 w 10611743"/>
              <a:gd name="connsiteY3" fmla="*/ 2118360 h 4419600"/>
              <a:gd name="connsiteX4" fmla="*/ 9880600 w 10611743"/>
              <a:gd name="connsiteY4" fmla="*/ 4419600 h 4419600"/>
              <a:gd name="connsiteX5" fmla="*/ 0 w 10611743"/>
              <a:gd name="connsiteY5" fmla="*/ 4419600 h 4419600"/>
              <a:gd name="connsiteX6" fmla="*/ 0 w 10611743"/>
              <a:gd name="connsiteY6" fmla="*/ 0 h 4419600"/>
              <a:gd name="connsiteX0" fmla="*/ 0 w 10611743"/>
              <a:gd name="connsiteY0" fmla="*/ 0 h 4419600"/>
              <a:gd name="connsiteX1" fmla="*/ 9880600 w 10611743"/>
              <a:gd name="connsiteY1" fmla="*/ 0 h 4419600"/>
              <a:gd name="connsiteX2" fmla="*/ 9878060 w 10611743"/>
              <a:gd name="connsiteY2" fmla="*/ 1714500 h 4419600"/>
              <a:gd name="connsiteX3" fmla="*/ 9878060 w 10611743"/>
              <a:gd name="connsiteY3" fmla="*/ 2118360 h 4419600"/>
              <a:gd name="connsiteX4" fmla="*/ 9880600 w 10611743"/>
              <a:gd name="connsiteY4" fmla="*/ 4419600 h 4419600"/>
              <a:gd name="connsiteX5" fmla="*/ 0 w 10611743"/>
              <a:gd name="connsiteY5" fmla="*/ 4419600 h 4419600"/>
              <a:gd name="connsiteX6" fmla="*/ 0 w 10611743"/>
              <a:gd name="connsiteY6" fmla="*/ 0 h 4419600"/>
              <a:gd name="connsiteX0" fmla="*/ 0 w 10611743"/>
              <a:gd name="connsiteY0" fmla="*/ 0 h 4419600"/>
              <a:gd name="connsiteX1" fmla="*/ 9880600 w 10611743"/>
              <a:gd name="connsiteY1" fmla="*/ 0 h 4419600"/>
              <a:gd name="connsiteX2" fmla="*/ 9878060 w 10611743"/>
              <a:gd name="connsiteY2" fmla="*/ 1714500 h 4419600"/>
              <a:gd name="connsiteX3" fmla="*/ 9878060 w 10611743"/>
              <a:gd name="connsiteY3" fmla="*/ 2118360 h 4419600"/>
              <a:gd name="connsiteX4" fmla="*/ 9880600 w 10611743"/>
              <a:gd name="connsiteY4" fmla="*/ 4419600 h 4419600"/>
              <a:gd name="connsiteX5" fmla="*/ 0 w 10611743"/>
              <a:gd name="connsiteY5" fmla="*/ 4419600 h 4419600"/>
              <a:gd name="connsiteX6" fmla="*/ 0 w 10611743"/>
              <a:gd name="connsiteY6" fmla="*/ 0 h 4419600"/>
              <a:gd name="connsiteX0" fmla="*/ 0 w 9880600"/>
              <a:gd name="connsiteY0" fmla="*/ 0 h 4419600"/>
              <a:gd name="connsiteX1" fmla="*/ 9880600 w 9880600"/>
              <a:gd name="connsiteY1" fmla="*/ 0 h 4419600"/>
              <a:gd name="connsiteX2" fmla="*/ 9878060 w 9880600"/>
              <a:gd name="connsiteY2" fmla="*/ 1714500 h 4419600"/>
              <a:gd name="connsiteX3" fmla="*/ 9878060 w 9880600"/>
              <a:gd name="connsiteY3" fmla="*/ 2118360 h 4419600"/>
              <a:gd name="connsiteX4" fmla="*/ 9880600 w 9880600"/>
              <a:gd name="connsiteY4" fmla="*/ 4419600 h 4419600"/>
              <a:gd name="connsiteX5" fmla="*/ 0 w 9880600"/>
              <a:gd name="connsiteY5" fmla="*/ 4419600 h 4419600"/>
              <a:gd name="connsiteX6" fmla="*/ 0 w 9880600"/>
              <a:gd name="connsiteY6" fmla="*/ 0 h 4419600"/>
              <a:gd name="connsiteX0" fmla="*/ 9878060 w 9969500"/>
              <a:gd name="connsiteY0" fmla="*/ 1714500 h 4419600"/>
              <a:gd name="connsiteX1" fmla="*/ 9878060 w 9969500"/>
              <a:gd name="connsiteY1" fmla="*/ 2118360 h 4419600"/>
              <a:gd name="connsiteX2" fmla="*/ 9880600 w 9969500"/>
              <a:gd name="connsiteY2" fmla="*/ 4419600 h 4419600"/>
              <a:gd name="connsiteX3" fmla="*/ 0 w 9969500"/>
              <a:gd name="connsiteY3" fmla="*/ 4419600 h 4419600"/>
              <a:gd name="connsiteX4" fmla="*/ 0 w 9969500"/>
              <a:gd name="connsiteY4" fmla="*/ 0 h 4419600"/>
              <a:gd name="connsiteX5" fmla="*/ 9880600 w 9969500"/>
              <a:gd name="connsiteY5" fmla="*/ 0 h 4419600"/>
              <a:gd name="connsiteX6" fmla="*/ 9969500 w 9969500"/>
              <a:gd name="connsiteY6" fmla="*/ 1805940 h 4419600"/>
              <a:gd name="connsiteX0" fmla="*/ 9878060 w 9969500"/>
              <a:gd name="connsiteY0" fmla="*/ 2118360 h 4419600"/>
              <a:gd name="connsiteX1" fmla="*/ 9880600 w 9969500"/>
              <a:gd name="connsiteY1" fmla="*/ 4419600 h 4419600"/>
              <a:gd name="connsiteX2" fmla="*/ 0 w 9969500"/>
              <a:gd name="connsiteY2" fmla="*/ 4419600 h 4419600"/>
              <a:gd name="connsiteX3" fmla="*/ 0 w 9969500"/>
              <a:gd name="connsiteY3" fmla="*/ 0 h 4419600"/>
              <a:gd name="connsiteX4" fmla="*/ 9880600 w 9969500"/>
              <a:gd name="connsiteY4" fmla="*/ 0 h 4419600"/>
              <a:gd name="connsiteX5" fmla="*/ 9969500 w 9969500"/>
              <a:gd name="connsiteY5" fmla="*/ 1805940 h 4419600"/>
              <a:gd name="connsiteX0" fmla="*/ 9878060 w 9880600"/>
              <a:gd name="connsiteY0" fmla="*/ 2118360 h 4419600"/>
              <a:gd name="connsiteX1" fmla="*/ 9880600 w 9880600"/>
              <a:gd name="connsiteY1" fmla="*/ 4419600 h 4419600"/>
              <a:gd name="connsiteX2" fmla="*/ 0 w 9880600"/>
              <a:gd name="connsiteY2" fmla="*/ 4419600 h 4419600"/>
              <a:gd name="connsiteX3" fmla="*/ 0 w 9880600"/>
              <a:gd name="connsiteY3" fmla="*/ 0 h 4419600"/>
              <a:gd name="connsiteX4" fmla="*/ 9880600 w 9880600"/>
              <a:gd name="connsiteY4" fmla="*/ 0 h 4419600"/>
              <a:gd name="connsiteX0" fmla="*/ 9878060 w 9880600"/>
              <a:gd name="connsiteY0" fmla="*/ 2118360 h 4419600"/>
              <a:gd name="connsiteX1" fmla="*/ 9880600 w 9880600"/>
              <a:gd name="connsiteY1" fmla="*/ 4419600 h 4419600"/>
              <a:gd name="connsiteX2" fmla="*/ 0 w 9880600"/>
              <a:gd name="connsiteY2" fmla="*/ 4419600 h 4419600"/>
              <a:gd name="connsiteX3" fmla="*/ 0 w 9880600"/>
              <a:gd name="connsiteY3" fmla="*/ 0 h 4419600"/>
              <a:gd name="connsiteX4" fmla="*/ 9880600 w 9880600"/>
              <a:gd name="connsiteY4" fmla="*/ 0 h 4419600"/>
              <a:gd name="connsiteX5" fmla="*/ 9878060 w 9880600"/>
              <a:gd name="connsiteY5" fmla="*/ 211836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80600" h="4419600">
                <a:moveTo>
                  <a:pt x="9878060" y="2118360"/>
                </a:moveTo>
                <a:cubicBezTo>
                  <a:pt x="9878483" y="2569210"/>
                  <a:pt x="9872314" y="3350260"/>
                  <a:pt x="9880600" y="4419600"/>
                </a:cubicBezTo>
                <a:lnTo>
                  <a:pt x="0" y="4419600"/>
                </a:lnTo>
                <a:lnTo>
                  <a:pt x="0" y="0"/>
                </a:lnTo>
                <a:lnTo>
                  <a:pt x="9880600" y="0"/>
                </a:lnTo>
                <a:lnTo>
                  <a:pt x="9878060" y="2118360"/>
                </a:lnTo>
                <a:close/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PA_任意多边形 44"/>
          <p:cNvSpPr/>
          <p:nvPr>
            <p:custDataLst>
              <p:tags r:id="rId1"/>
            </p:custDataLst>
          </p:nvPr>
        </p:nvSpPr>
        <p:spPr>
          <a:xfrm>
            <a:off x="4492045" y="3051723"/>
            <a:ext cx="2318658" cy="145526"/>
          </a:xfrm>
          <a:custGeom>
            <a:avLst/>
            <a:gdLst/>
            <a:ahLst/>
            <a:cxnLst/>
            <a:rect l="l" t="t" r="r" b="b"/>
            <a:pathLst>
              <a:path w="2318658" h="145526">
                <a:moveTo>
                  <a:pt x="2285514" y="50788"/>
                </a:moveTo>
                <a:cubicBezTo>
                  <a:pt x="2279382" y="50788"/>
                  <a:pt x="2273756" y="53400"/>
                  <a:pt x="2268635" y="58626"/>
                </a:cubicBezTo>
                <a:cubicBezTo>
                  <a:pt x="2263515" y="63851"/>
                  <a:pt x="2259682" y="71721"/>
                  <a:pt x="2257138" y="82237"/>
                </a:cubicBezTo>
                <a:lnTo>
                  <a:pt x="2304985" y="82237"/>
                </a:lnTo>
                <a:lnTo>
                  <a:pt x="2304985" y="78613"/>
                </a:lnTo>
                <a:cubicBezTo>
                  <a:pt x="2304985" y="69337"/>
                  <a:pt x="2303158" y="62381"/>
                  <a:pt x="2299506" y="57744"/>
                </a:cubicBezTo>
                <a:cubicBezTo>
                  <a:pt x="2295853" y="53106"/>
                  <a:pt x="2291189" y="50788"/>
                  <a:pt x="2285514" y="50788"/>
                </a:cubicBezTo>
                <a:close/>
                <a:moveTo>
                  <a:pt x="1847301" y="50788"/>
                </a:moveTo>
                <a:cubicBezTo>
                  <a:pt x="1842288" y="50788"/>
                  <a:pt x="1837420" y="52643"/>
                  <a:pt x="1832700" y="56355"/>
                </a:cubicBezTo>
                <a:cubicBezTo>
                  <a:pt x="1827979" y="60066"/>
                  <a:pt x="1824007" y="66203"/>
                  <a:pt x="1820784" y="74765"/>
                </a:cubicBezTo>
                <a:cubicBezTo>
                  <a:pt x="1817561" y="83328"/>
                  <a:pt x="1815950" y="92427"/>
                  <a:pt x="1815950" y="102064"/>
                </a:cubicBezTo>
                <a:cubicBezTo>
                  <a:pt x="1815950" y="111896"/>
                  <a:pt x="1817903" y="119318"/>
                  <a:pt x="1821810" y="124332"/>
                </a:cubicBezTo>
                <a:cubicBezTo>
                  <a:pt x="1825717" y="129346"/>
                  <a:pt x="1830600" y="131853"/>
                  <a:pt x="1836460" y="131853"/>
                </a:cubicBezTo>
                <a:cubicBezTo>
                  <a:pt x="1841083" y="131853"/>
                  <a:pt x="1845706" y="129981"/>
                  <a:pt x="1850329" y="126237"/>
                </a:cubicBezTo>
                <a:cubicBezTo>
                  <a:pt x="1854952" y="122493"/>
                  <a:pt x="1858989" y="116291"/>
                  <a:pt x="1862440" y="107631"/>
                </a:cubicBezTo>
                <a:cubicBezTo>
                  <a:pt x="1865891" y="98971"/>
                  <a:pt x="1867616" y="90083"/>
                  <a:pt x="1867616" y="80967"/>
                </a:cubicBezTo>
                <a:cubicBezTo>
                  <a:pt x="1867616" y="71070"/>
                  <a:pt x="1865663" y="63566"/>
                  <a:pt x="1861756" y="58455"/>
                </a:cubicBezTo>
                <a:cubicBezTo>
                  <a:pt x="1857849" y="53343"/>
                  <a:pt x="1853031" y="50788"/>
                  <a:pt x="1847301" y="50788"/>
                </a:cubicBezTo>
                <a:close/>
                <a:moveTo>
                  <a:pt x="1256814" y="50788"/>
                </a:moveTo>
                <a:cubicBezTo>
                  <a:pt x="1250682" y="50788"/>
                  <a:pt x="1245056" y="53400"/>
                  <a:pt x="1239935" y="58626"/>
                </a:cubicBezTo>
                <a:cubicBezTo>
                  <a:pt x="1234815" y="63851"/>
                  <a:pt x="1230982" y="71721"/>
                  <a:pt x="1228438" y="82237"/>
                </a:cubicBezTo>
                <a:lnTo>
                  <a:pt x="1276285" y="82237"/>
                </a:lnTo>
                <a:lnTo>
                  <a:pt x="1276285" y="78613"/>
                </a:lnTo>
                <a:cubicBezTo>
                  <a:pt x="1276285" y="69337"/>
                  <a:pt x="1274458" y="62381"/>
                  <a:pt x="1270805" y="57744"/>
                </a:cubicBezTo>
                <a:cubicBezTo>
                  <a:pt x="1267153" y="53106"/>
                  <a:pt x="1262489" y="50788"/>
                  <a:pt x="1256814" y="50788"/>
                </a:cubicBezTo>
                <a:close/>
                <a:moveTo>
                  <a:pt x="628164" y="50788"/>
                </a:moveTo>
                <a:cubicBezTo>
                  <a:pt x="622032" y="50788"/>
                  <a:pt x="616406" y="53400"/>
                  <a:pt x="611285" y="58626"/>
                </a:cubicBezTo>
                <a:cubicBezTo>
                  <a:pt x="606165" y="63851"/>
                  <a:pt x="602332" y="71721"/>
                  <a:pt x="599788" y="82237"/>
                </a:cubicBezTo>
                <a:lnTo>
                  <a:pt x="647635" y="82237"/>
                </a:lnTo>
                <a:lnTo>
                  <a:pt x="647635" y="78613"/>
                </a:lnTo>
                <a:cubicBezTo>
                  <a:pt x="647635" y="69337"/>
                  <a:pt x="645808" y="62381"/>
                  <a:pt x="642155" y="57744"/>
                </a:cubicBezTo>
                <a:cubicBezTo>
                  <a:pt x="638503" y="53106"/>
                  <a:pt x="633839" y="50788"/>
                  <a:pt x="628164" y="50788"/>
                </a:cubicBezTo>
                <a:close/>
                <a:moveTo>
                  <a:pt x="266214" y="50788"/>
                </a:moveTo>
                <a:cubicBezTo>
                  <a:pt x="260082" y="50788"/>
                  <a:pt x="254456" y="53400"/>
                  <a:pt x="249335" y="58626"/>
                </a:cubicBezTo>
                <a:cubicBezTo>
                  <a:pt x="244215" y="63851"/>
                  <a:pt x="240382" y="71721"/>
                  <a:pt x="237838" y="82237"/>
                </a:cubicBezTo>
                <a:lnTo>
                  <a:pt x="285685" y="82237"/>
                </a:lnTo>
                <a:lnTo>
                  <a:pt x="285685" y="78613"/>
                </a:lnTo>
                <a:cubicBezTo>
                  <a:pt x="285685" y="69337"/>
                  <a:pt x="283858" y="62381"/>
                  <a:pt x="280205" y="57744"/>
                </a:cubicBezTo>
                <a:cubicBezTo>
                  <a:pt x="276552" y="53106"/>
                  <a:pt x="271889" y="50788"/>
                  <a:pt x="266214" y="50788"/>
                </a:cubicBezTo>
                <a:close/>
                <a:moveTo>
                  <a:pt x="996460" y="39458"/>
                </a:moveTo>
                <a:lnTo>
                  <a:pt x="1010329" y="39458"/>
                </a:lnTo>
                <a:lnTo>
                  <a:pt x="1014236" y="86046"/>
                </a:lnTo>
                <a:cubicBezTo>
                  <a:pt x="1015147" y="97311"/>
                  <a:pt x="1015798" y="109975"/>
                  <a:pt x="1016189" y="124039"/>
                </a:cubicBezTo>
                <a:cubicBezTo>
                  <a:pt x="1018794" y="113686"/>
                  <a:pt x="1021952" y="103529"/>
                  <a:pt x="1025663" y="93567"/>
                </a:cubicBezTo>
                <a:lnTo>
                  <a:pt x="1045880" y="39458"/>
                </a:lnTo>
                <a:lnTo>
                  <a:pt x="1061683" y="39458"/>
                </a:lnTo>
                <a:lnTo>
                  <a:pt x="1064530" y="91320"/>
                </a:lnTo>
                <a:cubicBezTo>
                  <a:pt x="1064923" y="98678"/>
                  <a:pt x="1065185" y="109194"/>
                  <a:pt x="1065316" y="122867"/>
                </a:cubicBezTo>
                <a:cubicBezTo>
                  <a:pt x="1067986" y="114077"/>
                  <a:pt x="1072316" y="101966"/>
                  <a:pt x="1078306" y="86534"/>
                </a:cubicBezTo>
                <a:lnTo>
                  <a:pt x="1096570" y="39458"/>
                </a:lnTo>
                <a:lnTo>
                  <a:pt x="1111123" y="39458"/>
                </a:lnTo>
                <a:lnTo>
                  <a:pt x="1069544" y="143182"/>
                </a:lnTo>
                <a:lnTo>
                  <a:pt x="1054475" y="143182"/>
                </a:lnTo>
                <a:lnTo>
                  <a:pt x="1051350" y="82335"/>
                </a:lnTo>
                <a:cubicBezTo>
                  <a:pt x="1051089" y="78102"/>
                  <a:pt x="1050927" y="70745"/>
                  <a:pt x="1050861" y="60262"/>
                </a:cubicBezTo>
                <a:cubicBezTo>
                  <a:pt x="1048650" y="67294"/>
                  <a:pt x="1046048" y="74814"/>
                  <a:pt x="1043056" y="82823"/>
                </a:cubicBezTo>
                <a:lnTo>
                  <a:pt x="1020613" y="143182"/>
                </a:lnTo>
                <a:lnTo>
                  <a:pt x="1005406" y="143182"/>
                </a:lnTo>
                <a:close/>
                <a:moveTo>
                  <a:pt x="2285256" y="37114"/>
                </a:moveTo>
                <a:cubicBezTo>
                  <a:pt x="2295088" y="37114"/>
                  <a:pt x="2303113" y="40858"/>
                  <a:pt x="2309331" y="48346"/>
                </a:cubicBezTo>
                <a:cubicBezTo>
                  <a:pt x="2315549" y="55834"/>
                  <a:pt x="2318658" y="66415"/>
                  <a:pt x="2318658" y="80088"/>
                </a:cubicBezTo>
                <a:cubicBezTo>
                  <a:pt x="2318658" y="85167"/>
                  <a:pt x="2318303" y="90376"/>
                  <a:pt x="2317592" y="95715"/>
                </a:cubicBezTo>
                <a:lnTo>
                  <a:pt x="2254785" y="95715"/>
                </a:lnTo>
                <a:cubicBezTo>
                  <a:pt x="2254588" y="97793"/>
                  <a:pt x="2254490" y="99643"/>
                  <a:pt x="2254490" y="101267"/>
                </a:cubicBezTo>
                <a:cubicBezTo>
                  <a:pt x="2254490" y="111006"/>
                  <a:pt x="2256354" y="118392"/>
                  <a:pt x="2260082" y="123425"/>
                </a:cubicBezTo>
                <a:cubicBezTo>
                  <a:pt x="2263809" y="128457"/>
                  <a:pt x="2268289" y="130974"/>
                  <a:pt x="2273520" y="130974"/>
                </a:cubicBezTo>
                <a:cubicBezTo>
                  <a:pt x="2278490" y="130974"/>
                  <a:pt x="2283379" y="128996"/>
                  <a:pt x="2288186" y="125041"/>
                </a:cubicBezTo>
                <a:cubicBezTo>
                  <a:pt x="2292993" y="121086"/>
                  <a:pt x="2296737" y="115380"/>
                  <a:pt x="2299418" y="107924"/>
                </a:cubicBezTo>
                <a:lnTo>
                  <a:pt x="2313580" y="109682"/>
                </a:lnTo>
                <a:cubicBezTo>
                  <a:pt x="2311233" y="119774"/>
                  <a:pt x="2305789" y="128564"/>
                  <a:pt x="2297248" y="136052"/>
                </a:cubicBezTo>
                <a:cubicBezTo>
                  <a:pt x="2290141" y="142368"/>
                  <a:pt x="2282219" y="145526"/>
                  <a:pt x="2273482" y="145526"/>
                </a:cubicBezTo>
                <a:cubicBezTo>
                  <a:pt x="2267288" y="145526"/>
                  <a:pt x="2261649" y="143850"/>
                  <a:pt x="2256563" y="140496"/>
                </a:cubicBezTo>
                <a:cubicBezTo>
                  <a:pt x="2251478" y="137143"/>
                  <a:pt x="2247436" y="132129"/>
                  <a:pt x="2244437" y="125455"/>
                </a:cubicBezTo>
                <a:cubicBezTo>
                  <a:pt x="2241437" y="118781"/>
                  <a:pt x="2239938" y="110821"/>
                  <a:pt x="2239938" y="101575"/>
                </a:cubicBezTo>
                <a:cubicBezTo>
                  <a:pt x="2239938" y="89399"/>
                  <a:pt x="2242233" y="78037"/>
                  <a:pt x="2246823" y="67489"/>
                </a:cubicBezTo>
                <a:cubicBezTo>
                  <a:pt x="2251414" y="56941"/>
                  <a:pt x="2257030" y="49241"/>
                  <a:pt x="2263671" y="44390"/>
                </a:cubicBezTo>
                <a:cubicBezTo>
                  <a:pt x="2270313" y="39540"/>
                  <a:pt x="2277507" y="37114"/>
                  <a:pt x="2285256" y="37114"/>
                </a:cubicBezTo>
                <a:close/>
                <a:moveTo>
                  <a:pt x="2056626" y="37114"/>
                </a:moveTo>
                <a:cubicBezTo>
                  <a:pt x="2061893" y="37114"/>
                  <a:pt x="2066337" y="38775"/>
                  <a:pt x="2069959" y="42095"/>
                </a:cubicBezTo>
                <a:cubicBezTo>
                  <a:pt x="2073580" y="45416"/>
                  <a:pt x="2075983" y="50234"/>
                  <a:pt x="2077168" y="56550"/>
                </a:cubicBezTo>
                <a:cubicBezTo>
                  <a:pt x="2081470" y="50039"/>
                  <a:pt x="2086032" y="45172"/>
                  <a:pt x="2090856" y="41949"/>
                </a:cubicBezTo>
                <a:cubicBezTo>
                  <a:pt x="2095679" y="38726"/>
                  <a:pt x="2100731" y="37114"/>
                  <a:pt x="2106011" y="37114"/>
                </a:cubicBezTo>
                <a:cubicBezTo>
                  <a:pt x="2112724" y="37114"/>
                  <a:pt x="2117954" y="39110"/>
                  <a:pt x="2121702" y="43102"/>
                </a:cubicBezTo>
                <a:cubicBezTo>
                  <a:pt x="2125450" y="47095"/>
                  <a:pt x="2127324" y="52887"/>
                  <a:pt x="2127324" y="60478"/>
                </a:cubicBezTo>
                <a:cubicBezTo>
                  <a:pt x="2127324" y="63794"/>
                  <a:pt x="2126645" y="69126"/>
                  <a:pt x="2125285" y="76473"/>
                </a:cubicBezTo>
                <a:lnTo>
                  <a:pt x="2113362" y="143182"/>
                </a:lnTo>
                <a:lnTo>
                  <a:pt x="2098797" y="143182"/>
                </a:lnTo>
                <a:lnTo>
                  <a:pt x="2111075" y="74619"/>
                </a:lnTo>
                <a:cubicBezTo>
                  <a:pt x="2112098" y="69019"/>
                  <a:pt x="2112610" y="64982"/>
                  <a:pt x="2112610" y="62508"/>
                </a:cubicBezTo>
                <a:cubicBezTo>
                  <a:pt x="2112610" y="58992"/>
                  <a:pt x="2111697" y="56306"/>
                  <a:pt x="2109870" y="54450"/>
                </a:cubicBezTo>
                <a:cubicBezTo>
                  <a:pt x="2108043" y="52595"/>
                  <a:pt x="2105597" y="51667"/>
                  <a:pt x="2102530" y="51667"/>
                </a:cubicBezTo>
                <a:cubicBezTo>
                  <a:pt x="2098485" y="51667"/>
                  <a:pt x="2094244" y="53148"/>
                  <a:pt x="2089807" y="56111"/>
                </a:cubicBezTo>
                <a:cubicBezTo>
                  <a:pt x="2085371" y="59073"/>
                  <a:pt x="2081831" y="63143"/>
                  <a:pt x="2079189" y="68319"/>
                </a:cubicBezTo>
                <a:cubicBezTo>
                  <a:pt x="2076547" y="73496"/>
                  <a:pt x="2074203" y="81684"/>
                  <a:pt x="2072158" y="92883"/>
                </a:cubicBezTo>
                <a:lnTo>
                  <a:pt x="2063161" y="143182"/>
                </a:lnTo>
                <a:lnTo>
                  <a:pt x="2048596" y="143182"/>
                </a:lnTo>
                <a:lnTo>
                  <a:pt x="2061027" y="73154"/>
                </a:lnTo>
                <a:cubicBezTo>
                  <a:pt x="2061903" y="68401"/>
                  <a:pt x="2062341" y="64982"/>
                  <a:pt x="2062341" y="62899"/>
                </a:cubicBezTo>
                <a:cubicBezTo>
                  <a:pt x="2062341" y="59448"/>
                  <a:pt x="2061437" y="56713"/>
                  <a:pt x="2059628" y="54695"/>
                </a:cubicBezTo>
                <a:cubicBezTo>
                  <a:pt x="2057820" y="52676"/>
                  <a:pt x="2055567" y="51667"/>
                  <a:pt x="2052870" y="51667"/>
                </a:cubicBezTo>
                <a:cubicBezTo>
                  <a:pt x="2046360" y="51667"/>
                  <a:pt x="2040195" y="54939"/>
                  <a:pt x="2034374" y="61482"/>
                </a:cubicBezTo>
                <a:cubicBezTo>
                  <a:pt x="2028554" y="68026"/>
                  <a:pt x="2024343" y="78916"/>
                  <a:pt x="2021742" y="94153"/>
                </a:cubicBezTo>
                <a:lnTo>
                  <a:pt x="2013252" y="143182"/>
                </a:lnTo>
                <a:lnTo>
                  <a:pt x="1998687" y="143182"/>
                </a:lnTo>
                <a:lnTo>
                  <a:pt x="2016446" y="39458"/>
                </a:lnTo>
                <a:lnTo>
                  <a:pt x="2031011" y="39458"/>
                </a:lnTo>
                <a:lnTo>
                  <a:pt x="2028084" y="56550"/>
                </a:lnTo>
                <a:cubicBezTo>
                  <a:pt x="2033747" y="48867"/>
                  <a:pt x="2038718" y="43707"/>
                  <a:pt x="2042997" y="41070"/>
                </a:cubicBezTo>
                <a:cubicBezTo>
                  <a:pt x="2047277" y="38433"/>
                  <a:pt x="2051820" y="37114"/>
                  <a:pt x="2056626" y="37114"/>
                </a:cubicBezTo>
                <a:close/>
                <a:moveTo>
                  <a:pt x="1847790" y="37114"/>
                </a:moveTo>
                <a:cubicBezTo>
                  <a:pt x="1857687" y="37114"/>
                  <a:pt x="1865858" y="40907"/>
                  <a:pt x="1872304" y="48493"/>
                </a:cubicBezTo>
                <a:cubicBezTo>
                  <a:pt x="1878750" y="56078"/>
                  <a:pt x="1881974" y="66871"/>
                  <a:pt x="1881974" y="80870"/>
                </a:cubicBezTo>
                <a:cubicBezTo>
                  <a:pt x="1881974" y="93697"/>
                  <a:pt x="1879776" y="105157"/>
                  <a:pt x="1875381" y="115249"/>
                </a:cubicBezTo>
                <a:cubicBezTo>
                  <a:pt x="1870986" y="125341"/>
                  <a:pt x="1865289" y="132911"/>
                  <a:pt x="1858289" y="137957"/>
                </a:cubicBezTo>
                <a:cubicBezTo>
                  <a:pt x="1851289" y="143003"/>
                  <a:pt x="1843948" y="145526"/>
                  <a:pt x="1836265" y="145526"/>
                </a:cubicBezTo>
                <a:cubicBezTo>
                  <a:pt x="1826172" y="145526"/>
                  <a:pt x="1817838" y="141798"/>
                  <a:pt x="1811262" y="134343"/>
                </a:cubicBezTo>
                <a:cubicBezTo>
                  <a:pt x="1804685" y="126888"/>
                  <a:pt x="1801397" y="116714"/>
                  <a:pt x="1801397" y="103822"/>
                </a:cubicBezTo>
                <a:cubicBezTo>
                  <a:pt x="1801397" y="85135"/>
                  <a:pt x="1805597" y="69345"/>
                  <a:pt x="1813996" y="56453"/>
                </a:cubicBezTo>
                <a:cubicBezTo>
                  <a:pt x="1822396" y="43560"/>
                  <a:pt x="1833660" y="37114"/>
                  <a:pt x="1847790" y="37114"/>
                </a:cubicBezTo>
                <a:close/>
                <a:moveTo>
                  <a:pt x="1666522" y="37114"/>
                </a:moveTo>
                <a:cubicBezTo>
                  <a:pt x="1675247" y="37114"/>
                  <a:pt x="1682376" y="40174"/>
                  <a:pt x="1687911" y="46295"/>
                </a:cubicBezTo>
                <a:cubicBezTo>
                  <a:pt x="1693446" y="52416"/>
                  <a:pt x="1696180" y="60815"/>
                  <a:pt x="1696115" y="71493"/>
                </a:cubicBezTo>
                <a:lnTo>
                  <a:pt x="1681856" y="72665"/>
                </a:lnTo>
                <a:cubicBezTo>
                  <a:pt x="1681856" y="65894"/>
                  <a:pt x="1680273" y="60701"/>
                  <a:pt x="1677109" y="57087"/>
                </a:cubicBezTo>
                <a:cubicBezTo>
                  <a:pt x="1673944" y="53474"/>
                  <a:pt x="1670045" y="51667"/>
                  <a:pt x="1665412" y="51667"/>
                </a:cubicBezTo>
                <a:cubicBezTo>
                  <a:pt x="1660257" y="51667"/>
                  <a:pt x="1655608" y="53376"/>
                  <a:pt x="1651464" y="56794"/>
                </a:cubicBezTo>
                <a:cubicBezTo>
                  <a:pt x="1647321" y="60213"/>
                  <a:pt x="1643732" y="66529"/>
                  <a:pt x="1640698" y="75742"/>
                </a:cubicBezTo>
                <a:cubicBezTo>
                  <a:pt x="1637664" y="84955"/>
                  <a:pt x="1636147" y="95162"/>
                  <a:pt x="1636147" y="106361"/>
                </a:cubicBezTo>
                <a:cubicBezTo>
                  <a:pt x="1636147" y="114695"/>
                  <a:pt x="1637799" y="121028"/>
                  <a:pt x="1641102" y="125358"/>
                </a:cubicBezTo>
                <a:cubicBezTo>
                  <a:pt x="1644406" y="129688"/>
                  <a:pt x="1648349" y="131853"/>
                  <a:pt x="1652929" y="131853"/>
                </a:cubicBezTo>
                <a:cubicBezTo>
                  <a:pt x="1657639" y="131853"/>
                  <a:pt x="1662154" y="129671"/>
                  <a:pt x="1666473" y="125309"/>
                </a:cubicBezTo>
                <a:cubicBezTo>
                  <a:pt x="1670792" y="120946"/>
                  <a:pt x="1674161" y="114305"/>
                  <a:pt x="1676581" y="105384"/>
                </a:cubicBezTo>
                <a:lnTo>
                  <a:pt x="1691036" y="107240"/>
                </a:lnTo>
                <a:cubicBezTo>
                  <a:pt x="1687390" y="120197"/>
                  <a:pt x="1682181" y="129818"/>
                  <a:pt x="1675409" y="136101"/>
                </a:cubicBezTo>
                <a:cubicBezTo>
                  <a:pt x="1668638" y="142384"/>
                  <a:pt x="1661085" y="145526"/>
                  <a:pt x="1652750" y="145526"/>
                </a:cubicBezTo>
                <a:cubicBezTo>
                  <a:pt x="1643765" y="145526"/>
                  <a:pt x="1636326" y="141978"/>
                  <a:pt x="1630433" y="134880"/>
                </a:cubicBezTo>
                <a:cubicBezTo>
                  <a:pt x="1624540" y="127783"/>
                  <a:pt x="1621594" y="117495"/>
                  <a:pt x="1621594" y="104017"/>
                </a:cubicBezTo>
                <a:cubicBezTo>
                  <a:pt x="1621594" y="90799"/>
                  <a:pt x="1623759" y="78786"/>
                  <a:pt x="1628089" y="67977"/>
                </a:cubicBezTo>
                <a:cubicBezTo>
                  <a:pt x="1632419" y="57169"/>
                  <a:pt x="1637888" y="49323"/>
                  <a:pt x="1644497" y="44439"/>
                </a:cubicBezTo>
                <a:cubicBezTo>
                  <a:pt x="1651106" y="39556"/>
                  <a:pt x="1658448" y="37114"/>
                  <a:pt x="1666522" y="37114"/>
                </a:cubicBezTo>
                <a:close/>
                <a:moveTo>
                  <a:pt x="1256556" y="37114"/>
                </a:moveTo>
                <a:cubicBezTo>
                  <a:pt x="1266388" y="37114"/>
                  <a:pt x="1274413" y="40858"/>
                  <a:pt x="1280631" y="48346"/>
                </a:cubicBezTo>
                <a:cubicBezTo>
                  <a:pt x="1286849" y="55834"/>
                  <a:pt x="1289959" y="66415"/>
                  <a:pt x="1289959" y="80088"/>
                </a:cubicBezTo>
                <a:cubicBezTo>
                  <a:pt x="1289959" y="85167"/>
                  <a:pt x="1289603" y="90376"/>
                  <a:pt x="1288892" y="95715"/>
                </a:cubicBezTo>
                <a:lnTo>
                  <a:pt x="1226085" y="95715"/>
                </a:lnTo>
                <a:cubicBezTo>
                  <a:pt x="1225888" y="97793"/>
                  <a:pt x="1225790" y="99643"/>
                  <a:pt x="1225790" y="101267"/>
                </a:cubicBezTo>
                <a:cubicBezTo>
                  <a:pt x="1225790" y="111006"/>
                  <a:pt x="1227654" y="118392"/>
                  <a:pt x="1231382" y="123425"/>
                </a:cubicBezTo>
                <a:cubicBezTo>
                  <a:pt x="1235110" y="128457"/>
                  <a:pt x="1239589" y="130974"/>
                  <a:pt x="1244820" y="130974"/>
                </a:cubicBezTo>
                <a:cubicBezTo>
                  <a:pt x="1249790" y="130974"/>
                  <a:pt x="1254679" y="128996"/>
                  <a:pt x="1259486" y="125041"/>
                </a:cubicBezTo>
                <a:cubicBezTo>
                  <a:pt x="1264293" y="121086"/>
                  <a:pt x="1268037" y="115380"/>
                  <a:pt x="1270718" y="107924"/>
                </a:cubicBezTo>
                <a:lnTo>
                  <a:pt x="1284880" y="109682"/>
                </a:lnTo>
                <a:cubicBezTo>
                  <a:pt x="1282533" y="119774"/>
                  <a:pt x="1277089" y="128564"/>
                  <a:pt x="1268548" y="136052"/>
                </a:cubicBezTo>
                <a:cubicBezTo>
                  <a:pt x="1261441" y="142368"/>
                  <a:pt x="1253519" y="145526"/>
                  <a:pt x="1244782" y="145526"/>
                </a:cubicBezTo>
                <a:cubicBezTo>
                  <a:pt x="1238588" y="145526"/>
                  <a:pt x="1232949" y="143850"/>
                  <a:pt x="1227863" y="140496"/>
                </a:cubicBezTo>
                <a:cubicBezTo>
                  <a:pt x="1222778" y="137143"/>
                  <a:pt x="1218736" y="132129"/>
                  <a:pt x="1215737" y="125455"/>
                </a:cubicBezTo>
                <a:cubicBezTo>
                  <a:pt x="1212737" y="118781"/>
                  <a:pt x="1211238" y="110821"/>
                  <a:pt x="1211238" y="101575"/>
                </a:cubicBezTo>
                <a:cubicBezTo>
                  <a:pt x="1211238" y="89399"/>
                  <a:pt x="1213533" y="78037"/>
                  <a:pt x="1218123" y="67489"/>
                </a:cubicBezTo>
                <a:cubicBezTo>
                  <a:pt x="1222714" y="56941"/>
                  <a:pt x="1228330" y="49241"/>
                  <a:pt x="1234971" y="44390"/>
                </a:cubicBezTo>
                <a:cubicBezTo>
                  <a:pt x="1241613" y="39540"/>
                  <a:pt x="1248808" y="37114"/>
                  <a:pt x="1256556" y="37114"/>
                </a:cubicBezTo>
                <a:close/>
                <a:moveTo>
                  <a:pt x="627906" y="37114"/>
                </a:moveTo>
                <a:cubicBezTo>
                  <a:pt x="637738" y="37114"/>
                  <a:pt x="645763" y="40858"/>
                  <a:pt x="651981" y="48346"/>
                </a:cubicBezTo>
                <a:cubicBezTo>
                  <a:pt x="658199" y="55834"/>
                  <a:pt x="661308" y="66415"/>
                  <a:pt x="661308" y="80088"/>
                </a:cubicBezTo>
                <a:cubicBezTo>
                  <a:pt x="661308" y="85167"/>
                  <a:pt x="660953" y="90376"/>
                  <a:pt x="660242" y="95715"/>
                </a:cubicBezTo>
                <a:lnTo>
                  <a:pt x="597435" y="95715"/>
                </a:lnTo>
                <a:cubicBezTo>
                  <a:pt x="597238" y="97793"/>
                  <a:pt x="597140" y="99643"/>
                  <a:pt x="597140" y="101267"/>
                </a:cubicBezTo>
                <a:cubicBezTo>
                  <a:pt x="597140" y="111006"/>
                  <a:pt x="599004" y="118392"/>
                  <a:pt x="602732" y="123425"/>
                </a:cubicBezTo>
                <a:cubicBezTo>
                  <a:pt x="606459" y="128457"/>
                  <a:pt x="610939" y="130974"/>
                  <a:pt x="616170" y="130974"/>
                </a:cubicBezTo>
                <a:cubicBezTo>
                  <a:pt x="621140" y="130974"/>
                  <a:pt x="626029" y="128996"/>
                  <a:pt x="630836" y="125041"/>
                </a:cubicBezTo>
                <a:cubicBezTo>
                  <a:pt x="635643" y="121086"/>
                  <a:pt x="639387" y="115380"/>
                  <a:pt x="642068" y="107924"/>
                </a:cubicBezTo>
                <a:lnTo>
                  <a:pt x="656230" y="109682"/>
                </a:lnTo>
                <a:cubicBezTo>
                  <a:pt x="653883" y="119774"/>
                  <a:pt x="648439" y="128564"/>
                  <a:pt x="639898" y="136052"/>
                </a:cubicBezTo>
                <a:cubicBezTo>
                  <a:pt x="632791" y="142368"/>
                  <a:pt x="624869" y="145526"/>
                  <a:pt x="616132" y="145526"/>
                </a:cubicBezTo>
                <a:cubicBezTo>
                  <a:pt x="609938" y="145526"/>
                  <a:pt x="604299" y="143850"/>
                  <a:pt x="599213" y="140496"/>
                </a:cubicBezTo>
                <a:cubicBezTo>
                  <a:pt x="594128" y="137143"/>
                  <a:pt x="590086" y="132129"/>
                  <a:pt x="587086" y="125455"/>
                </a:cubicBezTo>
                <a:cubicBezTo>
                  <a:pt x="584087" y="118781"/>
                  <a:pt x="582588" y="110821"/>
                  <a:pt x="582588" y="101575"/>
                </a:cubicBezTo>
                <a:cubicBezTo>
                  <a:pt x="582588" y="89399"/>
                  <a:pt x="584883" y="78037"/>
                  <a:pt x="589473" y="67489"/>
                </a:cubicBezTo>
                <a:cubicBezTo>
                  <a:pt x="594064" y="56941"/>
                  <a:pt x="599680" y="49241"/>
                  <a:pt x="606321" y="44390"/>
                </a:cubicBezTo>
                <a:cubicBezTo>
                  <a:pt x="612963" y="39540"/>
                  <a:pt x="620157" y="37114"/>
                  <a:pt x="627906" y="37114"/>
                </a:cubicBezTo>
                <a:close/>
                <a:moveTo>
                  <a:pt x="470416" y="37114"/>
                </a:moveTo>
                <a:cubicBezTo>
                  <a:pt x="473334" y="37114"/>
                  <a:pt x="476902" y="38384"/>
                  <a:pt x="481119" y="40923"/>
                </a:cubicBezTo>
                <a:lnTo>
                  <a:pt x="475169" y="57332"/>
                </a:lnTo>
                <a:cubicBezTo>
                  <a:pt x="472639" y="55118"/>
                  <a:pt x="469980" y="54011"/>
                  <a:pt x="467191" y="54011"/>
                </a:cubicBezTo>
                <a:cubicBezTo>
                  <a:pt x="461872" y="54011"/>
                  <a:pt x="456569" y="57511"/>
                  <a:pt x="451282" y="64510"/>
                </a:cubicBezTo>
                <a:cubicBezTo>
                  <a:pt x="445996" y="71510"/>
                  <a:pt x="441849" y="83865"/>
                  <a:pt x="438841" y="101575"/>
                </a:cubicBezTo>
                <a:lnTo>
                  <a:pt x="431585" y="143182"/>
                </a:lnTo>
                <a:lnTo>
                  <a:pt x="417812" y="143182"/>
                </a:lnTo>
                <a:lnTo>
                  <a:pt x="435571" y="39458"/>
                </a:lnTo>
                <a:lnTo>
                  <a:pt x="448451" y="39458"/>
                </a:lnTo>
                <a:lnTo>
                  <a:pt x="444823" y="60652"/>
                </a:lnTo>
                <a:cubicBezTo>
                  <a:pt x="453322" y="44960"/>
                  <a:pt x="461852" y="37114"/>
                  <a:pt x="470416" y="37114"/>
                </a:cubicBezTo>
                <a:close/>
                <a:moveTo>
                  <a:pt x="265956" y="37114"/>
                </a:moveTo>
                <a:cubicBezTo>
                  <a:pt x="275788" y="37114"/>
                  <a:pt x="283813" y="40858"/>
                  <a:pt x="290031" y="48346"/>
                </a:cubicBezTo>
                <a:cubicBezTo>
                  <a:pt x="296249" y="55834"/>
                  <a:pt x="299358" y="66415"/>
                  <a:pt x="299358" y="80088"/>
                </a:cubicBezTo>
                <a:cubicBezTo>
                  <a:pt x="299358" y="85167"/>
                  <a:pt x="299003" y="90376"/>
                  <a:pt x="298292" y="95715"/>
                </a:cubicBezTo>
                <a:lnTo>
                  <a:pt x="235485" y="95715"/>
                </a:lnTo>
                <a:cubicBezTo>
                  <a:pt x="235288" y="97793"/>
                  <a:pt x="235190" y="99643"/>
                  <a:pt x="235190" y="101267"/>
                </a:cubicBezTo>
                <a:cubicBezTo>
                  <a:pt x="235190" y="111006"/>
                  <a:pt x="237054" y="118392"/>
                  <a:pt x="240782" y="123425"/>
                </a:cubicBezTo>
                <a:cubicBezTo>
                  <a:pt x="244509" y="128457"/>
                  <a:pt x="248989" y="130974"/>
                  <a:pt x="254220" y="130974"/>
                </a:cubicBezTo>
                <a:cubicBezTo>
                  <a:pt x="259190" y="130974"/>
                  <a:pt x="264079" y="128996"/>
                  <a:pt x="268886" y="125041"/>
                </a:cubicBezTo>
                <a:cubicBezTo>
                  <a:pt x="273693" y="121086"/>
                  <a:pt x="277437" y="115380"/>
                  <a:pt x="280118" y="107924"/>
                </a:cubicBezTo>
                <a:lnTo>
                  <a:pt x="294280" y="109682"/>
                </a:lnTo>
                <a:cubicBezTo>
                  <a:pt x="291932" y="119774"/>
                  <a:pt x="286488" y="128564"/>
                  <a:pt x="277948" y="136052"/>
                </a:cubicBezTo>
                <a:cubicBezTo>
                  <a:pt x="270841" y="142368"/>
                  <a:pt x="262919" y="145526"/>
                  <a:pt x="254182" y="145526"/>
                </a:cubicBezTo>
                <a:cubicBezTo>
                  <a:pt x="247988" y="145526"/>
                  <a:pt x="242349" y="143850"/>
                  <a:pt x="237263" y="140496"/>
                </a:cubicBezTo>
                <a:cubicBezTo>
                  <a:pt x="232178" y="137143"/>
                  <a:pt x="228136" y="132129"/>
                  <a:pt x="225136" y="125455"/>
                </a:cubicBezTo>
                <a:cubicBezTo>
                  <a:pt x="222137" y="118781"/>
                  <a:pt x="220638" y="110821"/>
                  <a:pt x="220638" y="101575"/>
                </a:cubicBezTo>
                <a:cubicBezTo>
                  <a:pt x="220638" y="89399"/>
                  <a:pt x="222933" y="78037"/>
                  <a:pt x="227523" y="67489"/>
                </a:cubicBezTo>
                <a:cubicBezTo>
                  <a:pt x="232114" y="56941"/>
                  <a:pt x="237730" y="49241"/>
                  <a:pt x="244371" y="44390"/>
                </a:cubicBezTo>
                <a:cubicBezTo>
                  <a:pt x="251012" y="39540"/>
                  <a:pt x="258207" y="37114"/>
                  <a:pt x="265956" y="37114"/>
                </a:cubicBezTo>
                <a:close/>
                <a:moveTo>
                  <a:pt x="24515" y="0"/>
                </a:moveTo>
                <a:lnTo>
                  <a:pt x="40268" y="0"/>
                </a:lnTo>
                <a:lnTo>
                  <a:pt x="30085" y="59480"/>
                </a:lnTo>
                <a:lnTo>
                  <a:pt x="90903" y="59480"/>
                </a:lnTo>
                <a:lnTo>
                  <a:pt x="101087" y="0"/>
                </a:lnTo>
                <a:lnTo>
                  <a:pt x="116840" y="0"/>
                </a:lnTo>
                <a:lnTo>
                  <a:pt x="92326" y="143182"/>
                </a:lnTo>
                <a:lnTo>
                  <a:pt x="76572" y="143182"/>
                </a:lnTo>
                <a:lnTo>
                  <a:pt x="88126" y="75693"/>
                </a:lnTo>
                <a:lnTo>
                  <a:pt x="27309" y="75693"/>
                </a:lnTo>
                <a:lnTo>
                  <a:pt x="15753" y="143182"/>
                </a:lnTo>
                <a:lnTo>
                  <a:pt x="0" y="143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600" i="1" dirty="0">
              <a:solidFill>
                <a:schemeClr val="bg1"/>
              </a:solidFill>
              <a:latin typeface="Arial Narrow" panose="020B0606020202030204" pitchFamily="34" charset="0"/>
              <a:cs typeface="FrankRuehl" panose="020E0503060101010101" pitchFamily="34" charset="-79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4492045" y="2936538"/>
            <a:ext cx="48528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023E09B3-462C-4E6C-A27B-FA57BF2FD26F}"/>
              </a:ext>
            </a:extLst>
          </p:cNvPr>
          <p:cNvGrpSpPr/>
          <p:nvPr/>
        </p:nvGrpSpPr>
        <p:grpSpPr>
          <a:xfrm>
            <a:off x="803275" y="1704424"/>
            <a:ext cx="3104188" cy="3522178"/>
            <a:chOff x="7986363" y="2884956"/>
            <a:chExt cx="2831789" cy="3213100"/>
          </a:xfrm>
        </p:grpSpPr>
        <p:sp>
          <p:nvSpPr>
            <p:cNvPr id="27" name="矩形 26"/>
            <p:cNvSpPr/>
            <p:nvPr/>
          </p:nvSpPr>
          <p:spPr>
            <a:xfrm>
              <a:off x="7987905" y="2884956"/>
              <a:ext cx="2830247" cy="3213100"/>
            </a:xfrm>
            <a:prstGeom prst="rect">
              <a:avLst/>
            </a:prstGeom>
            <a:solidFill>
              <a:schemeClr val="bg1">
                <a:alpha val="93000"/>
              </a:schemeClr>
            </a:solidFill>
            <a:ln>
              <a:noFill/>
            </a:ln>
            <a:effectLst>
              <a:outerShdw blurRad="546100" dist="254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5" name="图片 14" descr="图片包含 天空, 户外, 地面, 建筑物&#10;&#10;已生成极高可信度的说明">
              <a:extLst>
                <a:ext uri="{FF2B5EF4-FFF2-40B4-BE49-F238E27FC236}">
                  <a16:creationId xmlns="" xmlns:a16="http://schemas.microsoft.com/office/drawing/2014/main" id="{21FB8EE8-82CF-4741-99C7-75BF09E538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5385"/>
            <a:stretch/>
          </p:blipFill>
          <p:spPr>
            <a:xfrm>
              <a:off x="7986363" y="2971117"/>
              <a:ext cx="2257990" cy="3026210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7987204" y="2989813"/>
              <a:ext cx="2257990" cy="3009918"/>
            </a:xfrm>
            <a:prstGeom prst="rect">
              <a:avLst/>
            </a:prstGeom>
            <a:solidFill>
              <a:srgbClr val="E95658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3093356-CDD0-43AF-A15F-57DDC3D4B1E6}"/>
                </a:ext>
              </a:extLst>
            </p:cNvPr>
            <p:cNvGrpSpPr/>
            <p:nvPr/>
          </p:nvGrpSpPr>
          <p:grpSpPr>
            <a:xfrm>
              <a:off x="7990055" y="3422020"/>
              <a:ext cx="1972100" cy="418939"/>
              <a:chOff x="692485" y="3549272"/>
              <a:chExt cx="1972100" cy="418939"/>
            </a:xfrm>
          </p:grpSpPr>
          <p:sp>
            <p:nvSpPr>
              <p:cNvPr id="40" name="PA_任意多边形 39">
                <a:extLst>
                  <a:ext uri="{FF2B5EF4-FFF2-40B4-BE49-F238E27FC236}">
                    <a16:creationId xmlns="" xmlns:a16="http://schemas.microsoft.com/office/drawing/2014/main" id="{78186AA9-75A6-41F4-917D-4CECDCA15F56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971752" y="3629169"/>
                <a:ext cx="1348511" cy="216713"/>
              </a:xfrm>
              <a:custGeom>
                <a:avLst/>
                <a:gdLst/>
                <a:ahLst/>
                <a:cxnLst/>
                <a:rect l="l" t="t" r="r" b="b"/>
                <a:pathLst>
                  <a:path w="1348511" h="216713">
                    <a:moveTo>
                      <a:pt x="247269" y="151790"/>
                    </a:moveTo>
                    <a:cubicBezTo>
                      <a:pt x="241173" y="151928"/>
                      <a:pt x="236106" y="153767"/>
                      <a:pt x="232067" y="157305"/>
                    </a:cubicBezTo>
                    <a:cubicBezTo>
                      <a:pt x="228028" y="160844"/>
                      <a:pt x="225933" y="165254"/>
                      <a:pt x="225780" y="170535"/>
                    </a:cubicBezTo>
                    <a:lnTo>
                      <a:pt x="225780" y="186766"/>
                    </a:lnTo>
                    <a:cubicBezTo>
                      <a:pt x="225933" y="192138"/>
                      <a:pt x="228028" y="196539"/>
                      <a:pt x="232067" y="199968"/>
                    </a:cubicBezTo>
                    <a:cubicBezTo>
                      <a:pt x="236106" y="203397"/>
                      <a:pt x="241173" y="205168"/>
                      <a:pt x="247269" y="205283"/>
                    </a:cubicBezTo>
                    <a:lnTo>
                      <a:pt x="342138" y="205283"/>
                    </a:lnTo>
                    <a:cubicBezTo>
                      <a:pt x="344514" y="205221"/>
                      <a:pt x="346219" y="204487"/>
                      <a:pt x="347253" y="203082"/>
                    </a:cubicBezTo>
                    <a:cubicBezTo>
                      <a:pt x="348286" y="201677"/>
                      <a:pt x="348791" y="199972"/>
                      <a:pt x="348767" y="197967"/>
                    </a:cubicBezTo>
                    <a:lnTo>
                      <a:pt x="348767" y="151790"/>
                    </a:lnTo>
                    <a:close/>
                    <a:moveTo>
                      <a:pt x="1030681" y="93497"/>
                    </a:moveTo>
                    <a:cubicBezTo>
                      <a:pt x="1021170" y="93754"/>
                      <a:pt x="1013217" y="97069"/>
                      <a:pt x="1006821" y="103441"/>
                    </a:cubicBezTo>
                    <a:cubicBezTo>
                      <a:pt x="1000425" y="109813"/>
                      <a:pt x="997101" y="117700"/>
                      <a:pt x="996848" y="127101"/>
                    </a:cubicBezTo>
                    <a:lnTo>
                      <a:pt x="996848" y="169850"/>
                    </a:lnTo>
                    <a:cubicBezTo>
                      <a:pt x="997101" y="179441"/>
                      <a:pt x="1000425" y="187347"/>
                      <a:pt x="1006821" y="193567"/>
                    </a:cubicBezTo>
                    <a:cubicBezTo>
                      <a:pt x="1013217" y="199787"/>
                      <a:pt x="1021170" y="203006"/>
                      <a:pt x="1030681" y="203225"/>
                    </a:cubicBezTo>
                    <a:lnTo>
                      <a:pt x="1086917" y="203225"/>
                    </a:lnTo>
                    <a:cubicBezTo>
                      <a:pt x="1096427" y="203006"/>
                      <a:pt x="1104381" y="199787"/>
                      <a:pt x="1110777" y="193567"/>
                    </a:cubicBezTo>
                    <a:cubicBezTo>
                      <a:pt x="1117173" y="187347"/>
                      <a:pt x="1120497" y="179441"/>
                      <a:pt x="1120749" y="169850"/>
                    </a:cubicBezTo>
                    <a:lnTo>
                      <a:pt x="1120749" y="127101"/>
                    </a:lnTo>
                    <a:cubicBezTo>
                      <a:pt x="1120497" y="117700"/>
                      <a:pt x="1117173" y="109813"/>
                      <a:pt x="1110777" y="103441"/>
                    </a:cubicBezTo>
                    <a:cubicBezTo>
                      <a:pt x="1104381" y="97069"/>
                      <a:pt x="1096427" y="93754"/>
                      <a:pt x="1086917" y="93497"/>
                    </a:cubicBezTo>
                    <a:close/>
                    <a:moveTo>
                      <a:pt x="1022451" y="80010"/>
                    </a:moveTo>
                    <a:lnTo>
                      <a:pt x="1094689" y="80010"/>
                    </a:lnTo>
                    <a:cubicBezTo>
                      <a:pt x="1106900" y="80319"/>
                      <a:pt x="1117111" y="84501"/>
                      <a:pt x="1125321" y="92554"/>
                    </a:cubicBezTo>
                    <a:cubicBezTo>
                      <a:pt x="1133532" y="100608"/>
                      <a:pt x="1137799" y="110675"/>
                      <a:pt x="1138123" y="122758"/>
                    </a:cubicBezTo>
                    <a:lnTo>
                      <a:pt x="1138123" y="174422"/>
                    </a:lnTo>
                    <a:cubicBezTo>
                      <a:pt x="1137799" y="186285"/>
                      <a:pt x="1133532" y="196220"/>
                      <a:pt x="1125321" y="204225"/>
                    </a:cubicBezTo>
                    <a:cubicBezTo>
                      <a:pt x="1117111" y="212231"/>
                      <a:pt x="1106900" y="216393"/>
                      <a:pt x="1094689" y="216713"/>
                    </a:cubicBezTo>
                    <a:lnTo>
                      <a:pt x="1022451" y="216713"/>
                    </a:lnTo>
                    <a:cubicBezTo>
                      <a:pt x="1010259" y="216393"/>
                      <a:pt x="1000125" y="212231"/>
                      <a:pt x="992048" y="204225"/>
                    </a:cubicBezTo>
                    <a:cubicBezTo>
                      <a:pt x="983970" y="196220"/>
                      <a:pt x="979779" y="186285"/>
                      <a:pt x="979475" y="174422"/>
                    </a:cubicBezTo>
                    <a:lnTo>
                      <a:pt x="979475" y="122758"/>
                    </a:lnTo>
                    <a:cubicBezTo>
                      <a:pt x="979779" y="110675"/>
                      <a:pt x="983970" y="100608"/>
                      <a:pt x="992048" y="92554"/>
                    </a:cubicBezTo>
                    <a:cubicBezTo>
                      <a:pt x="1000125" y="84501"/>
                      <a:pt x="1010259" y="80319"/>
                      <a:pt x="1022451" y="80010"/>
                    </a:cubicBezTo>
                    <a:close/>
                    <a:moveTo>
                      <a:pt x="241325" y="80010"/>
                    </a:moveTo>
                    <a:lnTo>
                      <a:pt x="334365" y="80010"/>
                    </a:lnTo>
                    <a:cubicBezTo>
                      <a:pt x="343300" y="80219"/>
                      <a:pt x="350806" y="82943"/>
                      <a:pt x="356883" y="88182"/>
                    </a:cubicBezTo>
                    <a:cubicBezTo>
                      <a:pt x="362960" y="93421"/>
                      <a:pt x="366122" y="99917"/>
                      <a:pt x="366369" y="107670"/>
                    </a:cubicBezTo>
                    <a:lnTo>
                      <a:pt x="366369" y="203454"/>
                    </a:lnTo>
                    <a:cubicBezTo>
                      <a:pt x="366255" y="207088"/>
                      <a:pt x="364769" y="210107"/>
                      <a:pt x="361912" y="212512"/>
                    </a:cubicBezTo>
                    <a:cubicBezTo>
                      <a:pt x="359054" y="214917"/>
                      <a:pt x="355511" y="216165"/>
                      <a:pt x="351282" y="216255"/>
                    </a:cubicBezTo>
                    <a:lnTo>
                      <a:pt x="240182" y="216255"/>
                    </a:lnTo>
                    <a:cubicBezTo>
                      <a:pt x="231248" y="216060"/>
                      <a:pt x="223742" y="213365"/>
                      <a:pt x="217665" y="208169"/>
                    </a:cubicBezTo>
                    <a:cubicBezTo>
                      <a:pt x="211588" y="202973"/>
                      <a:pt x="208426" y="196448"/>
                      <a:pt x="208178" y="188595"/>
                    </a:cubicBezTo>
                    <a:lnTo>
                      <a:pt x="208178" y="168478"/>
                    </a:lnTo>
                    <a:cubicBezTo>
                      <a:pt x="208426" y="160725"/>
                      <a:pt x="211588" y="154229"/>
                      <a:pt x="217665" y="148990"/>
                    </a:cubicBezTo>
                    <a:cubicBezTo>
                      <a:pt x="223742" y="143751"/>
                      <a:pt x="231248" y="141027"/>
                      <a:pt x="240182" y="140817"/>
                    </a:cubicBezTo>
                    <a:lnTo>
                      <a:pt x="348767" y="140817"/>
                    </a:lnTo>
                    <a:lnTo>
                      <a:pt x="348767" y="111557"/>
                    </a:lnTo>
                    <a:cubicBezTo>
                      <a:pt x="348605" y="106284"/>
                      <a:pt x="346472" y="101912"/>
                      <a:pt x="342366" y="98441"/>
                    </a:cubicBezTo>
                    <a:cubicBezTo>
                      <a:pt x="338261" y="94969"/>
                      <a:pt x="333156" y="93169"/>
                      <a:pt x="327050" y="93040"/>
                    </a:cubicBezTo>
                    <a:lnTo>
                      <a:pt x="248640" y="93040"/>
                    </a:lnTo>
                    <a:cubicBezTo>
                      <a:pt x="242444" y="93169"/>
                      <a:pt x="237349" y="94969"/>
                      <a:pt x="233353" y="98441"/>
                    </a:cubicBezTo>
                    <a:cubicBezTo>
                      <a:pt x="229357" y="101912"/>
                      <a:pt x="227290" y="106284"/>
                      <a:pt x="227152" y="111557"/>
                    </a:cubicBezTo>
                    <a:lnTo>
                      <a:pt x="227152" y="124130"/>
                    </a:lnTo>
                    <a:lnTo>
                      <a:pt x="209550" y="124130"/>
                    </a:lnTo>
                    <a:lnTo>
                      <a:pt x="209550" y="107670"/>
                    </a:lnTo>
                    <a:cubicBezTo>
                      <a:pt x="209788" y="99917"/>
                      <a:pt x="212912" y="93421"/>
                      <a:pt x="218922" y="88182"/>
                    </a:cubicBezTo>
                    <a:cubicBezTo>
                      <a:pt x="224933" y="82943"/>
                      <a:pt x="232400" y="80219"/>
                      <a:pt x="241325" y="80010"/>
                    </a:cubicBezTo>
                    <a:close/>
                    <a:moveTo>
                      <a:pt x="1200150" y="79781"/>
                    </a:moveTo>
                    <a:lnTo>
                      <a:pt x="1314907" y="79781"/>
                    </a:lnTo>
                    <a:cubicBezTo>
                      <a:pt x="1324508" y="80029"/>
                      <a:pt x="1332452" y="83363"/>
                      <a:pt x="1338739" y="89782"/>
                    </a:cubicBezTo>
                    <a:cubicBezTo>
                      <a:pt x="1345025" y="96202"/>
                      <a:pt x="1348283" y="104222"/>
                      <a:pt x="1348511" y="113843"/>
                    </a:cubicBezTo>
                    <a:lnTo>
                      <a:pt x="1348511" y="215798"/>
                    </a:lnTo>
                    <a:lnTo>
                      <a:pt x="1331138" y="215798"/>
                    </a:lnTo>
                    <a:lnTo>
                      <a:pt x="1331138" y="115900"/>
                    </a:lnTo>
                    <a:cubicBezTo>
                      <a:pt x="1330962" y="109566"/>
                      <a:pt x="1328742" y="104289"/>
                      <a:pt x="1324480" y="100069"/>
                    </a:cubicBezTo>
                    <a:cubicBezTo>
                      <a:pt x="1320217" y="95850"/>
                      <a:pt x="1314969" y="93659"/>
                      <a:pt x="1308735" y="93497"/>
                    </a:cubicBezTo>
                    <a:lnTo>
                      <a:pt x="1217752" y="93497"/>
                    </a:lnTo>
                    <a:lnTo>
                      <a:pt x="1217752" y="215798"/>
                    </a:lnTo>
                    <a:lnTo>
                      <a:pt x="1200150" y="215798"/>
                    </a:lnTo>
                    <a:close/>
                    <a:moveTo>
                      <a:pt x="460172" y="79781"/>
                    </a:moveTo>
                    <a:lnTo>
                      <a:pt x="541096" y="79781"/>
                    </a:lnTo>
                    <a:cubicBezTo>
                      <a:pt x="550478" y="80000"/>
                      <a:pt x="558289" y="83048"/>
                      <a:pt x="564528" y="88925"/>
                    </a:cubicBezTo>
                    <a:cubicBezTo>
                      <a:pt x="570767" y="94802"/>
                      <a:pt x="574005" y="102193"/>
                      <a:pt x="574243" y="111099"/>
                    </a:cubicBezTo>
                    <a:lnTo>
                      <a:pt x="574243" y="121158"/>
                    </a:lnTo>
                    <a:lnTo>
                      <a:pt x="556641" y="121158"/>
                    </a:lnTo>
                    <a:lnTo>
                      <a:pt x="556641" y="113157"/>
                    </a:lnTo>
                    <a:cubicBezTo>
                      <a:pt x="556498" y="107289"/>
                      <a:pt x="554383" y="102393"/>
                      <a:pt x="550297" y="98469"/>
                    </a:cubicBezTo>
                    <a:cubicBezTo>
                      <a:pt x="546211" y="94545"/>
                      <a:pt x="541010" y="92507"/>
                      <a:pt x="534695" y="92354"/>
                    </a:cubicBezTo>
                    <a:lnTo>
                      <a:pt x="466573" y="92354"/>
                    </a:lnTo>
                    <a:cubicBezTo>
                      <a:pt x="460248" y="92507"/>
                      <a:pt x="455009" y="94545"/>
                      <a:pt x="450856" y="98469"/>
                    </a:cubicBezTo>
                    <a:cubicBezTo>
                      <a:pt x="446703" y="102393"/>
                      <a:pt x="444551" y="107289"/>
                      <a:pt x="444398" y="113157"/>
                    </a:cubicBezTo>
                    <a:lnTo>
                      <a:pt x="444398" y="122529"/>
                    </a:lnTo>
                    <a:cubicBezTo>
                      <a:pt x="444551" y="128187"/>
                      <a:pt x="446703" y="132988"/>
                      <a:pt x="450856" y="136931"/>
                    </a:cubicBezTo>
                    <a:cubicBezTo>
                      <a:pt x="455009" y="140874"/>
                      <a:pt x="460248" y="142932"/>
                      <a:pt x="466573" y="143103"/>
                    </a:cubicBezTo>
                    <a:lnTo>
                      <a:pt x="545897" y="143103"/>
                    </a:lnTo>
                    <a:cubicBezTo>
                      <a:pt x="555179" y="143332"/>
                      <a:pt x="562961" y="146418"/>
                      <a:pt x="569243" y="152362"/>
                    </a:cubicBezTo>
                    <a:cubicBezTo>
                      <a:pt x="575524" y="158305"/>
                      <a:pt x="578791" y="165735"/>
                      <a:pt x="579044" y="174650"/>
                    </a:cubicBezTo>
                    <a:lnTo>
                      <a:pt x="579044" y="184480"/>
                    </a:lnTo>
                    <a:cubicBezTo>
                      <a:pt x="578791" y="193395"/>
                      <a:pt x="575524" y="200825"/>
                      <a:pt x="569243" y="206768"/>
                    </a:cubicBezTo>
                    <a:cubicBezTo>
                      <a:pt x="562961" y="212712"/>
                      <a:pt x="555179" y="215798"/>
                      <a:pt x="545897" y="216027"/>
                    </a:cubicBezTo>
                    <a:lnTo>
                      <a:pt x="460172" y="216027"/>
                    </a:lnTo>
                    <a:cubicBezTo>
                      <a:pt x="450890" y="215798"/>
                      <a:pt x="443108" y="212712"/>
                      <a:pt x="436826" y="206768"/>
                    </a:cubicBezTo>
                    <a:cubicBezTo>
                      <a:pt x="430544" y="200825"/>
                      <a:pt x="427277" y="193395"/>
                      <a:pt x="427025" y="184480"/>
                    </a:cubicBezTo>
                    <a:lnTo>
                      <a:pt x="427025" y="175565"/>
                    </a:lnTo>
                    <a:lnTo>
                      <a:pt x="444398" y="175565"/>
                    </a:lnTo>
                    <a:lnTo>
                      <a:pt x="444398" y="182651"/>
                    </a:lnTo>
                    <a:cubicBezTo>
                      <a:pt x="444551" y="188519"/>
                      <a:pt x="446703" y="193414"/>
                      <a:pt x="450856" y="197339"/>
                    </a:cubicBezTo>
                    <a:cubicBezTo>
                      <a:pt x="455009" y="201263"/>
                      <a:pt x="460248" y="203301"/>
                      <a:pt x="466573" y="203454"/>
                    </a:cubicBezTo>
                    <a:lnTo>
                      <a:pt x="539725" y="203454"/>
                    </a:lnTo>
                    <a:cubicBezTo>
                      <a:pt x="546040" y="203301"/>
                      <a:pt x="551240" y="201263"/>
                      <a:pt x="555326" y="197339"/>
                    </a:cubicBezTo>
                    <a:cubicBezTo>
                      <a:pt x="559413" y="193414"/>
                      <a:pt x="561527" y="188519"/>
                      <a:pt x="561670" y="182651"/>
                    </a:cubicBezTo>
                    <a:lnTo>
                      <a:pt x="561670" y="176479"/>
                    </a:lnTo>
                    <a:cubicBezTo>
                      <a:pt x="561527" y="170621"/>
                      <a:pt x="559413" y="165763"/>
                      <a:pt x="555326" y="161906"/>
                    </a:cubicBezTo>
                    <a:cubicBezTo>
                      <a:pt x="551240" y="158048"/>
                      <a:pt x="546040" y="156048"/>
                      <a:pt x="539725" y="155905"/>
                    </a:cubicBezTo>
                    <a:lnTo>
                      <a:pt x="460172" y="155905"/>
                    </a:lnTo>
                    <a:cubicBezTo>
                      <a:pt x="450890" y="155662"/>
                      <a:pt x="443108" y="152547"/>
                      <a:pt x="436826" y="146561"/>
                    </a:cubicBezTo>
                    <a:cubicBezTo>
                      <a:pt x="430544" y="140574"/>
                      <a:pt x="427277" y="133174"/>
                      <a:pt x="427025" y="124358"/>
                    </a:cubicBezTo>
                    <a:lnTo>
                      <a:pt x="427025" y="111099"/>
                    </a:lnTo>
                    <a:cubicBezTo>
                      <a:pt x="427277" y="102193"/>
                      <a:pt x="430544" y="94802"/>
                      <a:pt x="436826" y="88925"/>
                    </a:cubicBezTo>
                    <a:cubicBezTo>
                      <a:pt x="443108" y="83048"/>
                      <a:pt x="450890" y="80000"/>
                      <a:pt x="460172" y="79781"/>
                    </a:cubicBezTo>
                    <a:close/>
                    <a:moveTo>
                      <a:pt x="875004" y="72009"/>
                    </a:moveTo>
                    <a:lnTo>
                      <a:pt x="892378" y="72009"/>
                    </a:lnTo>
                    <a:lnTo>
                      <a:pt x="892378" y="216027"/>
                    </a:lnTo>
                    <a:lnTo>
                      <a:pt x="875004" y="216027"/>
                    </a:lnTo>
                    <a:close/>
                    <a:moveTo>
                      <a:pt x="875004" y="15545"/>
                    </a:moveTo>
                    <a:lnTo>
                      <a:pt x="892378" y="15545"/>
                    </a:lnTo>
                    <a:lnTo>
                      <a:pt x="892378" y="45263"/>
                    </a:lnTo>
                    <a:lnTo>
                      <a:pt x="875004" y="45263"/>
                    </a:lnTo>
                    <a:close/>
                    <a:moveTo>
                      <a:pt x="657225" y="457"/>
                    </a:moveTo>
                    <a:lnTo>
                      <a:pt x="674598" y="457"/>
                    </a:lnTo>
                    <a:lnTo>
                      <a:pt x="674598" y="86639"/>
                    </a:lnTo>
                    <a:lnTo>
                      <a:pt x="795756" y="86639"/>
                    </a:lnTo>
                    <a:cubicBezTo>
                      <a:pt x="800086" y="86753"/>
                      <a:pt x="803657" y="88239"/>
                      <a:pt x="806472" y="91097"/>
                    </a:cubicBezTo>
                    <a:cubicBezTo>
                      <a:pt x="809287" y="93954"/>
                      <a:pt x="810744" y="97498"/>
                      <a:pt x="810844" y="101727"/>
                    </a:cubicBezTo>
                    <a:lnTo>
                      <a:pt x="810844" y="216484"/>
                    </a:lnTo>
                    <a:lnTo>
                      <a:pt x="793470" y="216484"/>
                    </a:lnTo>
                    <a:lnTo>
                      <a:pt x="793470" y="108356"/>
                    </a:lnTo>
                    <a:cubicBezTo>
                      <a:pt x="793409" y="105894"/>
                      <a:pt x="792561" y="103846"/>
                      <a:pt x="790927" y="102213"/>
                    </a:cubicBezTo>
                    <a:cubicBezTo>
                      <a:pt x="789294" y="100579"/>
                      <a:pt x="787246" y="99731"/>
                      <a:pt x="784784" y="99669"/>
                    </a:cubicBezTo>
                    <a:lnTo>
                      <a:pt x="674598" y="99669"/>
                    </a:lnTo>
                    <a:lnTo>
                      <a:pt x="674598" y="216484"/>
                    </a:lnTo>
                    <a:lnTo>
                      <a:pt x="657225" y="216484"/>
                    </a:lnTo>
                    <a:close/>
                    <a:moveTo>
                      <a:pt x="14859" y="0"/>
                    </a:moveTo>
                    <a:lnTo>
                      <a:pt x="154762" y="0"/>
                    </a:lnTo>
                    <a:lnTo>
                      <a:pt x="154762" y="13030"/>
                    </a:lnTo>
                    <a:lnTo>
                      <a:pt x="24003" y="13030"/>
                    </a:lnTo>
                    <a:cubicBezTo>
                      <a:pt x="21636" y="13092"/>
                      <a:pt x="19969" y="13940"/>
                      <a:pt x="19002" y="15573"/>
                    </a:cubicBezTo>
                    <a:cubicBezTo>
                      <a:pt x="18035" y="17207"/>
                      <a:pt x="17569" y="19255"/>
                      <a:pt x="17602" y="21717"/>
                    </a:cubicBezTo>
                    <a:lnTo>
                      <a:pt x="17602" y="98526"/>
                    </a:lnTo>
                    <a:lnTo>
                      <a:pt x="146532" y="98526"/>
                    </a:lnTo>
                    <a:lnTo>
                      <a:pt x="146532" y="111557"/>
                    </a:lnTo>
                    <a:lnTo>
                      <a:pt x="17602" y="111557"/>
                    </a:lnTo>
                    <a:lnTo>
                      <a:pt x="17602" y="215570"/>
                    </a:lnTo>
                    <a:lnTo>
                      <a:pt x="0" y="215570"/>
                    </a:lnTo>
                    <a:lnTo>
                      <a:pt x="0" y="15087"/>
                    </a:lnTo>
                    <a:cubicBezTo>
                      <a:pt x="105" y="10758"/>
                      <a:pt x="1552" y="7186"/>
                      <a:pt x="4343" y="4372"/>
                    </a:cubicBezTo>
                    <a:cubicBezTo>
                      <a:pt x="7134" y="1557"/>
                      <a:pt x="10639" y="100"/>
                      <a:pt x="148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dirty="0">
                  <a:solidFill>
                    <a:schemeClr val="bg1"/>
                  </a:solidFill>
                  <a:latin typeface="造字工房朗倩（非商用）细体" pitchFamily="50" charset="-122"/>
                  <a:ea typeface="造字工房朗倩（非商用）细体" pitchFamily="50" charset="-122"/>
                </a:endParaRP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="" xmlns:a16="http://schemas.microsoft.com/office/drawing/2014/main" id="{D03670F6-3F4D-4CC4-8259-52FAA7354554}"/>
                  </a:ext>
                </a:extLst>
              </p:cNvPr>
              <p:cNvCxnSpPr/>
              <p:nvPr/>
            </p:nvCxnSpPr>
            <p:spPr>
              <a:xfrm>
                <a:off x="692485" y="3968211"/>
                <a:ext cx="1972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="" xmlns:a16="http://schemas.microsoft.com/office/drawing/2014/main" id="{55F9A44A-4EC1-448C-B12F-C6899CC0FFE3}"/>
                  </a:ext>
                </a:extLst>
              </p:cNvPr>
              <p:cNvCxnSpPr/>
              <p:nvPr/>
            </p:nvCxnSpPr>
            <p:spPr>
              <a:xfrm>
                <a:off x="692485" y="3549272"/>
                <a:ext cx="1972100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任意多边形: 形状 38">
            <a:extLst>
              <a:ext uri="{FF2B5EF4-FFF2-40B4-BE49-F238E27FC236}">
                <a16:creationId xmlns="" xmlns:a16="http://schemas.microsoft.com/office/drawing/2014/main" id="{735C9469-E178-4C0A-9A9B-DFD5CCFBA1D7}"/>
              </a:ext>
            </a:extLst>
          </p:cNvPr>
          <p:cNvSpPr/>
          <p:nvPr/>
        </p:nvSpPr>
        <p:spPr>
          <a:xfrm rot="15113942" flipH="1" flipV="1">
            <a:off x="9425306" y="4856565"/>
            <a:ext cx="1236682" cy="1066105"/>
          </a:xfrm>
          <a:custGeom>
            <a:avLst/>
            <a:gdLst>
              <a:gd name="connsiteX0" fmla="*/ 0 w 2149267"/>
              <a:gd name="connsiteY0" fmla="*/ 1852816 h 1852816"/>
              <a:gd name="connsiteX1" fmla="*/ 782662 w 2149267"/>
              <a:gd name="connsiteY1" fmla="*/ 1852816 h 1852816"/>
              <a:gd name="connsiteX2" fmla="*/ 782662 w 2149267"/>
              <a:gd name="connsiteY2" fmla="*/ 1820801 h 1852816"/>
              <a:gd name="connsiteX3" fmla="*/ 1996793 w 2149267"/>
              <a:gd name="connsiteY3" fmla="*/ 1820801 h 1852816"/>
              <a:gd name="connsiteX4" fmla="*/ 1996793 w 2149267"/>
              <a:gd name="connsiteY4" fmla="*/ 1852816 h 1852816"/>
              <a:gd name="connsiteX5" fmla="*/ 2149267 w 2149267"/>
              <a:gd name="connsiteY5" fmla="*/ 1852816 h 1852816"/>
              <a:gd name="connsiteX6" fmla="*/ 1074634 w 2149267"/>
              <a:gd name="connsiteY6" fmla="*/ 0 h 1852816"/>
              <a:gd name="connsiteX0" fmla="*/ 782662 w 2149267"/>
              <a:gd name="connsiteY0" fmla="*/ 1820801 h 1912241"/>
              <a:gd name="connsiteX1" fmla="*/ 1996793 w 2149267"/>
              <a:gd name="connsiteY1" fmla="*/ 1820801 h 1912241"/>
              <a:gd name="connsiteX2" fmla="*/ 1996793 w 2149267"/>
              <a:gd name="connsiteY2" fmla="*/ 1852816 h 1912241"/>
              <a:gd name="connsiteX3" fmla="*/ 2149267 w 2149267"/>
              <a:gd name="connsiteY3" fmla="*/ 1852816 h 1912241"/>
              <a:gd name="connsiteX4" fmla="*/ 1074634 w 2149267"/>
              <a:gd name="connsiteY4" fmla="*/ 0 h 1912241"/>
              <a:gd name="connsiteX5" fmla="*/ 0 w 2149267"/>
              <a:gd name="connsiteY5" fmla="*/ 1852816 h 1912241"/>
              <a:gd name="connsiteX6" fmla="*/ 782662 w 2149267"/>
              <a:gd name="connsiteY6" fmla="*/ 1852816 h 1912241"/>
              <a:gd name="connsiteX7" fmla="*/ 874102 w 2149267"/>
              <a:gd name="connsiteY7" fmla="*/ 1912241 h 1912241"/>
              <a:gd name="connsiteX0" fmla="*/ 782662 w 2149267"/>
              <a:gd name="connsiteY0" fmla="*/ 1820801 h 1852816"/>
              <a:gd name="connsiteX1" fmla="*/ 1996793 w 2149267"/>
              <a:gd name="connsiteY1" fmla="*/ 1820801 h 1852816"/>
              <a:gd name="connsiteX2" fmla="*/ 1996793 w 2149267"/>
              <a:gd name="connsiteY2" fmla="*/ 1852816 h 1852816"/>
              <a:gd name="connsiteX3" fmla="*/ 2149267 w 2149267"/>
              <a:gd name="connsiteY3" fmla="*/ 1852816 h 1852816"/>
              <a:gd name="connsiteX4" fmla="*/ 1074634 w 2149267"/>
              <a:gd name="connsiteY4" fmla="*/ 0 h 1852816"/>
              <a:gd name="connsiteX5" fmla="*/ 0 w 2149267"/>
              <a:gd name="connsiteY5" fmla="*/ 1852816 h 1852816"/>
              <a:gd name="connsiteX6" fmla="*/ 782662 w 2149267"/>
              <a:gd name="connsiteY6" fmla="*/ 1852816 h 1852816"/>
              <a:gd name="connsiteX0" fmla="*/ 1996793 w 2149267"/>
              <a:gd name="connsiteY0" fmla="*/ 1820801 h 1852816"/>
              <a:gd name="connsiteX1" fmla="*/ 1996793 w 2149267"/>
              <a:gd name="connsiteY1" fmla="*/ 1852816 h 1852816"/>
              <a:gd name="connsiteX2" fmla="*/ 2149267 w 2149267"/>
              <a:gd name="connsiteY2" fmla="*/ 1852816 h 1852816"/>
              <a:gd name="connsiteX3" fmla="*/ 1074634 w 2149267"/>
              <a:gd name="connsiteY3" fmla="*/ 0 h 1852816"/>
              <a:gd name="connsiteX4" fmla="*/ 0 w 2149267"/>
              <a:gd name="connsiteY4" fmla="*/ 1852816 h 1852816"/>
              <a:gd name="connsiteX5" fmla="*/ 782662 w 2149267"/>
              <a:gd name="connsiteY5" fmla="*/ 1852816 h 1852816"/>
              <a:gd name="connsiteX0" fmla="*/ 1996793 w 2149267"/>
              <a:gd name="connsiteY0" fmla="*/ 1852816 h 1852816"/>
              <a:gd name="connsiteX1" fmla="*/ 2149267 w 2149267"/>
              <a:gd name="connsiteY1" fmla="*/ 1852816 h 1852816"/>
              <a:gd name="connsiteX2" fmla="*/ 1074634 w 2149267"/>
              <a:gd name="connsiteY2" fmla="*/ 0 h 1852816"/>
              <a:gd name="connsiteX3" fmla="*/ 0 w 2149267"/>
              <a:gd name="connsiteY3" fmla="*/ 1852816 h 1852816"/>
              <a:gd name="connsiteX4" fmla="*/ 782662 w 2149267"/>
              <a:gd name="connsiteY4" fmla="*/ 1852816 h 185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267" h="1852816">
                <a:moveTo>
                  <a:pt x="1996793" y="1852816"/>
                </a:moveTo>
                <a:lnTo>
                  <a:pt x="2149267" y="1852816"/>
                </a:lnTo>
                <a:lnTo>
                  <a:pt x="1074634" y="0"/>
                </a:lnTo>
                <a:lnTo>
                  <a:pt x="0" y="1852816"/>
                </a:lnTo>
                <a:lnTo>
                  <a:pt x="782662" y="1852816"/>
                </a:lnTo>
              </a:path>
            </a:pathLst>
          </a:custGeom>
          <a:noFill/>
          <a:ln w="9525">
            <a:solidFill>
              <a:srgbClr val="E95658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384809" y="3568627"/>
            <a:ext cx="662893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sack of provisions is empty before the voyage is ended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garment is torn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and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dust-laden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strength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is exhausted   remove shame and poverty 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84810" y="2109505"/>
            <a:ext cx="57679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IF THE DAY IS DONE</a:t>
            </a:r>
            <a:endParaRPr lang="zh-CN" altLang="en-US" sz="4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08205" y="1857505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7808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153025" y="1035524"/>
            <a:ext cx="3631206" cy="4793776"/>
            <a:chOff x="7240348" y="1213324"/>
            <a:chExt cx="3631206" cy="4793776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83A6A74B-E6D3-4C21-9AE5-98245F064C5B}"/>
                </a:ext>
              </a:extLst>
            </p:cNvPr>
            <p:cNvGrpSpPr/>
            <p:nvPr/>
          </p:nvGrpSpPr>
          <p:grpSpPr>
            <a:xfrm>
              <a:off x="7240348" y="1213324"/>
              <a:ext cx="3631206" cy="4793776"/>
              <a:chOff x="6578600" y="736600"/>
              <a:chExt cx="4810125" cy="6350139"/>
            </a:xfrm>
          </p:grpSpPr>
          <p:sp>
            <p:nvSpPr>
              <p:cNvPr id="2" name="矩形 1">
                <a:extLst>
                  <a:ext uri="{FF2B5EF4-FFF2-40B4-BE49-F238E27FC236}">
                    <a16:creationId xmlns="" xmlns:a16="http://schemas.microsoft.com/office/drawing/2014/main" id="{E39DCE47-70FC-46A3-B6DC-AE9548267E66}"/>
                  </a:ext>
                </a:extLst>
              </p:cNvPr>
              <p:cNvSpPr/>
              <p:nvPr/>
            </p:nvSpPr>
            <p:spPr>
              <a:xfrm>
                <a:off x="6578600" y="736600"/>
                <a:ext cx="4810125" cy="63501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5400" dir="2700000" sx="101000" sy="101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6" name="图片 15" descr="图片包含 墙壁, 室内, 天空&#10;&#10;已生成高可信度的说明">
                <a:extLst>
                  <a:ext uri="{FF2B5EF4-FFF2-40B4-BE49-F238E27FC236}">
                    <a16:creationId xmlns="" xmlns:a16="http://schemas.microsoft.com/office/drawing/2014/main" id="{E804DC21-2493-428C-A942-A212ADE79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grayscl/>
                <a:extLst>
                  <a:ext uri="{BEBA8EAE-BF5A-486C-A8C5-ECC9F3942E4B}">
                    <a14:imgProps xmlns:a14="http://schemas.microsoft.com/office/drawing/2010/main" xmlns="">
                      <a14:imgLayer r:embed="rId3">
                        <a14:imgEffect>
                          <a14:brightnessContrast bright="18000" contras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447702" y="1159060"/>
                <a:ext cx="3633842" cy="4539880"/>
              </a:xfrm>
              <a:prstGeom prst="rect">
                <a:avLst/>
              </a:prstGeom>
              <a:ln w="3175">
                <a:noFill/>
              </a:ln>
            </p:spPr>
          </p:pic>
          <p:sp>
            <p:nvSpPr>
              <p:cNvPr id="25" name="矩形 24">
                <a:extLst>
                  <a:ext uri="{FF2B5EF4-FFF2-40B4-BE49-F238E27FC236}">
                    <a16:creationId xmlns="" xmlns:a16="http://schemas.microsoft.com/office/drawing/2014/main" id="{E871CE2A-B565-49B6-B2E3-3217D58AC339}"/>
                  </a:ext>
                </a:extLst>
              </p:cNvPr>
              <p:cNvSpPr/>
              <p:nvPr/>
            </p:nvSpPr>
            <p:spPr>
              <a:xfrm>
                <a:off x="6578600" y="1655452"/>
                <a:ext cx="2073873" cy="579125"/>
              </a:xfrm>
              <a:prstGeom prst="rect">
                <a:avLst/>
              </a:prstGeom>
              <a:solidFill>
                <a:srgbClr val="E95658"/>
              </a:solidFill>
              <a:ln>
                <a:noFill/>
              </a:ln>
              <a:effectLst>
                <a:outerShdw blurRad="190500" dist="25400" dir="2700000" sx="101000" sy="101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任意多边形 33"/>
            <p:cNvSpPr/>
            <p:nvPr/>
          </p:nvSpPr>
          <p:spPr>
            <a:xfrm>
              <a:off x="7664548" y="2011346"/>
              <a:ext cx="845543" cy="228439"/>
            </a:xfrm>
            <a:custGeom>
              <a:avLst/>
              <a:gdLst/>
              <a:ahLst/>
              <a:cxnLst/>
              <a:rect l="l" t="t" r="r" b="b"/>
              <a:pathLst>
                <a:path w="5350087" h="838047">
                  <a:moveTo>
                    <a:pt x="4406170" y="12258"/>
                  </a:moveTo>
                  <a:lnTo>
                    <a:pt x="4810705" y="12258"/>
                  </a:lnTo>
                  <a:lnTo>
                    <a:pt x="4971182" y="596217"/>
                  </a:lnTo>
                  <a:cubicBezTo>
                    <a:pt x="4978612" y="577643"/>
                    <a:pt x="4991800" y="545511"/>
                    <a:pt x="5010744" y="499819"/>
                  </a:cubicBezTo>
                  <a:cubicBezTo>
                    <a:pt x="5029690" y="454128"/>
                    <a:pt x="5047520" y="410480"/>
                    <a:pt x="5064237" y="368874"/>
                  </a:cubicBezTo>
                  <a:cubicBezTo>
                    <a:pt x="5080953" y="327269"/>
                    <a:pt x="5098598" y="282321"/>
                    <a:pt x="5117172" y="234029"/>
                  </a:cubicBezTo>
                  <a:cubicBezTo>
                    <a:pt x="5135746" y="185737"/>
                    <a:pt x="5147448" y="153419"/>
                    <a:pt x="5152276" y="137074"/>
                  </a:cubicBezTo>
                  <a:cubicBezTo>
                    <a:pt x="5157106" y="120729"/>
                    <a:pt x="5159520" y="106984"/>
                    <a:pt x="5159520" y="95840"/>
                  </a:cubicBezTo>
                  <a:cubicBezTo>
                    <a:pt x="5159520" y="70580"/>
                    <a:pt x="5149305" y="53306"/>
                    <a:pt x="5128874" y="44019"/>
                  </a:cubicBezTo>
                  <a:cubicBezTo>
                    <a:pt x="5108442" y="34733"/>
                    <a:pt x="5072967" y="30089"/>
                    <a:pt x="5022446" y="30089"/>
                  </a:cubicBezTo>
                  <a:lnTo>
                    <a:pt x="5022446" y="12258"/>
                  </a:lnTo>
                  <a:lnTo>
                    <a:pt x="5350087" y="12258"/>
                  </a:lnTo>
                  <a:lnTo>
                    <a:pt x="5350087" y="30089"/>
                  </a:lnTo>
                  <a:lnTo>
                    <a:pt x="5294366" y="34547"/>
                  </a:lnTo>
                  <a:cubicBezTo>
                    <a:pt x="5268362" y="37519"/>
                    <a:pt x="5246631" y="48291"/>
                    <a:pt x="5229172" y="66865"/>
                  </a:cubicBezTo>
                  <a:cubicBezTo>
                    <a:pt x="5211712" y="85439"/>
                    <a:pt x="5191282" y="123144"/>
                    <a:pt x="5167878" y="179979"/>
                  </a:cubicBezTo>
                  <a:cubicBezTo>
                    <a:pt x="5144476" y="236815"/>
                    <a:pt x="5109556" y="323183"/>
                    <a:pt x="5063122" y="439083"/>
                  </a:cubicBezTo>
                  <a:cubicBezTo>
                    <a:pt x="5016688" y="554983"/>
                    <a:pt x="4982698" y="639680"/>
                    <a:pt x="4961152" y="693172"/>
                  </a:cubicBezTo>
                  <a:cubicBezTo>
                    <a:pt x="4939607" y="746664"/>
                    <a:pt x="4922148" y="790498"/>
                    <a:pt x="4908774" y="824674"/>
                  </a:cubicBezTo>
                  <a:lnTo>
                    <a:pt x="4756098" y="824674"/>
                  </a:lnTo>
                  <a:lnTo>
                    <a:pt x="4563303" y="102527"/>
                  </a:lnTo>
                  <a:cubicBezTo>
                    <a:pt x="4541014" y="169392"/>
                    <a:pt x="4519098" y="234215"/>
                    <a:pt x="4497552" y="296994"/>
                  </a:cubicBezTo>
                  <a:cubicBezTo>
                    <a:pt x="4476006" y="359773"/>
                    <a:pt x="4460962" y="402864"/>
                    <a:pt x="4452418" y="426267"/>
                  </a:cubicBezTo>
                  <a:cubicBezTo>
                    <a:pt x="4443874" y="449670"/>
                    <a:pt x="4427344" y="493318"/>
                    <a:pt x="4402826" y="557212"/>
                  </a:cubicBezTo>
                  <a:cubicBezTo>
                    <a:pt x="4378308" y="621106"/>
                    <a:pt x="4358434" y="667726"/>
                    <a:pt x="4343204" y="697073"/>
                  </a:cubicBezTo>
                  <a:cubicBezTo>
                    <a:pt x="4327974" y="726419"/>
                    <a:pt x="4306056" y="757251"/>
                    <a:pt x="4277453" y="789570"/>
                  </a:cubicBezTo>
                  <a:cubicBezTo>
                    <a:pt x="4248850" y="821888"/>
                    <a:pt x="4201486" y="838047"/>
                    <a:pt x="4135364" y="838047"/>
                  </a:cubicBezTo>
                  <a:cubicBezTo>
                    <a:pt x="4090044" y="838047"/>
                    <a:pt x="4051410" y="824303"/>
                    <a:pt x="4019464" y="796814"/>
                  </a:cubicBezTo>
                  <a:cubicBezTo>
                    <a:pt x="3987517" y="769324"/>
                    <a:pt x="3971544" y="732920"/>
                    <a:pt x="3971544" y="687600"/>
                  </a:cubicBezTo>
                  <a:cubicBezTo>
                    <a:pt x="3971544" y="643766"/>
                    <a:pt x="3986031" y="607361"/>
                    <a:pt x="4015006" y="578386"/>
                  </a:cubicBezTo>
                  <a:cubicBezTo>
                    <a:pt x="4043981" y="549411"/>
                    <a:pt x="4080386" y="534924"/>
                    <a:pt x="4124220" y="534924"/>
                  </a:cubicBezTo>
                  <a:cubicBezTo>
                    <a:pt x="4162853" y="534924"/>
                    <a:pt x="4196658" y="546811"/>
                    <a:pt x="4225632" y="570585"/>
                  </a:cubicBezTo>
                  <a:cubicBezTo>
                    <a:pt x="4254608" y="594360"/>
                    <a:pt x="4269095" y="625192"/>
                    <a:pt x="4269095" y="663083"/>
                  </a:cubicBezTo>
                  <a:cubicBezTo>
                    <a:pt x="4269095" y="678684"/>
                    <a:pt x="4267794" y="692058"/>
                    <a:pt x="4265194" y="703202"/>
                  </a:cubicBezTo>
                  <a:cubicBezTo>
                    <a:pt x="4262594" y="714346"/>
                    <a:pt x="4258879" y="724562"/>
                    <a:pt x="4254050" y="733849"/>
                  </a:cubicBezTo>
                  <a:cubicBezTo>
                    <a:pt x="4249221" y="743135"/>
                    <a:pt x="4242906" y="751679"/>
                    <a:pt x="4235105" y="759480"/>
                  </a:cubicBezTo>
                  <a:cubicBezTo>
                    <a:pt x="4227304" y="767281"/>
                    <a:pt x="4223404" y="773782"/>
                    <a:pt x="4223404" y="778983"/>
                  </a:cubicBezTo>
                  <a:cubicBezTo>
                    <a:pt x="4223404" y="784926"/>
                    <a:pt x="4227118" y="787898"/>
                    <a:pt x="4234548" y="787898"/>
                  </a:cubicBezTo>
                  <a:cubicBezTo>
                    <a:pt x="4240492" y="787898"/>
                    <a:pt x="4247921" y="784555"/>
                    <a:pt x="4256836" y="777868"/>
                  </a:cubicBezTo>
                  <a:cubicBezTo>
                    <a:pt x="4265752" y="771182"/>
                    <a:pt x="4277082" y="757994"/>
                    <a:pt x="4290826" y="738306"/>
                  </a:cubicBezTo>
                  <a:cubicBezTo>
                    <a:pt x="4304570" y="718618"/>
                    <a:pt x="4317944" y="694286"/>
                    <a:pt x="4330946" y="665311"/>
                  </a:cubicBezTo>
                  <a:cubicBezTo>
                    <a:pt x="4343947" y="636336"/>
                    <a:pt x="4360292" y="596774"/>
                    <a:pt x="4379980" y="546625"/>
                  </a:cubicBezTo>
                  <a:cubicBezTo>
                    <a:pt x="4399668" y="496476"/>
                    <a:pt x="4421957" y="436483"/>
                    <a:pt x="4446846" y="366645"/>
                  </a:cubicBezTo>
                  <a:cubicBezTo>
                    <a:pt x="4471735" y="296808"/>
                    <a:pt x="4491794" y="238858"/>
                    <a:pt x="4507025" y="192795"/>
                  </a:cubicBezTo>
                  <a:cubicBezTo>
                    <a:pt x="4522255" y="146732"/>
                    <a:pt x="4531356" y="117757"/>
                    <a:pt x="4534328" y="105870"/>
                  </a:cubicBezTo>
                  <a:cubicBezTo>
                    <a:pt x="4537300" y="93983"/>
                    <a:pt x="4538786" y="84324"/>
                    <a:pt x="4538786" y="76895"/>
                  </a:cubicBezTo>
                  <a:cubicBezTo>
                    <a:pt x="4538786" y="58321"/>
                    <a:pt x="4529499" y="45877"/>
                    <a:pt x="4510925" y="39562"/>
                  </a:cubicBezTo>
                  <a:cubicBezTo>
                    <a:pt x="4492352" y="33247"/>
                    <a:pt x="4457433" y="30089"/>
                    <a:pt x="4406170" y="30089"/>
                  </a:cubicBezTo>
                  <a:close/>
                  <a:moveTo>
                    <a:pt x="3088710" y="12258"/>
                  </a:moveTo>
                  <a:lnTo>
                    <a:pt x="3967991" y="12258"/>
                  </a:lnTo>
                  <a:lnTo>
                    <a:pt x="3828688" y="357730"/>
                  </a:lnTo>
                  <a:lnTo>
                    <a:pt x="3807514" y="357730"/>
                  </a:lnTo>
                  <a:lnTo>
                    <a:pt x="3803056" y="279720"/>
                  </a:lnTo>
                  <a:cubicBezTo>
                    <a:pt x="3796370" y="218798"/>
                    <a:pt x="3782067" y="165120"/>
                    <a:pt x="3760150" y="118686"/>
                  </a:cubicBezTo>
                  <a:cubicBezTo>
                    <a:pt x="3738234" y="72252"/>
                    <a:pt x="3710930" y="47177"/>
                    <a:pt x="3678240" y="43462"/>
                  </a:cubicBezTo>
                  <a:cubicBezTo>
                    <a:pt x="3645550" y="39747"/>
                    <a:pt x="3615275" y="37333"/>
                    <a:pt x="3587415" y="36218"/>
                  </a:cubicBezTo>
                  <a:cubicBezTo>
                    <a:pt x="3559554" y="35104"/>
                    <a:pt x="3534480" y="34547"/>
                    <a:pt x="3512191" y="34547"/>
                  </a:cubicBezTo>
                  <a:lnTo>
                    <a:pt x="3497703" y="34547"/>
                  </a:lnTo>
                  <a:lnTo>
                    <a:pt x="3353942" y="393392"/>
                  </a:lnTo>
                  <a:cubicBezTo>
                    <a:pt x="3363601" y="393392"/>
                    <a:pt x="3372888" y="393206"/>
                    <a:pt x="3381803" y="392834"/>
                  </a:cubicBezTo>
                  <a:cubicBezTo>
                    <a:pt x="3390718" y="392463"/>
                    <a:pt x="3409478" y="390048"/>
                    <a:pt x="3438082" y="385591"/>
                  </a:cubicBezTo>
                  <a:cubicBezTo>
                    <a:pt x="3466685" y="381133"/>
                    <a:pt x="3501604" y="363302"/>
                    <a:pt x="3542838" y="332098"/>
                  </a:cubicBezTo>
                  <a:cubicBezTo>
                    <a:pt x="3584071" y="300894"/>
                    <a:pt x="3616575" y="261890"/>
                    <a:pt x="3640350" y="215084"/>
                  </a:cubicBezTo>
                  <a:lnTo>
                    <a:pt x="3662638" y="215084"/>
                  </a:lnTo>
                  <a:lnTo>
                    <a:pt x="3498818" y="621849"/>
                  </a:lnTo>
                  <a:lnTo>
                    <a:pt x="3476529" y="621849"/>
                  </a:lnTo>
                  <a:cubicBezTo>
                    <a:pt x="3479501" y="609962"/>
                    <a:pt x="3482287" y="595660"/>
                    <a:pt x="3484888" y="578943"/>
                  </a:cubicBezTo>
                  <a:cubicBezTo>
                    <a:pt x="3487488" y="562227"/>
                    <a:pt x="3488788" y="545325"/>
                    <a:pt x="3488788" y="528237"/>
                  </a:cubicBezTo>
                  <a:cubicBezTo>
                    <a:pt x="3488788" y="491090"/>
                    <a:pt x="3481730" y="463043"/>
                    <a:pt x="3467614" y="444098"/>
                  </a:cubicBezTo>
                  <a:cubicBezTo>
                    <a:pt x="3453498" y="425153"/>
                    <a:pt x="3430095" y="415680"/>
                    <a:pt x="3397405" y="415680"/>
                  </a:cubicBezTo>
                  <a:lnTo>
                    <a:pt x="3345027" y="414566"/>
                  </a:lnTo>
                  <a:lnTo>
                    <a:pt x="3187893" y="802386"/>
                  </a:lnTo>
                  <a:lnTo>
                    <a:pt x="3228012" y="802386"/>
                  </a:lnTo>
                  <a:cubicBezTo>
                    <a:pt x="3265160" y="802386"/>
                    <a:pt x="3310666" y="799971"/>
                    <a:pt x="3364530" y="795142"/>
                  </a:cubicBezTo>
                  <a:cubicBezTo>
                    <a:pt x="3418393" y="790313"/>
                    <a:pt x="3476344" y="765424"/>
                    <a:pt x="3538380" y="720475"/>
                  </a:cubicBezTo>
                  <a:cubicBezTo>
                    <a:pt x="3600416" y="675527"/>
                    <a:pt x="3651866" y="632436"/>
                    <a:pt x="3692728" y="591202"/>
                  </a:cubicBezTo>
                  <a:cubicBezTo>
                    <a:pt x="3733590" y="549968"/>
                    <a:pt x="3766280" y="516721"/>
                    <a:pt x="3790797" y="491461"/>
                  </a:cubicBezTo>
                  <a:lnTo>
                    <a:pt x="3813086" y="491461"/>
                  </a:lnTo>
                  <a:lnTo>
                    <a:pt x="3679355" y="824674"/>
                  </a:lnTo>
                  <a:lnTo>
                    <a:pt x="2790044" y="824674"/>
                  </a:lnTo>
                  <a:lnTo>
                    <a:pt x="2790044" y="806843"/>
                  </a:lnTo>
                  <a:lnTo>
                    <a:pt x="2851337" y="802386"/>
                  </a:lnTo>
                  <a:cubicBezTo>
                    <a:pt x="2878826" y="799414"/>
                    <a:pt x="2899071" y="790684"/>
                    <a:pt x="2912073" y="776197"/>
                  </a:cubicBezTo>
                  <a:cubicBezTo>
                    <a:pt x="2925075" y="761709"/>
                    <a:pt x="2943463" y="726976"/>
                    <a:pt x="2967237" y="671998"/>
                  </a:cubicBezTo>
                  <a:cubicBezTo>
                    <a:pt x="2991011" y="617020"/>
                    <a:pt x="3012186" y="566871"/>
                    <a:pt x="3030760" y="521551"/>
                  </a:cubicBezTo>
                  <a:cubicBezTo>
                    <a:pt x="3049333" y="476231"/>
                    <a:pt x="3074779" y="412151"/>
                    <a:pt x="3107098" y="329312"/>
                  </a:cubicBezTo>
                  <a:cubicBezTo>
                    <a:pt x="3139416" y="246473"/>
                    <a:pt x="3163004" y="185923"/>
                    <a:pt x="3177864" y="147661"/>
                  </a:cubicBezTo>
                  <a:cubicBezTo>
                    <a:pt x="3192722" y="109399"/>
                    <a:pt x="3200152" y="83210"/>
                    <a:pt x="3200152" y="69094"/>
                  </a:cubicBezTo>
                  <a:cubicBezTo>
                    <a:pt x="3200152" y="53492"/>
                    <a:pt x="3193837" y="43091"/>
                    <a:pt x="3181207" y="37890"/>
                  </a:cubicBezTo>
                  <a:cubicBezTo>
                    <a:pt x="3168576" y="32689"/>
                    <a:pt x="3137744" y="30089"/>
                    <a:pt x="3088710" y="30089"/>
                  </a:cubicBezTo>
                  <a:close/>
                  <a:moveTo>
                    <a:pt x="1765849" y="12258"/>
                  </a:moveTo>
                  <a:lnTo>
                    <a:pt x="2275141" y="12258"/>
                  </a:lnTo>
                  <a:lnTo>
                    <a:pt x="2275141" y="30089"/>
                  </a:lnTo>
                  <a:lnTo>
                    <a:pt x="2239480" y="32318"/>
                  </a:lnTo>
                  <a:cubicBezTo>
                    <a:pt x="2209762" y="35290"/>
                    <a:pt x="2188587" y="43834"/>
                    <a:pt x="2175957" y="57950"/>
                  </a:cubicBezTo>
                  <a:cubicBezTo>
                    <a:pt x="2163327" y="72066"/>
                    <a:pt x="2147354" y="103270"/>
                    <a:pt x="2128037" y="151561"/>
                  </a:cubicBezTo>
                  <a:lnTo>
                    <a:pt x="2027739" y="397849"/>
                  </a:lnTo>
                  <a:lnTo>
                    <a:pt x="2288514" y="397849"/>
                  </a:lnTo>
                  <a:lnTo>
                    <a:pt x="2384355" y="153790"/>
                  </a:lnTo>
                  <a:cubicBezTo>
                    <a:pt x="2391784" y="135217"/>
                    <a:pt x="2397728" y="118314"/>
                    <a:pt x="2402186" y="103084"/>
                  </a:cubicBezTo>
                  <a:cubicBezTo>
                    <a:pt x="2406643" y="87853"/>
                    <a:pt x="2408872" y="75781"/>
                    <a:pt x="2408872" y="66865"/>
                  </a:cubicBezTo>
                  <a:cubicBezTo>
                    <a:pt x="2408872" y="49777"/>
                    <a:pt x="2402186" y="39376"/>
                    <a:pt x="2388813" y="35661"/>
                  </a:cubicBezTo>
                  <a:cubicBezTo>
                    <a:pt x="2375439" y="31947"/>
                    <a:pt x="2351293" y="30089"/>
                    <a:pt x="2316375" y="30089"/>
                  </a:cubicBezTo>
                  <a:lnTo>
                    <a:pt x="2316375" y="12258"/>
                  </a:lnTo>
                  <a:lnTo>
                    <a:pt x="2829011" y="12258"/>
                  </a:lnTo>
                  <a:lnTo>
                    <a:pt x="2829011" y="30089"/>
                  </a:lnTo>
                  <a:lnTo>
                    <a:pt x="2771060" y="33432"/>
                  </a:lnTo>
                  <a:cubicBezTo>
                    <a:pt x="2735399" y="36404"/>
                    <a:pt x="2711996" y="46991"/>
                    <a:pt x="2700851" y="65194"/>
                  </a:cubicBezTo>
                  <a:cubicBezTo>
                    <a:pt x="2689707" y="83396"/>
                    <a:pt x="2674477" y="116086"/>
                    <a:pt x="2655160" y="163263"/>
                  </a:cubicBezTo>
                  <a:cubicBezTo>
                    <a:pt x="2635843" y="210440"/>
                    <a:pt x="2613741" y="264490"/>
                    <a:pt x="2588852" y="325412"/>
                  </a:cubicBezTo>
                  <a:cubicBezTo>
                    <a:pt x="2563963" y="386334"/>
                    <a:pt x="2539817" y="446141"/>
                    <a:pt x="2516414" y="504834"/>
                  </a:cubicBezTo>
                  <a:cubicBezTo>
                    <a:pt x="2493011" y="563527"/>
                    <a:pt x="2470537" y="619991"/>
                    <a:pt x="2448992" y="674227"/>
                  </a:cubicBezTo>
                  <a:cubicBezTo>
                    <a:pt x="2427446" y="728462"/>
                    <a:pt x="2416673" y="762266"/>
                    <a:pt x="2416673" y="775639"/>
                  </a:cubicBezTo>
                  <a:cubicBezTo>
                    <a:pt x="2416673" y="788270"/>
                    <a:pt x="2423731" y="796628"/>
                    <a:pt x="2437847" y="800714"/>
                  </a:cubicBezTo>
                  <a:cubicBezTo>
                    <a:pt x="2451963" y="804800"/>
                    <a:pt x="2481681" y="806843"/>
                    <a:pt x="2527001" y="806843"/>
                  </a:cubicBezTo>
                  <a:lnTo>
                    <a:pt x="2527001" y="824674"/>
                  </a:lnTo>
                  <a:lnTo>
                    <a:pt x="2018823" y="824674"/>
                  </a:lnTo>
                  <a:lnTo>
                    <a:pt x="2018823" y="806843"/>
                  </a:lnTo>
                  <a:lnTo>
                    <a:pt x="2058943" y="803500"/>
                  </a:lnTo>
                  <a:cubicBezTo>
                    <a:pt x="2086432" y="800528"/>
                    <a:pt x="2106677" y="791799"/>
                    <a:pt x="2119679" y="777311"/>
                  </a:cubicBezTo>
                  <a:cubicBezTo>
                    <a:pt x="2132681" y="762824"/>
                    <a:pt x="2149397" y="732177"/>
                    <a:pt x="2169828" y="685371"/>
                  </a:cubicBezTo>
                  <a:cubicBezTo>
                    <a:pt x="2190259" y="638565"/>
                    <a:pt x="2209019" y="594360"/>
                    <a:pt x="2226107" y="552754"/>
                  </a:cubicBezTo>
                  <a:cubicBezTo>
                    <a:pt x="2243194" y="511149"/>
                    <a:pt x="2260282" y="468801"/>
                    <a:pt x="2277370" y="425710"/>
                  </a:cubicBezTo>
                  <a:lnTo>
                    <a:pt x="2016595" y="425710"/>
                  </a:lnTo>
                  <a:lnTo>
                    <a:pt x="1912953" y="685371"/>
                  </a:lnTo>
                  <a:cubicBezTo>
                    <a:pt x="1894379" y="732177"/>
                    <a:pt x="1885092" y="761895"/>
                    <a:pt x="1885092" y="774525"/>
                  </a:cubicBezTo>
                  <a:cubicBezTo>
                    <a:pt x="1885092" y="787898"/>
                    <a:pt x="1892336" y="796628"/>
                    <a:pt x="1906824" y="800714"/>
                  </a:cubicBezTo>
                  <a:cubicBezTo>
                    <a:pt x="1921311" y="804800"/>
                    <a:pt x="1944900" y="806843"/>
                    <a:pt x="1977590" y="806843"/>
                  </a:cubicBezTo>
                  <a:lnTo>
                    <a:pt x="1977590" y="824674"/>
                  </a:lnTo>
                  <a:lnTo>
                    <a:pt x="1466069" y="824674"/>
                  </a:lnTo>
                  <a:lnTo>
                    <a:pt x="1466069" y="806843"/>
                  </a:lnTo>
                  <a:lnTo>
                    <a:pt x="1527362" y="802386"/>
                  </a:lnTo>
                  <a:cubicBezTo>
                    <a:pt x="1554851" y="799414"/>
                    <a:pt x="1575097" y="790684"/>
                    <a:pt x="1588098" y="776197"/>
                  </a:cubicBezTo>
                  <a:cubicBezTo>
                    <a:pt x="1601100" y="761709"/>
                    <a:pt x="1618745" y="729019"/>
                    <a:pt x="1641033" y="678127"/>
                  </a:cubicBezTo>
                  <a:cubicBezTo>
                    <a:pt x="1663322" y="627235"/>
                    <a:pt x="1689511" y="564642"/>
                    <a:pt x="1719600" y="490347"/>
                  </a:cubicBezTo>
                  <a:cubicBezTo>
                    <a:pt x="1749690" y="416052"/>
                    <a:pt x="1773278" y="356987"/>
                    <a:pt x="1790366" y="313153"/>
                  </a:cubicBezTo>
                  <a:cubicBezTo>
                    <a:pt x="1807454" y="269319"/>
                    <a:pt x="1826214" y="221027"/>
                    <a:pt x="1846645" y="168278"/>
                  </a:cubicBezTo>
                  <a:cubicBezTo>
                    <a:pt x="1867076" y="115528"/>
                    <a:pt x="1877292" y="82467"/>
                    <a:pt x="1877292" y="69094"/>
                  </a:cubicBezTo>
                  <a:cubicBezTo>
                    <a:pt x="1877292" y="51263"/>
                    <a:pt x="1869676" y="40305"/>
                    <a:pt x="1854446" y="36218"/>
                  </a:cubicBezTo>
                  <a:cubicBezTo>
                    <a:pt x="1839215" y="32132"/>
                    <a:pt x="1809683" y="30089"/>
                    <a:pt x="1765849" y="30089"/>
                  </a:cubicBezTo>
                  <a:close/>
                  <a:moveTo>
                    <a:pt x="1390802" y="0"/>
                  </a:moveTo>
                  <a:cubicBezTo>
                    <a:pt x="1438351" y="0"/>
                    <a:pt x="1477913" y="13930"/>
                    <a:pt x="1509488" y="41791"/>
                  </a:cubicBezTo>
                  <a:cubicBezTo>
                    <a:pt x="1541064" y="69651"/>
                    <a:pt x="1556851" y="105870"/>
                    <a:pt x="1556851" y="150447"/>
                  </a:cubicBezTo>
                  <a:cubicBezTo>
                    <a:pt x="1556851" y="194281"/>
                    <a:pt x="1542364" y="230686"/>
                    <a:pt x="1513389" y="259661"/>
                  </a:cubicBezTo>
                  <a:cubicBezTo>
                    <a:pt x="1484414" y="288636"/>
                    <a:pt x="1448009" y="303123"/>
                    <a:pt x="1404175" y="303123"/>
                  </a:cubicBezTo>
                  <a:cubicBezTo>
                    <a:pt x="1364056" y="303123"/>
                    <a:pt x="1329880" y="291236"/>
                    <a:pt x="1301648" y="267462"/>
                  </a:cubicBezTo>
                  <a:cubicBezTo>
                    <a:pt x="1273416" y="243687"/>
                    <a:pt x="1259300" y="212483"/>
                    <a:pt x="1259300" y="173850"/>
                  </a:cubicBezTo>
                  <a:cubicBezTo>
                    <a:pt x="1259300" y="159734"/>
                    <a:pt x="1260972" y="148404"/>
                    <a:pt x="1264315" y="139860"/>
                  </a:cubicBezTo>
                  <a:cubicBezTo>
                    <a:pt x="1267658" y="131316"/>
                    <a:pt x="1272302" y="121843"/>
                    <a:pt x="1278245" y="111442"/>
                  </a:cubicBezTo>
                  <a:cubicBezTo>
                    <a:pt x="1284189" y="101041"/>
                    <a:pt x="1292361" y="90268"/>
                    <a:pt x="1302763" y="79124"/>
                  </a:cubicBezTo>
                  <a:cubicBezTo>
                    <a:pt x="1313164" y="67980"/>
                    <a:pt x="1318365" y="58693"/>
                    <a:pt x="1318365" y="51263"/>
                  </a:cubicBezTo>
                  <a:cubicBezTo>
                    <a:pt x="1318365" y="44577"/>
                    <a:pt x="1314278" y="41233"/>
                    <a:pt x="1306106" y="41233"/>
                  </a:cubicBezTo>
                  <a:cubicBezTo>
                    <a:pt x="1299419" y="41233"/>
                    <a:pt x="1291061" y="43648"/>
                    <a:pt x="1281031" y="48477"/>
                  </a:cubicBezTo>
                  <a:cubicBezTo>
                    <a:pt x="1271001" y="53306"/>
                    <a:pt x="1257628" y="62407"/>
                    <a:pt x="1240912" y="75781"/>
                  </a:cubicBezTo>
                  <a:cubicBezTo>
                    <a:pt x="1224196" y="89154"/>
                    <a:pt x="1206179" y="107913"/>
                    <a:pt x="1186862" y="132059"/>
                  </a:cubicBezTo>
                  <a:cubicBezTo>
                    <a:pt x="1167546" y="156205"/>
                    <a:pt x="1146186" y="184623"/>
                    <a:pt x="1122783" y="217313"/>
                  </a:cubicBezTo>
                  <a:cubicBezTo>
                    <a:pt x="1099380" y="250002"/>
                    <a:pt x="1059075" y="310739"/>
                    <a:pt x="1001868" y="399521"/>
                  </a:cubicBezTo>
                  <a:cubicBezTo>
                    <a:pt x="944661" y="488304"/>
                    <a:pt x="891911" y="571142"/>
                    <a:pt x="843619" y="648038"/>
                  </a:cubicBezTo>
                  <a:cubicBezTo>
                    <a:pt x="795328" y="724933"/>
                    <a:pt x="757437" y="785298"/>
                    <a:pt x="729948" y="829132"/>
                  </a:cubicBezTo>
                  <a:lnTo>
                    <a:pt x="599560" y="829132"/>
                  </a:lnTo>
                  <a:lnTo>
                    <a:pt x="599560" y="283064"/>
                  </a:lnTo>
                  <a:lnTo>
                    <a:pt x="242944" y="829132"/>
                  </a:lnTo>
                  <a:lnTo>
                    <a:pt x="123701" y="829132"/>
                  </a:lnTo>
                  <a:lnTo>
                    <a:pt x="123701" y="156019"/>
                  </a:lnTo>
                  <a:lnTo>
                    <a:pt x="121472" y="102527"/>
                  </a:lnTo>
                  <a:cubicBezTo>
                    <a:pt x="119243" y="78752"/>
                    <a:pt x="114228" y="62222"/>
                    <a:pt x="106427" y="52935"/>
                  </a:cubicBezTo>
                  <a:cubicBezTo>
                    <a:pt x="98626" y="43648"/>
                    <a:pt x="83210" y="37519"/>
                    <a:pt x="60179" y="34547"/>
                  </a:cubicBezTo>
                  <a:lnTo>
                    <a:pt x="0" y="30089"/>
                  </a:lnTo>
                  <a:lnTo>
                    <a:pt x="0" y="12258"/>
                  </a:lnTo>
                  <a:lnTo>
                    <a:pt x="476974" y="12258"/>
                  </a:lnTo>
                  <a:lnTo>
                    <a:pt x="476974" y="30089"/>
                  </a:lnTo>
                  <a:lnTo>
                    <a:pt x="453571" y="32318"/>
                  </a:lnTo>
                  <a:cubicBezTo>
                    <a:pt x="431282" y="34547"/>
                    <a:pt x="416609" y="39933"/>
                    <a:pt x="409551" y="48477"/>
                  </a:cubicBezTo>
                  <a:cubicBezTo>
                    <a:pt x="402493" y="57021"/>
                    <a:pt x="397849" y="74295"/>
                    <a:pt x="395621" y="100298"/>
                  </a:cubicBezTo>
                  <a:lnTo>
                    <a:pt x="393392" y="153790"/>
                  </a:lnTo>
                  <a:lnTo>
                    <a:pt x="393392" y="550526"/>
                  </a:lnTo>
                  <a:lnTo>
                    <a:pt x="599560" y="238487"/>
                  </a:lnTo>
                  <a:lnTo>
                    <a:pt x="599560" y="156019"/>
                  </a:lnTo>
                  <a:lnTo>
                    <a:pt x="597332" y="102527"/>
                  </a:lnTo>
                  <a:cubicBezTo>
                    <a:pt x="595103" y="80981"/>
                    <a:pt x="591759" y="64451"/>
                    <a:pt x="587302" y="52935"/>
                  </a:cubicBezTo>
                  <a:cubicBezTo>
                    <a:pt x="582844" y="41419"/>
                    <a:pt x="566871" y="34175"/>
                    <a:pt x="539381" y="31204"/>
                  </a:cubicBezTo>
                  <a:lnTo>
                    <a:pt x="517093" y="30089"/>
                  </a:lnTo>
                  <a:lnTo>
                    <a:pt x="517093" y="12258"/>
                  </a:lnTo>
                  <a:lnTo>
                    <a:pt x="992952" y="12258"/>
                  </a:lnTo>
                  <a:lnTo>
                    <a:pt x="992952" y="30089"/>
                  </a:lnTo>
                  <a:lnTo>
                    <a:pt x="932773" y="33432"/>
                  </a:lnTo>
                  <a:cubicBezTo>
                    <a:pt x="909742" y="35661"/>
                    <a:pt x="894326" y="41048"/>
                    <a:pt x="886525" y="49592"/>
                  </a:cubicBezTo>
                  <a:cubicBezTo>
                    <a:pt x="878724" y="58136"/>
                    <a:pt x="873709" y="75038"/>
                    <a:pt x="871480" y="100298"/>
                  </a:cubicBezTo>
                  <a:lnTo>
                    <a:pt x="869251" y="153790"/>
                  </a:lnTo>
                  <a:lnTo>
                    <a:pt x="869251" y="553869"/>
                  </a:lnTo>
                  <a:cubicBezTo>
                    <a:pt x="885596" y="527866"/>
                    <a:pt x="901198" y="503534"/>
                    <a:pt x="916057" y="480874"/>
                  </a:cubicBezTo>
                  <a:cubicBezTo>
                    <a:pt x="930916" y="458214"/>
                    <a:pt x="963977" y="408622"/>
                    <a:pt x="1015241" y="332098"/>
                  </a:cubicBezTo>
                  <a:cubicBezTo>
                    <a:pt x="1066504" y="255574"/>
                    <a:pt x="1109224" y="194653"/>
                    <a:pt x="1143400" y="149333"/>
                  </a:cubicBezTo>
                  <a:cubicBezTo>
                    <a:pt x="1177575" y="104013"/>
                    <a:pt x="1213237" y="67794"/>
                    <a:pt x="1250385" y="40676"/>
                  </a:cubicBezTo>
                  <a:cubicBezTo>
                    <a:pt x="1287532" y="13559"/>
                    <a:pt x="1334338" y="0"/>
                    <a:pt x="13908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dist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7200" i="1">
                <a:solidFill>
                  <a:schemeClr val="bg1"/>
                </a:solidFill>
                <a:latin typeface="造字工房朗宋（非商用）常规体" pitchFamily="50" charset="-122"/>
                <a:ea typeface="造字工房朗宋（非商用）常规体" pitchFamily="50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8510091" y="5078238"/>
              <a:ext cx="2114252" cy="574849"/>
            </a:xfrm>
            <a:custGeom>
              <a:avLst/>
              <a:gdLst/>
              <a:ahLst/>
              <a:cxnLst/>
              <a:rect l="l" t="t" r="r" b="b"/>
              <a:pathLst>
                <a:path w="2114252" h="574849">
                  <a:moveTo>
                    <a:pt x="52462" y="67345"/>
                  </a:moveTo>
                  <a:lnTo>
                    <a:pt x="52462" y="509364"/>
                  </a:lnTo>
                  <a:lnTo>
                    <a:pt x="115714" y="509364"/>
                  </a:lnTo>
                  <a:cubicBezTo>
                    <a:pt x="191368" y="509364"/>
                    <a:pt x="243830" y="504655"/>
                    <a:pt x="273099" y="495237"/>
                  </a:cubicBezTo>
                  <a:cubicBezTo>
                    <a:pt x="314275" y="481855"/>
                    <a:pt x="346645" y="457752"/>
                    <a:pt x="370210" y="422931"/>
                  </a:cubicBezTo>
                  <a:cubicBezTo>
                    <a:pt x="393774" y="388109"/>
                    <a:pt x="405556" y="345543"/>
                    <a:pt x="405556" y="295232"/>
                  </a:cubicBezTo>
                  <a:cubicBezTo>
                    <a:pt x="405556" y="242441"/>
                    <a:pt x="392782" y="197334"/>
                    <a:pt x="367233" y="159912"/>
                  </a:cubicBezTo>
                  <a:cubicBezTo>
                    <a:pt x="341684" y="122490"/>
                    <a:pt x="306089" y="96839"/>
                    <a:pt x="260449" y="82960"/>
                  </a:cubicBezTo>
                  <a:cubicBezTo>
                    <a:pt x="226218" y="72550"/>
                    <a:pt x="169788" y="67345"/>
                    <a:pt x="91157" y="67345"/>
                  </a:cubicBezTo>
                  <a:close/>
                  <a:moveTo>
                    <a:pt x="834553" y="53206"/>
                  </a:moveTo>
                  <a:cubicBezTo>
                    <a:pt x="794056" y="53206"/>
                    <a:pt x="755670" y="63757"/>
                    <a:pt x="719398" y="84858"/>
                  </a:cubicBezTo>
                  <a:cubicBezTo>
                    <a:pt x="683124" y="105960"/>
                    <a:pt x="654802" y="134383"/>
                    <a:pt x="634429" y="170129"/>
                  </a:cubicBezTo>
                  <a:cubicBezTo>
                    <a:pt x="614056" y="205875"/>
                    <a:pt x="603870" y="245718"/>
                    <a:pt x="603870" y="289657"/>
                  </a:cubicBezTo>
                  <a:cubicBezTo>
                    <a:pt x="603870" y="354699"/>
                    <a:pt x="626416" y="409624"/>
                    <a:pt x="671508" y="454432"/>
                  </a:cubicBezTo>
                  <a:cubicBezTo>
                    <a:pt x="716600" y="499239"/>
                    <a:pt x="770949" y="521643"/>
                    <a:pt x="834553" y="521643"/>
                  </a:cubicBezTo>
                  <a:cubicBezTo>
                    <a:pt x="877035" y="521643"/>
                    <a:pt x="916351" y="511341"/>
                    <a:pt x="952500" y="490738"/>
                  </a:cubicBezTo>
                  <a:cubicBezTo>
                    <a:pt x="988649" y="470134"/>
                    <a:pt x="1016848" y="441959"/>
                    <a:pt x="1037096" y="406211"/>
                  </a:cubicBezTo>
                  <a:cubicBezTo>
                    <a:pt x="1057345" y="370463"/>
                    <a:pt x="1067469" y="330744"/>
                    <a:pt x="1067469" y="287052"/>
                  </a:cubicBezTo>
                  <a:cubicBezTo>
                    <a:pt x="1067469" y="243609"/>
                    <a:pt x="1057345" y="204325"/>
                    <a:pt x="1037096" y="169199"/>
                  </a:cubicBezTo>
                  <a:cubicBezTo>
                    <a:pt x="1016848" y="134073"/>
                    <a:pt x="988338" y="105960"/>
                    <a:pt x="951569" y="84858"/>
                  </a:cubicBezTo>
                  <a:cubicBezTo>
                    <a:pt x="914800" y="63757"/>
                    <a:pt x="875795" y="53206"/>
                    <a:pt x="834553" y="53206"/>
                  </a:cubicBezTo>
                  <a:close/>
                  <a:moveTo>
                    <a:pt x="1800597" y="13767"/>
                  </a:moveTo>
                  <a:lnTo>
                    <a:pt x="2114252" y="13767"/>
                  </a:lnTo>
                  <a:lnTo>
                    <a:pt x="2114252" y="67345"/>
                  </a:lnTo>
                  <a:lnTo>
                    <a:pt x="1855291" y="67345"/>
                  </a:lnTo>
                  <a:lnTo>
                    <a:pt x="1855291" y="238869"/>
                  </a:lnTo>
                  <a:lnTo>
                    <a:pt x="2112020" y="238869"/>
                  </a:lnTo>
                  <a:lnTo>
                    <a:pt x="2112020" y="292447"/>
                  </a:lnTo>
                  <a:lnTo>
                    <a:pt x="1855291" y="292447"/>
                  </a:lnTo>
                  <a:lnTo>
                    <a:pt x="1855291" y="507504"/>
                  </a:lnTo>
                  <a:lnTo>
                    <a:pt x="2112020" y="507504"/>
                  </a:lnTo>
                  <a:lnTo>
                    <a:pt x="2112020" y="561082"/>
                  </a:lnTo>
                  <a:lnTo>
                    <a:pt x="1800597" y="561082"/>
                  </a:lnTo>
                  <a:close/>
                  <a:moveTo>
                    <a:pt x="1238622" y="13767"/>
                  </a:moveTo>
                  <a:lnTo>
                    <a:pt x="1250528" y="13767"/>
                  </a:lnTo>
                  <a:lnTo>
                    <a:pt x="1614785" y="433311"/>
                  </a:lnTo>
                  <a:lnTo>
                    <a:pt x="1614785" y="13767"/>
                  </a:lnTo>
                  <a:lnTo>
                    <a:pt x="1668735" y="13767"/>
                  </a:lnTo>
                  <a:lnTo>
                    <a:pt x="1668735" y="561082"/>
                  </a:lnTo>
                  <a:lnTo>
                    <a:pt x="1656457" y="561082"/>
                  </a:lnTo>
                  <a:lnTo>
                    <a:pt x="1295176" y="146642"/>
                  </a:lnTo>
                  <a:lnTo>
                    <a:pt x="1295176" y="561082"/>
                  </a:lnTo>
                  <a:lnTo>
                    <a:pt x="1238622" y="561082"/>
                  </a:lnTo>
                  <a:close/>
                  <a:moveTo>
                    <a:pt x="0" y="13767"/>
                  </a:moveTo>
                  <a:lnTo>
                    <a:pt x="113481" y="13767"/>
                  </a:lnTo>
                  <a:cubicBezTo>
                    <a:pt x="195337" y="13767"/>
                    <a:pt x="254744" y="20340"/>
                    <a:pt x="291703" y="33487"/>
                  </a:cubicBezTo>
                  <a:cubicBezTo>
                    <a:pt x="344785" y="52090"/>
                    <a:pt x="386271" y="84336"/>
                    <a:pt x="416160" y="130225"/>
                  </a:cubicBezTo>
                  <a:cubicBezTo>
                    <a:pt x="446050" y="176114"/>
                    <a:pt x="460995" y="230808"/>
                    <a:pt x="460995" y="294308"/>
                  </a:cubicBezTo>
                  <a:cubicBezTo>
                    <a:pt x="460995" y="349126"/>
                    <a:pt x="449150" y="397371"/>
                    <a:pt x="425462" y="439043"/>
                  </a:cubicBezTo>
                  <a:cubicBezTo>
                    <a:pt x="401774" y="480715"/>
                    <a:pt x="371016" y="511473"/>
                    <a:pt x="333189" y="531317"/>
                  </a:cubicBezTo>
                  <a:cubicBezTo>
                    <a:pt x="295361" y="551160"/>
                    <a:pt x="242341" y="561082"/>
                    <a:pt x="174128" y="561082"/>
                  </a:cubicBezTo>
                  <a:lnTo>
                    <a:pt x="0" y="561082"/>
                  </a:lnTo>
                  <a:close/>
                  <a:moveTo>
                    <a:pt x="832135" y="0"/>
                  </a:moveTo>
                  <a:cubicBezTo>
                    <a:pt x="915033" y="0"/>
                    <a:pt x="984406" y="27657"/>
                    <a:pt x="1040253" y="82972"/>
                  </a:cubicBezTo>
                  <a:cubicBezTo>
                    <a:pt x="1096100" y="138286"/>
                    <a:pt x="1124024" y="206375"/>
                    <a:pt x="1124024" y="287239"/>
                  </a:cubicBezTo>
                  <a:cubicBezTo>
                    <a:pt x="1124024" y="367358"/>
                    <a:pt x="1096162" y="435322"/>
                    <a:pt x="1040439" y="491133"/>
                  </a:cubicBezTo>
                  <a:cubicBezTo>
                    <a:pt x="984716" y="546944"/>
                    <a:pt x="916769" y="574849"/>
                    <a:pt x="836600" y="574849"/>
                  </a:cubicBezTo>
                  <a:cubicBezTo>
                    <a:pt x="755438" y="574849"/>
                    <a:pt x="686934" y="547068"/>
                    <a:pt x="631086" y="491505"/>
                  </a:cubicBezTo>
                  <a:cubicBezTo>
                    <a:pt x="575239" y="435943"/>
                    <a:pt x="547315" y="368722"/>
                    <a:pt x="547315" y="289843"/>
                  </a:cubicBezTo>
                  <a:cubicBezTo>
                    <a:pt x="547315" y="237257"/>
                    <a:pt x="560035" y="188516"/>
                    <a:pt x="585476" y="143619"/>
                  </a:cubicBezTo>
                  <a:cubicBezTo>
                    <a:pt x="610916" y="98723"/>
                    <a:pt x="645603" y="63562"/>
                    <a:pt x="689536" y="38137"/>
                  </a:cubicBezTo>
                  <a:cubicBezTo>
                    <a:pt x="733469" y="12713"/>
                    <a:pt x="781002" y="0"/>
                    <a:pt x="832135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000" dirty="0"/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8C7E5519-AA06-4E1D-9624-F038662CF214}"/>
              </a:ext>
            </a:extLst>
          </p:cNvPr>
          <p:cNvCxnSpPr>
            <a:cxnSpLocks/>
          </p:cNvCxnSpPr>
          <p:nvPr/>
        </p:nvCxnSpPr>
        <p:spPr>
          <a:xfrm>
            <a:off x="1562100" y="4041050"/>
            <a:ext cx="6639832" cy="0"/>
          </a:xfrm>
          <a:prstGeom prst="lin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任意多边形 31"/>
          <p:cNvSpPr/>
          <p:nvPr/>
        </p:nvSpPr>
        <p:spPr>
          <a:xfrm>
            <a:off x="1539559" y="1641440"/>
            <a:ext cx="4010434" cy="2229375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rgbClr val="E9565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67011" y="4216528"/>
            <a:ext cx="6096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sack of provisions is empty before the voyage is ended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garment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is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torn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and dust-laden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strength 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is exhausted  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remove shame and poverty 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42175" y="3877374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055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4E483BC-E3D7-45C6-AE22-92D670E8D3A4}"/>
              </a:ext>
            </a:extLst>
          </p:cNvPr>
          <p:cNvSpPr/>
          <p:nvPr/>
        </p:nvSpPr>
        <p:spPr>
          <a:xfrm>
            <a:off x="803275" y="647700"/>
            <a:ext cx="10585450" cy="55648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54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8" name="图片 107" descr="图片包含 餐桌, 蛋糕, 美食, 室内&#10;&#10;已生成极高可信度的说明">
            <a:extLst>
              <a:ext uri="{FF2B5EF4-FFF2-40B4-BE49-F238E27FC236}">
                <a16:creationId xmlns="" xmlns:a16="http://schemas.microsoft.com/office/drawing/2014/main" id="{FA9F2236-22DA-4EE2-80DC-FC69DA37B1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6" t="32368" r="11772" b="3375"/>
          <a:stretch/>
        </p:blipFill>
        <p:spPr>
          <a:xfrm>
            <a:off x="5645980" y="4201812"/>
            <a:ext cx="2013935" cy="1506654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12" name="图片 111" descr="图片包含 人员, 室内, 蛋糕, 女孩&#10;&#10;已生成高可信度的说明">
            <a:extLst>
              <a:ext uri="{FF2B5EF4-FFF2-40B4-BE49-F238E27FC236}">
                <a16:creationId xmlns="" xmlns:a16="http://schemas.microsoft.com/office/drawing/2014/main" id="{2347650D-B5FF-4D62-B7D8-8E2D63830D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5" t="10918" r="4016" b="23656"/>
          <a:stretch/>
        </p:blipFill>
        <p:spPr>
          <a:xfrm>
            <a:off x="6122650" y="1106400"/>
            <a:ext cx="2188272" cy="1502491"/>
          </a:xfrm>
          <a:custGeom>
            <a:avLst/>
            <a:gdLst>
              <a:gd name="connsiteX0" fmla="*/ 0 w 1693514"/>
              <a:gd name="connsiteY0" fmla="*/ 0 h 1133355"/>
              <a:gd name="connsiteX1" fmla="*/ 1693514 w 1693514"/>
              <a:gd name="connsiteY1" fmla="*/ 0 h 1133355"/>
              <a:gd name="connsiteX2" fmla="*/ 1693514 w 1693514"/>
              <a:gd name="connsiteY2" fmla="*/ 1133355 h 1133355"/>
              <a:gd name="connsiteX3" fmla="*/ 0 w 1693514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3514" h="1133355">
                <a:moveTo>
                  <a:pt x="0" y="0"/>
                </a:moveTo>
                <a:lnTo>
                  <a:pt x="1693514" y="0"/>
                </a:lnTo>
                <a:lnTo>
                  <a:pt x="1693514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6" name="图片 105" descr="图片包含 文字&#10;&#10;已生成高可信度的说明">
            <a:extLst>
              <a:ext uri="{FF2B5EF4-FFF2-40B4-BE49-F238E27FC236}">
                <a16:creationId xmlns="" xmlns:a16="http://schemas.microsoft.com/office/drawing/2014/main" id="{8B93B440-C30D-4330-AC6A-7B6F7214A4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56" t="30386" r="6177" b="7202"/>
          <a:stretch/>
        </p:blipFill>
        <p:spPr>
          <a:xfrm>
            <a:off x="3866596" y="2656187"/>
            <a:ext cx="2187533" cy="1502491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9" name="图片 108" descr="图片包含 人员, 妇女, 室内, 墙壁&#10;&#10;已生成极高可信度的说明">
            <a:extLst>
              <a:ext uri="{FF2B5EF4-FFF2-40B4-BE49-F238E27FC236}">
                <a16:creationId xmlns="" xmlns:a16="http://schemas.microsoft.com/office/drawing/2014/main" id="{0E502D3A-D65B-4BBC-8295-DD52015A10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7" t="753" r="-1" b="42782"/>
          <a:stretch/>
        </p:blipFill>
        <p:spPr>
          <a:xfrm>
            <a:off x="8379441" y="1106400"/>
            <a:ext cx="2219520" cy="1502491"/>
          </a:xfrm>
          <a:custGeom>
            <a:avLst/>
            <a:gdLst>
              <a:gd name="connsiteX0" fmla="*/ 0 w 1693514"/>
              <a:gd name="connsiteY0" fmla="*/ 0 h 1133355"/>
              <a:gd name="connsiteX1" fmla="*/ 1693514 w 1693514"/>
              <a:gd name="connsiteY1" fmla="*/ 0 h 1133355"/>
              <a:gd name="connsiteX2" fmla="*/ 1693514 w 1693514"/>
              <a:gd name="connsiteY2" fmla="*/ 1133355 h 1133355"/>
              <a:gd name="connsiteX3" fmla="*/ 0 w 1693514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3514" h="1133355">
                <a:moveTo>
                  <a:pt x="0" y="0"/>
                </a:moveTo>
                <a:lnTo>
                  <a:pt x="1693514" y="0"/>
                </a:lnTo>
                <a:lnTo>
                  <a:pt x="1693514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2" name="图片 101" descr="图片包含 人员, 户外艺术系列, 天空, 室内&#10;&#10;已生成极高可信度的说明">
            <a:extLst>
              <a:ext uri="{FF2B5EF4-FFF2-40B4-BE49-F238E27FC236}">
                <a16:creationId xmlns="" xmlns:a16="http://schemas.microsoft.com/office/drawing/2014/main" id="{C0A753B9-4770-4F8E-B874-6E9A9FA46D0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5" t="33160" r="3325" b="1400"/>
          <a:stretch/>
        </p:blipFill>
        <p:spPr>
          <a:xfrm>
            <a:off x="1603601" y="4201813"/>
            <a:ext cx="2194131" cy="1506654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1" name="图片 100" descr="图片包含 人员, 地面, 户外, 餐桌&#10;&#10;已生成极高可信度的说明">
            <a:extLst>
              <a:ext uri="{FF2B5EF4-FFF2-40B4-BE49-F238E27FC236}">
                <a16:creationId xmlns="" xmlns:a16="http://schemas.microsoft.com/office/drawing/2014/main" id="{AC9E32B3-E06A-439D-99A6-FFC380F442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" t="11772" r="1173" b="21356"/>
          <a:stretch/>
        </p:blipFill>
        <p:spPr>
          <a:xfrm>
            <a:off x="1603601" y="2656187"/>
            <a:ext cx="2194131" cy="1502491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3" name="图片 102" descr="图片包含 人员, 室内, 服装&#10;&#10;已生成极高可信度的说明">
            <a:extLst>
              <a:ext uri="{FF2B5EF4-FFF2-40B4-BE49-F238E27FC236}">
                <a16:creationId xmlns="" xmlns:a16="http://schemas.microsoft.com/office/drawing/2014/main" id="{E88675E6-7BCD-469D-89D4-41E8F52BC4A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37" r="7468" b="32662"/>
          <a:stretch/>
        </p:blipFill>
        <p:spPr>
          <a:xfrm>
            <a:off x="8379441" y="2656187"/>
            <a:ext cx="2217321" cy="1502491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5" name="图片 104">
            <a:extLst>
              <a:ext uri="{FF2B5EF4-FFF2-40B4-BE49-F238E27FC236}">
                <a16:creationId xmlns="" xmlns:a16="http://schemas.microsoft.com/office/drawing/2014/main" id="{2FA3566C-8EF0-4ADA-BDD7-ED0D5EB1584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3" t="15537" r="22663" b="18302"/>
          <a:stretch/>
        </p:blipFill>
        <p:spPr>
          <a:xfrm>
            <a:off x="3866597" y="4201813"/>
            <a:ext cx="1710518" cy="1506654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pic>
        <p:nvPicPr>
          <p:cNvPr id="107" name="图片 106" descr="图片包含 餐桌, 就坐, 室内, 杯子&#10;&#10;已生成高可信度的说明">
            <a:extLst>
              <a:ext uri="{FF2B5EF4-FFF2-40B4-BE49-F238E27FC236}">
                <a16:creationId xmlns="" xmlns:a16="http://schemas.microsoft.com/office/drawing/2014/main" id="{B925D1CC-E8E3-42AE-99A4-F6FE378B7F0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94" t="3254" r="136" b="28999"/>
          <a:stretch/>
        </p:blipFill>
        <p:spPr>
          <a:xfrm>
            <a:off x="6122649" y="2656187"/>
            <a:ext cx="2188272" cy="1502491"/>
          </a:xfrm>
          <a:custGeom>
            <a:avLst/>
            <a:gdLst>
              <a:gd name="connsiteX0" fmla="*/ 0 w 1694322"/>
              <a:gd name="connsiteY0" fmla="*/ 0 h 1133355"/>
              <a:gd name="connsiteX1" fmla="*/ 1694322 w 1694322"/>
              <a:gd name="connsiteY1" fmla="*/ 0 h 1133355"/>
              <a:gd name="connsiteX2" fmla="*/ 1694322 w 1694322"/>
              <a:gd name="connsiteY2" fmla="*/ 1133355 h 1133355"/>
              <a:gd name="connsiteX3" fmla="*/ 0 w 1694322"/>
              <a:gd name="connsiteY3" fmla="*/ 1133355 h 1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322" h="1133355">
                <a:moveTo>
                  <a:pt x="0" y="0"/>
                </a:moveTo>
                <a:lnTo>
                  <a:pt x="1694322" y="0"/>
                </a:lnTo>
                <a:lnTo>
                  <a:pt x="1694322" y="1133355"/>
                </a:lnTo>
                <a:lnTo>
                  <a:pt x="0" y="1133355"/>
                </a:lnTo>
                <a:close/>
              </a:path>
            </a:pathLst>
          </a:custGeom>
          <a:solidFill>
            <a:srgbClr val="333333"/>
          </a:solidFill>
        </p:spPr>
      </p:pic>
      <p:sp>
        <p:nvSpPr>
          <p:cNvPr id="76" name="任意多边形 75"/>
          <p:cNvSpPr/>
          <p:nvPr/>
        </p:nvSpPr>
        <p:spPr>
          <a:xfrm>
            <a:off x="8451970" y="4565413"/>
            <a:ext cx="2072261" cy="1113867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="" xmlns:a16="http://schemas.microsoft.com/office/drawing/2014/main" id="{BD894530-F24C-4333-8692-9F7C4448B10F}"/>
              </a:ext>
            </a:extLst>
          </p:cNvPr>
          <p:cNvSpPr/>
          <p:nvPr/>
        </p:nvSpPr>
        <p:spPr>
          <a:xfrm>
            <a:off x="1603601" y="1596546"/>
            <a:ext cx="35823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333333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PPT</a:t>
            </a:r>
            <a:r>
              <a:rPr lang="zh-CN" altLang="en-US" sz="1400" dirty="0" smtClean="0">
                <a:solidFill>
                  <a:srgbClr val="333333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工作室</a:t>
            </a:r>
            <a:r>
              <a:rPr lang="en-US" altLang="zh-CN" sz="1400" dirty="0" smtClean="0">
                <a:solidFill>
                  <a:srgbClr val="333333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And </a:t>
            </a:r>
            <a:r>
              <a:rPr lang="en-US" altLang="zh-CN" sz="1400" dirty="0">
                <a:solidFill>
                  <a:srgbClr val="333333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renew his life like a flower under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333333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 cover of thy kindly </a:t>
            </a:r>
            <a:r>
              <a:rPr lang="en-US" altLang="zh-CN" sz="1400" dirty="0" smtClean="0">
                <a:solidFill>
                  <a:srgbClr val="333333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night</a:t>
            </a:r>
            <a:endParaRPr lang="en-US" altLang="zh-CN" sz="1200" dirty="0">
              <a:solidFill>
                <a:srgbClr val="333333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1705201" y="1100597"/>
            <a:ext cx="1533299" cy="388732"/>
          </a:xfrm>
          <a:custGeom>
            <a:avLst/>
            <a:gdLst/>
            <a:ahLst/>
            <a:cxnLst/>
            <a:rect l="l" t="t" r="r" b="b"/>
            <a:pathLst>
              <a:path w="1978298" h="501551">
                <a:moveTo>
                  <a:pt x="787896" y="42788"/>
                </a:moveTo>
                <a:cubicBezTo>
                  <a:pt x="759123" y="42788"/>
                  <a:pt x="732644" y="51291"/>
                  <a:pt x="708459" y="68298"/>
                </a:cubicBezTo>
                <a:cubicBezTo>
                  <a:pt x="684275" y="85305"/>
                  <a:pt x="664493" y="111870"/>
                  <a:pt x="649114" y="147994"/>
                </a:cubicBezTo>
                <a:cubicBezTo>
                  <a:pt x="633735" y="184118"/>
                  <a:pt x="626046" y="226015"/>
                  <a:pt x="626046" y="273687"/>
                </a:cubicBezTo>
                <a:cubicBezTo>
                  <a:pt x="626046" y="328308"/>
                  <a:pt x="638076" y="370452"/>
                  <a:pt x="662136" y="400121"/>
                </a:cubicBezTo>
                <a:cubicBezTo>
                  <a:pt x="686197" y="429790"/>
                  <a:pt x="716211" y="444624"/>
                  <a:pt x="752177" y="444624"/>
                </a:cubicBezTo>
                <a:cubicBezTo>
                  <a:pt x="778966" y="444624"/>
                  <a:pt x="804329" y="435811"/>
                  <a:pt x="828266" y="418184"/>
                </a:cubicBezTo>
                <a:cubicBezTo>
                  <a:pt x="852202" y="400557"/>
                  <a:pt x="871922" y="372812"/>
                  <a:pt x="887425" y="334948"/>
                </a:cubicBezTo>
                <a:cubicBezTo>
                  <a:pt x="902928" y="297084"/>
                  <a:pt x="910679" y="253574"/>
                  <a:pt x="910679" y="204418"/>
                </a:cubicBezTo>
                <a:cubicBezTo>
                  <a:pt x="910679" y="153522"/>
                  <a:pt x="898835" y="113859"/>
                  <a:pt x="875147" y="85431"/>
                </a:cubicBezTo>
                <a:cubicBezTo>
                  <a:pt x="851458" y="57002"/>
                  <a:pt x="822375" y="42788"/>
                  <a:pt x="787896" y="42788"/>
                </a:cubicBezTo>
                <a:close/>
                <a:moveTo>
                  <a:pt x="1978298" y="16743"/>
                </a:moveTo>
                <a:cubicBezTo>
                  <a:pt x="1968376" y="58093"/>
                  <a:pt x="1962051" y="87487"/>
                  <a:pt x="1959322" y="104924"/>
                </a:cubicBezTo>
                <a:lnTo>
                  <a:pt x="1939603" y="104924"/>
                </a:lnTo>
                <a:cubicBezTo>
                  <a:pt x="1941587" y="92273"/>
                  <a:pt x="1942579" y="82227"/>
                  <a:pt x="1942579" y="74786"/>
                </a:cubicBezTo>
                <a:cubicBezTo>
                  <a:pt x="1942579" y="64864"/>
                  <a:pt x="1938420" y="58353"/>
                  <a:pt x="1930100" y="55252"/>
                </a:cubicBezTo>
                <a:cubicBezTo>
                  <a:pt x="1921781" y="52152"/>
                  <a:pt x="1890429" y="50602"/>
                  <a:pt x="1836045" y="50602"/>
                </a:cubicBezTo>
                <a:lnTo>
                  <a:pt x="1781664" y="50974"/>
                </a:lnTo>
                <a:lnTo>
                  <a:pt x="1740743" y="215057"/>
                </a:lnTo>
                <a:lnTo>
                  <a:pt x="1817645" y="215057"/>
                </a:lnTo>
                <a:cubicBezTo>
                  <a:pt x="1841919" y="215057"/>
                  <a:pt x="1856842" y="213258"/>
                  <a:pt x="1862415" y="209662"/>
                </a:cubicBezTo>
                <a:cubicBezTo>
                  <a:pt x="1867989" y="206065"/>
                  <a:pt x="1872014" y="197073"/>
                  <a:pt x="1874490" y="182686"/>
                </a:cubicBezTo>
                <a:lnTo>
                  <a:pt x="1895698" y="182686"/>
                </a:lnTo>
                <a:cubicBezTo>
                  <a:pt x="1887761" y="212700"/>
                  <a:pt x="1880691" y="245690"/>
                  <a:pt x="1874490" y="281657"/>
                </a:cubicBezTo>
                <a:lnTo>
                  <a:pt x="1855515" y="281657"/>
                </a:lnTo>
                <a:cubicBezTo>
                  <a:pt x="1856755" y="269999"/>
                  <a:pt x="1857375" y="260945"/>
                  <a:pt x="1857375" y="254496"/>
                </a:cubicBezTo>
                <a:cubicBezTo>
                  <a:pt x="1857375" y="251768"/>
                  <a:pt x="1855639" y="248419"/>
                  <a:pt x="1852166" y="244450"/>
                </a:cubicBezTo>
                <a:cubicBezTo>
                  <a:pt x="1850426" y="242466"/>
                  <a:pt x="1847199" y="241102"/>
                  <a:pt x="1842486" y="240357"/>
                </a:cubicBezTo>
                <a:cubicBezTo>
                  <a:pt x="1835785" y="239117"/>
                  <a:pt x="1825362" y="238497"/>
                  <a:pt x="1811215" y="238497"/>
                </a:cubicBezTo>
                <a:lnTo>
                  <a:pt x="1734900" y="238497"/>
                </a:lnTo>
                <a:cubicBezTo>
                  <a:pt x="1712905" y="322728"/>
                  <a:pt x="1690046" y="388751"/>
                  <a:pt x="1666323" y="436566"/>
                </a:cubicBezTo>
                <a:cubicBezTo>
                  <a:pt x="1689406" y="429288"/>
                  <a:pt x="1709886" y="425648"/>
                  <a:pt x="1727761" y="425648"/>
                </a:cubicBezTo>
                <a:cubicBezTo>
                  <a:pt x="1757546" y="425648"/>
                  <a:pt x="1794034" y="430361"/>
                  <a:pt x="1837225" y="439787"/>
                </a:cubicBezTo>
                <a:cubicBezTo>
                  <a:pt x="1860061" y="444996"/>
                  <a:pt x="1875575" y="447601"/>
                  <a:pt x="1883769" y="447601"/>
                </a:cubicBezTo>
                <a:cubicBezTo>
                  <a:pt x="1894690" y="447601"/>
                  <a:pt x="1903502" y="444884"/>
                  <a:pt x="1910203" y="439450"/>
                </a:cubicBezTo>
                <a:cubicBezTo>
                  <a:pt x="1916904" y="434016"/>
                  <a:pt x="1920255" y="427842"/>
                  <a:pt x="1920255" y="420928"/>
                </a:cubicBezTo>
                <a:cubicBezTo>
                  <a:pt x="1920255" y="416975"/>
                  <a:pt x="1918565" y="410554"/>
                  <a:pt x="1915186" y="401667"/>
                </a:cubicBezTo>
                <a:cubicBezTo>
                  <a:pt x="1913108" y="395489"/>
                  <a:pt x="1912069" y="389686"/>
                  <a:pt x="1912069" y="384256"/>
                </a:cubicBezTo>
                <a:cubicBezTo>
                  <a:pt x="1912069" y="378574"/>
                  <a:pt x="1914364" y="373510"/>
                  <a:pt x="1918953" y="369065"/>
                </a:cubicBezTo>
                <a:cubicBezTo>
                  <a:pt x="1923542" y="364619"/>
                  <a:pt x="1929060" y="362397"/>
                  <a:pt x="1935510" y="362397"/>
                </a:cubicBezTo>
                <a:cubicBezTo>
                  <a:pt x="1943199" y="362397"/>
                  <a:pt x="1949587" y="365373"/>
                  <a:pt x="1954672" y="371326"/>
                </a:cubicBezTo>
                <a:cubicBezTo>
                  <a:pt x="1959756" y="377279"/>
                  <a:pt x="1962299" y="385217"/>
                  <a:pt x="1962299" y="395139"/>
                </a:cubicBezTo>
                <a:cubicBezTo>
                  <a:pt x="1962299" y="416223"/>
                  <a:pt x="1953052" y="434702"/>
                  <a:pt x="1934559" y="450577"/>
                </a:cubicBezTo>
                <a:cubicBezTo>
                  <a:pt x="1916066" y="466452"/>
                  <a:pt x="1891677" y="474390"/>
                  <a:pt x="1861392" y="474390"/>
                </a:cubicBezTo>
                <a:cubicBezTo>
                  <a:pt x="1845506" y="474390"/>
                  <a:pt x="1825398" y="473025"/>
                  <a:pt x="1801070" y="470297"/>
                </a:cubicBezTo>
                <a:cubicBezTo>
                  <a:pt x="1747702" y="464344"/>
                  <a:pt x="1706993" y="461367"/>
                  <a:pt x="1678944" y="461367"/>
                </a:cubicBezTo>
                <a:cubicBezTo>
                  <a:pt x="1642202" y="461367"/>
                  <a:pt x="1599257" y="464344"/>
                  <a:pt x="1550109" y="470297"/>
                </a:cubicBezTo>
                <a:lnTo>
                  <a:pt x="1555998" y="449513"/>
                </a:lnTo>
                <a:cubicBezTo>
                  <a:pt x="1585434" y="441401"/>
                  <a:pt x="1602772" y="435440"/>
                  <a:pt x="1608012" y="431631"/>
                </a:cubicBezTo>
                <a:cubicBezTo>
                  <a:pt x="1613252" y="427821"/>
                  <a:pt x="1617618" y="422230"/>
                  <a:pt x="1621110" y="414858"/>
                </a:cubicBezTo>
                <a:cubicBezTo>
                  <a:pt x="1632997" y="391317"/>
                  <a:pt x="1648412" y="344112"/>
                  <a:pt x="1667355" y="273242"/>
                </a:cubicBezTo>
                <a:cubicBezTo>
                  <a:pt x="1686297" y="202372"/>
                  <a:pt x="1705551" y="127539"/>
                  <a:pt x="1725116" y="48741"/>
                </a:cubicBezTo>
                <a:cubicBezTo>
                  <a:pt x="1695315" y="48741"/>
                  <a:pt x="1667129" y="55800"/>
                  <a:pt x="1640557" y="69917"/>
                </a:cubicBezTo>
                <a:cubicBezTo>
                  <a:pt x="1613985" y="84035"/>
                  <a:pt x="1593249" y="102425"/>
                  <a:pt x="1578348" y="125088"/>
                </a:cubicBezTo>
                <a:cubicBezTo>
                  <a:pt x="1563448" y="147752"/>
                  <a:pt x="1555998" y="171590"/>
                  <a:pt x="1555998" y="196604"/>
                </a:cubicBezTo>
                <a:cubicBezTo>
                  <a:pt x="1555998" y="207255"/>
                  <a:pt x="1557052" y="216543"/>
                  <a:pt x="1559161" y="224469"/>
                </a:cubicBezTo>
                <a:cubicBezTo>
                  <a:pt x="1561269" y="232395"/>
                  <a:pt x="1566044" y="243541"/>
                  <a:pt x="1573485" y="257909"/>
                </a:cubicBezTo>
                <a:cubicBezTo>
                  <a:pt x="1578198" y="266575"/>
                  <a:pt x="1580555" y="273633"/>
                  <a:pt x="1580555" y="279082"/>
                </a:cubicBezTo>
                <a:cubicBezTo>
                  <a:pt x="1580555" y="284531"/>
                  <a:pt x="1578275" y="289361"/>
                  <a:pt x="1573715" y="293572"/>
                </a:cubicBezTo>
                <a:cubicBezTo>
                  <a:pt x="1569155" y="297783"/>
                  <a:pt x="1563548" y="299889"/>
                  <a:pt x="1556893" y="299889"/>
                </a:cubicBezTo>
                <a:cubicBezTo>
                  <a:pt x="1547278" y="299889"/>
                  <a:pt x="1539635" y="295052"/>
                  <a:pt x="1533964" y="285378"/>
                </a:cubicBezTo>
                <a:cubicBezTo>
                  <a:pt x="1525585" y="271239"/>
                  <a:pt x="1521396" y="252016"/>
                  <a:pt x="1521396" y="227707"/>
                </a:cubicBezTo>
                <a:cubicBezTo>
                  <a:pt x="1521396" y="175617"/>
                  <a:pt x="1541115" y="128860"/>
                  <a:pt x="1580555" y="87436"/>
                </a:cubicBezTo>
                <a:cubicBezTo>
                  <a:pt x="1619994" y="46013"/>
                  <a:pt x="1677417" y="25301"/>
                  <a:pt x="1752823" y="25301"/>
                </a:cubicBezTo>
                <a:lnTo>
                  <a:pt x="1880443" y="25301"/>
                </a:lnTo>
                <a:cubicBezTo>
                  <a:pt x="1924596" y="25301"/>
                  <a:pt x="1957214" y="22448"/>
                  <a:pt x="1978298" y="16743"/>
                </a:cubicBezTo>
                <a:close/>
                <a:moveTo>
                  <a:pt x="815057" y="15999"/>
                </a:moveTo>
                <a:cubicBezTo>
                  <a:pt x="846311" y="15999"/>
                  <a:pt x="874527" y="23254"/>
                  <a:pt x="899703" y="37765"/>
                </a:cubicBezTo>
                <a:cubicBezTo>
                  <a:pt x="924880" y="52276"/>
                  <a:pt x="944414" y="72988"/>
                  <a:pt x="958304" y="99901"/>
                </a:cubicBezTo>
                <a:cubicBezTo>
                  <a:pt x="972195" y="126814"/>
                  <a:pt x="979140" y="158130"/>
                  <a:pt x="979140" y="193849"/>
                </a:cubicBezTo>
                <a:cubicBezTo>
                  <a:pt x="979140" y="240481"/>
                  <a:pt x="966614" y="286742"/>
                  <a:pt x="941561" y="332631"/>
                </a:cubicBezTo>
                <a:cubicBezTo>
                  <a:pt x="916508" y="378520"/>
                  <a:pt x="885875" y="413122"/>
                  <a:pt x="849660" y="436439"/>
                </a:cubicBezTo>
                <a:cubicBezTo>
                  <a:pt x="813445" y="459755"/>
                  <a:pt x="773261" y="471413"/>
                  <a:pt x="729109" y="471413"/>
                </a:cubicBezTo>
                <a:cubicBezTo>
                  <a:pt x="678259" y="471413"/>
                  <a:pt x="637146" y="455538"/>
                  <a:pt x="605768" y="423788"/>
                </a:cubicBezTo>
                <a:cubicBezTo>
                  <a:pt x="574390" y="392038"/>
                  <a:pt x="558701" y="350242"/>
                  <a:pt x="558701" y="298400"/>
                </a:cubicBezTo>
                <a:cubicBezTo>
                  <a:pt x="558701" y="248791"/>
                  <a:pt x="571227" y="200856"/>
                  <a:pt x="596280" y="154595"/>
                </a:cubicBezTo>
                <a:cubicBezTo>
                  <a:pt x="621333" y="108334"/>
                  <a:pt x="652090" y="73670"/>
                  <a:pt x="688553" y="50602"/>
                </a:cubicBezTo>
                <a:cubicBezTo>
                  <a:pt x="725016" y="27533"/>
                  <a:pt x="767184" y="15999"/>
                  <a:pt x="815057" y="15999"/>
                </a:cubicBezTo>
                <a:close/>
                <a:moveTo>
                  <a:pt x="295796" y="13394"/>
                </a:moveTo>
                <a:cubicBezTo>
                  <a:pt x="364257" y="13394"/>
                  <a:pt x="418765" y="31688"/>
                  <a:pt x="459321" y="68275"/>
                </a:cubicBezTo>
                <a:cubicBezTo>
                  <a:pt x="499876" y="104862"/>
                  <a:pt x="520154" y="150812"/>
                  <a:pt x="520154" y="206127"/>
                </a:cubicBezTo>
                <a:cubicBezTo>
                  <a:pt x="520154" y="257473"/>
                  <a:pt x="506027" y="304664"/>
                  <a:pt x="477773" y="347700"/>
                </a:cubicBezTo>
                <a:cubicBezTo>
                  <a:pt x="449519" y="390736"/>
                  <a:pt x="415379" y="421370"/>
                  <a:pt x="375352" y="439601"/>
                </a:cubicBezTo>
                <a:cubicBezTo>
                  <a:pt x="335326" y="457833"/>
                  <a:pt x="295360" y="466948"/>
                  <a:pt x="255456" y="466948"/>
                </a:cubicBezTo>
                <a:cubicBezTo>
                  <a:pt x="242569" y="466948"/>
                  <a:pt x="220262" y="465708"/>
                  <a:pt x="188535" y="463228"/>
                </a:cubicBezTo>
                <a:cubicBezTo>
                  <a:pt x="161769" y="461243"/>
                  <a:pt x="136366" y="460251"/>
                  <a:pt x="112325" y="460251"/>
                </a:cubicBezTo>
                <a:cubicBezTo>
                  <a:pt x="101170" y="460251"/>
                  <a:pt x="84193" y="460623"/>
                  <a:pt x="61392" y="461367"/>
                </a:cubicBezTo>
                <a:lnTo>
                  <a:pt x="69949" y="443136"/>
                </a:lnTo>
                <a:cubicBezTo>
                  <a:pt x="92750" y="441896"/>
                  <a:pt x="106939" y="439911"/>
                  <a:pt x="112517" y="437183"/>
                </a:cubicBezTo>
                <a:cubicBezTo>
                  <a:pt x="118094" y="434454"/>
                  <a:pt x="122865" y="429865"/>
                  <a:pt x="126830" y="423416"/>
                </a:cubicBezTo>
                <a:cubicBezTo>
                  <a:pt x="134019" y="412006"/>
                  <a:pt x="143809" y="387201"/>
                  <a:pt x="156200" y="349002"/>
                </a:cubicBezTo>
                <a:lnTo>
                  <a:pt x="181844" y="251892"/>
                </a:lnTo>
                <a:lnTo>
                  <a:pt x="211580" y="130597"/>
                </a:lnTo>
                <a:cubicBezTo>
                  <a:pt x="213069" y="124644"/>
                  <a:pt x="213813" y="119559"/>
                  <a:pt x="213813" y="115342"/>
                </a:cubicBezTo>
                <a:cubicBezTo>
                  <a:pt x="213813" y="111373"/>
                  <a:pt x="212573" y="108210"/>
                  <a:pt x="210095" y="105854"/>
                </a:cubicBezTo>
                <a:cubicBezTo>
                  <a:pt x="207616" y="103498"/>
                  <a:pt x="204147" y="102319"/>
                  <a:pt x="199686" y="102319"/>
                </a:cubicBezTo>
                <a:cubicBezTo>
                  <a:pt x="197953" y="102319"/>
                  <a:pt x="194484" y="102691"/>
                  <a:pt x="189279" y="103435"/>
                </a:cubicBezTo>
                <a:lnTo>
                  <a:pt x="192994" y="87436"/>
                </a:lnTo>
                <a:cubicBezTo>
                  <a:pt x="220020" y="85204"/>
                  <a:pt x="251882" y="79743"/>
                  <a:pt x="288581" y="71054"/>
                </a:cubicBezTo>
                <a:cubicBezTo>
                  <a:pt x="277919" y="98587"/>
                  <a:pt x="268497" y="129843"/>
                  <a:pt x="260316" y="164821"/>
                </a:cubicBezTo>
                <a:lnTo>
                  <a:pt x="235771" y="268629"/>
                </a:lnTo>
                <a:cubicBezTo>
                  <a:pt x="218167" y="343543"/>
                  <a:pt x="198333" y="400100"/>
                  <a:pt x="176269" y="438299"/>
                </a:cubicBezTo>
                <a:cubicBezTo>
                  <a:pt x="197577" y="442516"/>
                  <a:pt x="216410" y="444624"/>
                  <a:pt x="232765" y="444624"/>
                </a:cubicBezTo>
                <a:cubicBezTo>
                  <a:pt x="276131" y="444624"/>
                  <a:pt x="313920" y="435508"/>
                  <a:pt x="346133" y="417277"/>
                </a:cubicBezTo>
                <a:cubicBezTo>
                  <a:pt x="378346" y="399045"/>
                  <a:pt x="403931" y="372442"/>
                  <a:pt x="422887" y="337468"/>
                </a:cubicBezTo>
                <a:cubicBezTo>
                  <a:pt x="441843" y="302493"/>
                  <a:pt x="451321" y="263922"/>
                  <a:pt x="451321" y="221754"/>
                </a:cubicBezTo>
                <a:cubicBezTo>
                  <a:pt x="451321" y="166439"/>
                  <a:pt x="435213" y="121977"/>
                  <a:pt x="402996" y="88367"/>
                </a:cubicBezTo>
                <a:cubicBezTo>
                  <a:pt x="370779" y="54756"/>
                  <a:pt x="328647" y="37951"/>
                  <a:pt x="276600" y="37951"/>
                </a:cubicBezTo>
                <a:cubicBezTo>
                  <a:pt x="232734" y="37951"/>
                  <a:pt x="191347" y="48369"/>
                  <a:pt x="152439" y="69205"/>
                </a:cubicBezTo>
                <a:cubicBezTo>
                  <a:pt x="113530" y="90041"/>
                  <a:pt x="82737" y="117636"/>
                  <a:pt x="60061" y="151991"/>
                </a:cubicBezTo>
                <a:cubicBezTo>
                  <a:pt x="37384" y="186345"/>
                  <a:pt x="26045" y="219770"/>
                  <a:pt x="26045" y="252264"/>
                </a:cubicBezTo>
                <a:cubicBezTo>
                  <a:pt x="26045" y="284014"/>
                  <a:pt x="39936" y="307330"/>
                  <a:pt x="67717" y="322213"/>
                </a:cubicBezTo>
                <a:cubicBezTo>
                  <a:pt x="75655" y="326678"/>
                  <a:pt x="80802" y="330523"/>
                  <a:pt x="83158" y="333747"/>
                </a:cubicBezTo>
                <a:cubicBezTo>
                  <a:pt x="85514" y="336972"/>
                  <a:pt x="86693" y="340940"/>
                  <a:pt x="86693" y="345653"/>
                </a:cubicBezTo>
                <a:cubicBezTo>
                  <a:pt x="86693" y="351606"/>
                  <a:pt x="84389" y="356877"/>
                  <a:pt x="79780" y="361466"/>
                </a:cubicBezTo>
                <a:cubicBezTo>
                  <a:pt x="75172" y="366055"/>
                  <a:pt x="69878" y="368350"/>
                  <a:pt x="63898" y="368350"/>
                </a:cubicBezTo>
                <a:cubicBezTo>
                  <a:pt x="50697" y="368350"/>
                  <a:pt x="37868" y="359668"/>
                  <a:pt x="25412" y="342305"/>
                </a:cubicBezTo>
                <a:cubicBezTo>
                  <a:pt x="8471" y="317996"/>
                  <a:pt x="0" y="293067"/>
                  <a:pt x="0" y="267519"/>
                </a:cubicBezTo>
                <a:cubicBezTo>
                  <a:pt x="0" y="224854"/>
                  <a:pt x="12713" y="183617"/>
                  <a:pt x="38137" y="143805"/>
                </a:cubicBezTo>
                <a:cubicBezTo>
                  <a:pt x="63562" y="103994"/>
                  <a:pt x="98971" y="72306"/>
                  <a:pt x="144364" y="48741"/>
                </a:cubicBezTo>
                <a:cubicBezTo>
                  <a:pt x="189756" y="25177"/>
                  <a:pt x="240234" y="13394"/>
                  <a:pt x="295796" y="13394"/>
                </a:cubicBezTo>
                <a:close/>
                <a:moveTo>
                  <a:pt x="1578099" y="0"/>
                </a:moveTo>
                <a:cubicBezTo>
                  <a:pt x="1594222" y="0"/>
                  <a:pt x="1606562" y="3101"/>
                  <a:pt x="1615120" y="9302"/>
                </a:cubicBezTo>
                <a:cubicBezTo>
                  <a:pt x="1623678" y="15503"/>
                  <a:pt x="1627956" y="22944"/>
                  <a:pt x="1627956" y="31626"/>
                </a:cubicBezTo>
                <a:cubicBezTo>
                  <a:pt x="1627956" y="37827"/>
                  <a:pt x="1625662" y="43284"/>
                  <a:pt x="1621073" y="47997"/>
                </a:cubicBezTo>
                <a:cubicBezTo>
                  <a:pt x="1616484" y="52710"/>
                  <a:pt x="1611088" y="55066"/>
                  <a:pt x="1604882" y="55066"/>
                </a:cubicBezTo>
                <a:cubicBezTo>
                  <a:pt x="1600418" y="55066"/>
                  <a:pt x="1595208" y="53826"/>
                  <a:pt x="1589255" y="51346"/>
                </a:cubicBezTo>
                <a:cubicBezTo>
                  <a:pt x="1576849" y="46385"/>
                  <a:pt x="1569406" y="43532"/>
                  <a:pt x="1566925" y="42788"/>
                </a:cubicBezTo>
                <a:cubicBezTo>
                  <a:pt x="1562460" y="41796"/>
                  <a:pt x="1557622" y="41300"/>
                  <a:pt x="1552409" y="41300"/>
                </a:cubicBezTo>
                <a:cubicBezTo>
                  <a:pt x="1540255" y="41300"/>
                  <a:pt x="1529835" y="45393"/>
                  <a:pt x="1521149" y="53578"/>
                </a:cubicBezTo>
                <a:cubicBezTo>
                  <a:pt x="1505770" y="67965"/>
                  <a:pt x="1488839" y="104056"/>
                  <a:pt x="1470356" y="161851"/>
                </a:cubicBezTo>
                <a:cubicBezTo>
                  <a:pt x="1451872" y="219645"/>
                  <a:pt x="1428364" y="312043"/>
                  <a:pt x="1399831" y="439043"/>
                </a:cubicBezTo>
                <a:lnTo>
                  <a:pt x="1387180" y="494482"/>
                </a:lnTo>
                <a:cubicBezTo>
                  <a:pt x="1358911" y="432222"/>
                  <a:pt x="1339817" y="388069"/>
                  <a:pt x="1329899" y="362024"/>
                </a:cubicBezTo>
                <a:cubicBezTo>
                  <a:pt x="1316508" y="327050"/>
                  <a:pt x="1301259" y="282898"/>
                  <a:pt x="1284152" y="229567"/>
                </a:cubicBezTo>
                <a:lnTo>
                  <a:pt x="1243236" y="100831"/>
                </a:lnTo>
                <a:cubicBezTo>
                  <a:pt x="1238275" y="130597"/>
                  <a:pt x="1226679" y="180764"/>
                  <a:pt x="1208447" y="251334"/>
                </a:cubicBezTo>
                <a:cubicBezTo>
                  <a:pt x="1190216" y="321903"/>
                  <a:pt x="1179364" y="362521"/>
                  <a:pt x="1175891" y="373187"/>
                </a:cubicBezTo>
                <a:cubicBezTo>
                  <a:pt x="1164481" y="406673"/>
                  <a:pt x="1152265" y="432346"/>
                  <a:pt x="1139242" y="450205"/>
                </a:cubicBezTo>
                <a:cubicBezTo>
                  <a:pt x="1126220" y="468065"/>
                  <a:pt x="1111957" y="481087"/>
                  <a:pt x="1096454" y="489273"/>
                </a:cubicBezTo>
                <a:cubicBezTo>
                  <a:pt x="1080951" y="497458"/>
                  <a:pt x="1063898" y="501551"/>
                  <a:pt x="1045294" y="501551"/>
                </a:cubicBezTo>
                <a:cubicBezTo>
                  <a:pt x="1021978" y="501551"/>
                  <a:pt x="1002878" y="496342"/>
                  <a:pt x="987996" y="485924"/>
                </a:cubicBezTo>
                <a:cubicBezTo>
                  <a:pt x="976585" y="478234"/>
                  <a:pt x="970880" y="468437"/>
                  <a:pt x="970880" y="456530"/>
                </a:cubicBezTo>
                <a:cubicBezTo>
                  <a:pt x="970880" y="451321"/>
                  <a:pt x="972989" y="446670"/>
                  <a:pt x="977206" y="442578"/>
                </a:cubicBezTo>
                <a:cubicBezTo>
                  <a:pt x="981422" y="438485"/>
                  <a:pt x="986507" y="436439"/>
                  <a:pt x="992460" y="436439"/>
                </a:cubicBezTo>
                <a:cubicBezTo>
                  <a:pt x="1000150" y="436439"/>
                  <a:pt x="1008459" y="440531"/>
                  <a:pt x="1017389" y="448717"/>
                </a:cubicBezTo>
                <a:cubicBezTo>
                  <a:pt x="1033264" y="463352"/>
                  <a:pt x="1047775" y="470669"/>
                  <a:pt x="1060921" y="470669"/>
                </a:cubicBezTo>
                <a:cubicBezTo>
                  <a:pt x="1075060" y="470669"/>
                  <a:pt x="1088951" y="464344"/>
                  <a:pt x="1102593" y="451693"/>
                </a:cubicBezTo>
                <a:cubicBezTo>
                  <a:pt x="1122933" y="432346"/>
                  <a:pt x="1142529" y="391790"/>
                  <a:pt x="1161380" y="330026"/>
                </a:cubicBezTo>
                <a:cubicBezTo>
                  <a:pt x="1184201" y="255364"/>
                  <a:pt x="1206153" y="160610"/>
                  <a:pt x="1227237" y="45765"/>
                </a:cubicBezTo>
                <a:cubicBezTo>
                  <a:pt x="1218555" y="45765"/>
                  <a:pt x="1201936" y="48245"/>
                  <a:pt x="1177379" y="53206"/>
                </a:cubicBezTo>
                <a:cubicBezTo>
                  <a:pt x="1152823" y="58167"/>
                  <a:pt x="1132297" y="65174"/>
                  <a:pt x="1115802" y="74228"/>
                </a:cubicBezTo>
                <a:cubicBezTo>
                  <a:pt x="1099306" y="83282"/>
                  <a:pt x="1086656" y="95064"/>
                  <a:pt x="1077850" y="109575"/>
                </a:cubicBezTo>
                <a:cubicBezTo>
                  <a:pt x="1069045" y="124085"/>
                  <a:pt x="1064642" y="139278"/>
                  <a:pt x="1064642" y="155153"/>
                </a:cubicBezTo>
                <a:cubicBezTo>
                  <a:pt x="1064642" y="163091"/>
                  <a:pt x="1065758" y="171152"/>
                  <a:pt x="1067991" y="179338"/>
                </a:cubicBezTo>
                <a:cubicBezTo>
                  <a:pt x="1069479" y="184795"/>
                  <a:pt x="1072704" y="191492"/>
                  <a:pt x="1077664" y="199430"/>
                </a:cubicBezTo>
                <a:cubicBezTo>
                  <a:pt x="1083370" y="208607"/>
                  <a:pt x="1086222" y="215553"/>
                  <a:pt x="1086222" y="220266"/>
                </a:cubicBezTo>
                <a:cubicBezTo>
                  <a:pt x="1086222" y="226219"/>
                  <a:pt x="1084052" y="231304"/>
                  <a:pt x="1079711" y="235520"/>
                </a:cubicBezTo>
                <a:cubicBezTo>
                  <a:pt x="1075370" y="239737"/>
                  <a:pt x="1069975" y="241846"/>
                  <a:pt x="1063526" y="241846"/>
                </a:cubicBezTo>
                <a:cubicBezTo>
                  <a:pt x="1054100" y="241846"/>
                  <a:pt x="1046038" y="236947"/>
                  <a:pt x="1039341" y="227149"/>
                </a:cubicBezTo>
                <a:cubicBezTo>
                  <a:pt x="1032644" y="217351"/>
                  <a:pt x="1029295" y="202406"/>
                  <a:pt x="1029295" y="182314"/>
                </a:cubicBezTo>
                <a:cubicBezTo>
                  <a:pt x="1029295" y="149076"/>
                  <a:pt x="1037667" y="120799"/>
                  <a:pt x="1054410" y="97482"/>
                </a:cubicBezTo>
                <a:cubicBezTo>
                  <a:pt x="1071153" y="74166"/>
                  <a:pt x="1093539" y="56555"/>
                  <a:pt x="1121569" y="44648"/>
                </a:cubicBezTo>
                <a:cubicBezTo>
                  <a:pt x="1139428" y="37207"/>
                  <a:pt x="1173907" y="30014"/>
                  <a:pt x="1225004" y="23068"/>
                </a:cubicBezTo>
                <a:cubicBezTo>
                  <a:pt x="1243856" y="20588"/>
                  <a:pt x="1261591" y="17363"/>
                  <a:pt x="1278210" y="13394"/>
                </a:cubicBezTo>
                <a:lnTo>
                  <a:pt x="1288628" y="56927"/>
                </a:lnTo>
                <a:cubicBezTo>
                  <a:pt x="1298302" y="96614"/>
                  <a:pt x="1307852" y="131341"/>
                  <a:pt x="1317278" y="161106"/>
                </a:cubicBezTo>
                <a:cubicBezTo>
                  <a:pt x="1326704" y="190872"/>
                  <a:pt x="1350888" y="259705"/>
                  <a:pt x="1389832" y="367605"/>
                </a:cubicBezTo>
                <a:cubicBezTo>
                  <a:pt x="1393552" y="353963"/>
                  <a:pt x="1400994" y="323701"/>
                  <a:pt x="1412156" y="276820"/>
                </a:cubicBezTo>
                <a:cubicBezTo>
                  <a:pt x="1426542" y="215801"/>
                  <a:pt x="1436092" y="177477"/>
                  <a:pt x="1440805" y="161851"/>
                </a:cubicBezTo>
                <a:cubicBezTo>
                  <a:pt x="1454696" y="115962"/>
                  <a:pt x="1468090" y="82227"/>
                  <a:pt x="1480989" y="60647"/>
                </a:cubicBezTo>
                <a:cubicBezTo>
                  <a:pt x="1493887" y="39067"/>
                  <a:pt x="1508274" y="23564"/>
                  <a:pt x="1524149" y="14139"/>
                </a:cubicBezTo>
                <a:cubicBezTo>
                  <a:pt x="1540024" y="4713"/>
                  <a:pt x="1558007" y="0"/>
                  <a:pt x="1578099" y="0"/>
                </a:cubicBezTo>
                <a:close/>
              </a:path>
            </a:pathLst>
          </a:custGeom>
          <a:solidFill>
            <a:srgbClr val="E9565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96766" y="2266938"/>
            <a:ext cx="1080000" cy="246221"/>
          </a:xfrm>
          <a:prstGeom prst="rect">
            <a:avLst/>
          </a:prstGeom>
          <a:solidFill>
            <a:srgbClr val="E95658"/>
          </a:solidFill>
          <a:effectLst/>
        </p:spPr>
        <p:txBody>
          <a:bodyPr wrap="square" lIns="0" tIns="0" rIns="0" bIns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16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16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811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8674FA7-8E28-45CF-99C7-6EEDE57D49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64"/>
          <a:stretch/>
        </p:blipFill>
        <p:spPr>
          <a:xfrm flipH="1">
            <a:off x="2201056" y="1120033"/>
            <a:ext cx="7889183" cy="504938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C33F0DF-3F31-4A3F-B0AC-1E16809282F2}"/>
              </a:ext>
            </a:extLst>
          </p:cNvPr>
          <p:cNvSpPr/>
          <p:nvPr/>
        </p:nvSpPr>
        <p:spPr>
          <a:xfrm>
            <a:off x="580571" y="2177143"/>
            <a:ext cx="11030858" cy="3500374"/>
          </a:xfrm>
          <a:prstGeom prst="rect">
            <a:avLst/>
          </a:prstGeom>
          <a:solidFill>
            <a:srgbClr val="E95658">
              <a:alpha val="94000"/>
            </a:srgbClr>
          </a:solidFill>
          <a:ln>
            <a:noFill/>
          </a:ln>
          <a:effectLst>
            <a:outerShdw blurRad="190500" dist="254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C81C4E6-4195-45AA-9577-549A9684650A}"/>
              </a:ext>
            </a:extLst>
          </p:cNvPr>
          <p:cNvGrpSpPr/>
          <p:nvPr/>
        </p:nvGrpSpPr>
        <p:grpSpPr>
          <a:xfrm>
            <a:off x="1063778" y="2554674"/>
            <a:ext cx="636982" cy="453335"/>
            <a:chOff x="685680" y="3026972"/>
            <a:chExt cx="636982" cy="453335"/>
          </a:xfrm>
        </p:grpSpPr>
        <p:sp>
          <p:nvSpPr>
            <p:cNvPr id="8" name="PA_任意多边形 7">
              <a:extLst>
                <a:ext uri="{FF2B5EF4-FFF2-40B4-BE49-F238E27FC236}">
                  <a16:creationId xmlns="" xmlns:a16="http://schemas.microsoft.com/office/drawing/2014/main" id="{FA1A2642-9071-4783-9E38-187438D6E212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685680" y="3026972"/>
              <a:ext cx="342492" cy="453335"/>
            </a:xfrm>
            <a:custGeom>
              <a:avLst/>
              <a:gdLst/>
              <a:ahLst/>
              <a:cxnLst/>
              <a:rect l="l" t="t" r="r" b="b"/>
              <a:pathLst>
                <a:path w="534683" h="707726">
                  <a:moveTo>
                    <a:pt x="534683" y="0"/>
                  </a:moveTo>
                  <a:lnTo>
                    <a:pt x="524195" y="116738"/>
                  </a:lnTo>
                  <a:cubicBezTo>
                    <a:pt x="431663" y="131330"/>
                    <a:pt x="358483" y="164163"/>
                    <a:pt x="304655" y="215236"/>
                  </a:cubicBezTo>
                  <a:cubicBezTo>
                    <a:pt x="250827" y="266309"/>
                    <a:pt x="214375" y="323463"/>
                    <a:pt x="195298" y="386696"/>
                  </a:cubicBezTo>
                  <a:cubicBezTo>
                    <a:pt x="203430" y="384263"/>
                    <a:pt x="213576" y="383048"/>
                    <a:pt x="225737" y="383048"/>
                  </a:cubicBezTo>
                  <a:cubicBezTo>
                    <a:pt x="286538" y="383048"/>
                    <a:pt x="323731" y="398856"/>
                    <a:pt x="337317" y="430473"/>
                  </a:cubicBezTo>
                  <a:cubicBezTo>
                    <a:pt x="350902" y="462089"/>
                    <a:pt x="350246" y="499786"/>
                    <a:pt x="335350" y="543563"/>
                  </a:cubicBezTo>
                  <a:cubicBezTo>
                    <a:pt x="319656" y="589772"/>
                    <a:pt x="291231" y="628685"/>
                    <a:pt x="250076" y="660301"/>
                  </a:cubicBezTo>
                  <a:cubicBezTo>
                    <a:pt x="208922" y="691918"/>
                    <a:pt x="164023" y="707726"/>
                    <a:pt x="115382" y="707726"/>
                  </a:cubicBezTo>
                  <a:cubicBezTo>
                    <a:pt x="44853" y="707726"/>
                    <a:pt x="6900" y="685230"/>
                    <a:pt x="1523" y="640237"/>
                  </a:cubicBezTo>
                  <a:cubicBezTo>
                    <a:pt x="-3854" y="595244"/>
                    <a:pt x="5009" y="542347"/>
                    <a:pt x="28114" y="481546"/>
                  </a:cubicBezTo>
                  <a:cubicBezTo>
                    <a:pt x="76033" y="340487"/>
                    <a:pt x="138344" y="232261"/>
                    <a:pt x="215049" y="156867"/>
                  </a:cubicBezTo>
                  <a:cubicBezTo>
                    <a:pt x="291754" y="81473"/>
                    <a:pt x="398298" y="29184"/>
                    <a:pt x="53468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5" name="PA_任意多边形 7">
              <a:extLst>
                <a:ext uri="{FF2B5EF4-FFF2-40B4-BE49-F238E27FC236}">
                  <a16:creationId xmlns="" xmlns:a16="http://schemas.microsoft.com/office/drawing/2014/main" id="{07539564-BB2A-4A7B-85BF-802A9ABEAE3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980170" y="3026972"/>
              <a:ext cx="342492" cy="453335"/>
            </a:xfrm>
            <a:custGeom>
              <a:avLst/>
              <a:gdLst/>
              <a:ahLst/>
              <a:cxnLst/>
              <a:rect l="l" t="t" r="r" b="b"/>
              <a:pathLst>
                <a:path w="534683" h="707726">
                  <a:moveTo>
                    <a:pt x="534683" y="0"/>
                  </a:moveTo>
                  <a:lnTo>
                    <a:pt x="524195" y="116738"/>
                  </a:lnTo>
                  <a:cubicBezTo>
                    <a:pt x="431663" y="131330"/>
                    <a:pt x="358483" y="164163"/>
                    <a:pt x="304655" y="215236"/>
                  </a:cubicBezTo>
                  <a:cubicBezTo>
                    <a:pt x="250827" y="266309"/>
                    <a:pt x="214375" y="323463"/>
                    <a:pt x="195298" y="386696"/>
                  </a:cubicBezTo>
                  <a:cubicBezTo>
                    <a:pt x="203430" y="384263"/>
                    <a:pt x="213576" y="383048"/>
                    <a:pt x="225737" y="383048"/>
                  </a:cubicBezTo>
                  <a:cubicBezTo>
                    <a:pt x="286538" y="383048"/>
                    <a:pt x="323731" y="398856"/>
                    <a:pt x="337317" y="430473"/>
                  </a:cubicBezTo>
                  <a:cubicBezTo>
                    <a:pt x="350902" y="462089"/>
                    <a:pt x="350246" y="499786"/>
                    <a:pt x="335350" y="543563"/>
                  </a:cubicBezTo>
                  <a:cubicBezTo>
                    <a:pt x="319656" y="589772"/>
                    <a:pt x="291231" y="628685"/>
                    <a:pt x="250076" y="660301"/>
                  </a:cubicBezTo>
                  <a:cubicBezTo>
                    <a:pt x="208922" y="691918"/>
                    <a:pt x="164023" y="707726"/>
                    <a:pt x="115382" y="707726"/>
                  </a:cubicBezTo>
                  <a:cubicBezTo>
                    <a:pt x="44853" y="707726"/>
                    <a:pt x="6900" y="685230"/>
                    <a:pt x="1523" y="640237"/>
                  </a:cubicBezTo>
                  <a:cubicBezTo>
                    <a:pt x="-3854" y="595244"/>
                    <a:pt x="5009" y="542347"/>
                    <a:pt x="28114" y="481546"/>
                  </a:cubicBezTo>
                  <a:cubicBezTo>
                    <a:pt x="76033" y="340487"/>
                    <a:pt x="138344" y="232261"/>
                    <a:pt x="215049" y="156867"/>
                  </a:cubicBezTo>
                  <a:cubicBezTo>
                    <a:pt x="291754" y="81473"/>
                    <a:pt x="398298" y="29184"/>
                    <a:pt x="53468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  <p:pic>
        <p:nvPicPr>
          <p:cNvPr id="36" name="图片 35" descr="图片包含 室内, 小狗, 墙壁&#10;&#10;已生成高可信度的说明">
            <a:extLst>
              <a:ext uri="{FF2B5EF4-FFF2-40B4-BE49-F238E27FC236}">
                <a16:creationId xmlns="" xmlns:a16="http://schemas.microsoft.com/office/drawing/2014/main" id="{15A862CB-3970-4AF0-AE72-96D4EC4BD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9504" y="1307872"/>
            <a:ext cx="3344424" cy="4178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54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B55D8F8-EA79-4FE1-8388-F3C2782E5914}"/>
              </a:ext>
            </a:extLst>
          </p:cNvPr>
          <p:cNvSpPr/>
          <p:nvPr/>
        </p:nvSpPr>
        <p:spPr>
          <a:xfrm>
            <a:off x="7948660" y="914483"/>
            <a:ext cx="3216406" cy="411801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D21B828-610D-4877-8219-84ED1E7C0A36}"/>
              </a:ext>
            </a:extLst>
          </p:cNvPr>
          <p:cNvSpPr txBox="1"/>
          <p:nvPr/>
        </p:nvSpPr>
        <p:spPr>
          <a:xfrm>
            <a:off x="10455144" y="4431554"/>
            <a:ext cx="118583" cy="58688"/>
          </a:xfrm>
          <a:custGeom>
            <a:avLst/>
            <a:gdLst/>
            <a:ahLst/>
            <a:cxnLst/>
            <a:rect l="l" t="t" r="r" b="b"/>
            <a:pathLst>
              <a:path w="317785" h="157274">
                <a:moveTo>
                  <a:pt x="161292" y="0"/>
                </a:moveTo>
                <a:lnTo>
                  <a:pt x="182389" y="0"/>
                </a:lnTo>
                <a:lnTo>
                  <a:pt x="229493" y="112625"/>
                </a:lnTo>
                <a:cubicBezTo>
                  <a:pt x="232023" y="119025"/>
                  <a:pt x="235520" y="128438"/>
                  <a:pt x="239985" y="140865"/>
                </a:cubicBezTo>
                <a:cubicBezTo>
                  <a:pt x="241771" y="136103"/>
                  <a:pt x="243557" y="131415"/>
                  <a:pt x="245343" y="126801"/>
                </a:cubicBezTo>
                <a:cubicBezTo>
                  <a:pt x="247129" y="122188"/>
                  <a:pt x="248989" y="117537"/>
                  <a:pt x="250924" y="112849"/>
                </a:cubicBezTo>
                <a:lnTo>
                  <a:pt x="296912" y="0"/>
                </a:lnTo>
                <a:lnTo>
                  <a:pt x="317785" y="0"/>
                </a:lnTo>
                <a:lnTo>
                  <a:pt x="317785" y="157274"/>
                </a:lnTo>
                <a:lnTo>
                  <a:pt x="303497" y="157274"/>
                </a:lnTo>
                <a:lnTo>
                  <a:pt x="303497" y="36053"/>
                </a:lnTo>
                <a:cubicBezTo>
                  <a:pt x="303497" y="32853"/>
                  <a:pt x="303721" y="26007"/>
                  <a:pt x="304167" y="15515"/>
                </a:cubicBezTo>
                <a:cubicBezTo>
                  <a:pt x="302604" y="19757"/>
                  <a:pt x="301395" y="22994"/>
                  <a:pt x="300539" y="25226"/>
                </a:cubicBezTo>
                <a:cubicBezTo>
                  <a:pt x="299684" y="27458"/>
                  <a:pt x="297209" y="33598"/>
                  <a:pt x="293117" y="43643"/>
                </a:cubicBezTo>
                <a:lnTo>
                  <a:pt x="246906" y="157274"/>
                </a:lnTo>
                <a:lnTo>
                  <a:pt x="233064" y="157274"/>
                </a:lnTo>
                <a:lnTo>
                  <a:pt x="184398" y="39960"/>
                </a:lnTo>
                <a:cubicBezTo>
                  <a:pt x="181272" y="32742"/>
                  <a:pt x="178110" y="24593"/>
                  <a:pt x="174910" y="15515"/>
                </a:cubicBezTo>
                <a:cubicBezTo>
                  <a:pt x="175059" y="19757"/>
                  <a:pt x="175189" y="24017"/>
                  <a:pt x="175301" y="28296"/>
                </a:cubicBezTo>
                <a:cubicBezTo>
                  <a:pt x="175412" y="32574"/>
                  <a:pt x="175468" y="36835"/>
                  <a:pt x="175468" y="41076"/>
                </a:cubicBezTo>
                <a:lnTo>
                  <a:pt x="175468" y="157274"/>
                </a:lnTo>
                <a:lnTo>
                  <a:pt x="161292" y="157274"/>
                </a:lnTo>
                <a:close/>
                <a:moveTo>
                  <a:pt x="0" y="0"/>
                </a:moveTo>
                <a:lnTo>
                  <a:pt x="113853" y="0"/>
                </a:lnTo>
                <a:lnTo>
                  <a:pt x="113853" y="12836"/>
                </a:lnTo>
                <a:lnTo>
                  <a:pt x="63847" y="12836"/>
                </a:lnTo>
                <a:lnTo>
                  <a:pt x="63847" y="157274"/>
                </a:lnTo>
                <a:lnTo>
                  <a:pt x="49001" y="157274"/>
                </a:lnTo>
                <a:lnTo>
                  <a:pt x="49001" y="12836"/>
                </a:lnTo>
                <a:lnTo>
                  <a:pt x="0" y="12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dist">
              <a:defRPr sz="7200" i="1">
                <a:solidFill>
                  <a:schemeClr val="bg1"/>
                </a:solidFill>
                <a:latin typeface="造字工房朗宋（非商用）常规体" pitchFamily="50" charset="-122"/>
                <a:ea typeface="造字工房朗宋（非商用）常规体" pitchFamily="5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1627000" y="2808688"/>
            <a:ext cx="57679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IF THE DAY IS DONE</a:t>
            </a:r>
            <a:endParaRPr lang="zh-CN" altLang="en-US" sz="4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29079" y="3855230"/>
            <a:ext cx="6096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sack of provisions is empty before the voyage is ended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garment is torn and dust-laden 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strength is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exhaustedPPT</a:t>
            </a:r>
            <a:r>
              <a:rPr lang="zh-CN" alt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remove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shame and poverty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627000" y="3644725"/>
            <a:ext cx="5618350" cy="0"/>
          </a:xfrm>
          <a:prstGeom prst="line">
            <a:avLst/>
          </a:prstGeom>
          <a:ln>
            <a:solidFill>
              <a:schemeClr val="bg1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 39"/>
          <p:cNvSpPr/>
          <p:nvPr/>
        </p:nvSpPr>
        <p:spPr>
          <a:xfrm>
            <a:off x="8191213" y="3644725"/>
            <a:ext cx="2233180" cy="1241411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rgbClr val="E95658">
              <a:alpha val="44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516933" y="5542401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6073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4AEA6BA3-BBE5-4567-9E2D-EF26AE50D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264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54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9C24F51C-F9F5-4277-8DB0-6A14864CFF9B}"/>
              </a:ext>
            </a:extLst>
          </p:cNvPr>
          <p:cNvSpPr/>
          <p:nvPr/>
        </p:nvSpPr>
        <p:spPr>
          <a:xfrm>
            <a:off x="0" y="-8049"/>
            <a:ext cx="12192000" cy="5131591"/>
          </a:xfrm>
          <a:prstGeom prst="rect">
            <a:avLst/>
          </a:prstGeom>
          <a:solidFill>
            <a:schemeClr val="tx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: 形状 71">
            <a:extLst>
              <a:ext uri="{FF2B5EF4-FFF2-40B4-BE49-F238E27FC236}">
                <a16:creationId xmlns="" xmlns:a16="http://schemas.microsoft.com/office/drawing/2014/main" id="{0631AD2A-12EC-4A83-BE95-B73C2DEDFAD4}"/>
              </a:ext>
            </a:extLst>
          </p:cNvPr>
          <p:cNvSpPr/>
          <p:nvPr/>
        </p:nvSpPr>
        <p:spPr>
          <a:xfrm>
            <a:off x="5045721" y="746453"/>
            <a:ext cx="2110673" cy="259696"/>
          </a:xfrm>
          <a:custGeom>
            <a:avLst/>
            <a:gdLst/>
            <a:ahLst/>
            <a:cxnLst/>
            <a:rect l="l" t="t" r="r" b="b"/>
            <a:pathLst>
              <a:path w="2928699" h="259737">
                <a:moveTo>
                  <a:pt x="66608" y="130045"/>
                </a:moveTo>
                <a:lnTo>
                  <a:pt x="66608" y="248107"/>
                </a:lnTo>
                <a:lnTo>
                  <a:pt x="96212" y="248107"/>
                </a:lnTo>
                <a:cubicBezTo>
                  <a:pt x="102127" y="248392"/>
                  <a:pt x="108036" y="247391"/>
                  <a:pt x="113938" y="245105"/>
                </a:cubicBezTo>
                <a:cubicBezTo>
                  <a:pt x="119840" y="242819"/>
                  <a:pt x="124782" y="237537"/>
                  <a:pt x="128766" y="229259"/>
                </a:cubicBezTo>
                <a:cubicBezTo>
                  <a:pt x="132749" y="220981"/>
                  <a:pt x="134820" y="207998"/>
                  <a:pt x="134979" y="190309"/>
                </a:cubicBezTo>
                <a:cubicBezTo>
                  <a:pt x="134883" y="172701"/>
                  <a:pt x="133078" y="159557"/>
                  <a:pt x="129562" y="150877"/>
                </a:cubicBezTo>
                <a:cubicBezTo>
                  <a:pt x="126046" y="142197"/>
                  <a:pt x="121395" y="136493"/>
                  <a:pt x="115609" y="133765"/>
                </a:cubicBezTo>
                <a:cubicBezTo>
                  <a:pt x="109822" y="131037"/>
                  <a:pt x="103474" y="129797"/>
                  <a:pt x="96565" y="130045"/>
                </a:cubicBezTo>
                <a:close/>
                <a:moveTo>
                  <a:pt x="2710329" y="111014"/>
                </a:moveTo>
                <a:cubicBezTo>
                  <a:pt x="2706805" y="110984"/>
                  <a:pt x="2703546" y="111484"/>
                  <a:pt x="2700550" y="112512"/>
                </a:cubicBezTo>
                <a:cubicBezTo>
                  <a:pt x="2697554" y="113539"/>
                  <a:pt x="2694823" y="115272"/>
                  <a:pt x="2692356" y="117710"/>
                </a:cubicBezTo>
                <a:cubicBezTo>
                  <a:pt x="2688501" y="121653"/>
                  <a:pt x="2685638" y="127600"/>
                  <a:pt x="2683765" y="135551"/>
                </a:cubicBezTo>
                <a:cubicBezTo>
                  <a:pt x="2681893" y="143503"/>
                  <a:pt x="2680880" y="154120"/>
                  <a:pt x="2680726" y="167402"/>
                </a:cubicBezTo>
                <a:lnTo>
                  <a:pt x="2735704" y="167402"/>
                </a:lnTo>
                <a:cubicBezTo>
                  <a:pt x="2735359" y="153988"/>
                  <a:pt x="2734375" y="143371"/>
                  <a:pt x="2732753" y="135551"/>
                </a:cubicBezTo>
                <a:cubicBezTo>
                  <a:pt x="2731130" y="127732"/>
                  <a:pt x="2728824" y="121785"/>
                  <a:pt x="2725836" y="117710"/>
                </a:cubicBezTo>
                <a:cubicBezTo>
                  <a:pt x="2723890" y="115272"/>
                  <a:pt x="2721614" y="113539"/>
                  <a:pt x="2719008" y="112512"/>
                </a:cubicBezTo>
                <a:cubicBezTo>
                  <a:pt x="2716401" y="111484"/>
                  <a:pt x="2713508" y="110984"/>
                  <a:pt x="2710329" y="111014"/>
                </a:cubicBezTo>
                <a:close/>
                <a:moveTo>
                  <a:pt x="2482786" y="111014"/>
                </a:moveTo>
                <a:cubicBezTo>
                  <a:pt x="2479101" y="110984"/>
                  <a:pt x="2475723" y="111484"/>
                  <a:pt x="2472654" y="112512"/>
                </a:cubicBezTo>
                <a:cubicBezTo>
                  <a:pt x="2469585" y="113539"/>
                  <a:pt x="2466737" y="115272"/>
                  <a:pt x="2464108" y="117710"/>
                </a:cubicBezTo>
                <a:cubicBezTo>
                  <a:pt x="2460048" y="122306"/>
                  <a:pt x="2456979" y="130030"/>
                  <a:pt x="2454901" y="140882"/>
                </a:cubicBezTo>
                <a:cubicBezTo>
                  <a:pt x="2452823" y="151734"/>
                  <a:pt x="2451781" y="165625"/>
                  <a:pt x="2451773" y="182556"/>
                </a:cubicBezTo>
                <a:cubicBezTo>
                  <a:pt x="2451781" y="199245"/>
                  <a:pt x="2452823" y="212740"/>
                  <a:pt x="2454901" y="223041"/>
                </a:cubicBezTo>
                <a:cubicBezTo>
                  <a:pt x="2456979" y="233342"/>
                  <a:pt x="2460048" y="240758"/>
                  <a:pt x="2464108" y="245288"/>
                </a:cubicBezTo>
                <a:cubicBezTo>
                  <a:pt x="2466619" y="247725"/>
                  <a:pt x="2469086" y="249458"/>
                  <a:pt x="2471509" y="250486"/>
                </a:cubicBezTo>
                <a:cubicBezTo>
                  <a:pt x="2473932" y="251514"/>
                  <a:pt x="2477104" y="252013"/>
                  <a:pt x="2481024" y="251984"/>
                </a:cubicBezTo>
                <a:cubicBezTo>
                  <a:pt x="2490650" y="251697"/>
                  <a:pt x="2497655" y="248922"/>
                  <a:pt x="2502038" y="243658"/>
                </a:cubicBezTo>
                <a:cubicBezTo>
                  <a:pt x="2506421" y="238393"/>
                  <a:pt x="2508580" y="232358"/>
                  <a:pt x="2508514" y="225552"/>
                </a:cubicBezTo>
                <a:lnTo>
                  <a:pt x="2508514" y="127225"/>
                </a:lnTo>
                <a:cubicBezTo>
                  <a:pt x="2505878" y="122233"/>
                  <a:pt x="2502163" y="118297"/>
                  <a:pt x="2497368" y="115419"/>
                </a:cubicBezTo>
                <a:cubicBezTo>
                  <a:pt x="2492574" y="112541"/>
                  <a:pt x="2487713" y="111072"/>
                  <a:pt x="2482786" y="111014"/>
                </a:cubicBezTo>
                <a:close/>
                <a:moveTo>
                  <a:pt x="2253835" y="111014"/>
                </a:moveTo>
                <a:cubicBezTo>
                  <a:pt x="2250127" y="110984"/>
                  <a:pt x="2246705" y="111484"/>
                  <a:pt x="2243570" y="112512"/>
                </a:cubicBezTo>
                <a:cubicBezTo>
                  <a:pt x="2240435" y="113539"/>
                  <a:pt x="2237630" y="115272"/>
                  <a:pt x="2235156" y="117710"/>
                </a:cubicBezTo>
                <a:cubicBezTo>
                  <a:pt x="2230956" y="122372"/>
                  <a:pt x="2227902" y="129876"/>
                  <a:pt x="2225993" y="140221"/>
                </a:cubicBezTo>
                <a:cubicBezTo>
                  <a:pt x="2224084" y="150566"/>
                  <a:pt x="2223144" y="164325"/>
                  <a:pt x="2223173" y="181499"/>
                </a:cubicBezTo>
                <a:cubicBezTo>
                  <a:pt x="2223144" y="200677"/>
                  <a:pt x="2224084" y="215009"/>
                  <a:pt x="2225993" y="224495"/>
                </a:cubicBezTo>
                <a:cubicBezTo>
                  <a:pt x="2227902" y="233981"/>
                  <a:pt x="2230956" y="240912"/>
                  <a:pt x="2235156" y="245288"/>
                </a:cubicBezTo>
                <a:cubicBezTo>
                  <a:pt x="2237630" y="247725"/>
                  <a:pt x="2240435" y="249458"/>
                  <a:pt x="2243570" y="250486"/>
                </a:cubicBezTo>
                <a:cubicBezTo>
                  <a:pt x="2246705" y="251514"/>
                  <a:pt x="2250127" y="252013"/>
                  <a:pt x="2253835" y="251984"/>
                </a:cubicBezTo>
                <a:cubicBezTo>
                  <a:pt x="2257865" y="252013"/>
                  <a:pt x="2261434" y="251514"/>
                  <a:pt x="2264539" y="250486"/>
                </a:cubicBezTo>
                <a:cubicBezTo>
                  <a:pt x="2267645" y="249458"/>
                  <a:pt x="2270420" y="247725"/>
                  <a:pt x="2272865" y="245288"/>
                </a:cubicBezTo>
                <a:cubicBezTo>
                  <a:pt x="2277065" y="240912"/>
                  <a:pt x="2280119" y="233981"/>
                  <a:pt x="2282028" y="224495"/>
                </a:cubicBezTo>
                <a:cubicBezTo>
                  <a:pt x="2283937" y="215009"/>
                  <a:pt x="2284877" y="200677"/>
                  <a:pt x="2284848" y="181499"/>
                </a:cubicBezTo>
                <a:cubicBezTo>
                  <a:pt x="2284877" y="164325"/>
                  <a:pt x="2283937" y="150566"/>
                  <a:pt x="2282028" y="140221"/>
                </a:cubicBezTo>
                <a:cubicBezTo>
                  <a:pt x="2280119" y="129876"/>
                  <a:pt x="2277065" y="122372"/>
                  <a:pt x="2272865" y="117710"/>
                </a:cubicBezTo>
                <a:cubicBezTo>
                  <a:pt x="2270420" y="115272"/>
                  <a:pt x="2267645" y="113539"/>
                  <a:pt x="2264539" y="112512"/>
                </a:cubicBezTo>
                <a:cubicBezTo>
                  <a:pt x="2261434" y="111484"/>
                  <a:pt x="2257865" y="110984"/>
                  <a:pt x="2253835" y="111014"/>
                </a:cubicBezTo>
                <a:close/>
                <a:moveTo>
                  <a:pt x="1176804" y="111014"/>
                </a:moveTo>
                <a:cubicBezTo>
                  <a:pt x="1173280" y="110984"/>
                  <a:pt x="1170020" y="111484"/>
                  <a:pt x="1167025" y="112512"/>
                </a:cubicBezTo>
                <a:cubicBezTo>
                  <a:pt x="1164029" y="113539"/>
                  <a:pt x="1161298" y="115272"/>
                  <a:pt x="1158831" y="117710"/>
                </a:cubicBezTo>
                <a:cubicBezTo>
                  <a:pt x="1154976" y="121653"/>
                  <a:pt x="1152113" y="127600"/>
                  <a:pt x="1150241" y="135551"/>
                </a:cubicBezTo>
                <a:cubicBezTo>
                  <a:pt x="1148368" y="143503"/>
                  <a:pt x="1147355" y="154120"/>
                  <a:pt x="1147201" y="167402"/>
                </a:cubicBezTo>
                <a:lnTo>
                  <a:pt x="1202179" y="167402"/>
                </a:lnTo>
                <a:cubicBezTo>
                  <a:pt x="1201834" y="153988"/>
                  <a:pt x="1200850" y="143371"/>
                  <a:pt x="1199227" y="135551"/>
                </a:cubicBezTo>
                <a:cubicBezTo>
                  <a:pt x="1197605" y="127732"/>
                  <a:pt x="1195299" y="121785"/>
                  <a:pt x="1192311" y="117710"/>
                </a:cubicBezTo>
                <a:cubicBezTo>
                  <a:pt x="1190365" y="115272"/>
                  <a:pt x="1188089" y="113539"/>
                  <a:pt x="1185483" y="112512"/>
                </a:cubicBezTo>
                <a:cubicBezTo>
                  <a:pt x="1182876" y="111484"/>
                  <a:pt x="1179983" y="110984"/>
                  <a:pt x="1176804" y="111014"/>
                </a:cubicBezTo>
                <a:close/>
                <a:moveTo>
                  <a:pt x="712965" y="106432"/>
                </a:moveTo>
                <a:lnTo>
                  <a:pt x="759486" y="106432"/>
                </a:lnTo>
                <a:cubicBezTo>
                  <a:pt x="760602" y="106491"/>
                  <a:pt x="761189" y="107078"/>
                  <a:pt x="761248" y="108194"/>
                </a:cubicBezTo>
                <a:lnTo>
                  <a:pt x="761248" y="248812"/>
                </a:lnTo>
                <a:lnTo>
                  <a:pt x="777459" y="248812"/>
                </a:lnTo>
                <a:cubicBezTo>
                  <a:pt x="778575" y="248871"/>
                  <a:pt x="779163" y="249458"/>
                  <a:pt x="779221" y="250574"/>
                </a:cubicBezTo>
                <a:lnTo>
                  <a:pt x="779221" y="254803"/>
                </a:lnTo>
                <a:cubicBezTo>
                  <a:pt x="779163" y="255919"/>
                  <a:pt x="778575" y="256507"/>
                  <a:pt x="777459" y="256565"/>
                </a:cubicBezTo>
                <a:lnTo>
                  <a:pt x="712965" y="256565"/>
                </a:lnTo>
                <a:cubicBezTo>
                  <a:pt x="711850" y="256507"/>
                  <a:pt x="711262" y="255919"/>
                  <a:pt x="711203" y="254803"/>
                </a:cubicBezTo>
                <a:lnTo>
                  <a:pt x="711203" y="250574"/>
                </a:lnTo>
                <a:cubicBezTo>
                  <a:pt x="711262" y="249458"/>
                  <a:pt x="711850" y="248871"/>
                  <a:pt x="712965" y="248812"/>
                </a:cubicBezTo>
                <a:lnTo>
                  <a:pt x="729882" y="248812"/>
                </a:lnTo>
                <a:lnTo>
                  <a:pt x="729882" y="113833"/>
                </a:lnTo>
                <a:lnTo>
                  <a:pt x="712965" y="113833"/>
                </a:lnTo>
                <a:cubicBezTo>
                  <a:pt x="712429" y="113819"/>
                  <a:pt x="712004" y="113672"/>
                  <a:pt x="711688" y="113393"/>
                </a:cubicBezTo>
                <a:cubicBezTo>
                  <a:pt x="711372" y="113114"/>
                  <a:pt x="711211" y="112791"/>
                  <a:pt x="711203" y="112423"/>
                </a:cubicBezTo>
                <a:lnTo>
                  <a:pt x="711203" y="108194"/>
                </a:lnTo>
                <a:cubicBezTo>
                  <a:pt x="711262" y="107078"/>
                  <a:pt x="711850" y="106491"/>
                  <a:pt x="712965" y="106432"/>
                </a:cubicBezTo>
                <a:close/>
                <a:moveTo>
                  <a:pt x="278702" y="106432"/>
                </a:moveTo>
                <a:lnTo>
                  <a:pt x="325222" y="106432"/>
                </a:lnTo>
                <a:cubicBezTo>
                  <a:pt x="326338" y="106491"/>
                  <a:pt x="326925" y="107078"/>
                  <a:pt x="326984" y="108194"/>
                </a:cubicBezTo>
                <a:lnTo>
                  <a:pt x="326984" y="218503"/>
                </a:lnTo>
                <a:cubicBezTo>
                  <a:pt x="327182" y="230229"/>
                  <a:pt x="329164" y="238760"/>
                  <a:pt x="332931" y="244098"/>
                </a:cubicBezTo>
                <a:cubicBezTo>
                  <a:pt x="336698" y="249436"/>
                  <a:pt x="341059" y="252065"/>
                  <a:pt x="346015" y="251984"/>
                </a:cubicBezTo>
                <a:cubicBezTo>
                  <a:pt x="354576" y="251866"/>
                  <a:pt x="361419" y="249106"/>
                  <a:pt x="366544" y="243702"/>
                </a:cubicBezTo>
                <a:cubicBezTo>
                  <a:pt x="371669" y="238298"/>
                  <a:pt x="375516" y="230956"/>
                  <a:pt x="378086" y="221675"/>
                </a:cubicBezTo>
                <a:lnTo>
                  <a:pt x="378086" y="113833"/>
                </a:lnTo>
                <a:lnTo>
                  <a:pt x="361874" y="113833"/>
                </a:lnTo>
                <a:cubicBezTo>
                  <a:pt x="361338" y="113819"/>
                  <a:pt x="360912" y="113672"/>
                  <a:pt x="360596" y="113393"/>
                </a:cubicBezTo>
                <a:cubicBezTo>
                  <a:pt x="360281" y="113114"/>
                  <a:pt x="360119" y="112791"/>
                  <a:pt x="360112" y="112423"/>
                </a:cubicBezTo>
                <a:lnTo>
                  <a:pt x="360112" y="108194"/>
                </a:lnTo>
                <a:cubicBezTo>
                  <a:pt x="360171" y="107078"/>
                  <a:pt x="360758" y="106491"/>
                  <a:pt x="361874" y="106432"/>
                </a:cubicBezTo>
                <a:lnTo>
                  <a:pt x="407689" y="106432"/>
                </a:lnTo>
                <a:cubicBezTo>
                  <a:pt x="408805" y="106491"/>
                  <a:pt x="409393" y="107078"/>
                  <a:pt x="409451" y="108194"/>
                </a:cubicBezTo>
                <a:lnTo>
                  <a:pt x="409451" y="248812"/>
                </a:lnTo>
                <a:lnTo>
                  <a:pt x="425663" y="248812"/>
                </a:lnTo>
                <a:cubicBezTo>
                  <a:pt x="426779" y="248871"/>
                  <a:pt x="427366" y="249458"/>
                  <a:pt x="427425" y="250574"/>
                </a:cubicBezTo>
                <a:lnTo>
                  <a:pt x="427425" y="254803"/>
                </a:lnTo>
                <a:cubicBezTo>
                  <a:pt x="427366" y="255919"/>
                  <a:pt x="426779" y="256507"/>
                  <a:pt x="425663" y="256565"/>
                </a:cubicBezTo>
                <a:lnTo>
                  <a:pt x="379848" y="256565"/>
                </a:lnTo>
                <a:cubicBezTo>
                  <a:pt x="378732" y="256507"/>
                  <a:pt x="378144" y="255919"/>
                  <a:pt x="378086" y="254803"/>
                </a:cubicBezTo>
                <a:lnTo>
                  <a:pt x="378086" y="240001"/>
                </a:lnTo>
                <a:cubicBezTo>
                  <a:pt x="374260" y="246976"/>
                  <a:pt x="369488" y="251969"/>
                  <a:pt x="363768" y="254979"/>
                </a:cubicBezTo>
                <a:cubicBezTo>
                  <a:pt x="358049" y="257990"/>
                  <a:pt x="352131" y="259458"/>
                  <a:pt x="346015" y="259385"/>
                </a:cubicBezTo>
                <a:cubicBezTo>
                  <a:pt x="330347" y="259377"/>
                  <a:pt x="318070" y="254634"/>
                  <a:pt x="309186" y="245156"/>
                </a:cubicBezTo>
                <a:cubicBezTo>
                  <a:pt x="300302" y="235677"/>
                  <a:pt x="295780" y="221506"/>
                  <a:pt x="295618" y="202644"/>
                </a:cubicBezTo>
                <a:lnTo>
                  <a:pt x="295618" y="113833"/>
                </a:lnTo>
                <a:lnTo>
                  <a:pt x="278702" y="113833"/>
                </a:lnTo>
                <a:cubicBezTo>
                  <a:pt x="278166" y="113819"/>
                  <a:pt x="277740" y="113672"/>
                  <a:pt x="277424" y="113393"/>
                </a:cubicBezTo>
                <a:cubicBezTo>
                  <a:pt x="277108" y="113114"/>
                  <a:pt x="276947" y="112791"/>
                  <a:pt x="276939" y="112423"/>
                </a:cubicBezTo>
                <a:lnTo>
                  <a:pt x="276939" y="108194"/>
                </a:lnTo>
                <a:cubicBezTo>
                  <a:pt x="276998" y="107078"/>
                  <a:pt x="277586" y="106491"/>
                  <a:pt x="278702" y="106432"/>
                </a:cubicBezTo>
                <a:close/>
                <a:moveTo>
                  <a:pt x="2710329" y="103260"/>
                </a:moveTo>
                <a:cubicBezTo>
                  <a:pt x="2723110" y="103639"/>
                  <a:pt x="2733613" y="107698"/>
                  <a:pt x="2741839" y="115439"/>
                </a:cubicBezTo>
                <a:cubicBezTo>
                  <a:pt x="2750064" y="123179"/>
                  <a:pt x="2756156" y="132329"/>
                  <a:pt x="2760113" y="142889"/>
                </a:cubicBezTo>
                <a:cubicBezTo>
                  <a:pt x="2764070" y="153448"/>
                  <a:pt x="2766037" y="163147"/>
                  <a:pt x="2766013" y="171983"/>
                </a:cubicBezTo>
                <a:cubicBezTo>
                  <a:pt x="2765954" y="173804"/>
                  <a:pt x="2765014" y="174744"/>
                  <a:pt x="2763193" y="174803"/>
                </a:cubicBezTo>
                <a:lnTo>
                  <a:pt x="2680373" y="174803"/>
                </a:lnTo>
                <a:lnTo>
                  <a:pt x="2680373" y="181499"/>
                </a:lnTo>
                <a:cubicBezTo>
                  <a:pt x="2680322" y="200677"/>
                  <a:pt x="2681218" y="215009"/>
                  <a:pt x="2683061" y="224495"/>
                </a:cubicBezTo>
                <a:cubicBezTo>
                  <a:pt x="2684904" y="233981"/>
                  <a:pt x="2688002" y="240912"/>
                  <a:pt x="2692356" y="245288"/>
                </a:cubicBezTo>
                <a:cubicBezTo>
                  <a:pt x="2694823" y="247725"/>
                  <a:pt x="2697554" y="249458"/>
                  <a:pt x="2700550" y="250486"/>
                </a:cubicBezTo>
                <a:cubicBezTo>
                  <a:pt x="2703546" y="251514"/>
                  <a:pt x="2706805" y="252013"/>
                  <a:pt x="2710329" y="251984"/>
                </a:cubicBezTo>
                <a:cubicBezTo>
                  <a:pt x="2720777" y="251830"/>
                  <a:pt x="2730014" y="249054"/>
                  <a:pt x="2738039" y="243658"/>
                </a:cubicBezTo>
                <a:cubicBezTo>
                  <a:pt x="2746064" y="238261"/>
                  <a:pt x="2752569" y="231169"/>
                  <a:pt x="2757554" y="222380"/>
                </a:cubicBezTo>
                <a:cubicBezTo>
                  <a:pt x="2757936" y="221844"/>
                  <a:pt x="2758406" y="221506"/>
                  <a:pt x="2758964" y="221367"/>
                </a:cubicBezTo>
                <a:cubicBezTo>
                  <a:pt x="2759522" y="221227"/>
                  <a:pt x="2759992" y="221330"/>
                  <a:pt x="2760374" y="221675"/>
                </a:cubicBezTo>
                <a:lnTo>
                  <a:pt x="2762488" y="223790"/>
                </a:lnTo>
                <a:cubicBezTo>
                  <a:pt x="2762665" y="223988"/>
                  <a:pt x="2762752" y="224296"/>
                  <a:pt x="2762752" y="224715"/>
                </a:cubicBezTo>
                <a:cubicBezTo>
                  <a:pt x="2762752" y="225133"/>
                  <a:pt x="2762665" y="225530"/>
                  <a:pt x="2762488" y="225904"/>
                </a:cubicBezTo>
                <a:cubicBezTo>
                  <a:pt x="2756746" y="236103"/>
                  <a:pt x="2749375" y="244252"/>
                  <a:pt x="2740374" y="250354"/>
                </a:cubicBezTo>
                <a:cubicBezTo>
                  <a:pt x="2731372" y="256455"/>
                  <a:pt x="2721357" y="259583"/>
                  <a:pt x="2710329" y="259737"/>
                </a:cubicBezTo>
                <a:cubicBezTo>
                  <a:pt x="2692466" y="259164"/>
                  <a:pt x="2677708" y="251499"/>
                  <a:pt x="2666056" y="236741"/>
                </a:cubicBezTo>
                <a:cubicBezTo>
                  <a:pt x="2654404" y="221984"/>
                  <a:pt x="2648369" y="203569"/>
                  <a:pt x="2647950" y="181499"/>
                </a:cubicBezTo>
                <a:cubicBezTo>
                  <a:pt x="2648369" y="159428"/>
                  <a:pt x="2654404" y="141014"/>
                  <a:pt x="2666056" y="126256"/>
                </a:cubicBezTo>
                <a:cubicBezTo>
                  <a:pt x="2677708" y="111498"/>
                  <a:pt x="2692466" y="103833"/>
                  <a:pt x="2710329" y="103260"/>
                </a:cubicBezTo>
                <a:close/>
                <a:moveTo>
                  <a:pt x="2253835" y="103260"/>
                </a:moveTo>
                <a:cubicBezTo>
                  <a:pt x="2271911" y="103833"/>
                  <a:pt x="2286948" y="111498"/>
                  <a:pt x="2298945" y="126256"/>
                </a:cubicBezTo>
                <a:cubicBezTo>
                  <a:pt x="2310942" y="141014"/>
                  <a:pt x="2317168" y="159428"/>
                  <a:pt x="2317623" y="181499"/>
                </a:cubicBezTo>
                <a:cubicBezTo>
                  <a:pt x="2317168" y="203569"/>
                  <a:pt x="2310942" y="221984"/>
                  <a:pt x="2298945" y="236741"/>
                </a:cubicBezTo>
                <a:cubicBezTo>
                  <a:pt x="2286948" y="251499"/>
                  <a:pt x="2271911" y="259164"/>
                  <a:pt x="2253835" y="259737"/>
                </a:cubicBezTo>
                <a:cubicBezTo>
                  <a:pt x="2235942" y="259164"/>
                  <a:pt x="2221066" y="251499"/>
                  <a:pt x="2209208" y="236741"/>
                </a:cubicBezTo>
                <a:cubicBezTo>
                  <a:pt x="2197351" y="221984"/>
                  <a:pt x="2191198" y="203569"/>
                  <a:pt x="2190750" y="181499"/>
                </a:cubicBezTo>
                <a:cubicBezTo>
                  <a:pt x="2191198" y="159428"/>
                  <a:pt x="2197351" y="141014"/>
                  <a:pt x="2209208" y="126256"/>
                </a:cubicBezTo>
                <a:cubicBezTo>
                  <a:pt x="2221066" y="111498"/>
                  <a:pt x="2235942" y="103833"/>
                  <a:pt x="2253835" y="103260"/>
                </a:cubicBezTo>
                <a:close/>
                <a:moveTo>
                  <a:pt x="1943729" y="103260"/>
                </a:moveTo>
                <a:cubicBezTo>
                  <a:pt x="1956526" y="103341"/>
                  <a:pt x="1966791" y="105559"/>
                  <a:pt x="1974522" y="109912"/>
                </a:cubicBezTo>
                <a:cubicBezTo>
                  <a:pt x="1982253" y="114266"/>
                  <a:pt x="1987848" y="120272"/>
                  <a:pt x="1991306" y="127930"/>
                </a:cubicBezTo>
                <a:cubicBezTo>
                  <a:pt x="1994889" y="119347"/>
                  <a:pt x="1999970" y="113077"/>
                  <a:pt x="2006549" y="109119"/>
                </a:cubicBezTo>
                <a:cubicBezTo>
                  <a:pt x="2013127" y="105162"/>
                  <a:pt x="2019794" y="103209"/>
                  <a:pt x="2026549" y="103260"/>
                </a:cubicBezTo>
                <a:cubicBezTo>
                  <a:pt x="2042357" y="103055"/>
                  <a:pt x="2054618" y="106990"/>
                  <a:pt x="2063333" y="115067"/>
                </a:cubicBezTo>
                <a:cubicBezTo>
                  <a:pt x="2072048" y="123143"/>
                  <a:pt x="2076468" y="136594"/>
                  <a:pt x="2076593" y="155419"/>
                </a:cubicBezTo>
                <a:lnTo>
                  <a:pt x="2076593" y="248812"/>
                </a:lnTo>
                <a:lnTo>
                  <a:pt x="2093510" y="248812"/>
                </a:lnTo>
                <a:cubicBezTo>
                  <a:pt x="2094625" y="248871"/>
                  <a:pt x="2095213" y="249458"/>
                  <a:pt x="2095272" y="250574"/>
                </a:cubicBezTo>
                <a:lnTo>
                  <a:pt x="2095272" y="254803"/>
                </a:lnTo>
                <a:cubicBezTo>
                  <a:pt x="2095213" y="255919"/>
                  <a:pt x="2094625" y="256507"/>
                  <a:pt x="2093510" y="256565"/>
                </a:cubicBezTo>
                <a:lnTo>
                  <a:pt x="2028664" y="256565"/>
                </a:lnTo>
                <a:cubicBezTo>
                  <a:pt x="2028296" y="256558"/>
                  <a:pt x="2027973" y="256396"/>
                  <a:pt x="2027694" y="256081"/>
                </a:cubicBezTo>
                <a:cubicBezTo>
                  <a:pt x="2027415" y="255765"/>
                  <a:pt x="2027268" y="255339"/>
                  <a:pt x="2027254" y="254803"/>
                </a:cubicBezTo>
                <a:lnTo>
                  <a:pt x="2027254" y="250574"/>
                </a:lnTo>
                <a:cubicBezTo>
                  <a:pt x="2027268" y="250038"/>
                  <a:pt x="2027415" y="249612"/>
                  <a:pt x="2027694" y="249297"/>
                </a:cubicBezTo>
                <a:cubicBezTo>
                  <a:pt x="2027973" y="248981"/>
                  <a:pt x="2028296" y="248819"/>
                  <a:pt x="2028664" y="248812"/>
                </a:cubicBezTo>
                <a:lnTo>
                  <a:pt x="2045227" y="248812"/>
                </a:lnTo>
                <a:lnTo>
                  <a:pt x="2045227" y="144142"/>
                </a:lnTo>
                <a:cubicBezTo>
                  <a:pt x="2045022" y="132585"/>
                  <a:pt x="2043054" y="124156"/>
                  <a:pt x="2039324" y="118855"/>
                </a:cubicBezTo>
                <a:cubicBezTo>
                  <a:pt x="2035594" y="113554"/>
                  <a:pt x="2031336" y="110940"/>
                  <a:pt x="2026549" y="111014"/>
                </a:cubicBezTo>
                <a:cubicBezTo>
                  <a:pt x="2015807" y="111498"/>
                  <a:pt x="2007775" y="115287"/>
                  <a:pt x="2002452" y="122379"/>
                </a:cubicBezTo>
                <a:cubicBezTo>
                  <a:pt x="1997129" y="129472"/>
                  <a:pt x="1994471" y="136961"/>
                  <a:pt x="1994478" y="144847"/>
                </a:cubicBezTo>
                <a:lnTo>
                  <a:pt x="1994478" y="248812"/>
                </a:lnTo>
                <a:lnTo>
                  <a:pt x="2011042" y="248812"/>
                </a:lnTo>
                <a:cubicBezTo>
                  <a:pt x="2012158" y="248871"/>
                  <a:pt x="2012746" y="249458"/>
                  <a:pt x="2012804" y="250574"/>
                </a:cubicBezTo>
                <a:lnTo>
                  <a:pt x="2012804" y="254803"/>
                </a:lnTo>
                <a:cubicBezTo>
                  <a:pt x="2012746" y="255919"/>
                  <a:pt x="2012158" y="256507"/>
                  <a:pt x="2011042" y="256565"/>
                </a:cubicBezTo>
                <a:lnTo>
                  <a:pt x="1946548" y="256565"/>
                </a:lnTo>
                <a:cubicBezTo>
                  <a:pt x="1945432" y="256507"/>
                  <a:pt x="1944845" y="255919"/>
                  <a:pt x="1944786" y="254803"/>
                </a:cubicBezTo>
                <a:lnTo>
                  <a:pt x="1944786" y="250574"/>
                </a:lnTo>
                <a:cubicBezTo>
                  <a:pt x="1944845" y="249458"/>
                  <a:pt x="1945432" y="248871"/>
                  <a:pt x="1946548" y="248812"/>
                </a:cubicBezTo>
                <a:lnTo>
                  <a:pt x="1963112" y="248812"/>
                </a:lnTo>
                <a:lnTo>
                  <a:pt x="1963112" y="144142"/>
                </a:lnTo>
                <a:cubicBezTo>
                  <a:pt x="1962922" y="132585"/>
                  <a:pt x="1960924" y="124156"/>
                  <a:pt x="1957121" y="118855"/>
                </a:cubicBezTo>
                <a:cubicBezTo>
                  <a:pt x="1953318" y="113554"/>
                  <a:pt x="1948854" y="110940"/>
                  <a:pt x="1943729" y="111014"/>
                </a:cubicBezTo>
                <a:cubicBezTo>
                  <a:pt x="1935337" y="111131"/>
                  <a:pt x="1928597" y="113892"/>
                  <a:pt x="1923509" y="119296"/>
                </a:cubicBezTo>
                <a:cubicBezTo>
                  <a:pt x="1918421" y="124700"/>
                  <a:pt x="1914588" y="132042"/>
                  <a:pt x="1912011" y="141322"/>
                </a:cubicBezTo>
                <a:lnTo>
                  <a:pt x="1912011" y="248812"/>
                </a:lnTo>
                <a:lnTo>
                  <a:pt x="1928222" y="248812"/>
                </a:lnTo>
                <a:cubicBezTo>
                  <a:pt x="1929338" y="248871"/>
                  <a:pt x="1929926" y="249458"/>
                  <a:pt x="1929984" y="250574"/>
                </a:cubicBezTo>
                <a:lnTo>
                  <a:pt x="1929984" y="254803"/>
                </a:lnTo>
                <a:cubicBezTo>
                  <a:pt x="1929926" y="255919"/>
                  <a:pt x="1929338" y="256507"/>
                  <a:pt x="1928222" y="256565"/>
                </a:cubicBezTo>
                <a:lnTo>
                  <a:pt x="1864081" y="256565"/>
                </a:lnTo>
                <a:cubicBezTo>
                  <a:pt x="1862965" y="256507"/>
                  <a:pt x="1862377" y="255919"/>
                  <a:pt x="1862319" y="254803"/>
                </a:cubicBezTo>
                <a:lnTo>
                  <a:pt x="1862319" y="250574"/>
                </a:lnTo>
                <a:cubicBezTo>
                  <a:pt x="1862377" y="249458"/>
                  <a:pt x="1862965" y="248871"/>
                  <a:pt x="1864081" y="248812"/>
                </a:cubicBezTo>
                <a:lnTo>
                  <a:pt x="1880645" y="248812"/>
                </a:lnTo>
                <a:lnTo>
                  <a:pt x="1880645" y="113833"/>
                </a:lnTo>
                <a:lnTo>
                  <a:pt x="1864081" y="113833"/>
                </a:lnTo>
                <a:cubicBezTo>
                  <a:pt x="1863545" y="113819"/>
                  <a:pt x="1863119" y="113672"/>
                  <a:pt x="1862803" y="113393"/>
                </a:cubicBezTo>
                <a:cubicBezTo>
                  <a:pt x="1862488" y="113114"/>
                  <a:pt x="1862326" y="112791"/>
                  <a:pt x="1862319" y="112423"/>
                </a:cubicBezTo>
                <a:lnTo>
                  <a:pt x="1862319" y="108194"/>
                </a:lnTo>
                <a:cubicBezTo>
                  <a:pt x="1862377" y="107078"/>
                  <a:pt x="1862965" y="106491"/>
                  <a:pt x="1864081" y="106432"/>
                </a:cubicBezTo>
                <a:lnTo>
                  <a:pt x="1910249" y="106432"/>
                </a:lnTo>
                <a:cubicBezTo>
                  <a:pt x="1911365" y="106491"/>
                  <a:pt x="1911952" y="107078"/>
                  <a:pt x="1912011" y="108194"/>
                </a:cubicBezTo>
                <a:lnTo>
                  <a:pt x="1912011" y="122644"/>
                </a:lnTo>
                <a:cubicBezTo>
                  <a:pt x="1915821" y="115669"/>
                  <a:pt x="1920535" y="110676"/>
                  <a:pt x="1926152" y="107666"/>
                </a:cubicBezTo>
                <a:cubicBezTo>
                  <a:pt x="1931769" y="104655"/>
                  <a:pt x="1937627" y="103187"/>
                  <a:pt x="1943729" y="103260"/>
                </a:cubicBezTo>
                <a:close/>
                <a:moveTo>
                  <a:pt x="1176804" y="103260"/>
                </a:moveTo>
                <a:cubicBezTo>
                  <a:pt x="1189585" y="103639"/>
                  <a:pt x="1200088" y="107698"/>
                  <a:pt x="1208314" y="115439"/>
                </a:cubicBezTo>
                <a:cubicBezTo>
                  <a:pt x="1216539" y="123179"/>
                  <a:pt x="1222631" y="132329"/>
                  <a:pt x="1226588" y="142889"/>
                </a:cubicBezTo>
                <a:cubicBezTo>
                  <a:pt x="1230545" y="153448"/>
                  <a:pt x="1232511" y="163147"/>
                  <a:pt x="1232488" y="171983"/>
                </a:cubicBezTo>
                <a:cubicBezTo>
                  <a:pt x="1232429" y="173804"/>
                  <a:pt x="1231489" y="174744"/>
                  <a:pt x="1229668" y="174803"/>
                </a:cubicBezTo>
                <a:lnTo>
                  <a:pt x="1146848" y="174803"/>
                </a:lnTo>
                <a:lnTo>
                  <a:pt x="1146848" y="181499"/>
                </a:lnTo>
                <a:cubicBezTo>
                  <a:pt x="1146797" y="200677"/>
                  <a:pt x="1147693" y="215009"/>
                  <a:pt x="1149536" y="224495"/>
                </a:cubicBezTo>
                <a:cubicBezTo>
                  <a:pt x="1151379" y="233981"/>
                  <a:pt x="1154477" y="240912"/>
                  <a:pt x="1158831" y="245288"/>
                </a:cubicBezTo>
                <a:cubicBezTo>
                  <a:pt x="1161298" y="247725"/>
                  <a:pt x="1164029" y="249458"/>
                  <a:pt x="1167025" y="250486"/>
                </a:cubicBezTo>
                <a:cubicBezTo>
                  <a:pt x="1170020" y="251514"/>
                  <a:pt x="1173280" y="252013"/>
                  <a:pt x="1176804" y="251984"/>
                </a:cubicBezTo>
                <a:cubicBezTo>
                  <a:pt x="1187253" y="251830"/>
                  <a:pt x="1196489" y="249054"/>
                  <a:pt x="1204514" y="243658"/>
                </a:cubicBezTo>
                <a:cubicBezTo>
                  <a:pt x="1212539" y="238261"/>
                  <a:pt x="1219044" y="231169"/>
                  <a:pt x="1224029" y="222380"/>
                </a:cubicBezTo>
                <a:cubicBezTo>
                  <a:pt x="1224411" y="221844"/>
                  <a:pt x="1224881" y="221506"/>
                  <a:pt x="1225439" y="221367"/>
                </a:cubicBezTo>
                <a:cubicBezTo>
                  <a:pt x="1225997" y="221227"/>
                  <a:pt x="1226467" y="221330"/>
                  <a:pt x="1226849" y="221675"/>
                </a:cubicBezTo>
                <a:lnTo>
                  <a:pt x="1228963" y="223790"/>
                </a:lnTo>
                <a:cubicBezTo>
                  <a:pt x="1229140" y="223988"/>
                  <a:pt x="1229228" y="224296"/>
                  <a:pt x="1229228" y="224715"/>
                </a:cubicBezTo>
                <a:cubicBezTo>
                  <a:pt x="1229228" y="225133"/>
                  <a:pt x="1229140" y="225530"/>
                  <a:pt x="1228963" y="225904"/>
                </a:cubicBezTo>
                <a:cubicBezTo>
                  <a:pt x="1223222" y="236103"/>
                  <a:pt x="1215850" y="244252"/>
                  <a:pt x="1206849" y="250354"/>
                </a:cubicBezTo>
                <a:cubicBezTo>
                  <a:pt x="1197847" y="256455"/>
                  <a:pt x="1187832" y="259583"/>
                  <a:pt x="1176804" y="259737"/>
                </a:cubicBezTo>
                <a:cubicBezTo>
                  <a:pt x="1158941" y="259164"/>
                  <a:pt x="1144183" y="251499"/>
                  <a:pt x="1132531" y="236741"/>
                </a:cubicBezTo>
                <a:cubicBezTo>
                  <a:pt x="1120879" y="221984"/>
                  <a:pt x="1114844" y="203569"/>
                  <a:pt x="1114425" y="181499"/>
                </a:cubicBezTo>
                <a:cubicBezTo>
                  <a:pt x="1114844" y="159428"/>
                  <a:pt x="1120879" y="141014"/>
                  <a:pt x="1132531" y="126256"/>
                </a:cubicBezTo>
                <a:cubicBezTo>
                  <a:pt x="1144183" y="111498"/>
                  <a:pt x="1158941" y="103833"/>
                  <a:pt x="1176804" y="103260"/>
                </a:cubicBezTo>
                <a:close/>
                <a:moveTo>
                  <a:pt x="952776" y="103260"/>
                </a:moveTo>
                <a:cubicBezTo>
                  <a:pt x="968753" y="103393"/>
                  <a:pt x="981117" y="108591"/>
                  <a:pt x="989869" y="118855"/>
                </a:cubicBezTo>
                <a:cubicBezTo>
                  <a:pt x="998621" y="129120"/>
                  <a:pt x="1003056" y="143657"/>
                  <a:pt x="1003173" y="162468"/>
                </a:cubicBezTo>
                <a:lnTo>
                  <a:pt x="1003173" y="248812"/>
                </a:lnTo>
                <a:lnTo>
                  <a:pt x="1019737" y="248812"/>
                </a:lnTo>
                <a:cubicBezTo>
                  <a:pt x="1020853" y="248871"/>
                  <a:pt x="1021441" y="249458"/>
                  <a:pt x="1021499" y="250574"/>
                </a:cubicBezTo>
                <a:lnTo>
                  <a:pt x="1021499" y="254803"/>
                </a:lnTo>
                <a:cubicBezTo>
                  <a:pt x="1021441" y="255919"/>
                  <a:pt x="1020853" y="256507"/>
                  <a:pt x="1019737" y="256565"/>
                </a:cubicBezTo>
                <a:lnTo>
                  <a:pt x="955948" y="256565"/>
                </a:lnTo>
                <a:cubicBezTo>
                  <a:pt x="954832" y="256507"/>
                  <a:pt x="954245" y="255919"/>
                  <a:pt x="954186" y="254803"/>
                </a:cubicBezTo>
                <a:lnTo>
                  <a:pt x="954186" y="250574"/>
                </a:lnTo>
                <a:cubicBezTo>
                  <a:pt x="954245" y="249458"/>
                  <a:pt x="954832" y="248871"/>
                  <a:pt x="955948" y="248812"/>
                </a:cubicBezTo>
                <a:lnTo>
                  <a:pt x="972160" y="248812"/>
                </a:lnTo>
                <a:lnTo>
                  <a:pt x="972160" y="144142"/>
                </a:lnTo>
                <a:cubicBezTo>
                  <a:pt x="971947" y="132739"/>
                  <a:pt x="969906" y="124355"/>
                  <a:pt x="966036" y="118987"/>
                </a:cubicBezTo>
                <a:cubicBezTo>
                  <a:pt x="962167" y="113620"/>
                  <a:pt x="957747" y="110962"/>
                  <a:pt x="952776" y="111014"/>
                </a:cubicBezTo>
                <a:cubicBezTo>
                  <a:pt x="944385" y="111131"/>
                  <a:pt x="937644" y="113892"/>
                  <a:pt x="932556" y="119296"/>
                </a:cubicBezTo>
                <a:cubicBezTo>
                  <a:pt x="927468" y="124700"/>
                  <a:pt x="923635" y="132042"/>
                  <a:pt x="921058" y="141322"/>
                </a:cubicBezTo>
                <a:lnTo>
                  <a:pt x="921058" y="248812"/>
                </a:lnTo>
                <a:lnTo>
                  <a:pt x="937270" y="248812"/>
                </a:lnTo>
                <a:cubicBezTo>
                  <a:pt x="938386" y="248871"/>
                  <a:pt x="938973" y="249458"/>
                  <a:pt x="939032" y="250574"/>
                </a:cubicBezTo>
                <a:lnTo>
                  <a:pt x="939032" y="254803"/>
                </a:lnTo>
                <a:cubicBezTo>
                  <a:pt x="938973" y="255919"/>
                  <a:pt x="938386" y="256507"/>
                  <a:pt x="937270" y="256565"/>
                </a:cubicBezTo>
                <a:lnTo>
                  <a:pt x="872776" y="256565"/>
                </a:lnTo>
                <a:cubicBezTo>
                  <a:pt x="871660" y="256507"/>
                  <a:pt x="871073" y="255919"/>
                  <a:pt x="871014" y="254803"/>
                </a:cubicBezTo>
                <a:lnTo>
                  <a:pt x="871014" y="250574"/>
                </a:lnTo>
                <a:cubicBezTo>
                  <a:pt x="871073" y="249458"/>
                  <a:pt x="871660" y="248871"/>
                  <a:pt x="872776" y="248812"/>
                </a:cubicBezTo>
                <a:lnTo>
                  <a:pt x="889692" y="248812"/>
                </a:lnTo>
                <a:lnTo>
                  <a:pt x="889692" y="113833"/>
                </a:lnTo>
                <a:lnTo>
                  <a:pt x="872776" y="113833"/>
                </a:lnTo>
                <a:cubicBezTo>
                  <a:pt x="872240" y="113819"/>
                  <a:pt x="871814" y="113672"/>
                  <a:pt x="871499" y="113393"/>
                </a:cubicBezTo>
                <a:cubicBezTo>
                  <a:pt x="871183" y="113114"/>
                  <a:pt x="871021" y="112791"/>
                  <a:pt x="871014" y="112423"/>
                </a:cubicBezTo>
                <a:lnTo>
                  <a:pt x="871014" y="108194"/>
                </a:lnTo>
                <a:cubicBezTo>
                  <a:pt x="871073" y="107078"/>
                  <a:pt x="871660" y="106491"/>
                  <a:pt x="872776" y="106432"/>
                </a:cubicBezTo>
                <a:lnTo>
                  <a:pt x="919296" y="106432"/>
                </a:lnTo>
                <a:cubicBezTo>
                  <a:pt x="920412" y="106491"/>
                  <a:pt x="921000" y="107078"/>
                  <a:pt x="921058" y="108194"/>
                </a:cubicBezTo>
                <a:lnTo>
                  <a:pt x="921058" y="122644"/>
                </a:lnTo>
                <a:cubicBezTo>
                  <a:pt x="924714" y="115669"/>
                  <a:pt x="929384" y="110676"/>
                  <a:pt x="935067" y="107666"/>
                </a:cubicBezTo>
                <a:cubicBezTo>
                  <a:pt x="940750" y="104655"/>
                  <a:pt x="946653" y="103187"/>
                  <a:pt x="952776" y="103260"/>
                </a:cubicBezTo>
                <a:close/>
                <a:moveTo>
                  <a:pt x="1597657" y="102203"/>
                </a:moveTo>
                <a:lnTo>
                  <a:pt x="1600829" y="102203"/>
                </a:lnTo>
                <a:cubicBezTo>
                  <a:pt x="1601945" y="102262"/>
                  <a:pt x="1602532" y="102849"/>
                  <a:pt x="1602591" y="103965"/>
                </a:cubicBezTo>
                <a:lnTo>
                  <a:pt x="1602591" y="146256"/>
                </a:lnTo>
                <a:cubicBezTo>
                  <a:pt x="1602532" y="147372"/>
                  <a:pt x="1601945" y="147960"/>
                  <a:pt x="1600829" y="148018"/>
                </a:cubicBezTo>
                <a:lnTo>
                  <a:pt x="1597657" y="148018"/>
                </a:lnTo>
                <a:cubicBezTo>
                  <a:pt x="1596541" y="147960"/>
                  <a:pt x="1595954" y="147372"/>
                  <a:pt x="1595895" y="146256"/>
                </a:cubicBezTo>
                <a:cubicBezTo>
                  <a:pt x="1595513" y="134920"/>
                  <a:pt x="1592312" y="126227"/>
                  <a:pt x="1586291" y="120177"/>
                </a:cubicBezTo>
                <a:cubicBezTo>
                  <a:pt x="1580271" y="114127"/>
                  <a:pt x="1573722" y="111072"/>
                  <a:pt x="1566644" y="111014"/>
                </a:cubicBezTo>
                <a:cubicBezTo>
                  <a:pt x="1560256" y="110977"/>
                  <a:pt x="1555322" y="112724"/>
                  <a:pt x="1551842" y="116256"/>
                </a:cubicBezTo>
                <a:cubicBezTo>
                  <a:pt x="1548362" y="119788"/>
                  <a:pt x="1546600" y="125324"/>
                  <a:pt x="1546555" y="132864"/>
                </a:cubicBezTo>
                <a:cubicBezTo>
                  <a:pt x="1546563" y="140750"/>
                  <a:pt x="1549279" y="146829"/>
                  <a:pt x="1554705" y="151102"/>
                </a:cubicBezTo>
                <a:cubicBezTo>
                  <a:pt x="1560131" y="155375"/>
                  <a:pt x="1568222" y="159164"/>
                  <a:pt x="1578978" y="162468"/>
                </a:cubicBezTo>
                <a:cubicBezTo>
                  <a:pt x="1589984" y="166073"/>
                  <a:pt x="1599074" y="171550"/>
                  <a:pt x="1606247" y="178900"/>
                </a:cubicBezTo>
                <a:cubicBezTo>
                  <a:pt x="1613421" y="186249"/>
                  <a:pt x="1617136" y="196044"/>
                  <a:pt x="1617393" y="208283"/>
                </a:cubicBezTo>
                <a:cubicBezTo>
                  <a:pt x="1617356" y="223070"/>
                  <a:pt x="1613553" y="235258"/>
                  <a:pt x="1605983" y="244847"/>
                </a:cubicBezTo>
                <a:cubicBezTo>
                  <a:pt x="1598413" y="254436"/>
                  <a:pt x="1587297" y="259399"/>
                  <a:pt x="1572635" y="259737"/>
                </a:cubicBezTo>
                <a:cubicBezTo>
                  <a:pt x="1567929" y="259686"/>
                  <a:pt x="1563861" y="259084"/>
                  <a:pt x="1560432" y="257931"/>
                </a:cubicBezTo>
                <a:cubicBezTo>
                  <a:pt x="1557003" y="256778"/>
                  <a:pt x="1553905" y="255383"/>
                  <a:pt x="1551137" y="253746"/>
                </a:cubicBezTo>
                <a:cubicBezTo>
                  <a:pt x="1549595" y="252828"/>
                  <a:pt x="1548009" y="252020"/>
                  <a:pt x="1546379" y="251323"/>
                </a:cubicBezTo>
                <a:cubicBezTo>
                  <a:pt x="1544749" y="250625"/>
                  <a:pt x="1542811" y="250258"/>
                  <a:pt x="1540564" y="250222"/>
                </a:cubicBezTo>
                <a:cubicBezTo>
                  <a:pt x="1538237" y="250178"/>
                  <a:pt x="1536284" y="250530"/>
                  <a:pt x="1534705" y="251279"/>
                </a:cubicBezTo>
                <a:cubicBezTo>
                  <a:pt x="1533127" y="252028"/>
                  <a:pt x="1532143" y="253438"/>
                  <a:pt x="1531754" y="255508"/>
                </a:cubicBezTo>
                <a:cubicBezTo>
                  <a:pt x="1531724" y="255875"/>
                  <a:pt x="1531519" y="256198"/>
                  <a:pt x="1531137" y="256477"/>
                </a:cubicBezTo>
                <a:cubicBezTo>
                  <a:pt x="1530755" y="256756"/>
                  <a:pt x="1530373" y="256903"/>
                  <a:pt x="1529991" y="256918"/>
                </a:cubicBezTo>
                <a:lnTo>
                  <a:pt x="1526820" y="256918"/>
                </a:lnTo>
                <a:cubicBezTo>
                  <a:pt x="1525704" y="256859"/>
                  <a:pt x="1525116" y="256272"/>
                  <a:pt x="1525058" y="255156"/>
                </a:cubicBezTo>
                <a:lnTo>
                  <a:pt x="1526467" y="202997"/>
                </a:lnTo>
                <a:cubicBezTo>
                  <a:pt x="1526526" y="201881"/>
                  <a:pt x="1527113" y="201293"/>
                  <a:pt x="1528229" y="201235"/>
                </a:cubicBezTo>
                <a:lnTo>
                  <a:pt x="1531754" y="201235"/>
                </a:lnTo>
                <a:cubicBezTo>
                  <a:pt x="1532870" y="201293"/>
                  <a:pt x="1533457" y="201881"/>
                  <a:pt x="1533516" y="202997"/>
                </a:cubicBezTo>
                <a:cubicBezTo>
                  <a:pt x="1533384" y="215985"/>
                  <a:pt x="1536908" y="227277"/>
                  <a:pt x="1544088" y="236874"/>
                </a:cubicBezTo>
                <a:cubicBezTo>
                  <a:pt x="1551269" y="246470"/>
                  <a:pt x="1560785" y="251507"/>
                  <a:pt x="1572635" y="251984"/>
                </a:cubicBezTo>
                <a:cubicBezTo>
                  <a:pt x="1580322" y="252050"/>
                  <a:pt x="1586445" y="249891"/>
                  <a:pt x="1591005" y="245508"/>
                </a:cubicBezTo>
                <a:cubicBezTo>
                  <a:pt x="1595565" y="241125"/>
                  <a:pt x="1597899" y="234120"/>
                  <a:pt x="1598010" y="224495"/>
                </a:cubicBezTo>
                <a:cubicBezTo>
                  <a:pt x="1598002" y="216279"/>
                  <a:pt x="1595198" y="209979"/>
                  <a:pt x="1589595" y="205596"/>
                </a:cubicBezTo>
                <a:cubicBezTo>
                  <a:pt x="1583993" y="201213"/>
                  <a:pt x="1575638" y="197292"/>
                  <a:pt x="1564529" y="193834"/>
                </a:cubicBezTo>
                <a:cubicBezTo>
                  <a:pt x="1553978" y="190229"/>
                  <a:pt x="1545564" y="185016"/>
                  <a:pt x="1539287" y="178195"/>
                </a:cubicBezTo>
                <a:cubicBezTo>
                  <a:pt x="1533009" y="171374"/>
                  <a:pt x="1529793" y="162372"/>
                  <a:pt x="1529639" y="151190"/>
                </a:cubicBezTo>
                <a:cubicBezTo>
                  <a:pt x="1530013" y="135779"/>
                  <a:pt x="1533846" y="123958"/>
                  <a:pt x="1541137" y="115727"/>
                </a:cubicBezTo>
                <a:cubicBezTo>
                  <a:pt x="1548428" y="107497"/>
                  <a:pt x="1556930" y="103341"/>
                  <a:pt x="1566644" y="103260"/>
                </a:cubicBezTo>
                <a:cubicBezTo>
                  <a:pt x="1570109" y="103282"/>
                  <a:pt x="1572870" y="103503"/>
                  <a:pt x="1574926" y="103921"/>
                </a:cubicBezTo>
                <a:cubicBezTo>
                  <a:pt x="1576981" y="104340"/>
                  <a:pt x="1578685" y="104824"/>
                  <a:pt x="1580036" y="105375"/>
                </a:cubicBezTo>
                <a:cubicBezTo>
                  <a:pt x="1581585" y="105926"/>
                  <a:pt x="1583244" y="106410"/>
                  <a:pt x="1585014" y="106829"/>
                </a:cubicBezTo>
                <a:cubicBezTo>
                  <a:pt x="1586783" y="107247"/>
                  <a:pt x="1588883" y="107467"/>
                  <a:pt x="1591313" y="107490"/>
                </a:cubicBezTo>
                <a:cubicBezTo>
                  <a:pt x="1592892" y="107453"/>
                  <a:pt x="1594052" y="107086"/>
                  <a:pt x="1594793" y="106388"/>
                </a:cubicBezTo>
                <a:cubicBezTo>
                  <a:pt x="1595535" y="105691"/>
                  <a:pt x="1595902" y="104883"/>
                  <a:pt x="1595895" y="103965"/>
                </a:cubicBezTo>
                <a:cubicBezTo>
                  <a:pt x="1595954" y="102849"/>
                  <a:pt x="1596541" y="102262"/>
                  <a:pt x="1597657" y="102203"/>
                </a:cubicBezTo>
                <a:close/>
                <a:moveTo>
                  <a:pt x="1407157" y="102203"/>
                </a:moveTo>
                <a:lnTo>
                  <a:pt x="1410329" y="102203"/>
                </a:lnTo>
                <a:cubicBezTo>
                  <a:pt x="1411445" y="102262"/>
                  <a:pt x="1412032" y="102849"/>
                  <a:pt x="1412091" y="103965"/>
                </a:cubicBezTo>
                <a:lnTo>
                  <a:pt x="1412091" y="146256"/>
                </a:lnTo>
                <a:cubicBezTo>
                  <a:pt x="1412032" y="147372"/>
                  <a:pt x="1411445" y="147960"/>
                  <a:pt x="1410329" y="148018"/>
                </a:cubicBezTo>
                <a:lnTo>
                  <a:pt x="1407157" y="148018"/>
                </a:lnTo>
                <a:cubicBezTo>
                  <a:pt x="1406041" y="147960"/>
                  <a:pt x="1405453" y="147372"/>
                  <a:pt x="1405395" y="146256"/>
                </a:cubicBezTo>
                <a:cubicBezTo>
                  <a:pt x="1405013" y="134920"/>
                  <a:pt x="1401812" y="126227"/>
                  <a:pt x="1395791" y="120177"/>
                </a:cubicBezTo>
                <a:cubicBezTo>
                  <a:pt x="1389771" y="114127"/>
                  <a:pt x="1383221" y="111072"/>
                  <a:pt x="1376144" y="111014"/>
                </a:cubicBezTo>
                <a:cubicBezTo>
                  <a:pt x="1369756" y="110977"/>
                  <a:pt x="1364822" y="112724"/>
                  <a:pt x="1361342" y="116256"/>
                </a:cubicBezTo>
                <a:cubicBezTo>
                  <a:pt x="1357862" y="119788"/>
                  <a:pt x="1356099" y="125324"/>
                  <a:pt x="1356055" y="132864"/>
                </a:cubicBezTo>
                <a:cubicBezTo>
                  <a:pt x="1356063" y="140750"/>
                  <a:pt x="1358779" y="146829"/>
                  <a:pt x="1364205" y="151102"/>
                </a:cubicBezTo>
                <a:cubicBezTo>
                  <a:pt x="1369631" y="155375"/>
                  <a:pt x="1377722" y="159164"/>
                  <a:pt x="1388478" y="162468"/>
                </a:cubicBezTo>
                <a:cubicBezTo>
                  <a:pt x="1399484" y="166073"/>
                  <a:pt x="1408574" y="171550"/>
                  <a:pt x="1415747" y="178900"/>
                </a:cubicBezTo>
                <a:cubicBezTo>
                  <a:pt x="1422921" y="186249"/>
                  <a:pt x="1426636" y="196044"/>
                  <a:pt x="1426893" y="208283"/>
                </a:cubicBezTo>
                <a:cubicBezTo>
                  <a:pt x="1426856" y="223070"/>
                  <a:pt x="1423053" y="235258"/>
                  <a:pt x="1415483" y="244847"/>
                </a:cubicBezTo>
                <a:cubicBezTo>
                  <a:pt x="1407913" y="254436"/>
                  <a:pt x="1396797" y="259399"/>
                  <a:pt x="1382135" y="259737"/>
                </a:cubicBezTo>
                <a:cubicBezTo>
                  <a:pt x="1377428" y="259686"/>
                  <a:pt x="1373361" y="259084"/>
                  <a:pt x="1369932" y="257931"/>
                </a:cubicBezTo>
                <a:cubicBezTo>
                  <a:pt x="1366503" y="256778"/>
                  <a:pt x="1363405" y="255383"/>
                  <a:pt x="1360637" y="253746"/>
                </a:cubicBezTo>
                <a:cubicBezTo>
                  <a:pt x="1359095" y="252828"/>
                  <a:pt x="1357509" y="252020"/>
                  <a:pt x="1355879" y="251323"/>
                </a:cubicBezTo>
                <a:cubicBezTo>
                  <a:pt x="1354249" y="250625"/>
                  <a:pt x="1352311" y="250258"/>
                  <a:pt x="1350064" y="250222"/>
                </a:cubicBezTo>
                <a:cubicBezTo>
                  <a:pt x="1347737" y="250178"/>
                  <a:pt x="1345784" y="250530"/>
                  <a:pt x="1344205" y="251279"/>
                </a:cubicBezTo>
                <a:cubicBezTo>
                  <a:pt x="1342626" y="252028"/>
                  <a:pt x="1341643" y="253438"/>
                  <a:pt x="1341254" y="255508"/>
                </a:cubicBezTo>
                <a:cubicBezTo>
                  <a:pt x="1341224" y="255875"/>
                  <a:pt x="1341018" y="256198"/>
                  <a:pt x="1340637" y="256477"/>
                </a:cubicBezTo>
                <a:cubicBezTo>
                  <a:pt x="1340255" y="256756"/>
                  <a:pt x="1339873" y="256903"/>
                  <a:pt x="1339491" y="256918"/>
                </a:cubicBezTo>
                <a:lnTo>
                  <a:pt x="1336320" y="256918"/>
                </a:lnTo>
                <a:cubicBezTo>
                  <a:pt x="1335204" y="256859"/>
                  <a:pt x="1334616" y="256272"/>
                  <a:pt x="1334557" y="255156"/>
                </a:cubicBezTo>
                <a:lnTo>
                  <a:pt x="1335967" y="202997"/>
                </a:lnTo>
                <a:cubicBezTo>
                  <a:pt x="1336026" y="201881"/>
                  <a:pt x="1336613" y="201293"/>
                  <a:pt x="1337729" y="201235"/>
                </a:cubicBezTo>
                <a:lnTo>
                  <a:pt x="1341254" y="201235"/>
                </a:lnTo>
                <a:cubicBezTo>
                  <a:pt x="1342370" y="201293"/>
                  <a:pt x="1342957" y="201881"/>
                  <a:pt x="1343016" y="202997"/>
                </a:cubicBezTo>
                <a:cubicBezTo>
                  <a:pt x="1342883" y="215985"/>
                  <a:pt x="1346408" y="227277"/>
                  <a:pt x="1353588" y="236874"/>
                </a:cubicBezTo>
                <a:cubicBezTo>
                  <a:pt x="1360769" y="246470"/>
                  <a:pt x="1370284" y="251507"/>
                  <a:pt x="1382135" y="251984"/>
                </a:cubicBezTo>
                <a:cubicBezTo>
                  <a:pt x="1389822" y="252050"/>
                  <a:pt x="1395945" y="249891"/>
                  <a:pt x="1400505" y="245508"/>
                </a:cubicBezTo>
                <a:cubicBezTo>
                  <a:pt x="1405065" y="241125"/>
                  <a:pt x="1407399" y="234120"/>
                  <a:pt x="1407509" y="224495"/>
                </a:cubicBezTo>
                <a:cubicBezTo>
                  <a:pt x="1407502" y="216279"/>
                  <a:pt x="1404697" y="209979"/>
                  <a:pt x="1399095" y="205596"/>
                </a:cubicBezTo>
                <a:cubicBezTo>
                  <a:pt x="1393493" y="201213"/>
                  <a:pt x="1385138" y="197292"/>
                  <a:pt x="1374029" y="193834"/>
                </a:cubicBezTo>
                <a:cubicBezTo>
                  <a:pt x="1363478" y="190229"/>
                  <a:pt x="1355064" y="185016"/>
                  <a:pt x="1348787" y="178195"/>
                </a:cubicBezTo>
                <a:cubicBezTo>
                  <a:pt x="1342509" y="171374"/>
                  <a:pt x="1339293" y="162372"/>
                  <a:pt x="1339139" y="151190"/>
                </a:cubicBezTo>
                <a:cubicBezTo>
                  <a:pt x="1339513" y="135779"/>
                  <a:pt x="1343346" y="123958"/>
                  <a:pt x="1350637" y="115727"/>
                </a:cubicBezTo>
                <a:cubicBezTo>
                  <a:pt x="1357928" y="107497"/>
                  <a:pt x="1366430" y="103341"/>
                  <a:pt x="1376144" y="103260"/>
                </a:cubicBezTo>
                <a:cubicBezTo>
                  <a:pt x="1379609" y="103282"/>
                  <a:pt x="1382370" y="103503"/>
                  <a:pt x="1384425" y="103921"/>
                </a:cubicBezTo>
                <a:cubicBezTo>
                  <a:pt x="1386481" y="104340"/>
                  <a:pt x="1388185" y="104824"/>
                  <a:pt x="1389536" y="105375"/>
                </a:cubicBezTo>
                <a:cubicBezTo>
                  <a:pt x="1391085" y="105926"/>
                  <a:pt x="1392744" y="106410"/>
                  <a:pt x="1394514" y="106829"/>
                </a:cubicBezTo>
                <a:cubicBezTo>
                  <a:pt x="1396283" y="107247"/>
                  <a:pt x="1398383" y="107467"/>
                  <a:pt x="1400813" y="107490"/>
                </a:cubicBezTo>
                <a:cubicBezTo>
                  <a:pt x="1402392" y="107453"/>
                  <a:pt x="1403552" y="107086"/>
                  <a:pt x="1404293" y="106388"/>
                </a:cubicBezTo>
                <a:cubicBezTo>
                  <a:pt x="1405035" y="105691"/>
                  <a:pt x="1405402" y="104883"/>
                  <a:pt x="1405395" y="103965"/>
                </a:cubicBezTo>
                <a:cubicBezTo>
                  <a:pt x="1405453" y="102849"/>
                  <a:pt x="1406041" y="102262"/>
                  <a:pt x="1407157" y="102203"/>
                </a:cubicBezTo>
                <a:close/>
                <a:moveTo>
                  <a:pt x="597532" y="102203"/>
                </a:moveTo>
                <a:lnTo>
                  <a:pt x="600704" y="102203"/>
                </a:lnTo>
                <a:cubicBezTo>
                  <a:pt x="601820" y="102262"/>
                  <a:pt x="602407" y="102849"/>
                  <a:pt x="602466" y="103965"/>
                </a:cubicBezTo>
                <a:lnTo>
                  <a:pt x="602466" y="146256"/>
                </a:lnTo>
                <a:cubicBezTo>
                  <a:pt x="602407" y="147372"/>
                  <a:pt x="601820" y="147960"/>
                  <a:pt x="600704" y="148018"/>
                </a:cubicBezTo>
                <a:lnTo>
                  <a:pt x="597532" y="148018"/>
                </a:lnTo>
                <a:cubicBezTo>
                  <a:pt x="596416" y="147960"/>
                  <a:pt x="595829" y="147372"/>
                  <a:pt x="595770" y="146256"/>
                </a:cubicBezTo>
                <a:cubicBezTo>
                  <a:pt x="595388" y="134920"/>
                  <a:pt x="592187" y="126227"/>
                  <a:pt x="586166" y="120177"/>
                </a:cubicBezTo>
                <a:cubicBezTo>
                  <a:pt x="580146" y="114127"/>
                  <a:pt x="573596" y="111072"/>
                  <a:pt x="566519" y="111014"/>
                </a:cubicBezTo>
                <a:cubicBezTo>
                  <a:pt x="560131" y="110977"/>
                  <a:pt x="555197" y="112724"/>
                  <a:pt x="551717" y="116256"/>
                </a:cubicBezTo>
                <a:cubicBezTo>
                  <a:pt x="548237" y="119788"/>
                  <a:pt x="546474" y="125324"/>
                  <a:pt x="546430" y="132864"/>
                </a:cubicBezTo>
                <a:cubicBezTo>
                  <a:pt x="546438" y="140750"/>
                  <a:pt x="549154" y="146829"/>
                  <a:pt x="554580" y="151102"/>
                </a:cubicBezTo>
                <a:cubicBezTo>
                  <a:pt x="560006" y="155375"/>
                  <a:pt x="568097" y="159164"/>
                  <a:pt x="578854" y="162468"/>
                </a:cubicBezTo>
                <a:cubicBezTo>
                  <a:pt x="589859" y="166073"/>
                  <a:pt x="598949" y="171550"/>
                  <a:pt x="606122" y="178900"/>
                </a:cubicBezTo>
                <a:cubicBezTo>
                  <a:pt x="613296" y="186249"/>
                  <a:pt x="617011" y="196044"/>
                  <a:pt x="617268" y="208283"/>
                </a:cubicBezTo>
                <a:cubicBezTo>
                  <a:pt x="617231" y="223070"/>
                  <a:pt x="613428" y="235258"/>
                  <a:pt x="605858" y="244847"/>
                </a:cubicBezTo>
                <a:cubicBezTo>
                  <a:pt x="598288" y="254436"/>
                  <a:pt x="587172" y="259399"/>
                  <a:pt x="572510" y="259737"/>
                </a:cubicBezTo>
                <a:cubicBezTo>
                  <a:pt x="567803" y="259686"/>
                  <a:pt x="563736" y="259084"/>
                  <a:pt x="560307" y="257931"/>
                </a:cubicBezTo>
                <a:cubicBezTo>
                  <a:pt x="556879" y="256778"/>
                  <a:pt x="553780" y="255383"/>
                  <a:pt x="551012" y="253746"/>
                </a:cubicBezTo>
                <a:cubicBezTo>
                  <a:pt x="549470" y="252828"/>
                  <a:pt x="547884" y="252020"/>
                  <a:pt x="546254" y="251323"/>
                </a:cubicBezTo>
                <a:cubicBezTo>
                  <a:pt x="544624" y="250625"/>
                  <a:pt x="542686" y="250258"/>
                  <a:pt x="540439" y="250222"/>
                </a:cubicBezTo>
                <a:cubicBezTo>
                  <a:pt x="538112" y="250178"/>
                  <a:pt x="536159" y="250530"/>
                  <a:pt x="534580" y="251279"/>
                </a:cubicBezTo>
                <a:cubicBezTo>
                  <a:pt x="533001" y="252028"/>
                  <a:pt x="532018" y="253438"/>
                  <a:pt x="531629" y="255508"/>
                </a:cubicBezTo>
                <a:cubicBezTo>
                  <a:pt x="531599" y="255875"/>
                  <a:pt x="531394" y="256198"/>
                  <a:pt x="531012" y="256477"/>
                </a:cubicBezTo>
                <a:cubicBezTo>
                  <a:pt x="530630" y="256756"/>
                  <a:pt x="530248" y="256903"/>
                  <a:pt x="529866" y="256918"/>
                </a:cubicBezTo>
                <a:lnTo>
                  <a:pt x="526695" y="256918"/>
                </a:lnTo>
                <a:cubicBezTo>
                  <a:pt x="525579" y="256859"/>
                  <a:pt x="524991" y="256272"/>
                  <a:pt x="524932" y="255156"/>
                </a:cubicBezTo>
                <a:lnTo>
                  <a:pt x="526342" y="202997"/>
                </a:lnTo>
                <a:cubicBezTo>
                  <a:pt x="526401" y="201881"/>
                  <a:pt x="526988" y="201293"/>
                  <a:pt x="528104" y="201235"/>
                </a:cubicBezTo>
                <a:lnTo>
                  <a:pt x="531629" y="201235"/>
                </a:lnTo>
                <a:cubicBezTo>
                  <a:pt x="532745" y="201293"/>
                  <a:pt x="533332" y="201881"/>
                  <a:pt x="533391" y="202997"/>
                </a:cubicBezTo>
                <a:cubicBezTo>
                  <a:pt x="533258" y="215985"/>
                  <a:pt x="536783" y="227277"/>
                  <a:pt x="543963" y="236874"/>
                </a:cubicBezTo>
                <a:cubicBezTo>
                  <a:pt x="551144" y="246470"/>
                  <a:pt x="560660" y="251507"/>
                  <a:pt x="572510" y="251984"/>
                </a:cubicBezTo>
                <a:cubicBezTo>
                  <a:pt x="580197" y="252050"/>
                  <a:pt x="586321" y="249891"/>
                  <a:pt x="590880" y="245508"/>
                </a:cubicBezTo>
                <a:cubicBezTo>
                  <a:pt x="595440" y="241125"/>
                  <a:pt x="597774" y="234120"/>
                  <a:pt x="597884" y="224495"/>
                </a:cubicBezTo>
                <a:cubicBezTo>
                  <a:pt x="597877" y="216279"/>
                  <a:pt x="595072" y="209979"/>
                  <a:pt x="589470" y="205596"/>
                </a:cubicBezTo>
                <a:cubicBezTo>
                  <a:pt x="583868" y="201213"/>
                  <a:pt x="575513" y="197292"/>
                  <a:pt x="564404" y="193834"/>
                </a:cubicBezTo>
                <a:cubicBezTo>
                  <a:pt x="553853" y="190229"/>
                  <a:pt x="545439" y="185016"/>
                  <a:pt x="539162" y="178195"/>
                </a:cubicBezTo>
                <a:cubicBezTo>
                  <a:pt x="532884" y="171374"/>
                  <a:pt x="529668" y="162372"/>
                  <a:pt x="529514" y="151190"/>
                </a:cubicBezTo>
                <a:cubicBezTo>
                  <a:pt x="529888" y="135779"/>
                  <a:pt x="533721" y="123958"/>
                  <a:pt x="541012" y="115727"/>
                </a:cubicBezTo>
                <a:cubicBezTo>
                  <a:pt x="548303" y="107497"/>
                  <a:pt x="556805" y="103341"/>
                  <a:pt x="566519" y="103260"/>
                </a:cubicBezTo>
                <a:cubicBezTo>
                  <a:pt x="569984" y="103282"/>
                  <a:pt x="572745" y="103503"/>
                  <a:pt x="574801" y="103921"/>
                </a:cubicBezTo>
                <a:cubicBezTo>
                  <a:pt x="576856" y="104340"/>
                  <a:pt x="578560" y="104824"/>
                  <a:pt x="579911" y="105375"/>
                </a:cubicBezTo>
                <a:cubicBezTo>
                  <a:pt x="581460" y="105926"/>
                  <a:pt x="583119" y="106410"/>
                  <a:pt x="584889" y="106829"/>
                </a:cubicBezTo>
                <a:cubicBezTo>
                  <a:pt x="586658" y="107247"/>
                  <a:pt x="588758" y="107467"/>
                  <a:pt x="591188" y="107490"/>
                </a:cubicBezTo>
                <a:cubicBezTo>
                  <a:pt x="592767" y="107453"/>
                  <a:pt x="593927" y="107086"/>
                  <a:pt x="594669" y="106388"/>
                </a:cubicBezTo>
                <a:cubicBezTo>
                  <a:pt x="595410" y="105691"/>
                  <a:pt x="595777" y="104883"/>
                  <a:pt x="595770" y="103965"/>
                </a:cubicBezTo>
                <a:cubicBezTo>
                  <a:pt x="595829" y="102849"/>
                  <a:pt x="596416" y="102262"/>
                  <a:pt x="597532" y="102203"/>
                </a:cubicBezTo>
                <a:close/>
                <a:moveTo>
                  <a:pt x="66608" y="13392"/>
                </a:moveTo>
                <a:lnTo>
                  <a:pt x="66608" y="121939"/>
                </a:lnTo>
                <a:lnTo>
                  <a:pt x="96565" y="121939"/>
                </a:lnTo>
                <a:cubicBezTo>
                  <a:pt x="105896" y="122401"/>
                  <a:pt x="112872" y="118921"/>
                  <a:pt x="117490" y="111498"/>
                </a:cubicBezTo>
                <a:cubicBezTo>
                  <a:pt x="122108" y="104075"/>
                  <a:pt x="124414" y="89934"/>
                  <a:pt x="124406" y="69075"/>
                </a:cubicBezTo>
                <a:cubicBezTo>
                  <a:pt x="124583" y="47019"/>
                  <a:pt x="121763" y="32100"/>
                  <a:pt x="115948" y="24317"/>
                </a:cubicBezTo>
                <a:cubicBezTo>
                  <a:pt x="110133" y="16535"/>
                  <a:pt x="100265" y="12893"/>
                  <a:pt x="86344" y="13392"/>
                </a:cubicBezTo>
                <a:close/>
                <a:moveTo>
                  <a:pt x="1762" y="5639"/>
                </a:moveTo>
                <a:lnTo>
                  <a:pt x="84582" y="5639"/>
                </a:lnTo>
                <a:cubicBezTo>
                  <a:pt x="98990" y="5634"/>
                  <a:pt x="112191" y="7993"/>
                  <a:pt x="124184" y="12713"/>
                </a:cubicBezTo>
                <a:cubicBezTo>
                  <a:pt x="136178" y="17434"/>
                  <a:pt x="145802" y="24543"/>
                  <a:pt x="153057" y="34042"/>
                </a:cubicBezTo>
                <a:cubicBezTo>
                  <a:pt x="160312" y="43540"/>
                  <a:pt x="164036" y="55452"/>
                  <a:pt x="164230" y="69780"/>
                </a:cubicBezTo>
                <a:cubicBezTo>
                  <a:pt x="164032" y="81638"/>
                  <a:pt x="161609" y="91167"/>
                  <a:pt x="156960" y="98366"/>
                </a:cubicBezTo>
                <a:cubicBezTo>
                  <a:pt x="152311" y="105564"/>
                  <a:pt x="146624" y="111177"/>
                  <a:pt x="139900" y="115204"/>
                </a:cubicBezTo>
                <a:cubicBezTo>
                  <a:pt x="133176" y="119230"/>
                  <a:pt x="126601" y="122415"/>
                  <a:pt x="120177" y="124758"/>
                </a:cubicBezTo>
                <a:cubicBezTo>
                  <a:pt x="135383" y="128628"/>
                  <a:pt x="148672" y="135955"/>
                  <a:pt x="160045" y="146741"/>
                </a:cubicBezTo>
                <a:cubicBezTo>
                  <a:pt x="171418" y="157527"/>
                  <a:pt x="177395" y="172872"/>
                  <a:pt x="177975" y="192776"/>
                </a:cubicBezTo>
                <a:cubicBezTo>
                  <a:pt x="177644" y="210761"/>
                  <a:pt x="173293" y="224366"/>
                  <a:pt x="164922" y="233592"/>
                </a:cubicBezTo>
                <a:cubicBezTo>
                  <a:pt x="156551" y="242819"/>
                  <a:pt x="146143" y="249010"/>
                  <a:pt x="133700" y="252166"/>
                </a:cubicBezTo>
                <a:cubicBezTo>
                  <a:pt x="121256" y="255323"/>
                  <a:pt x="108760" y="256789"/>
                  <a:pt x="96212" y="256565"/>
                </a:cubicBezTo>
                <a:lnTo>
                  <a:pt x="1762" y="256565"/>
                </a:lnTo>
                <a:cubicBezTo>
                  <a:pt x="646" y="256507"/>
                  <a:pt x="59" y="255919"/>
                  <a:pt x="0" y="254803"/>
                </a:cubicBezTo>
                <a:lnTo>
                  <a:pt x="0" y="250574"/>
                </a:lnTo>
                <a:cubicBezTo>
                  <a:pt x="59" y="249458"/>
                  <a:pt x="646" y="248871"/>
                  <a:pt x="1762" y="248812"/>
                </a:cubicBezTo>
                <a:lnTo>
                  <a:pt x="26432" y="248812"/>
                </a:lnTo>
                <a:lnTo>
                  <a:pt x="26432" y="13392"/>
                </a:lnTo>
                <a:lnTo>
                  <a:pt x="1762" y="13392"/>
                </a:lnTo>
                <a:cubicBezTo>
                  <a:pt x="646" y="13333"/>
                  <a:pt x="59" y="12746"/>
                  <a:pt x="0" y="11630"/>
                </a:cubicBezTo>
                <a:lnTo>
                  <a:pt x="0" y="7401"/>
                </a:lnTo>
                <a:cubicBezTo>
                  <a:pt x="59" y="6285"/>
                  <a:pt x="646" y="5697"/>
                  <a:pt x="1762" y="5639"/>
                </a:cubicBezTo>
                <a:close/>
                <a:moveTo>
                  <a:pt x="745389" y="352"/>
                </a:moveTo>
                <a:cubicBezTo>
                  <a:pt x="751879" y="521"/>
                  <a:pt x="757224" y="2827"/>
                  <a:pt x="761424" y="7269"/>
                </a:cubicBezTo>
                <a:cubicBezTo>
                  <a:pt x="765624" y="11711"/>
                  <a:pt x="767797" y="17276"/>
                  <a:pt x="767944" y="23965"/>
                </a:cubicBezTo>
                <a:cubicBezTo>
                  <a:pt x="767797" y="30470"/>
                  <a:pt x="765624" y="35874"/>
                  <a:pt x="761424" y="40176"/>
                </a:cubicBezTo>
                <a:cubicBezTo>
                  <a:pt x="757224" y="44479"/>
                  <a:pt x="751879" y="46711"/>
                  <a:pt x="745389" y="46872"/>
                </a:cubicBezTo>
                <a:cubicBezTo>
                  <a:pt x="738729" y="46711"/>
                  <a:pt x="733281" y="44479"/>
                  <a:pt x="729045" y="40176"/>
                </a:cubicBezTo>
                <a:cubicBezTo>
                  <a:pt x="724808" y="35874"/>
                  <a:pt x="722620" y="30470"/>
                  <a:pt x="722481" y="23965"/>
                </a:cubicBezTo>
                <a:cubicBezTo>
                  <a:pt x="722620" y="17276"/>
                  <a:pt x="724808" y="11711"/>
                  <a:pt x="729045" y="7269"/>
                </a:cubicBezTo>
                <a:cubicBezTo>
                  <a:pt x="733281" y="2827"/>
                  <a:pt x="738729" y="521"/>
                  <a:pt x="745389" y="352"/>
                </a:cubicBezTo>
                <a:close/>
                <a:moveTo>
                  <a:pt x="2862796" y="0"/>
                </a:moveTo>
                <a:lnTo>
                  <a:pt x="2908611" y="0"/>
                </a:lnTo>
                <a:cubicBezTo>
                  <a:pt x="2909727" y="59"/>
                  <a:pt x="2910315" y="646"/>
                  <a:pt x="2910373" y="1762"/>
                </a:cubicBezTo>
                <a:lnTo>
                  <a:pt x="2910373" y="248812"/>
                </a:lnTo>
                <a:lnTo>
                  <a:pt x="2926937" y="248812"/>
                </a:lnTo>
                <a:cubicBezTo>
                  <a:pt x="2928053" y="248871"/>
                  <a:pt x="2928641" y="249458"/>
                  <a:pt x="2928699" y="250574"/>
                </a:cubicBezTo>
                <a:lnTo>
                  <a:pt x="2928699" y="254803"/>
                </a:lnTo>
                <a:cubicBezTo>
                  <a:pt x="2928641" y="255919"/>
                  <a:pt x="2928053" y="256507"/>
                  <a:pt x="2926937" y="256565"/>
                </a:cubicBezTo>
                <a:lnTo>
                  <a:pt x="2862796" y="256565"/>
                </a:lnTo>
                <a:cubicBezTo>
                  <a:pt x="2861680" y="256507"/>
                  <a:pt x="2861093" y="255919"/>
                  <a:pt x="2861034" y="254803"/>
                </a:cubicBezTo>
                <a:lnTo>
                  <a:pt x="2861034" y="250574"/>
                </a:lnTo>
                <a:cubicBezTo>
                  <a:pt x="2861093" y="249458"/>
                  <a:pt x="2861680" y="248871"/>
                  <a:pt x="2862796" y="248812"/>
                </a:cubicBezTo>
                <a:lnTo>
                  <a:pt x="2879008" y="248812"/>
                </a:lnTo>
                <a:lnTo>
                  <a:pt x="2879008" y="7753"/>
                </a:lnTo>
                <a:lnTo>
                  <a:pt x="2862796" y="7753"/>
                </a:lnTo>
                <a:cubicBezTo>
                  <a:pt x="2861680" y="7694"/>
                  <a:pt x="2861093" y="7107"/>
                  <a:pt x="2861034" y="5991"/>
                </a:cubicBezTo>
                <a:lnTo>
                  <a:pt x="2861034" y="1762"/>
                </a:lnTo>
                <a:cubicBezTo>
                  <a:pt x="2861093" y="646"/>
                  <a:pt x="2861680" y="59"/>
                  <a:pt x="2862796" y="0"/>
                </a:cubicBezTo>
                <a:close/>
                <a:moveTo>
                  <a:pt x="2491950" y="0"/>
                </a:moveTo>
                <a:lnTo>
                  <a:pt x="2538117" y="0"/>
                </a:lnTo>
                <a:cubicBezTo>
                  <a:pt x="2539234" y="59"/>
                  <a:pt x="2539821" y="646"/>
                  <a:pt x="2539879" y="1762"/>
                </a:cubicBezTo>
                <a:lnTo>
                  <a:pt x="2539879" y="248812"/>
                </a:lnTo>
                <a:lnTo>
                  <a:pt x="2556443" y="248812"/>
                </a:lnTo>
                <a:cubicBezTo>
                  <a:pt x="2557560" y="248871"/>
                  <a:pt x="2558147" y="249458"/>
                  <a:pt x="2558206" y="250574"/>
                </a:cubicBezTo>
                <a:lnTo>
                  <a:pt x="2558206" y="254803"/>
                </a:lnTo>
                <a:cubicBezTo>
                  <a:pt x="2558147" y="255919"/>
                  <a:pt x="2557560" y="256507"/>
                  <a:pt x="2556443" y="256565"/>
                </a:cubicBezTo>
                <a:lnTo>
                  <a:pt x="2510276" y="256565"/>
                </a:lnTo>
                <a:cubicBezTo>
                  <a:pt x="2509160" y="256507"/>
                  <a:pt x="2508573" y="255919"/>
                  <a:pt x="2508514" y="254803"/>
                </a:cubicBezTo>
                <a:lnTo>
                  <a:pt x="2508514" y="245640"/>
                </a:lnTo>
                <a:cubicBezTo>
                  <a:pt x="2506024" y="249157"/>
                  <a:pt x="2502456" y="252344"/>
                  <a:pt x="2497809" y="255200"/>
                </a:cubicBezTo>
                <a:cubicBezTo>
                  <a:pt x="2493161" y="258056"/>
                  <a:pt x="2487566" y="259568"/>
                  <a:pt x="2481024" y="259737"/>
                </a:cubicBezTo>
                <a:cubicBezTo>
                  <a:pt x="2469058" y="259502"/>
                  <a:pt x="2458454" y="255704"/>
                  <a:pt x="2449215" y="248342"/>
                </a:cubicBezTo>
                <a:cubicBezTo>
                  <a:pt x="2439976" y="240980"/>
                  <a:pt x="2432714" y="231465"/>
                  <a:pt x="2427430" y="219796"/>
                </a:cubicBezTo>
                <a:cubicBezTo>
                  <a:pt x="2422146" y="208126"/>
                  <a:pt x="2419452" y="195713"/>
                  <a:pt x="2419350" y="182556"/>
                </a:cubicBezTo>
                <a:cubicBezTo>
                  <a:pt x="2419481" y="169262"/>
                  <a:pt x="2422352" y="156614"/>
                  <a:pt x="2427965" y="144612"/>
                </a:cubicBezTo>
                <a:cubicBezTo>
                  <a:pt x="2433578" y="132610"/>
                  <a:pt x="2441148" y="122781"/>
                  <a:pt x="2450677" y="115125"/>
                </a:cubicBezTo>
                <a:cubicBezTo>
                  <a:pt x="2460205" y="107470"/>
                  <a:pt x="2470909" y="103515"/>
                  <a:pt x="2482786" y="103260"/>
                </a:cubicBezTo>
                <a:cubicBezTo>
                  <a:pt x="2487912" y="103297"/>
                  <a:pt x="2492640" y="104281"/>
                  <a:pt x="2496972" y="106212"/>
                </a:cubicBezTo>
                <a:cubicBezTo>
                  <a:pt x="2501304" y="108143"/>
                  <a:pt x="2505151" y="110801"/>
                  <a:pt x="2508514" y="114186"/>
                </a:cubicBezTo>
                <a:lnTo>
                  <a:pt x="2508514" y="7753"/>
                </a:lnTo>
                <a:lnTo>
                  <a:pt x="2491950" y="7753"/>
                </a:lnTo>
                <a:cubicBezTo>
                  <a:pt x="2490834" y="7694"/>
                  <a:pt x="2490246" y="7107"/>
                  <a:pt x="2490188" y="5991"/>
                </a:cubicBezTo>
                <a:lnTo>
                  <a:pt x="2490188" y="1762"/>
                </a:lnTo>
                <a:cubicBezTo>
                  <a:pt x="2490246" y="646"/>
                  <a:pt x="2490834" y="59"/>
                  <a:pt x="2491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50000"/>
              </a:lnSpc>
            </a:pPr>
            <a:endParaRPr lang="zh-CN" altLang="en-US" sz="2800" spc="600" dirty="0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  <a:cs typeface="Times New Roman" panose="02020603050405020304" pitchFamily="18" charset="0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CA77FDE6-87BD-49C8-BD0A-3EC6BCB2095E}"/>
              </a:ext>
            </a:extLst>
          </p:cNvPr>
          <p:cNvGrpSpPr/>
          <p:nvPr/>
        </p:nvGrpSpPr>
        <p:grpSpPr>
          <a:xfrm>
            <a:off x="4860776" y="1752601"/>
            <a:ext cx="2505588" cy="3949152"/>
            <a:chOff x="911567" y="750567"/>
            <a:chExt cx="3022074" cy="5356865"/>
          </a:xfrm>
        </p:grpSpPr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1A3866E0-004B-4D62-9C7A-C6B2082445C0}"/>
                </a:ext>
              </a:extLst>
            </p:cNvPr>
            <p:cNvSpPr/>
            <p:nvPr/>
          </p:nvSpPr>
          <p:spPr>
            <a:xfrm>
              <a:off x="911567" y="750567"/>
              <a:ext cx="3022074" cy="535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54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E8A95160-C935-4B33-BCFB-5152CFE5D8A4}"/>
                </a:ext>
              </a:extLst>
            </p:cNvPr>
            <p:cNvSpPr/>
            <p:nvPr/>
          </p:nvSpPr>
          <p:spPr>
            <a:xfrm>
              <a:off x="1009650" y="856344"/>
              <a:ext cx="2825908" cy="514531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图片包含 服装, 人员, 西装, 戴着&#10;&#10;已生成极高可信度的说明">
            <a:extLst>
              <a:ext uri="{FF2B5EF4-FFF2-40B4-BE49-F238E27FC236}">
                <a16:creationId xmlns="" xmlns:a16="http://schemas.microsoft.com/office/drawing/2014/main" id="{34AAD432-F561-4C70-9E0B-EEDC5FDBEA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14"/>
          <a:stretch/>
        </p:blipFill>
        <p:spPr>
          <a:xfrm>
            <a:off x="5128802" y="2045064"/>
            <a:ext cx="1969536" cy="2574529"/>
          </a:xfrm>
          <a:prstGeom prst="rect">
            <a:avLst/>
          </a:prstGeom>
        </p:spPr>
      </p:pic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D52B3279-B6A6-4F16-AFBE-47B810745B7C}"/>
              </a:ext>
            </a:extLst>
          </p:cNvPr>
          <p:cNvGrpSpPr/>
          <p:nvPr/>
        </p:nvGrpSpPr>
        <p:grpSpPr>
          <a:xfrm>
            <a:off x="8000105" y="1752601"/>
            <a:ext cx="2505588" cy="3949152"/>
            <a:chOff x="911567" y="750567"/>
            <a:chExt cx="3022074" cy="5356865"/>
          </a:xfrm>
        </p:grpSpPr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F47FF6BD-B5D2-4AFD-9ADB-C3B74B5E1D74}"/>
                </a:ext>
              </a:extLst>
            </p:cNvPr>
            <p:cNvSpPr/>
            <p:nvPr/>
          </p:nvSpPr>
          <p:spPr>
            <a:xfrm>
              <a:off x="911567" y="750567"/>
              <a:ext cx="3022074" cy="535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54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743660FD-D967-4A4A-B90C-422C769C5A1B}"/>
                </a:ext>
              </a:extLst>
            </p:cNvPr>
            <p:cNvSpPr/>
            <p:nvPr/>
          </p:nvSpPr>
          <p:spPr>
            <a:xfrm>
              <a:off x="1009650" y="856344"/>
              <a:ext cx="2825908" cy="514531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 descr="图片包含 妇女, 服装, 人员, 女孩&#10;&#10;已生成极高可信度的说明">
            <a:extLst>
              <a:ext uri="{FF2B5EF4-FFF2-40B4-BE49-F238E27FC236}">
                <a16:creationId xmlns="" xmlns:a16="http://schemas.microsoft.com/office/drawing/2014/main" id="{BA0050F8-C54F-41F3-82D4-3BAB701446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40"/>
          <a:stretch/>
        </p:blipFill>
        <p:spPr>
          <a:xfrm>
            <a:off x="8280164" y="2037444"/>
            <a:ext cx="1969536" cy="258214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014EB9F0-AE2B-4A93-A356-A4AF30AD74A2}"/>
              </a:ext>
            </a:extLst>
          </p:cNvPr>
          <p:cNvGrpSpPr/>
          <p:nvPr/>
        </p:nvGrpSpPr>
        <p:grpSpPr>
          <a:xfrm>
            <a:off x="1721447" y="1752601"/>
            <a:ext cx="2505588" cy="3949152"/>
            <a:chOff x="911567" y="750567"/>
            <a:chExt cx="3022074" cy="5356865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87274BB4-B4EF-4C45-A231-9D6023D2EE67}"/>
                </a:ext>
              </a:extLst>
            </p:cNvPr>
            <p:cNvSpPr/>
            <p:nvPr/>
          </p:nvSpPr>
          <p:spPr>
            <a:xfrm>
              <a:off x="911567" y="750567"/>
              <a:ext cx="3022074" cy="5356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dist="254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2E3378AD-3458-47FD-B7DB-9E01B4E4DFD5}"/>
                </a:ext>
              </a:extLst>
            </p:cNvPr>
            <p:cNvSpPr/>
            <p:nvPr/>
          </p:nvSpPr>
          <p:spPr>
            <a:xfrm>
              <a:off x="1009650" y="856344"/>
              <a:ext cx="2825908" cy="514531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EF771A4D-B71D-48EC-8C9F-0CAEA86884AA}"/>
              </a:ext>
            </a:extLst>
          </p:cNvPr>
          <p:cNvSpPr/>
          <p:nvPr/>
        </p:nvSpPr>
        <p:spPr>
          <a:xfrm>
            <a:off x="1954790" y="4735184"/>
            <a:ext cx="2232882" cy="69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day is done</a:t>
            </a:r>
            <a:endParaRPr lang="zh-CN" altLang="zh-CN" sz="1400" dirty="0">
              <a:solidFill>
                <a:srgbClr val="060606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birds sing no more </a:t>
            </a:r>
          </a:p>
        </p:txBody>
      </p:sp>
      <p:pic>
        <p:nvPicPr>
          <p:cNvPr id="6" name="图片 5" descr="图片包含 服装&#10;&#10;已生成极高可信度的说明">
            <a:extLst>
              <a:ext uri="{FF2B5EF4-FFF2-40B4-BE49-F238E27FC236}">
                <a16:creationId xmlns="" xmlns:a16="http://schemas.microsoft.com/office/drawing/2014/main" id="{3755B0B5-F260-4055-AAE5-9B9BD2F8F3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41"/>
          <a:stretch/>
        </p:blipFill>
        <p:spPr>
          <a:xfrm>
            <a:off x="1989473" y="2037444"/>
            <a:ext cx="1969536" cy="2582149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EF771A4D-B71D-48EC-8C9F-0CAEA86884AA}"/>
              </a:ext>
            </a:extLst>
          </p:cNvPr>
          <p:cNvSpPr/>
          <p:nvPr/>
        </p:nvSpPr>
        <p:spPr>
          <a:xfrm>
            <a:off x="5069982" y="4735184"/>
            <a:ext cx="2232882" cy="69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day is done</a:t>
            </a:r>
            <a:endParaRPr lang="zh-CN" altLang="zh-CN" sz="1400" dirty="0">
              <a:solidFill>
                <a:srgbClr val="060606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birds sing no more 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F771A4D-B71D-48EC-8C9F-0CAEA86884AA}"/>
              </a:ext>
            </a:extLst>
          </p:cNvPr>
          <p:cNvSpPr/>
          <p:nvPr/>
        </p:nvSpPr>
        <p:spPr>
          <a:xfrm>
            <a:off x="8222011" y="4735184"/>
            <a:ext cx="2232882" cy="69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day is done</a:t>
            </a:r>
            <a:endParaRPr lang="zh-CN" altLang="zh-CN" sz="1400" dirty="0">
              <a:solidFill>
                <a:srgbClr val="060606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060606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birds sing no more </a:t>
            </a:r>
          </a:p>
        </p:txBody>
      </p:sp>
      <p:sp>
        <p:nvSpPr>
          <p:cNvPr id="20" name="矩形 19"/>
          <p:cNvSpPr/>
          <p:nvPr/>
        </p:nvSpPr>
        <p:spPr>
          <a:xfrm>
            <a:off x="1546641" y="4464227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31035" y="4464227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15429" y="4464227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28619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ACFAA8A9-5AA2-4034-82C8-49EE33E9EFA1}"/>
              </a:ext>
            </a:extLst>
          </p:cNvPr>
          <p:cNvSpPr/>
          <p:nvPr/>
        </p:nvSpPr>
        <p:spPr>
          <a:xfrm>
            <a:off x="1262743" y="1668992"/>
            <a:ext cx="9666514" cy="3733708"/>
          </a:xfrm>
          <a:prstGeom prst="rect">
            <a:avLst/>
          </a:prstGeom>
          <a:solidFill>
            <a:srgbClr val="E95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 descr="图片包含 人员, 就坐, 地面, 服装&#10;&#10;已生成极高可信度的说明">
            <a:extLst>
              <a:ext uri="{FF2B5EF4-FFF2-40B4-BE49-F238E27FC236}">
                <a16:creationId xmlns="" xmlns:a16="http://schemas.microsoft.com/office/drawing/2014/main" id="{B3A688E8-CF83-44C9-8F70-F0639EF36D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346"/>
          <a:stretch>
            <a:fillRect/>
          </a:stretch>
        </p:blipFill>
        <p:spPr>
          <a:xfrm>
            <a:off x="7032816" y="1757160"/>
            <a:ext cx="3635521" cy="4365387"/>
          </a:xfrm>
          <a:custGeom>
            <a:avLst/>
            <a:gdLst>
              <a:gd name="connsiteX0" fmla="*/ 0 w 4463495"/>
              <a:gd name="connsiteY0" fmla="*/ 0 h 5359585"/>
              <a:gd name="connsiteX1" fmla="*/ 4463495 w 4463495"/>
              <a:gd name="connsiteY1" fmla="*/ 0 h 5359585"/>
              <a:gd name="connsiteX2" fmla="*/ 4463495 w 4463495"/>
              <a:gd name="connsiteY2" fmla="*/ 5359585 h 5359585"/>
              <a:gd name="connsiteX3" fmla="*/ 0 w 4463495"/>
              <a:gd name="connsiteY3" fmla="*/ 5359585 h 5359585"/>
              <a:gd name="connsiteX4" fmla="*/ 0 w 4463495"/>
              <a:gd name="connsiteY4" fmla="*/ 0 h 535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3495" h="5359585">
                <a:moveTo>
                  <a:pt x="0" y="0"/>
                </a:moveTo>
                <a:lnTo>
                  <a:pt x="4463495" y="0"/>
                </a:lnTo>
                <a:lnTo>
                  <a:pt x="4463495" y="5359585"/>
                </a:lnTo>
                <a:lnTo>
                  <a:pt x="0" y="535958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图片 55" descr="图片包含 人员, 就坐, 地面, 服装&#10;&#10;已生成极高可信度的说明">
            <a:extLst>
              <a:ext uri="{FF2B5EF4-FFF2-40B4-BE49-F238E27FC236}">
                <a16:creationId xmlns="" xmlns:a16="http://schemas.microsoft.com/office/drawing/2014/main" id="{7C8D4AD1-9964-4517-8E22-6AD2BB4438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7700"/>
          <a:stretch>
            <a:fillRect/>
          </a:stretch>
        </p:blipFill>
        <p:spPr>
          <a:xfrm>
            <a:off x="1500891" y="746339"/>
            <a:ext cx="2667314" cy="4365387"/>
          </a:xfrm>
          <a:custGeom>
            <a:avLst/>
            <a:gdLst>
              <a:gd name="connsiteX0" fmla="*/ 0 w 3274784"/>
              <a:gd name="connsiteY0" fmla="*/ 0 h 5359585"/>
              <a:gd name="connsiteX1" fmla="*/ 3274784 w 3274784"/>
              <a:gd name="connsiteY1" fmla="*/ 0 h 5359585"/>
              <a:gd name="connsiteX2" fmla="*/ 3274784 w 3274784"/>
              <a:gd name="connsiteY2" fmla="*/ 5359585 h 5359585"/>
              <a:gd name="connsiteX3" fmla="*/ 0 w 3274784"/>
              <a:gd name="connsiteY3" fmla="*/ 5359585 h 5359585"/>
              <a:gd name="connsiteX4" fmla="*/ 0 w 3274784"/>
              <a:gd name="connsiteY4" fmla="*/ 0 h 535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4784" h="5359585">
                <a:moveTo>
                  <a:pt x="0" y="0"/>
                </a:moveTo>
                <a:lnTo>
                  <a:pt x="3274784" y="0"/>
                </a:lnTo>
                <a:lnTo>
                  <a:pt x="3274784" y="5359585"/>
                </a:lnTo>
                <a:lnTo>
                  <a:pt x="0" y="5359585"/>
                </a:lnTo>
                <a:lnTo>
                  <a:pt x="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1" name="任意多边形 60"/>
          <p:cNvSpPr/>
          <p:nvPr/>
        </p:nvSpPr>
        <p:spPr>
          <a:xfrm>
            <a:off x="8850576" y="5364600"/>
            <a:ext cx="1564229" cy="425302"/>
          </a:xfrm>
          <a:custGeom>
            <a:avLst/>
            <a:gdLst/>
            <a:ahLst/>
            <a:cxnLst/>
            <a:rect l="l" t="t" r="r" b="b"/>
            <a:pathLst>
              <a:path w="2114252" h="574849">
                <a:moveTo>
                  <a:pt x="52462" y="67345"/>
                </a:moveTo>
                <a:lnTo>
                  <a:pt x="52462" y="509364"/>
                </a:lnTo>
                <a:lnTo>
                  <a:pt x="115714" y="509364"/>
                </a:lnTo>
                <a:cubicBezTo>
                  <a:pt x="191368" y="509364"/>
                  <a:pt x="243830" y="504655"/>
                  <a:pt x="273099" y="495237"/>
                </a:cubicBezTo>
                <a:cubicBezTo>
                  <a:pt x="314275" y="481855"/>
                  <a:pt x="346645" y="457752"/>
                  <a:pt x="370210" y="422931"/>
                </a:cubicBezTo>
                <a:cubicBezTo>
                  <a:pt x="393774" y="388109"/>
                  <a:pt x="405556" y="345543"/>
                  <a:pt x="405556" y="295232"/>
                </a:cubicBezTo>
                <a:cubicBezTo>
                  <a:pt x="405556" y="242441"/>
                  <a:pt x="392782" y="197334"/>
                  <a:pt x="367233" y="159912"/>
                </a:cubicBezTo>
                <a:cubicBezTo>
                  <a:pt x="341684" y="122490"/>
                  <a:pt x="306089" y="96839"/>
                  <a:pt x="260449" y="82960"/>
                </a:cubicBezTo>
                <a:cubicBezTo>
                  <a:pt x="226218" y="72550"/>
                  <a:pt x="169788" y="67345"/>
                  <a:pt x="91157" y="67345"/>
                </a:cubicBezTo>
                <a:close/>
                <a:moveTo>
                  <a:pt x="834553" y="53206"/>
                </a:moveTo>
                <a:cubicBezTo>
                  <a:pt x="794056" y="53206"/>
                  <a:pt x="755670" y="63757"/>
                  <a:pt x="719398" y="84858"/>
                </a:cubicBezTo>
                <a:cubicBezTo>
                  <a:pt x="683124" y="105960"/>
                  <a:pt x="654802" y="134383"/>
                  <a:pt x="634429" y="170129"/>
                </a:cubicBezTo>
                <a:cubicBezTo>
                  <a:pt x="614056" y="205875"/>
                  <a:pt x="603870" y="245718"/>
                  <a:pt x="603870" y="289657"/>
                </a:cubicBezTo>
                <a:cubicBezTo>
                  <a:pt x="603870" y="354699"/>
                  <a:pt x="626416" y="409624"/>
                  <a:pt x="671508" y="454432"/>
                </a:cubicBezTo>
                <a:cubicBezTo>
                  <a:pt x="716600" y="499239"/>
                  <a:pt x="770949" y="521643"/>
                  <a:pt x="834553" y="521643"/>
                </a:cubicBezTo>
                <a:cubicBezTo>
                  <a:pt x="877035" y="521643"/>
                  <a:pt x="916351" y="511341"/>
                  <a:pt x="952500" y="490738"/>
                </a:cubicBezTo>
                <a:cubicBezTo>
                  <a:pt x="988649" y="470134"/>
                  <a:pt x="1016848" y="441959"/>
                  <a:pt x="1037096" y="406211"/>
                </a:cubicBezTo>
                <a:cubicBezTo>
                  <a:pt x="1057345" y="370463"/>
                  <a:pt x="1067469" y="330744"/>
                  <a:pt x="1067469" y="287052"/>
                </a:cubicBezTo>
                <a:cubicBezTo>
                  <a:pt x="1067469" y="243609"/>
                  <a:pt x="1057345" y="204325"/>
                  <a:pt x="1037096" y="169199"/>
                </a:cubicBezTo>
                <a:cubicBezTo>
                  <a:pt x="1016848" y="134073"/>
                  <a:pt x="988338" y="105960"/>
                  <a:pt x="951569" y="84858"/>
                </a:cubicBezTo>
                <a:cubicBezTo>
                  <a:pt x="914800" y="63757"/>
                  <a:pt x="875795" y="53206"/>
                  <a:pt x="834553" y="53206"/>
                </a:cubicBezTo>
                <a:close/>
                <a:moveTo>
                  <a:pt x="1800597" y="13767"/>
                </a:moveTo>
                <a:lnTo>
                  <a:pt x="2114252" y="13767"/>
                </a:lnTo>
                <a:lnTo>
                  <a:pt x="2114252" y="67345"/>
                </a:lnTo>
                <a:lnTo>
                  <a:pt x="1855291" y="67345"/>
                </a:lnTo>
                <a:lnTo>
                  <a:pt x="1855291" y="238869"/>
                </a:lnTo>
                <a:lnTo>
                  <a:pt x="2112020" y="238869"/>
                </a:lnTo>
                <a:lnTo>
                  <a:pt x="2112020" y="292447"/>
                </a:lnTo>
                <a:lnTo>
                  <a:pt x="1855291" y="292447"/>
                </a:lnTo>
                <a:lnTo>
                  <a:pt x="1855291" y="507504"/>
                </a:lnTo>
                <a:lnTo>
                  <a:pt x="2112020" y="507504"/>
                </a:lnTo>
                <a:lnTo>
                  <a:pt x="2112020" y="561082"/>
                </a:lnTo>
                <a:lnTo>
                  <a:pt x="1800597" y="561082"/>
                </a:lnTo>
                <a:close/>
                <a:moveTo>
                  <a:pt x="1238622" y="13767"/>
                </a:moveTo>
                <a:lnTo>
                  <a:pt x="1250528" y="13767"/>
                </a:lnTo>
                <a:lnTo>
                  <a:pt x="1614785" y="433311"/>
                </a:lnTo>
                <a:lnTo>
                  <a:pt x="1614785" y="13767"/>
                </a:lnTo>
                <a:lnTo>
                  <a:pt x="1668735" y="13767"/>
                </a:lnTo>
                <a:lnTo>
                  <a:pt x="1668735" y="561082"/>
                </a:lnTo>
                <a:lnTo>
                  <a:pt x="1656457" y="561082"/>
                </a:lnTo>
                <a:lnTo>
                  <a:pt x="1295176" y="146642"/>
                </a:lnTo>
                <a:lnTo>
                  <a:pt x="1295176" y="561082"/>
                </a:lnTo>
                <a:lnTo>
                  <a:pt x="1238622" y="561082"/>
                </a:lnTo>
                <a:close/>
                <a:moveTo>
                  <a:pt x="0" y="13767"/>
                </a:moveTo>
                <a:lnTo>
                  <a:pt x="113481" y="13767"/>
                </a:lnTo>
                <a:cubicBezTo>
                  <a:pt x="195337" y="13767"/>
                  <a:pt x="254744" y="20340"/>
                  <a:pt x="291703" y="33487"/>
                </a:cubicBezTo>
                <a:cubicBezTo>
                  <a:pt x="344785" y="52090"/>
                  <a:pt x="386271" y="84336"/>
                  <a:pt x="416160" y="130225"/>
                </a:cubicBezTo>
                <a:cubicBezTo>
                  <a:pt x="446050" y="176114"/>
                  <a:pt x="460995" y="230808"/>
                  <a:pt x="460995" y="294308"/>
                </a:cubicBezTo>
                <a:cubicBezTo>
                  <a:pt x="460995" y="349126"/>
                  <a:pt x="449150" y="397371"/>
                  <a:pt x="425462" y="439043"/>
                </a:cubicBezTo>
                <a:cubicBezTo>
                  <a:pt x="401774" y="480715"/>
                  <a:pt x="371016" y="511473"/>
                  <a:pt x="333189" y="531317"/>
                </a:cubicBezTo>
                <a:cubicBezTo>
                  <a:pt x="295361" y="551160"/>
                  <a:pt x="242341" y="561082"/>
                  <a:pt x="174128" y="561082"/>
                </a:cubicBezTo>
                <a:lnTo>
                  <a:pt x="0" y="561082"/>
                </a:lnTo>
                <a:close/>
                <a:moveTo>
                  <a:pt x="832135" y="0"/>
                </a:moveTo>
                <a:cubicBezTo>
                  <a:pt x="915033" y="0"/>
                  <a:pt x="984406" y="27657"/>
                  <a:pt x="1040253" y="82972"/>
                </a:cubicBezTo>
                <a:cubicBezTo>
                  <a:pt x="1096100" y="138286"/>
                  <a:pt x="1124024" y="206375"/>
                  <a:pt x="1124024" y="287239"/>
                </a:cubicBezTo>
                <a:cubicBezTo>
                  <a:pt x="1124024" y="367358"/>
                  <a:pt x="1096162" y="435322"/>
                  <a:pt x="1040439" y="491133"/>
                </a:cubicBezTo>
                <a:cubicBezTo>
                  <a:pt x="984716" y="546944"/>
                  <a:pt x="916769" y="574849"/>
                  <a:pt x="836600" y="574849"/>
                </a:cubicBezTo>
                <a:cubicBezTo>
                  <a:pt x="755438" y="574849"/>
                  <a:pt x="686934" y="547068"/>
                  <a:pt x="631086" y="491505"/>
                </a:cubicBezTo>
                <a:cubicBezTo>
                  <a:pt x="575239" y="435943"/>
                  <a:pt x="547315" y="368722"/>
                  <a:pt x="547315" y="289843"/>
                </a:cubicBezTo>
                <a:cubicBezTo>
                  <a:pt x="547315" y="237257"/>
                  <a:pt x="560035" y="188516"/>
                  <a:pt x="585476" y="143619"/>
                </a:cubicBezTo>
                <a:cubicBezTo>
                  <a:pt x="610916" y="98723"/>
                  <a:pt x="645603" y="63562"/>
                  <a:pt x="689536" y="38137"/>
                </a:cubicBezTo>
                <a:cubicBezTo>
                  <a:pt x="733469" y="12713"/>
                  <a:pt x="781002" y="0"/>
                  <a:pt x="832135" y="0"/>
                </a:cubicBezTo>
                <a:close/>
              </a:path>
            </a:pathLst>
          </a:custGeom>
          <a:solidFill>
            <a:srgbClr val="1D1D1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6000" dirty="0"/>
          </a:p>
        </p:txBody>
      </p:sp>
      <p:sp>
        <p:nvSpPr>
          <p:cNvPr id="63" name="任意多边形 62"/>
          <p:cNvSpPr/>
          <p:nvPr/>
        </p:nvSpPr>
        <p:spPr>
          <a:xfrm>
            <a:off x="4461227" y="2378900"/>
            <a:ext cx="2258142" cy="2173226"/>
          </a:xfrm>
          <a:custGeom>
            <a:avLst/>
            <a:gdLst/>
            <a:ahLst/>
            <a:cxnLst/>
            <a:rect l="l" t="t" r="r" b="b"/>
            <a:pathLst>
              <a:path w="2090142" h="2173226">
                <a:moveTo>
                  <a:pt x="628389" y="1730202"/>
                </a:moveTo>
                <a:lnTo>
                  <a:pt x="582178" y="2014166"/>
                </a:lnTo>
                <a:lnTo>
                  <a:pt x="674266" y="2014166"/>
                </a:lnTo>
                <a:close/>
                <a:moveTo>
                  <a:pt x="1867123" y="1647825"/>
                </a:moveTo>
                <a:lnTo>
                  <a:pt x="2042591" y="1647825"/>
                </a:lnTo>
                <a:cubicBezTo>
                  <a:pt x="2053530" y="1647825"/>
                  <a:pt x="2062460" y="1651285"/>
                  <a:pt x="2069381" y="1658206"/>
                </a:cubicBezTo>
                <a:cubicBezTo>
                  <a:pt x="2076301" y="1665126"/>
                  <a:pt x="2079761" y="1674056"/>
                  <a:pt x="2079761" y="1684995"/>
                </a:cubicBezTo>
                <a:lnTo>
                  <a:pt x="2079761" y="1883904"/>
                </a:lnTo>
                <a:cubicBezTo>
                  <a:pt x="2079761" y="1909130"/>
                  <a:pt x="2062795" y="1921743"/>
                  <a:pt x="2028862" y="1921743"/>
                </a:cubicBezTo>
                <a:cubicBezTo>
                  <a:pt x="2025513" y="1921743"/>
                  <a:pt x="2020602" y="1921576"/>
                  <a:pt x="2014128" y="1921241"/>
                </a:cubicBezTo>
                <a:cubicBezTo>
                  <a:pt x="2007654" y="1920906"/>
                  <a:pt x="2002966" y="1920739"/>
                  <a:pt x="2000064" y="1920739"/>
                </a:cubicBezTo>
                <a:cubicBezTo>
                  <a:pt x="2030202" y="2004231"/>
                  <a:pt x="2060228" y="2087947"/>
                  <a:pt x="2090142" y="2171886"/>
                </a:cubicBezTo>
                <a:lnTo>
                  <a:pt x="2041252" y="2171886"/>
                </a:lnTo>
                <a:lnTo>
                  <a:pt x="1943807" y="1891271"/>
                </a:lnTo>
                <a:lnTo>
                  <a:pt x="1950169" y="1881895"/>
                </a:lnTo>
                <a:lnTo>
                  <a:pt x="2033215" y="1881895"/>
                </a:lnTo>
                <a:lnTo>
                  <a:pt x="2033215" y="1689013"/>
                </a:lnTo>
                <a:lnTo>
                  <a:pt x="1913669" y="1689013"/>
                </a:lnTo>
                <a:lnTo>
                  <a:pt x="1913669" y="2171886"/>
                </a:lnTo>
                <a:lnTo>
                  <a:pt x="1867123" y="2171886"/>
                </a:lnTo>
                <a:close/>
                <a:moveTo>
                  <a:pt x="1628998" y="1647825"/>
                </a:moveTo>
                <a:lnTo>
                  <a:pt x="1799109" y="1647825"/>
                </a:lnTo>
                <a:lnTo>
                  <a:pt x="1799109" y="1689013"/>
                </a:lnTo>
                <a:lnTo>
                  <a:pt x="1675544" y="1689013"/>
                </a:lnTo>
                <a:lnTo>
                  <a:pt x="1675544" y="1884574"/>
                </a:lnTo>
                <a:lnTo>
                  <a:pt x="1788058" y="1884574"/>
                </a:lnTo>
                <a:lnTo>
                  <a:pt x="1788058" y="1926431"/>
                </a:lnTo>
                <a:lnTo>
                  <a:pt x="1675544" y="1926431"/>
                </a:lnTo>
                <a:lnTo>
                  <a:pt x="1675544" y="2130698"/>
                </a:lnTo>
                <a:lnTo>
                  <a:pt x="1801118" y="2130698"/>
                </a:lnTo>
                <a:lnTo>
                  <a:pt x="1801118" y="2171886"/>
                </a:lnTo>
                <a:lnTo>
                  <a:pt x="1628998" y="2171886"/>
                </a:lnTo>
                <a:close/>
                <a:moveTo>
                  <a:pt x="1343248" y="1647825"/>
                </a:moveTo>
                <a:lnTo>
                  <a:pt x="1518717" y="1647825"/>
                </a:lnTo>
                <a:cubicBezTo>
                  <a:pt x="1529655" y="1647825"/>
                  <a:pt x="1538585" y="1651285"/>
                  <a:pt x="1545506" y="1658206"/>
                </a:cubicBezTo>
                <a:cubicBezTo>
                  <a:pt x="1552426" y="1665126"/>
                  <a:pt x="1555886" y="1674056"/>
                  <a:pt x="1555886" y="1684995"/>
                </a:cubicBezTo>
                <a:lnTo>
                  <a:pt x="1555886" y="1883904"/>
                </a:lnTo>
                <a:cubicBezTo>
                  <a:pt x="1555886" y="1909130"/>
                  <a:pt x="1538920" y="1921743"/>
                  <a:pt x="1504987" y="1921743"/>
                </a:cubicBezTo>
                <a:cubicBezTo>
                  <a:pt x="1501638" y="1921743"/>
                  <a:pt x="1496727" y="1921576"/>
                  <a:pt x="1490253" y="1921241"/>
                </a:cubicBezTo>
                <a:cubicBezTo>
                  <a:pt x="1483779" y="1920906"/>
                  <a:pt x="1479091" y="1920739"/>
                  <a:pt x="1476189" y="1920739"/>
                </a:cubicBezTo>
                <a:cubicBezTo>
                  <a:pt x="1506327" y="2004231"/>
                  <a:pt x="1536353" y="2087947"/>
                  <a:pt x="1566267" y="2171886"/>
                </a:cubicBezTo>
                <a:lnTo>
                  <a:pt x="1517377" y="2171886"/>
                </a:lnTo>
                <a:lnTo>
                  <a:pt x="1419932" y="1891271"/>
                </a:lnTo>
                <a:lnTo>
                  <a:pt x="1426294" y="1881895"/>
                </a:lnTo>
                <a:lnTo>
                  <a:pt x="1509340" y="1881895"/>
                </a:lnTo>
                <a:lnTo>
                  <a:pt x="1509340" y="1689013"/>
                </a:lnTo>
                <a:lnTo>
                  <a:pt x="1389794" y="1689013"/>
                </a:lnTo>
                <a:lnTo>
                  <a:pt x="1389794" y="2171886"/>
                </a:lnTo>
                <a:lnTo>
                  <a:pt x="1343248" y="2171886"/>
                </a:lnTo>
                <a:close/>
                <a:moveTo>
                  <a:pt x="1105123" y="1647825"/>
                </a:moveTo>
                <a:lnTo>
                  <a:pt x="1275234" y="1647825"/>
                </a:lnTo>
                <a:lnTo>
                  <a:pt x="1275234" y="1689013"/>
                </a:lnTo>
                <a:lnTo>
                  <a:pt x="1151669" y="1689013"/>
                </a:lnTo>
                <a:lnTo>
                  <a:pt x="1151669" y="1884574"/>
                </a:lnTo>
                <a:lnTo>
                  <a:pt x="1264183" y="1884574"/>
                </a:lnTo>
                <a:lnTo>
                  <a:pt x="1264183" y="1926431"/>
                </a:lnTo>
                <a:lnTo>
                  <a:pt x="1151669" y="1926431"/>
                </a:lnTo>
                <a:lnTo>
                  <a:pt x="1151669" y="2130698"/>
                </a:lnTo>
                <a:lnTo>
                  <a:pt x="1277243" y="2130698"/>
                </a:lnTo>
                <a:lnTo>
                  <a:pt x="1277243" y="2171886"/>
                </a:lnTo>
                <a:lnTo>
                  <a:pt x="1105123" y="2171886"/>
                </a:lnTo>
                <a:close/>
                <a:moveTo>
                  <a:pt x="808137" y="1647825"/>
                </a:moveTo>
                <a:lnTo>
                  <a:pt x="854348" y="1647825"/>
                </a:lnTo>
                <a:lnTo>
                  <a:pt x="919311" y="2065065"/>
                </a:lnTo>
                <a:cubicBezTo>
                  <a:pt x="919311" y="2065065"/>
                  <a:pt x="919981" y="2076450"/>
                  <a:pt x="921320" y="2099221"/>
                </a:cubicBezTo>
                <a:cubicBezTo>
                  <a:pt x="921544" y="2091407"/>
                  <a:pt x="922325" y="2080022"/>
                  <a:pt x="923664" y="2065065"/>
                </a:cubicBezTo>
                <a:lnTo>
                  <a:pt x="988628" y="1647825"/>
                </a:lnTo>
                <a:lnTo>
                  <a:pt x="1033500" y="1647825"/>
                </a:lnTo>
                <a:lnTo>
                  <a:pt x="942752" y="2173226"/>
                </a:lnTo>
                <a:lnTo>
                  <a:pt x="898885" y="2173226"/>
                </a:lnTo>
                <a:close/>
                <a:moveTo>
                  <a:pt x="247873" y="1647825"/>
                </a:moveTo>
                <a:lnTo>
                  <a:pt x="423342" y="1647825"/>
                </a:lnTo>
                <a:cubicBezTo>
                  <a:pt x="434280" y="1647825"/>
                  <a:pt x="443210" y="1651285"/>
                  <a:pt x="450131" y="1658206"/>
                </a:cubicBezTo>
                <a:cubicBezTo>
                  <a:pt x="457051" y="1665126"/>
                  <a:pt x="460511" y="1674056"/>
                  <a:pt x="460511" y="1684995"/>
                </a:cubicBezTo>
                <a:lnTo>
                  <a:pt x="460511" y="1883904"/>
                </a:lnTo>
                <a:cubicBezTo>
                  <a:pt x="460511" y="1909130"/>
                  <a:pt x="443545" y="1921743"/>
                  <a:pt x="409612" y="1921743"/>
                </a:cubicBezTo>
                <a:cubicBezTo>
                  <a:pt x="406263" y="1921743"/>
                  <a:pt x="401352" y="1921576"/>
                  <a:pt x="394878" y="1921241"/>
                </a:cubicBezTo>
                <a:cubicBezTo>
                  <a:pt x="388404" y="1920906"/>
                  <a:pt x="383716" y="1920739"/>
                  <a:pt x="380814" y="1920739"/>
                </a:cubicBezTo>
                <a:cubicBezTo>
                  <a:pt x="410952" y="2004231"/>
                  <a:pt x="440978" y="2087947"/>
                  <a:pt x="470892" y="2171886"/>
                </a:cubicBezTo>
                <a:lnTo>
                  <a:pt x="422002" y="2171886"/>
                </a:lnTo>
                <a:lnTo>
                  <a:pt x="324557" y="1891271"/>
                </a:lnTo>
                <a:lnTo>
                  <a:pt x="330919" y="1881895"/>
                </a:lnTo>
                <a:lnTo>
                  <a:pt x="413965" y="1881895"/>
                </a:lnTo>
                <a:lnTo>
                  <a:pt x="413965" y="1689013"/>
                </a:lnTo>
                <a:lnTo>
                  <a:pt x="294419" y="1689013"/>
                </a:lnTo>
                <a:lnTo>
                  <a:pt x="294419" y="2171886"/>
                </a:lnTo>
                <a:lnTo>
                  <a:pt x="247873" y="2171886"/>
                </a:lnTo>
                <a:close/>
                <a:moveTo>
                  <a:pt x="0" y="1647825"/>
                </a:moveTo>
                <a:lnTo>
                  <a:pt x="209290" y="1647825"/>
                </a:lnTo>
                <a:lnTo>
                  <a:pt x="209290" y="1689013"/>
                </a:lnTo>
                <a:lnTo>
                  <a:pt x="128253" y="1689013"/>
                </a:lnTo>
                <a:lnTo>
                  <a:pt x="128253" y="2171886"/>
                </a:lnTo>
                <a:lnTo>
                  <a:pt x="81707" y="2171886"/>
                </a:lnTo>
                <a:lnTo>
                  <a:pt x="81707" y="1689013"/>
                </a:lnTo>
                <a:lnTo>
                  <a:pt x="0" y="1689013"/>
                </a:lnTo>
                <a:close/>
                <a:moveTo>
                  <a:pt x="606288" y="1646486"/>
                </a:moveTo>
                <a:lnTo>
                  <a:pt x="652165" y="1646486"/>
                </a:lnTo>
                <a:lnTo>
                  <a:pt x="744922" y="2171886"/>
                </a:lnTo>
                <a:lnTo>
                  <a:pt x="698711" y="2171886"/>
                </a:lnTo>
                <a:lnTo>
                  <a:pt x="680293" y="2055354"/>
                </a:lnTo>
                <a:lnTo>
                  <a:pt x="576151" y="2055354"/>
                </a:lnTo>
                <a:lnTo>
                  <a:pt x="557733" y="2171886"/>
                </a:lnTo>
                <a:lnTo>
                  <a:pt x="512862" y="2171886"/>
                </a:lnTo>
                <a:lnTo>
                  <a:pt x="512862" y="2170547"/>
                </a:lnTo>
                <a:close/>
                <a:moveTo>
                  <a:pt x="533623" y="819150"/>
                </a:moveTo>
                <a:lnTo>
                  <a:pt x="703734" y="819150"/>
                </a:lnTo>
                <a:lnTo>
                  <a:pt x="703734" y="860338"/>
                </a:lnTo>
                <a:lnTo>
                  <a:pt x="580169" y="860338"/>
                </a:lnTo>
                <a:lnTo>
                  <a:pt x="580169" y="1055899"/>
                </a:lnTo>
                <a:lnTo>
                  <a:pt x="692683" y="1055899"/>
                </a:lnTo>
                <a:lnTo>
                  <a:pt x="692683" y="1097756"/>
                </a:lnTo>
                <a:lnTo>
                  <a:pt x="580169" y="1097756"/>
                </a:lnTo>
                <a:lnTo>
                  <a:pt x="580169" y="1302023"/>
                </a:lnTo>
                <a:lnTo>
                  <a:pt x="705743" y="1302023"/>
                </a:lnTo>
                <a:lnTo>
                  <a:pt x="705743" y="1343211"/>
                </a:lnTo>
                <a:lnTo>
                  <a:pt x="533623" y="1343211"/>
                </a:lnTo>
                <a:close/>
                <a:moveTo>
                  <a:pt x="247873" y="819150"/>
                </a:moveTo>
                <a:lnTo>
                  <a:pt x="294419" y="819150"/>
                </a:lnTo>
                <a:lnTo>
                  <a:pt x="294419" y="1049536"/>
                </a:lnTo>
                <a:lnTo>
                  <a:pt x="420663" y="1049536"/>
                </a:lnTo>
                <a:lnTo>
                  <a:pt x="420663" y="819150"/>
                </a:lnTo>
                <a:lnTo>
                  <a:pt x="467209" y="819150"/>
                </a:lnTo>
                <a:lnTo>
                  <a:pt x="467209" y="1343211"/>
                </a:lnTo>
                <a:lnTo>
                  <a:pt x="420663" y="1343211"/>
                </a:lnTo>
                <a:lnTo>
                  <a:pt x="420663" y="1091394"/>
                </a:lnTo>
                <a:lnTo>
                  <a:pt x="294419" y="1091394"/>
                </a:lnTo>
                <a:lnTo>
                  <a:pt x="294419" y="1343211"/>
                </a:lnTo>
                <a:lnTo>
                  <a:pt x="247873" y="1343211"/>
                </a:lnTo>
                <a:close/>
                <a:moveTo>
                  <a:pt x="0" y="819150"/>
                </a:moveTo>
                <a:lnTo>
                  <a:pt x="209289" y="819150"/>
                </a:lnTo>
                <a:lnTo>
                  <a:pt x="209289" y="860338"/>
                </a:lnTo>
                <a:lnTo>
                  <a:pt x="128253" y="860338"/>
                </a:lnTo>
                <a:lnTo>
                  <a:pt x="128253" y="1343211"/>
                </a:lnTo>
                <a:lnTo>
                  <a:pt x="81707" y="1343211"/>
                </a:lnTo>
                <a:lnTo>
                  <a:pt x="81707" y="860338"/>
                </a:lnTo>
                <a:lnTo>
                  <a:pt x="0" y="860338"/>
                </a:lnTo>
                <a:close/>
                <a:moveTo>
                  <a:pt x="580169" y="41188"/>
                </a:moveTo>
                <a:lnTo>
                  <a:pt x="580169" y="482873"/>
                </a:lnTo>
                <a:lnTo>
                  <a:pt x="708422" y="482873"/>
                </a:lnTo>
                <a:lnTo>
                  <a:pt x="708422" y="41188"/>
                </a:lnTo>
                <a:close/>
                <a:moveTo>
                  <a:pt x="819373" y="0"/>
                </a:moveTo>
                <a:lnTo>
                  <a:pt x="862570" y="0"/>
                </a:lnTo>
                <a:lnTo>
                  <a:pt x="947626" y="340891"/>
                </a:lnTo>
                <a:cubicBezTo>
                  <a:pt x="948072" y="342677"/>
                  <a:pt x="948519" y="347700"/>
                  <a:pt x="948965" y="355960"/>
                </a:cubicBezTo>
                <a:cubicBezTo>
                  <a:pt x="948965" y="352611"/>
                  <a:pt x="949412" y="347588"/>
                  <a:pt x="950305" y="340891"/>
                </a:cubicBezTo>
                <a:lnTo>
                  <a:pt x="1035360" y="0"/>
                </a:lnTo>
                <a:lnTo>
                  <a:pt x="1078557" y="0"/>
                </a:lnTo>
                <a:lnTo>
                  <a:pt x="1078557" y="524061"/>
                </a:lnTo>
                <a:lnTo>
                  <a:pt x="1034690" y="524061"/>
                </a:lnTo>
                <a:lnTo>
                  <a:pt x="1034690" y="192212"/>
                </a:lnTo>
                <a:cubicBezTo>
                  <a:pt x="1034690" y="187524"/>
                  <a:pt x="1036253" y="173794"/>
                  <a:pt x="1039378" y="151023"/>
                </a:cubicBezTo>
                <a:lnTo>
                  <a:pt x="953653" y="474836"/>
                </a:lnTo>
                <a:lnTo>
                  <a:pt x="944277" y="474836"/>
                </a:lnTo>
                <a:lnTo>
                  <a:pt x="858552" y="151023"/>
                </a:lnTo>
                <a:cubicBezTo>
                  <a:pt x="861678" y="174017"/>
                  <a:pt x="863240" y="187747"/>
                  <a:pt x="863240" y="192212"/>
                </a:cubicBezTo>
                <a:lnTo>
                  <a:pt x="863240" y="524061"/>
                </a:lnTo>
                <a:lnTo>
                  <a:pt x="819373" y="524061"/>
                </a:lnTo>
                <a:close/>
                <a:moveTo>
                  <a:pt x="570793" y="0"/>
                </a:moveTo>
                <a:lnTo>
                  <a:pt x="717463" y="0"/>
                </a:lnTo>
                <a:cubicBezTo>
                  <a:pt x="728402" y="0"/>
                  <a:pt x="737387" y="3460"/>
                  <a:pt x="744420" y="10381"/>
                </a:cubicBezTo>
                <a:cubicBezTo>
                  <a:pt x="751452" y="17301"/>
                  <a:pt x="754968" y="26231"/>
                  <a:pt x="754968" y="37170"/>
                </a:cubicBezTo>
                <a:lnTo>
                  <a:pt x="754968" y="486891"/>
                </a:lnTo>
                <a:cubicBezTo>
                  <a:pt x="754968" y="497830"/>
                  <a:pt x="751452" y="506760"/>
                  <a:pt x="744420" y="513680"/>
                </a:cubicBezTo>
                <a:cubicBezTo>
                  <a:pt x="737387" y="520601"/>
                  <a:pt x="728402" y="524061"/>
                  <a:pt x="717463" y="524061"/>
                </a:cubicBezTo>
                <a:lnTo>
                  <a:pt x="570793" y="524061"/>
                </a:lnTo>
                <a:cubicBezTo>
                  <a:pt x="559854" y="524061"/>
                  <a:pt x="550924" y="520601"/>
                  <a:pt x="544004" y="513680"/>
                </a:cubicBezTo>
                <a:cubicBezTo>
                  <a:pt x="537083" y="506760"/>
                  <a:pt x="533623" y="497830"/>
                  <a:pt x="533623" y="486891"/>
                </a:cubicBezTo>
                <a:lnTo>
                  <a:pt x="533623" y="37170"/>
                </a:lnTo>
                <a:cubicBezTo>
                  <a:pt x="533623" y="26231"/>
                  <a:pt x="537083" y="17301"/>
                  <a:pt x="544004" y="10381"/>
                </a:cubicBezTo>
                <a:cubicBezTo>
                  <a:pt x="550924" y="3460"/>
                  <a:pt x="559854" y="0"/>
                  <a:pt x="570793" y="0"/>
                </a:cubicBezTo>
                <a:close/>
                <a:moveTo>
                  <a:pt x="247873" y="0"/>
                </a:moveTo>
                <a:lnTo>
                  <a:pt x="423342" y="0"/>
                </a:lnTo>
                <a:cubicBezTo>
                  <a:pt x="434280" y="0"/>
                  <a:pt x="443210" y="3460"/>
                  <a:pt x="450131" y="10381"/>
                </a:cubicBezTo>
                <a:cubicBezTo>
                  <a:pt x="457051" y="17301"/>
                  <a:pt x="460511" y="26231"/>
                  <a:pt x="460511" y="37170"/>
                </a:cubicBezTo>
                <a:lnTo>
                  <a:pt x="460511" y="236079"/>
                </a:lnTo>
                <a:cubicBezTo>
                  <a:pt x="460511" y="261305"/>
                  <a:pt x="443545" y="273918"/>
                  <a:pt x="409612" y="273918"/>
                </a:cubicBezTo>
                <a:cubicBezTo>
                  <a:pt x="406263" y="273918"/>
                  <a:pt x="401352" y="273751"/>
                  <a:pt x="394878" y="273416"/>
                </a:cubicBezTo>
                <a:cubicBezTo>
                  <a:pt x="388404" y="273081"/>
                  <a:pt x="383716" y="272914"/>
                  <a:pt x="380814" y="272914"/>
                </a:cubicBezTo>
                <a:cubicBezTo>
                  <a:pt x="410952" y="356406"/>
                  <a:pt x="440978" y="440122"/>
                  <a:pt x="470892" y="524061"/>
                </a:cubicBezTo>
                <a:lnTo>
                  <a:pt x="422002" y="524061"/>
                </a:lnTo>
                <a:lnTo>
                  <a:pt x="324557" y="243446"/>
                </a:lnTo>
                <a:lnTo>
                  <a:pt x="330919" y="234070"/>
                </a:lnTo>
                <a:lnTo>
                  <a:pt x="413965" y="234070"/>
                </a:lnTo>
                <a:lnTo>
                  <a:pt x="413965" y="41188"/>
                </a:lnTo>
                <a:lnTo>
                  <a:pt x="294419" y="41188"/>
                </a:lnTo>
                <a:lnTo>
                  <a:pt x="294419" y="524061"/>
                </a:lnTo>
                <a:lnTo>
                  <a:pt x="247873" y="524061"/>
                </a:lnTo>
                <a:close/>
                <a:moveTo>
                  <a:pt x="28798" y="0"/>
                </a:moveTo>
                <a:lnTo>
                  <a:pt x="197569" y="0"/>
                </a:lnTo>
                <a:lnTo>
                  <a:pt x="197569" y="41188"/>
                </a:lnTo>
                <a:lnTo>
                  <a:pt x="75344" y="41188"/>
                </a:lnTo>
                <a:lnTo>
                  <a:pt x="75344" y="240097"/>
                </a:lnTo>
                <a:lnTo>
                  <a:pt x="187858" y="240097"/>
                </a:lnTo>
                <a:lnTo>
                  <a:pt x="187858" y="281955"/>
                </a:lnTo>
                <a:lnTo>
                  <a:pt x="75344" y="281955"/>
                </a:lnTo>
                <a:lnTo>
                  <a:pt x="75344" y="524061"/>
                </a:lnTo>
                <a:lnTo>
                  <a:pt x="28798" y="524061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1717781" y="4132267"/>
            <a:ext cx="1349114" cy="749964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rgbClr val="1D1D1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87096D7B-D7A2-4B2B-A890-4829BE0AF91E}"/>
              </a:ext>
            </a:extLst>
          </p:cNvPr>
          <p:cNvSpPr/>
          <p:nvPr/>
        </p:nvSpPr>
        <p:spPr>
          <a:xfrm rot="2704480" flipH="1">
            <a:off x="6870651" y="1116342"/>
            <a:ext cx="955802" cy="823967"/>
          </a:xfrm>
          <a:custGeom>
            <a:avLst/>
            <a:gdLst>
              <a:gd name="connsiteX0" fmla="*/ 0 w 2149267"/>
              <a:gd name="connsiteY0" fmla="*/ 1852816 h 1852816"/>
              <a:gd name="connsiteX1" fmla="*/ 782662 w 2149267"/>
              <a:gd name="connsiteY1" fmla="*/ 1852816 h 1852816"/>
              <a:gd name="connsiteX2" fmla="*/ 782662 w 2149267"/>
              <a:gd name="connsiteY2" fmla="*/ 1820801 h 1852816"/>
              <a:gd name="connsiteX3" fmla="*/ 1996793 w 2149267"/>
              <a:gd name="connsiteY3" fmla="*/ 1820801 h 1852816"/>
              <a:gd name="connsiteX4" fmla="*/ 1996793 w 2149267"/>
              <a:gd name="connsiteY4" fmla="*/ 1852816 h 1852816"/>
              <a:gd name="connsiteX5" fmla="*/ 2149267 w 2149267"/>
              <a:gd name="connsiteY5" fmla="*/ 1852816 h 1852816"/>
              <a:gd name="connsiteX6" fmla="*/ 1074634 w 2149267"/>
              <a:gd name="connsiteY6" fmla="*/ 0 h 1852816"/>
              <a:gd name="connsiteX0" fmla="*/ 782662 w 2149267"/>
              <a:gd name="connsiteY0" fmla="*/ 1820801 h 1912241"/>
              <a:gd name="connsiteX1" fmla="*/ 1996793 w 2149267"/>
              <a:gd name="connsiteY1" fmla="*/ 1820801 h 1912241"/>
              <a:gd name="connsiteX2" fmla="*/ 1996793 w 2149267"/>
              <a:gd name="connsiteY2" fmla="*/ 1852816 h 1912241"/>
              <a:gd name="connsiteX3" fmla="*/ 2149267 w 2149267"/>
              <a:gd name="connsiteY3" fmla="*/ 1852816 h 1912241"/>
              <a:gd name="connsiteX4" fmla="*/ 1074634 w 2149267"/>
              <a:gd name="connsiteY4" fmla="*/ 0 h 1912241"/>
              <a:gd name="connsiteX5" fmla="*/ 0 w 2149267"/>
              <a:gd name="connsiteY5" fmla="*/ 1852816 h 1912241"/>
              <a:gd name="connsiteX6" fmla="*/ 782662 w 2149267"/>
              <a:gd name="connsiteY6" fmla="*/ 1852816 h 1912241"/>
              <a:gd name="connsiteX7" fmla="*/ 874102 w 2149267"/>
              <a:gd name="connsiteY7" fmla="*/ 1912241 h 1912241"/>
              <a:gd name="connsiteX0" fmla="*/ 782662 w 2149267"/>
              <a:gd name="connsiteY0" fmla="*/ 1820801 h 1852816"/>
              <a:gd name="connsiteX1" fmla="*/ 1996793 w 2149267"/>
              <a:gd name="connsiteY1" fmla="*/ 1820801 h 1852816"/>
              <a:gd name="connsiteX2" fmla="*/ 1996793 w 2149267"/>
              <a:gd name="connsiteY2" fmla="*/ 1852816 h 1852816"/>
              <a:gd name="connsiteX3" fmla="*/ 2149267 w 2149267"/>
              <a:gd name="connsiteY3" fmla="*/ 1852816 h 1852816"/>
              <a:gd name="connsiteX4" fmla="*/ 1074634 w 2149267"/>
              <a:gd name="connsiteY4" fmla="*/ 0 h 1852816"/>
              <a:gd name="connsiteX5" fmla="*/ 0 w 2149267"/>
              <a:gd name="connsiteY5" fmla="*/ 1852816 h 1852816"/>
              <a:gd name="connsiteX6" fmla="*/ 782662 w 2149267"/>
              <a:gd name="connsiteY6" fmla="*/ 1852816 h 1852816"/>
              <a:gd name="connsiteX0" fmla="*/ 1996793 w 2149267"/>
              <a:gd name="connsiteY0" fmla="*/ 1820801 h 1852816"/>
              <a:gd name="connsiteX1" fmla="*/ 1996793 w 2149267"/>
              <a:gd name="connsiteY1" fmla="*/ 1852816 h 1852816"/>
              <a:gd name="connsiteX2" fmla="*/ 2149267 w 2149267"/>
              <a:gd name="connsiteY2" fmla="*/ 1852816 h 1852816"/>
              <a:gd name="connsiteX3" fmla="*/ 1074634 w 2149267"/>
              <a:gd name="connsiteY3" fmla="*/ 0 h 1852816"/>
              <a:gd name="connsiteX4" fmla="*/ 0 w 2149267"/>
              <a:gd name="connsiteY4" fmla="*/ 1852816 h 1852816"/>
              <a:gd name="connsiteX5" fmla="*/ 782662 w 2149267"/>
              <a:gd name="connsiteY5" fmla="*/ 1852816 h 1852816"/>
              <a:gd name="connsiteX0" fmla="*/ 1996793 w 2149267"/>
              <a:gd name="connsiteY0" fmla="*/ 1852816 h 1852816"/>
              <a:gd name="connsiteX1" fmla="*/ 2149267 w 2149267"/>
              <a:gd name="connsiteY1" fmla="*/ 1852816 h 1852816"/>
              <a:gd name="connsiteX2" fmla="*/ 1074634 w 2149267"/>
              <a:gd name="connsiteY2" fmla="*/ 0 h 1852816"/>
              <a:gd name="connsiteX3" fmla="*/ 0 w 2149267"/>
              <a:gd name="connsiteY3" fmla="*/ 1852816 h 1852816"/>
              <a:gd name="connsiteX4" fmla="*/ 782662 w 2149267"/>
              <a:gd name="connsiteY4" fmla="*/ 1852816 h 1852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267" h="1852816">
                <a:moveTo>
                  <a:pt x="1996793" y="1852816"/>
                </a:moveTo>
                <a:lnTo>
                  <a:pt x="2149267" y="1852816"/>
                </a:lnTo>
                <a:lnTo>
                  <a:pt x="1074634" y="0"/>
                </a:lnTo>
                <a:lnTo>
                  <a:pt x="0" y="1852816"/>
                </a:lnTo>
                <a:lnTo>
                  <a:pt x="782662" y="1852816"/>
                </a:lnTo>
              </a:path>
            </a:pathLst>
          </a:custGeom>
          <a:noFill/>
          <a:ln w="9525">
            <a:solidFill>
              <a:srgbClr val="E95658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369220" y="4914604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93602" y="1748324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033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直接连接符 103">
            <a:extLst>
              <a:ext uri="{FF2B5EF4-FFF2-40B4-BE49-F238E27FC236}">
                <a16:creationId xmlns="" xmlns:a16="http://schemas.microsoft.com/office/drawing/2014/main" id="{00FD54FF-B261-4466-8666-7CAFE65AC1AD}"/>
              </a:ext>
            </a:extLst>
          </p:cNvPr>
          <p:cNvCxnSpPr>
            <a:cxnSpLocks/>
          </p:cNvCxnSpPr>
          <p:nvPr/>
        </p:nvCxnSpPr>
        <p:spPr>
          <a:xfrm>
            <a:off x="-400604" y="1305692"/>
            <a:ext cx="6956442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 32"/>
          <p:cNvSpPr/>
          <p:nvPr/>
        </p:nvSpPr>
        <p:spPr>
          <a:xfrm>
            <a:off x="6772395" y="1093041"/>
            <a:ext cx="1564229" cy="425302"/>
          </a:xfrm>
          <a:custGeom>
            <a:avLst/>
            <a:gdLst/>
            <a:ahLst/>
            <a:cxnLst/>
            <a:rect l="l" t="t" r="r" b="b"/>
            <a:pathLst>
              <a:path w="2114252" h="574849">
                <a:moveTo>
                  <a:pt x="52462" y="67345"/>
                </a:moveTo>
                <a:lnTo>
                  <a:pt x="52462" y="509364"/>
                </a:lnTo>
                <a:lnTo>
                  <a:pt x="115714" y="509364"/>
                </a:lnTo>
                <a:cubicBezTo>
                  <a:pt x="191368" y="509364"/>
                  <a:pt x="243830" y="504655"/>
                  <a:pt x="273099" y="495237"/>
                </a:cubicBezTo>
                <a:cubicBezTo>
                  <a:pt x="314275" y="481855"/>
                  <a:pt x="346645" y="457752"/>
                  <a:pt x="370210" y="422931"/>
                </a:cubicBezTo>
                <a:cubicBezTo>
                  <a:pt x="393774" y="388109"/>
                  <a:pt x="405556" y="345543"/>
                  <a:pt x="405556" y="295232"/>
                </a:cubicBezTo>
                <a:cubicBezTo>
                  <a:pt x="405556" y="242441"/>
                  <a:pt x="392782" y="197334"/>
                  <a:pt x="367233" y="159912"/>
                </a:cubicBezTo>
                <a:cubicBezTo>
                  <a:pt x="341684" y="122490"/>
                  <a:pt x="306089" y="96839"/>
                  <a:pt x="260449" y="82960"/>
                </a:cubicBezTo>
                <a:cubicBezTo>
                  <a:pt x="226218" y="72550"/>
                  <a:pt x="169788" y="67345"/>
                  <a:pt x="91157" y="67345"/>
                </a:cubicBezTo>
                <a:close/>
                <a:moveTo>
                  <a:pt x="834553" y="53206"/>
                </a:moveTo>
                <a:cubicBezTo>
                  <a:pt x="794056" y="53206"/>
                  <a:pt x="755670" y="63757"/>
                  <a:pt x="719398" y="84858"/>
                </a:cubicBezTo>
                <a:cubicBezTo>
                  <a:pt x="683124" y="105960"/>
                  <a:pt x="654802" y="134383"/>
                  <a:pt x="634429" y="170129"/>
                </a:cubicBezTo>
                <a:cubicBezTo>
                  <a:pt x="614056" y="205875"/>
                  <a:pt x="603870" y="245718"/>
                  <a:pt x="603870" y="289657"/>
                </a:cubicBezTo>
                <a:cubicBezTo>
                  <a:pt x="603870" y="354699"/>
                  <a:pt x="626416" y="409624"/>
                  <a:pt x="671508" y="454432"/>
                </a:cubicBezTo>
                <a:cubicBezTo>
                  <a:pt x="716600" y="499239"/>
                  <a:pt x="770949" y="521643"/>
                  <a:pt x="834553" y="521643"/>
                </a:cubicBezTo>
                <a:cubicBezTo>
                  <a:pt x="877035" y="521643"/>
                  <a:pt x="916351" y="511341"/>
                  <a:pt x="952500" y="490738"/>
                </a:cubicBezTo>
                <a:cubicBezTo>
                  <a:pt x="988649" y="470134"/>
                  <a:pt x="1016848" y="441959"/>
                  <a:pt x="1037096" y="406211"/>
                </a:cubicBezTo>
                <a:cubicBezTo>
                  <a:pt x="1057345" y="370463"/>
                  <a:pt x="1067469" y="330744"/>
                  <a:pt x="1067469" y="287052"/>
                </a:cubicBezTo>
                <a:cubicBezTo>
                  <a:pt x="1067469" y="243609"/>
                  <a:pt x="1057345" y="204325"/>
                  <a:pt x="1037096" y="169199"/>
                </a:cubicBezTo>
                <a:cubicBezTo>
                  <a:pt x="1016848" y="134073"/>
                  <a:pt x="988338" y="105960"/>
                  <a:pt x="951569" y="84858"/>
                </a:cubicBezTo>
                <a:cubicBezTo>
                  <a:pt x="914800" y="63757"/>
                  <a:pt x="875795" y="53206"/>
                  <a:pt x="834553" y="53206"/>
                </a:cubicBezTo>
                <a:close/>
                <a:moveTo>
                  <a:pt x="1800597" y="13767"/>
                </a:moveTo>
                <a:lnTo>
                  <a:pt x="2114252" y="13767"/>
                </a:lnTo>
                <a:lnTo>
                  <a:pt x="2114252" y="67345"/>
                </a:lnTo>
                <a:lnTo>
                  <a:pt x="1855291" y="67345"/>
                </a:lnTo>
                <a:lnTo>
                  <a:pt x="1855291" y="238869"/>
                </a:lnTo>
                <a:lnTo>
                  <a:pt x="2112020" y="238869"/>
                </a:lnTo>
                <a:lnTo>
                  <a:pt x="2112020" y="292447"/>
                </a:lnTo>
                <a:lnTo>
                  <a:pt x="1855291" y="292447"/>
                </a:lnTo>
                <a:lnTo>
                  <a:pt x="1855291" y="507504"/>
                </a:lnTo>
                <a:lnTo>
                  <a:pt x="2112020" y="507504"/>
                </a:lnTo>
                <a:lnTo>
                  <a:pt x="2112020" y="561082"/>
                </a:lnTo>
                <a:lnTo>
                  <a:pt x="1800597" y="561082"/>
                </a:lnTo>
                <a:close/>
                <a:moveTo>
                  <a:pt x="1238622" y="13767"/>
                </a:moveTo>
                <a:lnTo>
                  <a:pt x="1250528" y="13767"/>
                </a:lnTo>
                <a:lnTo>
                  <a:pt x="1614785" y="433311"/>
                </a:lnTo>
                <a:lnTo>
                  <a:pt x="1614785" y="13767"/>
                </a:lnTo>
                <a:lnTo>
                  <a:pt x="1668735" y="13767"/>
                </a:lnTo>
                <a:lnTo>
                  <a:pt x="1668735" y="561082"/>
                </a:lnTo>
                <a:lnTo>
                  <a:pt x="1656457" y="561082"/>
                </a:lnTo>
                <a:lnTo>
                  <a:pt x="1295176" y="146642"/>
                </a:lnTo>
                <a:lnTo>
                  <a:pt x="1295176" y="561082"/>
                </a:lnTo>
                <a:lnTo>
                  <a:pt x="1238622" y="561082"/>
                </a:lnTo>
                <a:close/>
                <a:moveTo>
                  <a:pt x="0" y="13767"/>
                </a:moveTo>
                <a:lnTo>
                  <a:pt x="113481" y="13767"/>
                </a:lnTo>
                <a:cubicBezTo>
                  <a:pt x="195337" y="13767"/>
                  <a:pt x="254744" y="20340"/>
                  <a:pt x="291703" y="33487"/>
                </a:cubicBezTo>
                <a:cubicBezTo>
                  <a:pt x="344785" y="52090"/>
                  <a:pt x="386271" y="84336"/>
                  <a:pt x="416160" y="130225"/>
                </a:cubicBezTo>
                <a:cubicBezTo>
                  <a:pt x="446050" y="176114"/>
                  <a:pt x="460995" y="230808"/>
                  <a:pt x="460995" y="294308"/>
                </a:cubicBezTo>
                <a:cubicBezTo>
                  <a:pt x="460995" y="349126"/>
                  <a:pt x="449150" y="397371"/>
                  <a:pt x="425462" y="439043"/>
                </a:cubicBezTo>
                <a:cubicBezTo>
                  <a:pt x="401774" y="480715"/>
                  <a:pt x="371016" y="511473"/>
                  <a:pt x="333189" y="531317"/>
                </a:cubicBezTo>
                <a:cubicBezTo>
                  <a:pt x="295361" y="551160"/>
                  <a:pt x="242341" y="561082"/>
                  <a:pt x="174128" y="561082"/>
                </a:cubicBezTo>
                <a:lnTo>
                  <a:pt x="0" y="561082"/>
                </a:lnTo>
                <a:close/>
                <a:moveTo>
                  <a:pt x="832135" y="0"/>
                </a:moveTo>
                <a:cubicBezTo>
                  <a:pt x="915033" y="0"/>
                  <a:pt x="984406" y="27657"/>
                  <a:pt x="1040253" y="82972"/>
                </a:cubicBezTo>
                <a:cubicBezTo>
                  <a:pt x="1096100" y="138286"/>
                  <a:pt x="1124024" y="206375"/>
                  <a:pt x="1124024" y="287239"/>
                </a:cubicBezTo>
                <a:cubicBezTo>
                  <a:pt x="1124024" y="367358"/>
                  <a:pt x="1096162" y="435322"/>
                  <a:pt x="1040439" y="491133"/>
                </a:cubicBezTo>
                <a:cubicBezTo>
                  <a:pt x="984716" y="546944"/>
                  <a:pt x="916769" y="574849"/>
                  <a:pt x="836600" y="574849"/>
                </a:cubicBezTo>
                <a:cubicBezTo>
                  <a:pt x="755438" y="574849"/>
                  <a:pt x="686934" y="547068"/>
                  <a:pt x="631086" y="491505"/>
                </a:cubicBezTo>
                <a:cubicBezTo>
                  <a:pt x="575239" y="435943"/>
                  <a:pt x="547315" y="368722"/>
                  <a:pt x="547315" y="289843"/>
                </a:cubicBezTo>
                <a:cubicBezTo>
                  <a:pt x="547315" y="237257"/>
                  <a:pt x="560035" y="188516"/>
                  <a:pt x="585476" y="143619"/>
                </a:cubicBezTo>
                <a:cubicBezTo>
                  <a:pt x="610916" y="98723"/>
                  <a:pt x="645603" y="63562"/>
                  <a:pt x="689536" y="38137"/>
                </a:cubicBezTo>
                <a:cubicBezTo>
                  <a:pt x="733469" y="12713"/>
                  <a:pt x="781002" y="0"/>
                  <a:pt x="8321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6000" dirty="0"/>
          </a:p>
        </p:txBody>
      </p:sp>
      <p:sp>
        <p:nvSpPr>
          <p:cNvPr id="35" name="矩形 34"/>
          <p:cNvSpPr/>
          <p:nvPr/>
        </p:nvSpPr>
        <p:spPr>
          <a:xfrm>
            <a:off x="4994564" y="4667243"/>
            <a:ext cx="675615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sackPPT</a:t>
            </a:r>
            <a:r>
              <a:rPr lang="zh-CN" alt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of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provisions is empty before the voyage is 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ended</a:t>
            </a:r>
            <a:endParaRPr lang="zh-CN" altLang="zh-CN" sz="1400" dirty="0" smtClean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</a:t>
            </a:r>
            <a:r>
              <a: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夕瑶设计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garment is torn and dust-laden </a:t>
            </a:r>
            <a:endParaRPr lang="zh-CN" altLang="zh-CN" sz="1400" dirty="0" smtClean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Whose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strength is exhausted  remove </a:t>
            </a:r>
            <a:r>
              <a:rPr lang="en-US" altLang="zh-CN" sz="1400" dirty="0" err="1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shamePPT</a:t>
            </a:r>
            <a:r>
              <a:rPr lang="zh-CN" altLang="en-US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工作室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and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poverty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37393" y="0"/>
            <a:ext cx="1602791" cy="6858000"/>
          </a:xfrm>
          <a:prstGeom prst="rect">
            <a:avLst/>
          </a:prstGeom>
          <a:solidFill>
            <a:srgbClr val="E95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31822" y="1868588"/>
            <a:ext cx="6804802" cy="2425908"/>
            <a:chOff x="811734" y="1741954"/>
            <a:chExt cx="10564291" cy="3766164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2D16FA2A-9FB3-4736-AA1B-FE1B77176017}"/>
                </a:ext>
              </a:extLst>
            </p:cNvPr>
            <p:cNvGrpSpPr/>
            <p:nvPr/>
          </p:nvGrpSpPr>
          <p:grpSpPr>
            <a:xfrm>
              <a:off x="811734" y="1741954"/>
              <a:ext cx="10564291" cy="3766164"/>
              <a:chOff x="-3641711" y="-2285241"/>
              <a:chExt cx="10564291" cy="3766164"/>
            </a:xfrm>
          </p:grpSpPr>
          <p:pic>
            <p:nvPicPr>
              <p:cNvPr id="102" name="图片 101" descr="图片包含 妇女, 服装, 室内, 人员&#10;&#10;已生成极高可信度的说明">
                <a:extLst>
                  <a:ext uri="{FF2B5EF4-FFF2-40B4-BE49-F238E27FC236}">
                    <a16:creationId xmlns="" xmlns:a16="http://schemas.microsoft.com/office/drawing/2014/main" id="{A8E19617-6FBF-4310-AC6F-94CBFF5091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0579" r="21360"/>
              <a:stretch/>
            </p:blipFill>
            <p:spPr>
              <a:xfrm>
                <a:off x="4735925" y="-2285241"/>
                <a:ext cx="2186655" cy="3766164"/>
              </a:xfrm>
              <a:custGeom>
                <a:avLst/>
                <a:gdLst>
                  <a:gd name="connsiteX0" fmla="*/ 0 w 2114096"/>
                  <a:gd name="connsiteY0" fmla="*/ 0 h 3766164"/>
                  <a:gd name="connsiteX1" fmla="*/ 2114096 w 2114096"/>
                  <a:gd name="connsiteY1" fmla="*/ 0 h 3766164"/>
                  <a:gd name="connsiteX2" fmla="*/ 2114096 w 2114096"/>
                  <a:gd name="connsiteY2" fmla="*/ 3766164 h 3766164"/>
                  <a:gd name="connsiteX3" fmla="*/ 0 w 2114096"/>
                  <a:gd name="connsiteY3" fmla="*/ 3766164 h 376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4096" h="3766164">
                    <a:moveTo>
                      <a:pt x="0" y="0"/>
                    </a:moveTo>
                    <a:lnTo>
                      <a:pt x="2114096" y="0"/>
                    </a:lnTo>
                    <a:lnTo>
                      <a:pt x="2114096" y="3766164"/>
                    </a:lnTo>
                    <a:lnTo>
                      <a:pt x="0" y="3766164"/>
                    </a:lnTo>
                    <a:close/>
                  </a:path>
                </a:pathLst>
              </a:custGeom>
            </p:spPr>
          </p:pic>
          <p:pic>
            <p:nvPicPr>
              <p:cNvPr id="100" name="图片 99" descr="图片包含 妇女, 服装, 墙壁, 女孩&#10;&#10;已生成极高可信度的说明">
                <a:extLst>
                  <a:ext uri="{FF2B5EF4-FFF2-40B4-BE49-F238E27FC236}">
                    <a16:creationId xmlns="" xmlns:a16="http://schemas.microsoft.com/office/drawing/2014/main" id="{34B6FBB1-461A-4C28-B764-6C8A2F7DC9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2346" r="21520"/>
              <a:stretch>
                <a:fillRect/>
              </a:stretch>
            </p:blipFill>
            <p:spPr>
              <a:xfrm>
                <a:off x="2691768" y="-2285241"/>
                <a:ext cx="2114096" cy="3766164"/>
              </a:xfrm>
              <a:custGeom>
                <a:avLst/>
                <a:gdLst>
                  <a:gd name="connsiteX0" fmla="*/ 0 w 2114096"/>
                  <a:gd name="connsiteY0" fmla="*/ 0 h 3766164"/>
                  <a:gd name="connsiteX1" fmla="*/ 2114096 w 2114096"/>
                  <a:gd name="connsiteY1" fmla="*/ 0 h 3766164"/>
                  <a:gd name="connsiteX2" fmla="*/ 2114096 w 2114096"/>
                  <a:gd name="connsiteY2" fmla="*/ 3766164 h 3766164"/>
                  <a:gd name="connsiteX3" fmla="*/ 0 w 2114096"/>
                  <a:gd name="connsiteY3" fmla="*/ 3766164 h 376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4096" h="3766164">
                    <a:moveTo>
                      <a:pt x="0" y="0"/>
                    </a:moveTo>
                    <a:lnTo>
                      <a:pt x="2114096" y="0"/>
                    </a:lnTo>
                    <a:lnTo>
                      <a:pt x="2114096" y="3766164"/>
                    </a:lnTo>
                    <a:lnTo>
                      <a:pt x="0" y="3766164"/>
                    </a:lnTo>
                    <a:close/>
                  </a:path>
                </a:pathLst>
              </a:custGeom>
            </p:spPr>
          </p:pic>
          <p:pic>
            <p:nvPicPr>
              <p:cNvPr id="99" name="图片 98" descr="图片包含 服装, 妇女&#10;&#10;已生成极高可信度的说明">
                <a:extLst>
                  <a:ext uri="{FF2B5EF4-FFF2-40B4-BE49-F238E27FC236}">
                    <a16:creationId xmlns="" xmlns:a16="http://schemas.microsoft.com/office/drawing/2014/main" id="{24B9FA2C-DE59-48CD-9101-3DA31128A3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5059" r="18807"/>
              <a:stretch>
                <a:fillRect/>
              </a:stretch>
            </p:blipFill>
            <p:spPr>
              <a:xfrm>
                <a:off x="587753" y="-2285241"/>
                <a:ext cx="2114096" cy="3766164"/>
              </a:xfrm>
              <a:custGeom>
                <a:avLst/>
                <a:gdLst>
                  <a:gd name="connsiteX0" fmla="*/ 0 w 2114096"/>
                  <a:gd name="connsiteY0" fmla="*/ 0 h 3766164"/>
                  <a:gd name="connsiteX1" fmla="*/ 2114096 w 2114096"/>
                  <a:gd name="connsiteY1" fmla="*/ 0 h 3766164"/>
                  <a:gd name="connsiteX2" fmla="*/ 2114096 w 2114096"/>
                  <a:gd name="connsiteY2" fmla="*/ 3766164 h 3766164"/>
                  <a:gd name="connsiteX3" fmla="*/ 0 w 2114096"/>
                  <a:gd name="connsiteY3" fmla="*/ 3766164 h 376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4096" h="3766164">
                    <a:moveTo>
                      <a:pt x="0" y="0"/>
                    </a:moveTo>
                    <a:lnTo>
                      <a:pt x="2114096" y="0"/>
                    </a:lnTo>
                    <a:lnTo>
                      <a:pt x="2114096" y="3766164"/>
                    </a:lnTo>
                    <a:lnTo>
                      <a:pt x="0" y="3766164"/>
                    </a:lnTo>
                    <a:close/>
                  </a:path>
                </a:pathLst>
              </a:custGeom>
            </p:spPr>
          </p:pic>
          <p:pic>
            <p:nvPicPr>
              <p:cNvPr id="98" name="图片 97" descr="图片包含 服装&#10;&#10;已生成极高可信度的说明">
                <a:extLst>
                  <a:ext uri="{FF2B5EF4-FFF2-40B4-BE49-F238E27FC236}">
                    <a16:creationId xmlns="" xmlns:a16="http://schemas.microsoft.com/office/drawing/2014/main" id="{B60482BB-1740-43CE-9616-8AA88B6D39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1312" r="22213"/>
              <a:stretch/>
            </p:blipFill>
            <p:spPr>
              <a:xfrm>
                <a:off x="-1517067" y="-2285241"/>
                <a:ext cx="2126932" cy="3766164"/>
              </a:xfrm>
              <a:custGeom>
                <a:avLst/>
                <a:gdLst>
                  <a:gd name="connsiteX0" fmla="*/ 0 w 2114096"/>
                  <a:gd name="connsiteY0" fmla="*/ 0 h 3766164"/>
                  <a:gd name="connsiteX1" fmla="*/ 2114096 w 2114096"/>
                  <a:gd name="connsiteY1" fmla="*/ 0 h 3766164"/>
                  <a:gd name="connsiteX2" fmla="*/ 2114096 w 2114096"/>
                  <a:gd name="connsiteY2" fmla="*/ 3766164 h 3766164"/>
                  <a:gd name="connsiteX3" fmla="*/ 0 w 2114096"/>
                  <a:gd name="connsiteY3" fmla="*/ 3766164 h 376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4096" h="3766164">
                    <a:moveTo>
                      <a:pt x="0" y="0"/>
                    </a:moveTo>
                    <a:lnTo>
                      <a:pt x="2114096" y="0"/>
                    </a:lnTo>
                    <a:lnTo>
                      <a:pt x="2114096" y="3766164"/>
                    </a:lnTo>
                    <a:lnTo>
                      <a:pt x="0" y="3766164"/>
                    </a:lnTo>
                    <a:close/>
                  </a:path>
                </a:pathLst>
              </a:custGeom>
            </p:spPr>
          </p:pic>
          <p:pic>
            <p:nvPicPr>
              <p:cNvPr id="97" name="图片 96" descr="图片包含 服装, 妇女, 墙壁, 人员&#10;&#10;已生成极高可信度的说明">
                <a:extLst>
                  <a:ext uri="{FF2B5EF4-FFF2-40B4-BE49-F238E27FC236}">
                    <a16:creationId xmlns="" xmlns:a16="http://schemas.microsoft.com/office/drawing/2014/main" id="{2335C273-727E-445C-B0AC-64A8ABB05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3597" r="19989"/>
              <a:stretch>
                <a:fillRect/>
              </a:stretch>
            </p:blipFill>
            <p:spPr>
              <a:xfrm>
                <a:off x="-3641711" y="-2285241"/>
                <a:ext cx="2124644" cy="3766164"/>
              </a:xfrm>
              <a:custGeom>
                <a:avLst/>
                <a:gdLst>
                  <a:gd name="connsiteX0" fmla="*/ 0 w 2114096"/>
                  <a:gd name="connsiteY0" fmla="*/ 0 h 3747468"/>
                  <a:gd name="connsiteX1" fmla="*/ 2114096 w 2114096"/>
                  <a:gd name="connsiteY1" fmla="*/ 0 h 3747468"/>
                  <a:gd name="connsiteX2" fmla="*/ 2114096 w 2114096"/>
                  <a:gd name="connsiteY2" fmla="*/ 3747468 h 3747468"/>
                  <a:gd name="connsiteX3" fmla="*/ 0 w 2114096"/>
                  <a:gd name="connsiteY3" fmla="*/ 3747468 h 3747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4096" h="3747468">
                    <a:moveTo>
                      <a:pt x="0" y="0"/>
                    </a:moveTo>
                    <a:lnTo>
                      <a:pt x="2114096" y="0"/>
                    </a:lnTo>
                    <a:lnTo>
                      <a:pt x="2114096" y="3747468"/>
                    </a:lnTo>
                    <a:lnTo>
                      <a:pt x="0" y="3747468"/>
                    </a:lnTo>
                    <a:close/>
                  </a:path>
                </a:pathLst>
              </a:custGeom>
            </p:spPr>
          </p:pic>
        </p:grp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82FFB43C-525C-4BB5-A2CD-4CD6EADE4471}"/>
                </a:ext>
              </a:extLst>
            </p:cNvPr>
            <p:cNvSpPr/>
            <p:nvPr/>
          </p:nvSpPr>
          <p:spPr>
            <a:xfrm>
              <a:off x="947737" y="1864737"/>
              <a:ext cx="10296525" cy="3495675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任意多边形 39"/>
          <p:cNvSpPr/>
          <p:nvPr/>
        </p:nvSpPr>
        <p:spPr>
          <a:xfrm>
            <a:off x="3452853" y="4868765"/>
            <a:ext cx="1242833" cy="690883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31822" y="3228975"/>
            <a:ext cx="6804802" cy="590550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="" xmlns:a16="http://schemas.microsoft.com/office/drawing/2014/main" id="{5BF8F30B-81E5-41BF-9765-196D48AB50F3}"/>
              </a:ext>
            </a:extLst>
          </p:cNvPr>
          <p:cNvSpPr/>
          <p:nvPr/>
        </p:nvSpPr>
        <p:spPr>
          <a:xfrm>
            <a:off x="2735014" y="3426202"/>
            <a:ext cx="4378672" cy="213270"/>
          </a:xfrm>
          <a:custGeom>
            <a:avLst/>
            <a:gdLst/>
            <a:ahLst/>
            <a:cxnLst/>
            <a:rect l="l" t="t" r="r" b="b"/>
            <a:pathLst>
              <a:path w="4378672" h="213270">
                <a:moveTo>
                  <a:pt x="3684686" y="59828"/>
                </a:moveTo>
                <a:cubicBezTo>
                  <a:pt x="3672284" y="59828"/>
                  <a:pt x="3661717" y="64393"/>
                  <a:pt x="3652986" y="73521"/>
                </a:cubicBezTo>
                <a:cubicBezTo>
                  <a:pt x="3644255" y="82649"/>
                  <a:pt x="3639889" y="93662"/>
                  <a:pt x="3639889" y="106561"/>
                </a:cubicBezTo>
                <a:cubicBezTo>
                  <a:pt x="3639889" y="119459"/>
                  <a:pt x="3644280" y="130472"/>
                  <a:pt x="3653061" y="139600"/>
                </a:cubicBezTo>
                <a:cubicBezTo>
                  <a:pt x="3661841" y="148728"/>
                  <a:pt x="3672383" y="153293"/>
                  <a:pt x="3684686" y="153293"/>
                </a:cubicBezTo>
                <a:cubicBezTo>
                  <a:pt x="3697188" y="153293"/>
                  <a:pt x="3707780" y="148753"/>
                  <a:pt x="3716461" y="139675"/>
                </a:cubicBezTo>
                <a:cubicBezTo>
                  <a:pt x="3725143" y="130596"/>
                  <a:pt x="3729484" y="119558"/>
                  <a:pt x="3729484" y="106561"/>
                </a:cubicBezTo>
                <a:cubicBezTo>
                  <a:pt x="3729484" y="93563"/>
                  <a:pt x="3725143" y="82525"/>
                  <a:pt x="3716461" y="73446"/>
                </a:cubicBezTo>
                <a:cubicBezTo>
                  <a:pt x="3707780" y="64368"/>
                  <a:pt x="3697188" y="59828"/>
                  <a:pt x="3684686" y="59828"/>
                </a:cubicBezTo>
                <a:close/>
                <a:moveTo>
                  <a:pt x="4326136" y="5060"/>
                </a:moveTo>
                <a:lnTo>
                  <a:pt x="4378672" y="5060"/>
                </a:lnTo>
                <a:lnTo>
                  <a:pt x="4378672" y="63400"/>
                </a:lnTo>
                <a:lnTo>
                  <a:pt x="4340126" y="63400"/>
                </a:lnTo>
                <a:cubicBezTo>
                  <a:pt x="4329708" y="63400"/>
                  <a:pt x="4324499" y="66774"/>
                  <a:pt x="4324499" y="73521"/>
                </a:cubicBezTo>
                <a:cubicBezTo>
                  <a:pt x="4324499" y="77489"/>
                  <a:pt x="4325739" y="80243"/>
                  <a:pt x="4328219" y="81781"/>
                </a:cubicBezTo>
                <a:cubicBezTo>
                  <a:pt x="4330700" y="83319"/>
                  <a:pt x="4335115" y="84087"/>
                  <a:pt x="4341465" y="84087"/>
                </a:cubicBezTo>
                <a:lnTo>
                  <a:pt x="4374803" y="84087"/>
                </a:lnTo>
                <a:lnTo>
                  <a:pt x="4374803" y="129331"/>
                </a:lnTo>
                <a:lnTo>
                  <a:pt x="4335363" y="129331"/>
                </a:lnTo>
                <a:cubicBezTo>
                  <a:pt x="4330005" y="129331"/>
                  <a:pt x="4326210" y="130125"/>
                  <a:pt x="4323978" y="131712"/>
                </a:cubicBezTo>
                <a:cubicBezTo>
                  <a:pt x="4321745" y="133300"/>
                  <a:pt x="4320629" y="135979"/>
                  <a:pt x="4320629" y="139749"/>
                </a:cubicBezTo>
                <a:cubicBezTo>
                  <a:pt x="4320629" y="144016"/>
                  <a:pt x="4321770" y="146819"/>
                  <a:pt x="4324052" y="148158"/>
                </a:cubicBezTo>
                <a:cubicBezTo>
                  <a:pt x="4326334" y="149497"/>
                  <a:pt x="4330997" y="150167"/>
                  <a:pt x="4338042" y="150167"/>
                </a:cubicBezTo>
                <a:lnTo>
                  <a:pt x="4378672" y="150167"/>
                </a:lnTo>
                <a:lnTo>
                  <a:pt x="4378672" y="208210"/>
                </a:lnTo>
                <a:lnTo>
                  <a:pt x="4331196" y="208210"/>
                </a:lnTo>
                <a:cubicBezTo>
                  <a:pt x="4308872" y="208210"/>
                  <a:pt x="4291806" y="202877"/>
                  <a:pt x="4279999" y="192211"/>
                </a:cubicBezTo>
                <a:cubicBezTo>
                  <a:pt x="4268192" y="181545"/>
                  <a:pt x="4262289" y="166141"/>
                  <a:pt x="4262289" y="146000"/>
                </a:cubicBezTo>
                <a:lnTo>
                  <a:pt x="4262289" y="66377"/>
                </a:lnTo>
                <a:cubicBezTo>
                  <a:pt x="4262289" y="46930"/>
                  <a:pt x="4267870" y="31849"/>
                  <a:pt x="4279032" y="21133"/>
                </a:cubicBezTo>
                <a:cubicBezTo>
                  <a:pt x="4290194" y="10418"/>
                  <a:pt x="4305895" y="5060"/>
                  <a:pt x="4326136" y="5060"/>
                </a:cubicBezTo>
                <a:close/>
                <a:moveTo>
                  <a:pt x="3228231" y="5060"/>
                </a:moveTo>
                <a:lnTo>
                  <a:pt x="3306961" y="5060"/>
                </a:lnTo>
                <a:cubicBezTo>
                  <a:pt x="3341489" y="5060"/>
                  <a:pt x="3368526" y="12898"/>
                  <a:pt x="3388072" y="28575"/>
                </a:cubicBezTo>
                <a:cubicBezTo>
                  <a:pt x="3411289" y="47327"/>
                  <a:pt x="3422898" y="72777"/>
                  <a:pt x="3422898" y="104923"/>
                </a:cubicBezTo>
                <a:cubicBezTo>
                  <a:pt x="3422898" y="135681"/>
                  <a:pt x="3412976" y="160784"/>
                  <a:pt x="3393132" y="180230"/>
                </a:cubicBezTo>
                <a:cubicBezTo>
                  <a:pt x="3373288" y="199677"/>
                  <a:pt x="3347740" y="209401"/>
                  <a:pt x="3316486" y="209401"/>
                </a:cubicBezTo>
                <a:cubicBezTo>
                  <a:pt x="3312814" y="209401"/>
                  <a:pt x="3306812" y="209202"/>
                  <a:pt x="3298478" y="208805"/>
                </a:cubicBezTo>
                <a:lnTo>
                  <a:pt x="3298478" y="149125"/>
                </a:lnTo>
                <a:lnTo>
                  <a:pt x="3308151" y="149125"/>
                </a:lnTo>
                <a:cubicBezTo>
                  <a:pt x="3343374" y="149125"/>
                  <a:pt x="3360985" y="134391"/>
                  <a:pt x="3360985" y="104923"/>
                </a:cubicBezTo>
                <a:cubicBezTo>
                  <a:pt x="3360985" y="77241"/>
                  <a:pt x="3343672" y="63400"/>
                  <a:pt x="3309044" y="63400"/>
                </a:cubicBezTo>
                <a:lnTo>
                  <a:pt x="3288655" y="63400"/>
                </a:lnTo>
                <a:lnTo>
                  <a:pt x="3288655" y="208210"/>
                </a:lnTo>
                <a:lnTo>
                  <a:pt x="3228231" y="208210"/>
                </a:lnTo>
                <a:close/>
                <a:moveTo>
                  <a:pt x="2447181" y="5060"/>
                </a:moveTo>
                <a:lnTo>
                  <a:pt x="2507605" y="5060"/>
                </a:lnTo>
                <a:lnTo>
                  <a:pt x="2507605" y="208210"/>
                </a:lnTo>
                <a:lnTo>
                  <a:pt x="2447181" y="208210"/>
                </a:lnTo>
                <a:close/>
                <a:moveTo>
                  <a:pt x="1833562" y="5060"/>
                </a:moveTo>
                <a:lnTo>
                  <a:pt x="1894880" y="5060"/>
                </a:lnTo>
                <a:lnTo>
                  <a:pt x="1921073" y="46880"/>
                </a:lnTo>
                <a:lnTo>
                  <a:pt x="1949202" y="5060"/>
                </a:lnTo>
                <a:lnTo>
                  <a:pt x="2009328" y="5060"/>
                </a:lnTo>
                <a:lnTo>
                  <a:pt x="1951881" y="95398"/>
                </a:lnTo>
                <a:lnTo>
                  <a:pt x="1951881" y="208210"/>
                </a:lnTo>
                <a:lnTo>
                  <a:pt x="1891456" y="208210"/>
                </a:lnTo>
                <a:lnTo>
                  <a:pt x="1891456" y="95398"/>
                </a:lnTo>
                <a:close/>
                <a:moveTo>
                  <a:pt x="1199406" y="5060"/>
                </a:moveTo>
                <a:lnTo>
                  <a:pt x="1278136" y="5060"/>
                </a:lnTo>
                <a:cubicBezTo>
                  <a:pt x="1312664" y="5060"/>
                  <a:pt x="1339701" y="12898"/>
                  <a:pt x="1359247" y="28575"/>
                </a:cubicBezTo>
                <a:cubicBezTo>
                  <a:pt x="1382464" y="47327"/>
                  <a:pt x="1394073" y="72777"/>
                  <a:pt x="1394073" y="104923"/>
                </a:cubicBezTo>
                <a:cubicBezTo>
                  <a:pt x="1394073" y="135681"/>
                  <a:pt x="1384151" y="160784"/>
                  <a:pt x="1364307" y="180230"/>
                </a:cubicBezTo>
                <a:cubicBezTo>
                  <a:pt x="1344463" y="199677"/>
                  <a:pt x="1318915" y="209401"/>
                  <a:pt x="1287661" y="209401"/>
                </a:cubicBezTo>
                <a:cubicBezTo>
                  <a:pt x="1283990" y="209401"/>
                  <a:pt x="1277987" y="209202"/>
                  <a:pt x="1269653" y="208805"/>
                </a:cubicBezTo>
                <a:lnTo>
                  <a:pt x="1269653" y="149125"/>
                </a:lnTo>
                <a:lnTo>
                  <a:pt x="1279326" y="149125"/>
                </a:lnTo>
                <a:cubicBezTo>
                  <a:pt x="1314549" y="149125"/>
                  <a:pt x="1332160" y="134391"/>
                  <a:pt x="1332160" y="104923"/>
                </a:cubicBezTo>
                <a:cubicBezTo>
                  <a:pt x="1332160" y="77241"/>
                  <a:pt x="1314847" y="63400"/>
                  <a:pt x="1280219" y="63400"/>
                </a:cubicBezTo>
                <a:lnTo>
                  <a:pt x="1259830" y="63400"/>
                </a:lnTo>
                <a:lnTo>
                  <a:pt x="1259830" y="208210"/>
                </a:lnTo>
                <a:lnTo>
                  <a:pt x="1199406" y="208210"/>
                </a:lnTo>
                <a:close/>
                <a:moveTo>
                  <a:pt x="687586" y="5060"/>
                </a:moveTo>
                <a:lnTo>
                  <a:pt x="740122" y="5060"/>
                </a:lnTo>
                <a:lnTo>
                  <a:pt x="740122" y="63400"/>
                </a:lnTo>
                <a:lnTo>
                  <a:pt x="701576" y="63400"/>
                </a:lnTo>
                <a:cubicBezTo>
                  <a:pt x="691158" y="63400"/>
                  <a:pt x="685949" y="66774"/>
                  <a:pt x="685949" y="73521"/>
                </a:cubicBezTo>
                <a:cubicBezTo>
                  <a:pt x="685949" y="77489"/>
                  <a:pt x="687189" y="80243"/>
                  <a:pt x="689669" y="81781"/>
                </a:cubicBezTo>
                <a:cubicBezTo>
                  <a:pt x="692150" y="83319"/>
                  <a:pt x="696565" y="84087"/>
                  <a:pt x="702915" y="84087"/>
                </a:cubicBezTo>
                <a:lnTo>
                  <a:pt x="736252" y="84087"/>
                </a:lnTo>
                <a:lnTo>
                  <a:pt x="736252" y="129331"/>
                </a:lnTo>
                <a:lnTo>
                  <a:pt x="696813" y="129331"/>
                </a:lnTo>
                <a:cubicBezTo>
                  <a:pt x="691455" y="129331"/>
                  <a:pt x="687660" y="130125"/>
                  <a:pt x="685428" y="131712"/>
                </a:cubicBezTo>
                <a:cubicBezTo>
                  <a:pt x="683195" y="133300"/>
                  <a:pt x="682079" y="135979"/>
                  <a:pt x="682079" y="139749"/>
                </a:cubicBezTo>
                <a:cubicBezTo>
                  <a:pt x="682079" y="144016"/>
                  <a:pt x="683220" y="146819"/>
                  <a:pt x="685502" y="148158"/>
                </a:cubicBezTo>
                <a:cubicBezTo>
                  <a:pt x="687784" y="149497"/>
                  <a:pt x="692447" y="150167"/>
                  <a:pt x="699492" y="150167"/>
                </a:cubicBezTo>
                <a:lnTo>
                  <a:pt x="740122" y="150167"/>
                </a:lnTo>
                <a:lnTo>
                  <a:pt x="740122" y="208210"/>
                </a:lnTo>
                <a:lnTo>
                  <a:pt x="692646" y="208210"/>
                </a:lnTo>
                <a:cubicBezTo>
                  <a:pt x="670322" y="208210"/>
                  <a:pt x="653256" y="202877"/>
                  <a:pt x="641449" y="192211"/>
                </a:cubicBezTo>
                <a:cubicBezTo>
                  <a:pt x="629642" y="181545"/>
                  <a:pt x="623738" y="166141"/>
                  <a:pt x="623738" y="146000"/>
                </a:cubicBezTo>
                <a:lnTo>
                  <a:pt x="623738" y="66377"/>
                </a:lnTo>
                <a:cubicBezTo>
                  <a:pt x="623738" y="46930"/>
                  <a:pt x="629319" y="31849"/>
                  <a:pt x="640482" y="21133"/>
                </a:cubicBezTo>
                <a:cubicBezTo>
                  <a:pt x="651644" y="10418"/>
                  <a:pt x="667345" y="5060"/>
                  <a:pt x="687586" y="5060"/>
                </a:cubicBezTo>
                <a:close/>
                <a:moveTo>
                  <a:pt x="391567" y="5060"/>
                </a:moveTo>
                <a:lnTo>
                  <a:pt x="451991" y="5060"/>
                </a:lnTo>
                <a:lnTo>
                  <a:pt x="451991" y="208210"/>
                </a:lnTo>
                <a:lnTo>
                  <a:pt x="391567" y="208210"/>
                </a:lnTo>
                <a:close/>
                <a:moveTo>
                  <a:pt x="304056" y="5060"/>
                </a:moveTo>
                <a:lnTo>
                  <a:pt x="364480" y="5060"/>
                </a:lnTo>
                <a:lnTo>
                  <a:pt x="364480" y="77688"/>
                </a:lnTo>
                <a:lnTo>
                  <a:pt x="381297" y="77688"/>
                </a:lnTo>
                <a:lnTo>
                  <a:pt x="381297" y="131266"/>
                </a:lnTo>
                <a:lnTo>
                  <a:pt x="364480" y="131266"/>
                </a:lnTo>
                <a:lnTo>
                  <a:pt x="364480" y="208210"/>
                </a:lnTo>
                <a:lnTo>
                  <a:pt x="304056" y="208210"/>
                </a:lnTo>
                <a:close/>
                <a:moveTo>
                  <a:pt x="0" y="5060"/>
                </a:moveTo>
                <a:lnTo>
                  <a:pt x="152846" y="5060"/>
                </a:lnTo>
                <a:lnTo>
                  <a:pt x="152846" y="63400"/>
                </a:lnTo>
                <a:lnTo>
                  <a:pt x="106710" y="63400"/>
                </a:lnTo>
                <a:lnTo>
                  <a:pt x="106710" y="208210"/>
                </a:lnTo>
                <a:lnTo>
                  <a:pt x="46285" y="208210"/>
                </a:lnTo>
                <a:lnTo>
                  <a:pt x="46285" y="63400"/>
                </a:lnTo>
                <a:lnTo>
                  <a:pt x="0" y="63400"/>
                </a:lnTo>
                <a:close/>
                <a:moveTo>
                  <a:pt x="4024015" y="0"/>
                </a:moveTo>
                <a:cubicBezTo>
                  <a:pt x="4046934" y="0"/>
                  <a:pt x="4064471" y="6746"/>
                  <a:pt x="4076625" y="20240"/>
                </a:cubicBezTo>
                <a:cubicBezTo>
                  <a:pt x="4088780" y="33734"/>
                  <a:pt x="4094857" y="53131"/>
                  <a:pt x="4094857" y="78432"/>
                </a:cubicBezTo>
                <a:lnTo>
                  <a:pt x="4094857" y="208210"/>
                </a:lnTo>
                <a:lnTo>
                  <a:pt x="4034433" y="208210"/>
                </a:lnTo>
                <a:lnTo>
                  <a:pt x="4034433" y="78432"/>
                </a:lnTo>
                <a:cubicBezTo>
                  <a:pt x="4034433" y="66030"/>
                  <a:pt x="4030017" y="59828"/>
                  <a:pt x="4021187" y="59828"/>
                </a:cubicBezTo>
                <a:cubicBezTo>
                  <a:pt x="4012654" y="59828"/>
                  <a:pt x="4008388" y="66030"/>
                  <a:pt x="4008388" y="78432"/>
                </a:cubicBezTo>
                <a:lnTo>
                  <a:pt x="4008388" y="208210"/>
                </a:lnTo>
                <a:lnTo>
                  <a:pt x="3947963" y="208210"/>
                </a:lnTo>
                <a:lnTo>
                  <a:pt x="3947963" y="76348"/>
                </a:lnTo>
                <a:cubicBezTo>
                  <a:pt x="3947963" y="53230"/>
                  <a:pt x="3954884" y="34726"/>
                  <a:pt x="3968725" y="20836"/>
                </a:cubicBezTo>
                <a:cubicBezTo>
                  <a:pt x="3982566" y="6945"/>
                  <a:pt x="4000996" y="0"/>
                  <a:pt x="4024015" y="0"/>
                </a:cubicBezTo>
                <a:close/>
                <a:moveTo>
                  <a:pt x="3686472" y="0"/>
                </a:moveTo>
                <a:cubicBezTo>
                  <a:pt x="3715246" y="0"/>
                  <a:pt x="3739926" y="10467"/>
                  <a:pt x="3760514" y="31402"/>
                </a:cubicBezTo>
                <a:cubicBezTo>
                  <a:pt x="3781102" y="52337"/>
                  <a:pt x="3791396" y="77390"/>
                  <a:pt x="3791396" y="106561"/>
                </a:cubicBezTo>
                <a:cubicBezTo>
                  <a:pt x="3791396" y="136227"/>
                  <a:pt x="3781028" y="161429"/>
                  <a:pt x="3760291" y="182165"/>
                </a:cubicBezTo>
                <a:cubicBezTo>
                  <a:pt x="3739554" y="202902"/>
                  <a:pt x="3714353" y="213270"/>
                  <a:pt x="3684686" y="213270"/>
                </a:cubicBezTo>
                <a:cubicBezTo>
                  <a:pt x="3655219" y="213270"/>
                  <a:pt x="3630067" y="202852"/>
                  <a:pt x="3609231" y="182016"/>
                </a:cubicBezTo>
                <a:cubicBezTo>
                  <a:pt x="3588395" y="161180"/>
                  <a:pt x="3577977" y="136028"/>
                  <a:pt x="3577977" y="106561"/>
                </a:cubicBezTo>
                <a:cubicBezTo>
                  <a:pt x="3577977" y="76795"/>
                  <a:pt x="3588469" y="51593"/>
                  <a:pt x="3609454" y="30956"/>
                </a:cubicBezTo>
                <a:cubicBezTo>
                  <a:pt x="3630439" y="10318"/>
                  <a:pt x="3656111" y="0"/>
                  <a:pt x="3686472" y="0"/>
                </a:cubicBezTo>
                <a:close/>
                <a:moveTo>
                  <a:pt x="2756148" y="0"/>
                </a:moveTo>
                <a:cubicBezTo>
                  <a:pt x="2764482" y="0"/>
                  <a:pt x="2772668" y="1389"/>
                  <a:pt x="2780704" y="4167"/>
                </a:cubicBezTo>
                <a:lnTo>
                  <a:pt x="2780704" y="62061"/>
                </a:lnTo>
                <a:cubicBezTo>
                  <a:pt x="2776339" y="60573"/>
                  <a:pt x="2772965" y="59828"/>
                  <a:pt x="2770584" y="59828"/>
                </a:cubicBezTo>
                <a:cubicBezTo>
                  <a:pt x="2766020" y="59828"/>
                  <a:pt x="2762101" y="61515"/>
                  <a:pt x="2758827" y="64889"/>
                </a:cubicBezTo>
                <a:cubicBezTo>
                  <a:pt x="2755553" y="68262"/>
                  <a:pt x="2753915" y="72330"/>
                  <a:pt x="2753915" y="77093"/>
                </a:cubicBezTo>
                <a:cubicBezTo>
                  <a:pt x="2753915" y="81161"/>
                  <a:pt x="2755701" y="86320"/>
                  <a:pt x="2759273" y="92571"/>
                </a:cubicBezTo>
                <a:lnTo>
                  <a:pt x="2763887" y="100607"/>
                </a:lnTo>
                <a:cubicBezTo>
                  <a:pt x="2772221" y="115093"/>
                  <a:pt x="2776388" y="129083"/>
                  <a:pt x="2776388" y="142577"/>
                </a:cubicBezTo>
                <a:cubicBezTo>
                  <a:pt x="2776388" y="162321"/>
                  <a:pt x="2769369" y="179040"/>
                  <a:pt x="2755329" y="192732"/>
                </a:cubicBezTo>
                <a:cubicBezTo>
                  <a:pt x="2741290" y="206424"/>
                  <a:pt x="2724150" y="213270"/>
                  <a:pt x="2703909" y="213270"/>
                </a:cubicBezTo>
                <a:cubicBezTo>
                  <a:pt x="2694186" y="213270"/>
                  <a:pt x="2684561" y="211038"/>
                  <a:pt x="2675036" y="206573"/>
                </a:cubicBezTo>
                <a:lnTo>
                  <a:pt x="2675036" y="147786"/>
                </a:lnTo>
                <a:cubicBezTo>
                  <a:pt x="2680791" y="151457"/>
                  <a:pt x="2685901" y="153293"/>
                  <a:pt x="2690366" y="153293"/>
                </a:cubicBezTo>
                <a:cubicBezTo>
                  <a:pt x="2695624" y="153293"/>
                  <a:pt x="2700015" y="151779"/>
                  <a:pt x="2703537" y="148753"/>
                </a:cubicBezTo>
                <a:cubicBezTo>
                  <a:pt x="2707059" y="145727"/>
                  <a:pt x="2708820" y="141932"/>
                  <a:pt x="2708820" y="137368"/>
                </a:cubicBezTo>
                <a:cubicBezTo>
                  <a:pt x="2708820" y="134391"/>
                  <a:pt x="2705993" y="127893"/>
                  <a:pt x="2700337" y="117871"/>
                </a:cubicBezTo>
                <a:cubicBezTo>
                  <a:pt x="2691308" y="101996"/>
                  <a:pt x="2686794" y="86121"/>
                  <a:pt x="2686794" y="70246"/>
                </a:cubicBezTo>
                <a:cubicBezTo>
                  <a:pt x="2686794" y="51097"/>
                  <a:pt x="2693615" y="34602"/>
                  <a:pt x="2707258" y="20761"/>
                </a:cubicBezTo>
                <a:cubicBezTo>
                  <a:pt x="2720900" y="6920"/>
                  <a:pt x="2737197" y="0"/>
                  <a:pt x="2756148" y="0"/>
                </a:cubicBezTo>
                <a:close/>
                <a:moveTo>
                  <a:pt x="1625649" y="0"/>
                </a:moveTo>
                <a:cubicBezTo>
                  <a:pt x="1649462" y="0"/>
                  <a:pt x="1667073" y="6275"/>
                  <a:pt x="1678483" y="18826"/>
                </a:cubicBezTo>
                <a:cubicBezTo>
                  <a:pt x="1689893" y="31378"/>
                  <a:pt x="1695599" y="50750"/>
                  <a:pt x="1695599" y="76944"/>
                </a:cubicBezTo>
                <a:lnTo>
                  <a:pt x="1695599" y="208210"/>
                </a:lnTo>
                <a:lnTo>
                  <a:pt x="1635174" y="208210"/>
                </a:lnTo>
                <a:lnTo>
                  <a:pt x="1635174" y="80962"/>
                </a:lnTo>
                <a:cubicBezTo>
                  <a:pt x="1635174" y="73025"/>
                  <a:pt x="1634232" y="67518"/>
                  <a:pt x="1632347" y="64442"/>
                </a:cubicBezTo>
                <a:cubicBezTo>
                  <a:pt x="1630462" y="61366"/>
                  <a:pt x="1627088" y="59829"/>
                  <a:pt x="1622226" y="59829"/>
                </a:cubicBezTo>
                <a:cubicBezTo>
                  <a:pt x="1612801" y="59829"/>
                  <a:pt x="1608088" y="66873"/>
                  <a:pt x="1608088" y="80962"/>
                </a:cubicBezTo>
                <a:lnTo>
                  <a:pt x="1608088" y="106263"/>
                </a:lnTo>
                <a:lnTo>
                  <a:pt x="1625501" y="106263"/>
                </a:lnTo>
                <a:lnTo>
                  <a:pt x="1625501" y="159841"/>
                </a:lnTo>
                <a:lnTo>
                  <a:pt x="1608088" y="159841"/>
                </a:lnTo>
                <a:lnTo>
                  <a:pt x="1608088" y="208210"/>
                </a:lnTo>
                <a:lnTo>
                  <a:pt x="1547664" y="208210"/>
                </a:lnTo>
                <a:lnTo>
                  <a:pt x="1547664" y="79027"/>
                </a:lnTo>
                <a:cubicBezTo>
                  <a:pt x="1547664" y="54024"/>
                  <a:pt x="1554485" y="34602"/>
                  <a:pt x="1568127" y="20761"/>
                </a:cubicBezTo>
                <a:cubicBezTo>
                  <a:pt x="1581770" y="6920"/>
                  <a:pt x="1600944" y="0"/>
                  <a:pt x="1625649" y="0"/>
                </a:cubicBezTo>
                <a:close/>
              </a:path>
            </a:pathLst>
          </a:custGeom>
          <a:solidFill>
            <a:srgbClr val="E9565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2400" dirty="0">
              <a:solidFill>
                <a:srgbClr val="E95658"/>
              </a:solidFill>
              <a:latin typeface="Bauhaus 93" panose="04030905020B02020C02" pitchFamily="8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03238" y="3003917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351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直接连接符 68">
            <a:extLst>
              <a:ext uri="{FF2B5EF4-FFF2-40B4-BE49-F238E27FC236}">
                <a16:creationId xmlns="" xmlns:a16="http://schemas.microsoft.com/office/drawing/2014/main" id="{3B59E772-93AE-4D8F-9E3F-7EC2B91A6701}"/>
              </a:ext>
            </a:extLst>
          </p:cNvPr>
          <p:cNvCxnSpPr>
            <a:cxnSpLocks/>
          </p:cNvCxnSpPr>
          <p:nvPr/>
        </p:nvCxnSpPr>
        <p:spPr>
          <a:xfrm>
            <a:off x="5334000" y="1088571"/>
            <a:ext cx="7389586" cy="0"/>
          </a:xfrm>
          <a:prstGeom prst="line">
            <a:avLst/>
          </a:prstGeom>
          <a:ln>
            <a:solidFill>
              <a:srgbClr val="E9565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D542996-492D-49AB-9A9F-F4D46ECF0EA5}"/>
              </a:ext>
            </a:extLst>
          </p:cNvPr>
          <p:cNvSpPr/>
          <p:nvPr/>
        </p:nvSpPr>
        <p:spPr>
          <a:xfrm>
            <a:off x="797503" y="2883211"/>
            <a:ext cx="3911963" cy="2995074"/>
          </a:xfrm>
          <a:prstGeom prst="rect">
            <a:avLst/>
          </a:prstGeom>
          <a:solidFill>
            <a:srgbClr val="E95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="" xmlns:a16="http://schemas.microsoft.com/office/drawing/2014/main" id="{DCCDFBC3-5F4A-416D-AB58-9974ECB527F2}"/>
              </a:ext>
            </a:extLst>
          </p:cNvPr>
          <p:cNvSpPr/>
          <p:nvPr/>
        </p:nvSpPr>
        <p:spPr>
          <a:xfrm>
            <a:off x="797503" y="1489385"/>
            <a:ext cx="3911963" cy="1558558"/>
          </a:xfrm>
          <a:prstGeom prst="rect">
            <a:avLst/>
          </a:prstGeom>
          <a:solidFill>
            <a:srgbClr val="E95658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0039C99-D692-4258-BEF5-4234165ABF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43000"/>
                    </a14:imgEffect>
                  </a14:imgLayer>
                </a14:imgProps>
              </a:ext>
            </a:extLst>
          </a:blip>
          <a:srcRect l="1138" r="-1"/>
          <a:stretch/>
        </p:blipFill>
        <p:spPr>
          <a:xfrm>
            <a:off x="4709466" y="1489385"/>
            <a:ext cx="6720107" cy="4391379"/>
          </a:xfrm>
          <a:prstGeom prst="rect">
            <a:avLst/>
          </a:prstGeom>
        </p:spPr>
      </p:pic>
      <p:pic>
        <p:nvPicPr>
          <p:cNvPr id="32" name="图片 31" descr="图片包含 人员, 室内, 领带, 服装&#10;&#10;已生成高可信度的说明">
            <a:extLst>
              <a:ext uri="{FF2B5EF4-FFF2-40B4-BE49-F238E27FC236}">
                <a16:creationId xmlns="" xmlns:a16="http://schemas.microsoft.com/office/drawing/2014/main" id="{BCE05D83-F0E8-4F0D-8CF7-983E3A0227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3936" y="2645498"/>
            <a:ext cx="2081304" cy="2952205"/>
          </a:xfrm>
          <a:prstGeom prst="rect">
            <a:avLst/>
          </a:prstGeom>
        </p:spPr>
      </p:pic>
      <p:pic>
        <p:nvPicPr>
          <p:cNvPr id="7" name="图片 6" descr="图片包含 床, 人员, 服装, 室内&#10;&#10;已生成极高可信度的说明">
            <a:extLst>
              <a:ext uri="{FF2B5EF4-FFF2-40B4-BE49-F238E27FC236}">
                <a16:creationId xmlns="" xmlns:a16="http://schemas.microsoft.com/office/drawing/2014/main" id="{1B28C768-9FE5-4AE3-9557-96B0106053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824"/>
          <a:stretch/>
        </p:blipFill>
        <p:spPr>
          <a:xfrm>
            <a:off x="9814362" y="1719601"/>
            <a:ext cx="1301465" cy="1909000"/>
          </a:xfrm>
          <a:prstGeom prst="rect">
            <a:avLst/>
          </a:prstGeom>
        </p:spPr>
      </p:pic>
      <p:sp>
        <p:nvSpPr>
          <p:cNvPr id="46" name="任意多边形 45"/>
          <p:cNvSpPr/>
          <p:nvPr/>
        </p:nvSpPr>
        <p:spPr>
          <a:xfrm>
            <a:off x="3467046" y="881915"/>
            <a:ext cx="1564229" cy="425302"/>
          </a:xfrm>
          <a:custGeom>
            <a:avLst/>
            <a:gdLst/>
            <a:ahLst/>
            <a:cxnLst/>
            <a:rect l="l" t="t" r="r" b="b"/>
            <a:pathLst>
              <a:path w="2114252" h="574849">
                <a:moveTo>
                  <a:pt x="52462" y="67345"/>
                </a:moveTo>
                <a:lnTo>
                  <a:pt x="52462" y="509364"/>
                </a:lnTo>
                <a:lnTo>
                  <a:pt x="115714" y="509364"/>
                </a:lnTo>
                <a:cubicBezTo>
                  <a:pt x="191368" y="509364"/>
                  <a:pt x="243830" y="504655"/>
                  <a:pt x="273099" y="495237"/>
                </a:cubicBezTo>
                <a:cubicBezTo>
                  <a:pt x="314275" y="481855"/>
                  <a:pt x="346645" y="457752"/>
                  <a:pt x="370210" y="422931"/>
                </a:cubicBezTo>
                <a:cubicBezTo>
                  <a:pt x="393774" y="388109"/>
                  <a:pt x="405556" y="345543"/>
                  <a:pt x="405556" y="295232"/>
                </a:cubicBezTo>
                <a:cubicBezTo>
                  <a:pt x="405556" y="242441"/>
                  <a:pt x="392782" y="197334"/>
                  <a:pt x="367233" y="159912"/>
                </a:cubicBezTo>
                <a:cubicBezTo>
                  <a:pt x="341684" y="122490"/>
                  <a:pt x="306089" y="96839"/>
                  <a:pt x="260449" y="82960"/>
                </a:cubicBezTo>
                <a:cubicBezTo>
                  <a:pt x="226218" y="72550"/>
                  <a:pt x="169788" y="67345"/>
                  <a:pt x="91157" y="67345"/>
                </a:cubicBezTo>
                <a:close/>
                <a:moveTo>
                  <a:pt x="834553" y="53206"/>
                </a:moveTo>
                <a:cubicBezTo>
                  <a:pt x="794056" y="53206"/>
                  <a:pt x="755670" y="63757"/>
                  <a:pt x="719398" y="84858"/>
                </a:cubicBezTo>
                <a:cubicBezTo>
                  <a:pt x="683124" y="105960"/>
                  <a:pt x="654802" y="134383"/>
                  <a:pt x="634429" y="170129"/>
                </a:cubicBezTo>
                <a:cubicBezTo>
                  <a:pt x="614056" y="205875"/>
                  <a:pt x="603870" y="245718"/>
                  <a:pt x="603870" y="289657"/>
                </a:cubicBezTo>
                <a:cubicBezTo>
                  <a:pt x="603870" y="354699"/>
                  <a:pt x="626416" y="409624"/>
                  <a:pt x="671508" y="454432"/>
                </a:cubicBezTo>
                <a:cubicBezTo>
                  <a:pt x="716600" y="499239"/>
                  <a:pt x="770949" y="521643"/>
                  <a:pt x="834553" y="521643"/>
                </a:cubicBezTo>
                <a:cubicBezTo>
                  <a:pt x="877035" y="521643"/>
                  <a:pt x="916351" y="511341"/>
                  <a:pt x="952500" y="490738"/>
                </a:cubicBezTo>
                <a:cubicBezTo>
                  <a:pt x="988649" y="470134"/>
                  <a:pt x="1016848" y="441959"/>
                  <a:pt x="1037096" y="406211"/>
                </a:cubicBezTo>
                <a:cubicBezTo>
                  <a:pt x="1057345" y="370463"/>
                  <a:pt x="1067469" y="330744"/>
                  <a:pt x="1067469" y="287052"/>
                </a:cubicBezTo>
                <a:cubicBezTo>
                  <a:pt x="1067469" y="243609"/>
                  <a:pt x="1057345" y="204325"/>
                  <a:pt x="1037096" y="169199"/>
                </a:cubicBezTo>
                <a:cubicBezTo>
                  <a:pt x="1016848" y="134073"/>
                  <a:pt x="988338" y="105960"/>
                  <a:pt x="951569" y="84858"/>
                </a:cubicBezTo>
                <a:cubicBezTo>
                  <a:pt x="914800" y="63757"/>
                  <a:pt x="875795" y="53206"/>
                  <a:pt x="834553" y="53206"/>
                </a:cubicBezTo>
                <a:close/>
                <a:moveTo>
                  <a:pt x="1800597" y="13767"/>
                </a:moveTo>
                <a:lnTo>
                  <a:pt x="2114252" y="13767"/>
                </a:lnTo>
                <a:lnTo>
                  <a:pt x="2114252" y="67345"/>
                </a:lnTo>
                <a:lnTo>
                  <a:pt x="1855291" y="67345"/>
                </a:lnTo>
                <a:lnTo>
                  <a:pt x="1855291" y="238869"/>
                </a:lnTo>
                <a:lnTo>
                  <a:pt x="2112020" y="238869"/>
                </a:lnTo>
                <a:lnTo>
                  <a:pt x="2112020" y="292447"/>
                </a:lnTo>
                <a:lnTo>
                  <a:pt x="1855291" y="292447"/>
                </a:lnTo>
                <a:lnTo>
                  <a:pt x="1855291" y="507504"/>
                </a:lnTo>
                <a:lnTo>
                  <a:pt x="2112020" y="507504"/>
                </a:lnTo>
                <a:lnTo>
                  <a:pt x="2112020" y="561082"/>
                </a:lnTo>
                <a:lnTo>
                  <a:pt x="1800597" y="561082"/>
                </a:lnTo>
                <a:close/>
                <a:moveTo>
                  <a:pt x="1238622" y="13767"/>
                </a:moveTo>
                <a:lnTo>
                  <a:pt x="1250528" y="13767"/>
                </a:lnTo>
                <a:lnTo>
                  <a:pt x="1614785" y="433311"/>
                </a:lnTo>
                <a:lnTo>
                  <a:pt x="1614785" y="13767"/>
                </a:lnTo>
                <a:lnTo>
                  <a:pt x="1668735" y="13767"/>
                </a:lnTo>
                <a:lnTo>
                  <a:pt x="1668735" y="561082"/>
                </a:lnTo>
                <a:lnTo>
                  <a:pt x="1656457" y="561082"/>
                </a:lnTo>
                <a:lnTo>
                  <a:pt x="1295176" y="146642"/>
                </a:lnTo>
                <a:lnTo>
                  <a:pt x="1295176" y="561082"/>
                </a:lnTo>
                <a:lnTo>
                  <a:pt x="1238622" y="561082"/>
                </a:lnTo>
                <a:close/>
                <a:moveTo>
                  <a:pt x="0" y="13767"/>
                </a:moveTo>
                <a:lnTo>
                  <a:pt x="113481" y="13767"/>
                </a:lnTo>
                <a:cubicBezTo>
                  <a:pt x="195337" y="13767"/>
                  <a:pt x="254744" y="20340"/>
                  <a:pt x="291703" y="33487"/>
                </a:cubicBezTo>
                <a:cubicBezTo>
                  <a:pt x="344785" y="52090"/>
                  <a:pt x="386271" y="84336"/>
                  <a:pt x="416160" y="130225"/>
                </a:cubicBezTo>
                <a:cubicBezTo>
                  <a:pt x="446050" y="176114"/>
                  <a:pt x="460995" y="230808"/>
                  <a:pt x="460995" y="294308"/>
                </a:cubicBezTo>
                <a:cubicBezTo>
                  <a:pt x="460995" y="349126"/>
                  <a:pt x="449150" y="397371"/>
                  <a:pt x="425462" y="439043"/>
                </a:cubicBezTo>
                <a:cubicBezTo>
                  <a:pt x="401774" y="480715"/>
                  <a:pt x="371016" y="511473"/>
                  <a:pt x="333189" y="531317"/>
                </a:cubicBezTo>
                <a:cubicBezTo>
                  <a:pt x="295361" y="551160"/>
                  <a:pt x="242341" y="561082"/>
                  <a:pt x="174128" y="561082"/>
                </a:cubicBezTo>
                <a:lnTo>
                  <a:pt x="0" y="561082"/>
                </a:lnTo>
                <a:close/>
                <a:moveTo>
                  <a:pt x="832135" y="0"/>
                </a:moveTo>
                <a:cubicBezTo>
                  <a:pt x="915033" y="0"/>
                  <a:pt x="984406" y="27657"/>
                  <a:pt x="1040253" y="82972"/>
                </a:cubicBezTo>
                <a:cubicBezTo>
                  <a:pt x="1096100" y="138286"/>
                  <a:pt x="1124024" y="206375"/>
                  <a:pt x="1124024" y="287239"/>
                </a:cubicBezTo>
                <a:cubicBezTo>
                  <a:pt x="1124024" y="367358"/>
                  <a:pt x="1096162" y="435322"/>
                  <a:pt x="1040439" y="491133"/>
                </a:cubicBezTo>
                <a:cubicBezTo>
                  <a:pt x="984716" y="546944"/>
                  <a:pt x="916769" y="574849"/>
                  <a:pt x="836600" y="574849"/>
                </a:cubicBezTo>
                <a:cubicBezTo>
                  <a:pt x="755438" y="574849"/>
                  <a:pt x="686934" y="547068"/>
                  <a:pt x="631086" y="491505"/>
                </a:cubicBezTo>
                <a:cubicBezTo>
                  <a:pt x="575239" y="435943"/>
                  <a:pt x="547315" y="368722"/>
                  <a:pt x="547315" y="289843"/>
                </a:cubicBezTo>
                <a:cubicBezTo>
                  <a:pt x="547315" y="237257"/>
                  <a:pt x="560035" y="188516"/>
                  <a:pt x="585476" y="143619"/>
                </a:cubicBezTo>
                <a:cubicBezTo>
                  <a:pt x="610916" y="98723"/>
                  <a:pt x="645603" y="63562"/>
                  <a:pt x="689536" y="38137"/>
                </a:cubicBezTo>
                <a:cubicBezTo>
                  <a:pt x="733469" y="12713"/>
                  <a:pt x="781002" y="0"/>
                  <a:pt x="8321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6000" dirty="0"/>
          </a:p>
        </p:txBody>
      </p:sp>
      <p:sp>
        <p:nvSpPr>
          <p:cNvPr id="47" name="矩形 46"/>
          <p:cNvSpPr/>
          <p:nvPr/>
        </p:nvSpPr>
        <p:spPr>
          <a:xfrm>
            <a:off x="1064091" y="4059047"/>
            <a:ext cx="379451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birds sing no more</a:t>
            </a:r>
            <a:endParaRPr lang="zh-CN" altLang="zh-CN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the 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day</a:t>
            </a:r>
            <a:r>
              <a: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夕瑶设计</a:t>
            </a: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is done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If 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the wind has </a:t>
            </a:r>
            <a:r>
              <a:rPr lang="en-US" altLang="zh-CN" sz="1400" dirty="0" err="1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fiagged</a:t>
            </a:r>
            <a:r>
              <a: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晴圆" panose="020F0000000000000000" pitchFamily="34" charset="-122"/>
              </a:rPr>
              <a:t> tired</a:t>
            </a:r>
            <a:endParaRPr lang="zh-CN" altLang="en-US" sz="1400" dirty="0">
              <a:solidFill>
                <a:schemeClr val="bg1"/>
              </a:solidFill>
              <a:latin typeface="Century Gothic" panose="020B0502020202020204" pitchFamily="34" charset="0"/>
              <a:ea typeface="晴圆" panose="020F00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64091" y="3594903"/>
            <a:ext cx="2647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Bauhaus 93" panose="04030905020B02020C02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THE DAY IS DONE</a:t>
            </a:r>
            <a:endParaRPr lang="zh-CN" altLang="en-US" sz="2400" dirty="0">
              <a:latin typeface="Bauhaus 93" panose="04030905020B02020C02" pitchFamily="82" charset="0"/>
            </a:endParaRPr>
          </a:p>
        </p:txBody>
      </p:sp>
      <p:sp>
        <p:nvSpPr>
          <p:cNvPr id="49" name="Freeform 248"/>
          <p:cNvSpPr>
            <a:spLocks/>
          </p:cNvSpPr>
          <p:nvPr/>
        </p:nvSpPr>
        <p:spPr bwMode="auto">
          <a:xfrm>
            <a:off x="2657529" y="2055642"/>
            <a:ext cx="191911" cy="426045"/>
          </a:xfrm>
          <a:custGeom>
            <a:avLst/>
            <a:gdLst>
              <a:gd name="T0" fmla="*/ 113 w 130"/>
              <a:gd name="T1" fmla="*/ 223 h 289"/>
              <a:gd name="T2" fmla="*/ 113 w 130"/>
              <a:gd name="T3" fmla="*/ 224 h 289"/>
              <a:gd name="T4" fmla="*/ 65 w 130"/>
              <a:gd name="T5" fmla="*/ 272 h 289"/>
              <a:gd name="T6" fmla="*/ 16 w 130"/>
              <a:gd name="T7" fmla="*/ 225 h 289"/>
              <a:gd name="T8" fmla="*/ 16 w 130"/>
              <a:gd name="T9" fmla="*/ 224 h 289"/>
              <a:gd name="T10" fmla="*/ 16 w 130"/>
              <a:gd name="T11" fmla="*/ 223 h 289"/>
              <a:gd name="T12" fmla="*/ 16 w 130"/>
              <a:gd name="T13" fmla="*/ 48 h 289"/>
              <a:gd name="T14" fmla="*/ 16 w 130"/>
              <a:gd name="T15" fmla="*/ 48 h 289"/>
              <a:gd name="T16" fmla="*/ 16 w 130"/>
              <a:gd name="T17" fmla="*/ 48 h 289"/>
              <a:gd name="T18" fmla="*/ 16 w 130"/>
              <a:gd name="T19" fmla="*/ 46 h 289"/>
              <a:gd name="T20" fmla="*/ 46 w 130"/>
              <a:gd name="T21" fmla="*/ 17 h 289"/>
              <a:gd name="T22" fmla="*/ 75 w 130"/>
              <a:gd name="T23" fmla="*/ 46 h 289"/>
              <a:gd name="T24" fmla="*/ 75 w 130"/>
              <a:gd name="T25" fmla="*/ 48 h 289"/>
              <a:gd name="T26" fmla="*/ 75 w 130"/>
              <a:gd name="T27" fmla="*/ 64 h 289"/>
              <a:gd name="T28" fmla="*/ 75 w 130"/>
              <a:gd name="T29" fmla="*/ 79 h 289"/>
              <a:gd name="T30" fmla="*/ 75 w 130"/>
              <a:gd name="T31" fmla="*/ 208 h 289"/>
              <a:gd name="T32" fmla="*/ 75 w 130"/>
              <a:gd name="T33" fmla="*/ 208 h 289"/>
              <a:gd name="T34" fmla="*/ 75 w 130"/>
              <a:gd name="T35" fmla="*/ 223 h 289"/>
              <a:gd name="T36" fmla="*/ 75 w 130"/>
              <a:gd name="T37" fmla="*/ 223 h 289"/>
              <a:gd name="T38" fmla="*/ 75 w 130"/>
              <a:gd name="T39" fmla="*/ 224 h 289"/>
              <a:gd name="T40" fmla="*/ 75 w 130"/>
              <a:gd name="T41" fmla="*/ 225 h 289"/>
              <a:gd name="T42" fmla="*/ 75 w 130"/>
              <a:gd name="T43" fmla="*/ 225 h 289"/>
              <a:gd name="T44" fmla="*/ 64 w 130"/>
              <a:gd name="T45" fmla="*/ 235 h 289"/>
              <a:gd name="T46" fmla="*/ 54 w 130"/>
              <a:gd name="T47" fmla="*/ 225 h 289"/>
              <a:gd name="T48" fmla="*/ 54 w 130"/>
              <a:gd name="T49" fmla="*/ 224 h 289"/>
              <a:gd name="T50" fmla="*/ 54 w 130"/>
              <a:gd name="T51" fmla="*/ 208 h 289"/>
              <a:gd name="T52" fmla="*/ 54 w 130"/>
              <a:gd name="T53" fmla="*/ 90 h 289"/>
              <a:gd name="T54" fmla="*/ 37 w 130"/>
              <a:gd name="T55" fmla="*/ 90 h 289"/>
              <a:gd name="T56" fmla="*/ 37 w 130"/>
              <a:gd name="T57" fmla="*/ 208 h 289"/>
              <a:gd name="T58" fmla="*/ 37 w 130"/>
              <a:gd name="T59" fmla="*/ 224 h 289"/>
              <a:gd name="T60" fmla="*/ 37 w 130"/>
              <a:gd name="T61" fmla="*/ 224 h 289"/>
              <a:gd name="T62" fmla="*/ 37 w 130"/>
              <a:gd name="T63" fmla="*/ 224 h 289"/>
              <a:gd name="T64" fmla="*/ 37 w 130"/>
              <a:gd name="T65" fmla="*/ 225 h 289"/>
              <a:gd name="T66" fmla="*/ 64 w 130"/>
              <a:gd name="T67" fmla="*/ 252 h 289"/>
              <a:gd name="T68" fmla="*/ 92 w 130"/>
              <a:gd name="T69" fmla="*/ 225 h 289"/>
              <a:gd name="T70" fmla="*/ 92 w 130"/>
              <a:gd name="T71" fmla="*/ 225 h 289"/>
              <a:gd name="T72" fmla="*/ 92 w 130"/>
              <a:gd name="T73" fmla="*/ 224 h 289"/>
              <a:gd name="T74" fmla="*/ 92 w 130"/>
              <a:gd name="T75" fmla="*/ 224 h 289"/>
              <a:gd name="T76" fmla="*/ 92 w 130"/>
              <a:gd name="T77" fmla="*/ 224 h 289"/>
              <a:gd name="T78" fmla="*/ 92 w 130"/>
              <a:gd name="T79" fmla="*/ 64 h 289"/>
              <a:gd name="T80" fmla="*/ 92 w 130"/>
              <a:gd name="T81" fmla="*/ 48 h 289"/>
              <a:gd name="T82" fmla="*/ 92 w 130"/>
              <a:gd name="T83" fmla="*/ 46 h 289"/>
              <a:gd name="T84" fmla="*/ 92 w 130"/>
              <a:gd name="T85" fmla="*/ 46 h 289"/>
              <a:gd name="T86" fmla="*/ 46 w 130"/>
              <a:gd name="T87" fmla="*/ 0 h 289"/>
              <a:gd name="T88" fmla="*/ 0 w 130"/>
              <a:gd name="T89" fmla="*/ 46 h 289"/>
              <a:gd name="T90" fmla="*/ 0 w 130"/>
              <a:gd name="T91" fmla="*/ 48 h 289"/>
              <a:gd name="T92" fmla="*/ 0 w 130"/>
              <a:gd name="T93" fmla="*/ 48 h 289"/>
              <a:gd name="T94" fmla="*/ 0 w 130"/>
              <a:gd name="T95" fmla="*/ 223 h 289"/>
              <a:gd name="T96" fmla="*/ 0 w 130"/>
              <a:gd name="T97" fmla="*/ 223 h 289"/>
              <a:gd name="T98" fmla="*/ 0 w 130"/>
              <a:gd name="T99" fmla="*/ 224 h 289"/>
              <a:gd name="T100" fmla="*/ 0 w 130"/>
              <a:gd name="T101" fmla="*/ 224 h 289"/>
              <a:gd name="T102" fmla="*/ 0 w 130"/>
              <a:gd name="T103" fmla="*/ 225 h 289"/>
              <a:gd name="T104" fmla="*/ 0 w 130"/>
              <a:gd name="T105" fmla="*/ 225 h 289"/>
              <a:gd name="T106" fmla="*/ 65 w 130"/>
              <a:gd name="T107" fmla="*/ 289 h 289"/>
              <a:gd name="T108" fmla="*/ 129 w 130"/>
              <a:gd name="T109" fmla="*/ 224 h 289"/>
              <a:gd name="T110" fmla="*/ 129 w 130"/>
              <a:gd name="T111" fmla="*/ 223 h 289"/>
              <a:gd name="T112" fmla="*/ 130 w 130"/>
              <a:gd name="T113" fmla="*/ 223 h 289"/>
              <a:gd name="T114" fmla="*/ 130 w 130"/>
              <a:gd name="T115" fmla="*/ 37 h 289"/>
              <a:gd name="T116" fmla="*/ 113 w 130"/>
              <a:gd name="T117" fmla="*/ 37 h 289"/>
              <a:gd name="T118" fmla="*/ 113 w 130"/>
              <a:gd name="T119" fmla="*/ 223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0" h="289">
                <a:moveTo>
                  <a:pt x="113" y="223"/>
                </a:moveTo>
                <a:cubicBezTo>
                  <a:pt x="113" y="224"/>
                  <a:pt x="113" y="224"/>
                  <a:pt x="113" y="224"/>
                </a:cubicBezTo>
                <a:cubicBezTo>
                  <a:pt x="113" y="251"/>
                  <a:pt x="91" y="272"/>
                  <a:pt x="65" y="272"/>
                </a:cubicBezTo>
                <a:cubicBezTo>
                  <a:pt x="38" y="272"/>
                  <a:pt x="17" y="251"/>
                  <a:pt x="16" y="225"/>
                </a:cubicBezTo>
                <a:cubicBezTo>
                  <a:pt x="16" y="224"/>
                  <a:pt x="16" y="224"/>
                  <a:pt x="16" y="224"/>
                </a:cubicBezTo>
                <a:cubicBezTo>
                  <a:pt x="16" y="224"/>
                  <a:pt x="16" y="224"/>
                  <a:pt x="16" y="223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30"/>
                  <a:pt x="30" y="17"/>
                  <a:pt x="46" y="17"/>
                </a:cubicBezTo>
                <a:cubicBezTo>
                  <a:pt x="62" y="17"/>
                  <a:pt x="75" y="30"/>
                  <a:pt x="75" y="46"/>
                </a:cubicBezTo>
                <a:cubicBezTo>
                  <a:pt x="75" y="48"/>
                  <a:pt x="75" y="48"/>
                  <a:pt x="75" y="48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8"/>
                  <a:pt x="75" y="208"/>
                </a:cubicBezTo>
                <a:cubicBezTo>
                  <a:pt x="75" y="223"/>
                  <a:pt x="75" y="223"/>
                  <a:pt x="75" y="223"/>
                </a:cubicBezTo>
                <a:cubicBezTo>
                  <a:pt x="75" y="223"/>
                  <a:pt x="75" y="223"/>
                  <a:pt x="75" y="223"/>
                </a:cubicBezTo>
                <a:cubicBezTo>
                  <a:pt x="75" y="224"/>
                  <a:pt x="75" y="224"/>
                  <a:pt x="75" y="224"/>
                </a:cubicBezTo>
                <a:cubicBezTo>
                  <a:pt x="75" y="225"/>
                  <a:pt x="75" y="225"/>
                  <a:pt x="75" y="225"/>
                </a:cubicBezTo>
                <a:cubicBezTo>
                  <a:pt x="75" y="225"/>
                  <a:pt x="75" y="225"/>
                  <a:pt x="75" y="225"/>
                </a:cubicBezTo>
                <a:cubicBezTo>
                  <a:pt x="75" y="230"/>
                  <a:pt x="70" y="235"/>
                  <a:pt x="64" y="235"/>
                </a:cubicBezTo>
                <a:cubicBezTo>
                  <a:pt x="59" y="235"/>
                  <a:pt x="54" y="230"/>
                  <a:pt x="54" y="225"/>
                </a:cubicBezTo>
                <a:cubicBezTo>
                  <a:pt x="54" y="225"/>
                  <a:pt x="54" y="224"/>
                  <a:pt x="54" y="224"/>
                </a:cubicBezTo>
                <a:cubicBezTo>
                  <a:pt x="54" y="208"/>
                  <a:pt x="54" y="208"/>
                  <a:pt x="54" y="208"/>
                </a:cubicBezTo>
                <a:cubicBezTo>
                  <a:pt x="54" y="90"/>
                  <a:pt x="54" y="90"/>
                  <a:pt x="54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7" y="208"/>
                  <a:pt x="37" y="208"/>
                  <a:pt x="37" y="208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4"/>
                  <a:pt x="37" y="224"/>
                </a:cubicBezTo>
                <a:cubicBezTo>
                  <a:pt x="37" y="224"/>
                  <a:pt x="37" y="225"/>
                  <a:pt x="37" y="225"/>
                </a:cubicBezTo>
                <a:cubicBezTo>
                  <a:pt x="37" y="240"/>
                  <a:pt x="49" y="252"/>
                  <a:pt x="64" y="252"/>
                </a:cubicBezTo>
                <a:cubicBezTo>
                  <a:pt x="79" y="252"/>
                  <a:pt x="91" y="240"/>
                  <a:pt x="92" y="225"/>
                </a:cubicBezTo>
                <a:cubicBezTo>
                  <a:pt x="92" y="225"/>
                  <a:pt x="92" y="225"/>
                  <a:pt x="92" y="225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224"/>
                  <a:pt x="92" y="224"/>
                  <a:pt x="92" y="224"/>
                </a:cubicBezTo>
                <a:cubicBezTo>
                  <a:pt x="92" y="64"/>
                  <a:pt x="92" y="64"/>
                  <a:pt x="92" y="64"/>
                </a:cubicBezTo>
                <a:cubicBezTo>
                  <a:pt x="92" y="48"/>
                  <a:pt x="92" y="48"/>
                  <a:pt x="92" y="48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1" y="21"/>
                  <a:pt x="71" y="0"/>
                  <a:pt x="46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47"/>
                  <a:pt x="0" y="47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4"/>
                  <a:pt x="0" y="224"/>
                </a:cubicBezTo>
                <a:cubicBezTo>
                  <a:pt x="0" y="224"/>
                  <a:pt x="0" y="224"/>
                  <a:pt x="0" y="22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60"/>
                  <a:pt x="29" y="289"/>
                  <a:pt x="65" y="289"/>
                </a:cubicBezTo>
                <a:cubicBezTo>
                  <a:pt x="100" y="289"/>
                  <a:pt x="129" y="260"/>
                  <a:pt x="129" y="224"/>
                </a:cubicBezTo>
                <a:cubicBezTo>
                  <a:pt x="129" y="224"/>
                  <a:pt x="129" y="223"/>
                  <a:pt x="129" y="223"/>
                </a:cubicBezTo>
                <a:cubicBezTo>
                  <a:pt x="130" y="223"/>
                  <a:pt x="130" y="223"/>
                  <a:pt x="130" y="223"/>
                </a:cubicBezTo>
                <a:cubicBezTo>
                  <a:pt x="130" y="37"/>
                  <a:pt x="130" y="37"/>
                  <a:pt x="130" y="37"/>
                </a:cubicBezTo>
                <a:cubicBezTo>
                  <a:pt x="113" y="37"/>
                  <a:pt x="113" y="37"/>
                  <a:pt x="113" y="37"/>
                </a:cubicBezTo>
                <a:lnTo>
                  <a:pt x="113" y="2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9872994" y="4906820"/>
            <a:ext cx="1242833" cy="690883"/>
          </a:xfrm>
          <a:custGeom>
            <a:avLst/>
            <a:gdLst>
              <a:gd name="connsiteX0" fmla="*/ 1017244 w 5073419"/>
              <a:gd name="connsiteY0" fmla="*/ 2013255 h 2820282"/>
              <a:gd name="connsiteX1" fmla="*/ 985580 w 5073419"/>
              <a:gd name="connsiteY1" fmla="*/ 2048703 h 2820282"/>
              <a:gd name="connsiteX2" fmla="*/ 939358 w 5073419"/>
              <a:gd name="connsiteY2" fmla="*/ 2172770 h 2820282"/>
              <a:gd name="connsiteX3" fmla="*/ 882582 w 5073419"/>
              <a:gd name="connsiteY3" fmla="*/ 2368914 h 2820282"/>
              <a:gd name="connsiteX4" fmla="*/ 854194 w 5073419"/>
              <a:gd name="connsiteY4" fmla="*/ 2508341 h 2820282"/>
              <a:gd name="connsiteX5" fmla="*/ 857105 w 5073419"/>
              <a:gd name="connsiteY5" fmla="*/ 2524884 h 2820282"/>
              <a:gd name="connsiteX6" fmla="*/ 865840 w 5073419"/>
              <a:gd name="connsiteY6" fmla="*/ 2530792 h 2820282"/>
              <a:gd name="connsiteX7" fmla="*/ 908787 w 5073419"/>
              <a:gd name="connsiteY7" fmla="*/ 2494754 h 2820282"/>
              <a:gd name="connsiteX8" fmla="*/ 940086 w 5073419"/>
              <a:gd name="connsiteY8" fmla="*/ 2433311 h 2820282"/>
              <a:gd name="connsiteX9" fmla="*/ 968839 w 5073419"/>
              <a:gd name="connsiteY9" fmla="*/ 2347055 h 2820282"/>
              <a:gd name="connsiteX10" fmla="*/ 1011784 w 5073419"/>
              <a:gd name="connsiteY10" fmla="*/ 2190494 h 2820282"/>
              <a:gd name="connsiteX11" fmla="*/ 1036897 w 5073419"/>
              <a:gd name="connsiteY11" fmla="*/ 2049884 h 2820282"/>
              <a:gd name="connsiteX12" fmla="*/ 1032165 w 5073419"/>
              <a:gd name="connsiteY12" fmla="*/ 2022117 h 2820282"/>
              <a:gd name="connsiteX13" fmla="*/ 1017244 w 5073419"/>
              <a:gd name="connsiteY13" fmla="*/ 2013255 h 2820282"/>
              <a:gd name="connsiteX14" fmla="*/ 4567830 w 5073419"/>
              <a:gd name="connsiteY14" fmla="*/ 1994349 h 2820282"/>
              <a:gd name="connsiteX15" fmla="*/ 4535802 w 5073419"/>
              <a:gd name="connsiteY15" fmla="*/ 2022587 h 2820282"/>
              <a:gd name="connsiteX16" fmla="*/ 4501590 w 5073419"/>
              <a:gd name="connsiteY16" fmla="*/ 2101413 h 2820282"/>
              <a:gd name="connsiteX17" fmla="*/ 4470655 w 5073419"/>
              <a:gd name="connsiteY17" fmla="*/ 2193771 h 2820282"/>
              <a:gd name="connsiteX18" fmla="*/ 4449909 w 5073419"/>
              <a:gd name="connsiteY18" fmla="*/ 2269659 h 2820282"/>
              <a:gd name="connsiteX19" fmla="*/ 4542353 w 5073419"/>
              <a:gd name="connsiteY19" fmla="*/ 2177302 h 2820282"/>
              <a:gd name="connsiteX20" fmla="*/ 4583844 w 5073419"/>
              <a:gd name="connsiteY20" fmla="*/ 2030830 h 2820282"/>
              <a:gd name="connsiteX21" fmla="*/ 4580932 w 5073419"/>
              <a:gd name="connsiteY21" fmla="*/ 2003765 h 2820282"/>
              <a:gd name="connsiteX22" fmla="*/ 4567830 w 5073419"/>
              <a:gd name="connsiteY22" fmla="*/ 1994349 h 2820282"/>
              <a:gd name="connsiteX23" fmla="*/ 3660014 w 5073419"/>
              <a:gd name="connsiteY23" fmla="*/ 1994349 h 2820282"/>
              <a:gd name="connsiteX24" fmla="*/ 3631626 w 5073419"/>
              <a:gd name="connsiteY24" fmla="*/ 2023298 h 2820282"/>
              <a:gd name="connsiteX25" fmla="*/ 3587588 w 5073419"/>
              <a:gd name="connsiteY25" fmla="*/ 2145002 h 2820282"/>
              <a:gd name="connsiteX26" fmla="*/ 3532631 w 5073419"/>
              <a:gd name="connsiteY26" fmla="*/ 2344691 h 2820282"/>
              <a:gd name="connsiteX27" fmla="*/ 3506426 w 5073419"/>
              <a:gd name="connsiteY27" fmla="*/ 2495344 h 2820282"/>
              <a:gd name="connsiteX28" fmla="*/ 3512250 w 5073419"/>
              <a:gd name="connsiteY28" fmla="*/ 2529019 h 2820282"/>
              <a:gd name="connsiteX29" fmla="*/ 3529720 w 5073419"/>
              <a:gd name="connsiteY29" fmla="*/ 2540245 h 2820282"/>
              <a:gd name="connsiteX30" fmla="*/ 3555924 w 5073419"/>
              <a:gd name="connsiteY30" fmla="*/ 2514249 h 2820282"/>
              <a:gd name="connsiteX31" fmla="*/ 3596323 w 5073419"/>
              <a:gd name="connsiteY31" fmla="*/ 2405543 h 2820282"/>
              <a:gd name="connsiteX32" fmla="*/ 3653099 w 5073419"/>
              <a:gd name="connsiteY32" fmla="*/ 2202900 h 2820282"/>
              <a:gd name="connsiteX33" fmla="*/ 3683306 w 5073419"/>
              <a:gd name="connsiteY33" fmla="*/ 2034523 h 2820282"/>
              <a:gd name="connsiteX34" fmla="*/ 3677847 w 5073419"/>
              <a:gd name="connsiteY34" fmla="*/ 2004984 h 2820282"/>
              <a:gd name="connsiteX35" fmla="*/ 3660014 w 5073419"/>
              <a:gd name="connsiteY35" fmla="*/ 1994349 h 2820282"/>
              <a:gd name="connsiteX36" fmla="*/ 4563974 w 5073419"/>
              <a:gd name="connsiteY36" fmla="*/ 1974261 h 2820282"/>
              <a:gd name="connsiteX37" fmla="*/ 4646380 w 5073419"/>
              <a:gd name="connsiteY37" fmla="*/ 2011482 h 2820282"/>
              <a:gd name="connsiteX38" fmla="*/ 4678470 w 5073419"/>
              <a:gd name="connsiteY38" fmla="*/ 2097147 h 2820282"/>
              <a:gd name="connsiteX39" fmla="*/ 4611304 w 5073419"/>
              <a:gd name="connsiteY39" fmla="*/ 2237166 h 2820282"/>
              <a:gd name="connsiteX40" fmla="*/ 4447760 w 5073419"/>
              <a:gd name="connsiteY40" fmla="*/ 2283839 h 2820282"/>
              <a:gd name="connsiteX41" fmla="*/ 4439730 w 5073419"/>
              <a:gd name="connsiteY41" fmla="*/ 2342254 h 2820282"/>
              <a:gd name="connsiteX42" fmla="*/ 4436080 w 5073419"/>
              <a:gd name="connsiteY42" fmla="*/ 2401851 h 2820282"/>
              <a:gd name="connsiteX43" fmla="*/ 4447378 w 5073419"/>
              <a:gd name="connsiteY43" fmla="*/ 2495086 h 2820282"/>
              <a:gd name="connsiteX44" fmla="*/ 4480550 w 5073419"/>
              <a:gd name="connsiteY44" fmla="*/ 2522225 h 2820282"/>
              <a:gd name="connsiteX45" fmla="*/ 4510433 w 5073419"/>
              <a:gd name="connsiteY45" fmla="*/ 2515746 h 2820282"/>
              <a:gd name="connsiteX46" fmla="*/ 4541050 w 5073419"/>
              <a:gd name="connsiteY46" fmla="*/ 2492769 h 2820282"/>
              <a:gd name="connsiteX47" fmla="*/ 4577866 w 5073419"/>
              <a:gd name="connsiteY47" fmla="*/ 2444463 h 2820282"/>
              <a:gd name="connsiteX48" fmla="*/ 4608854 w 5073419"/>
              <a:gd name="connsiteY48" fmla="*/ 2382022 h 2820282"/>
              <a:gd name="connsiteX49" fmla="*/ 4619055 w 5073419"/>
              <a:gd name="connsiteY49" fmla="*/ 2393856 h 2820282"/>
              <a:gd name="connsiteX50" fmla="*/ 4546879 w 5073419"/>
              <a:gd name="connsiteY50" fmla="*/ 2510954 h 2820282"/>
              <a:gd name="connsiteX51" fmla="*/ 4446270 w 5073419"/>
              <a:gd name="connsiteY51" fmla="*/ 2558264 h 2820282"/>
              <a:gd name="connsiteX52" fmla="*/ 4345456 w 5073419"/>
              <a:gd name="connsiteY52" fmla="*/ 2505655 h 2820282"/>
              <a:gd name="connsiteX53" fmla="*/ 4298506 w 5073419"/>
              <a:gd name="connsiteY53" fmla="*/ 2351375 h 2820282"/>
              <a:gd name="connsiteX54" fmla="*/ 4377636 w 5073419"/>
              <a:gd name="connsiteY54" fmla="*/ 2091886 h 2820282"/>
              <a:gd name="connsiteX55" fmla="*/ 4563974 w 5073419"/>
              <a:gd name="connsiteY55" fmla="*/ 1974261 h 2820282"/>
              <a:gd name="connsiteX56" fmla="*/ 3647640 w 5073419"/>
              <a:gd name="connsiteY56" fmla="*/ 1974261 h 2820282"/>
              <a:gd name="connsiteX57" fmla="*/ 3702960 w 5073419"/>
              <a:gd name="connsiteY57" fmla="*/ 1992577 h 2820282"/>
              <a:gd name="connsiteX58" fmla="*/ 3747362 w 5073419"/>
              <a:gd name="connsiteY58" fmla="*/ 2047520 h 2820282"/>
              <a:gd name="connsiteX59" fmla="*/ 3776114 w 5073419"/>
              <a:gd name="connsiteY59" fmla="*/ 2124916 h 2820282"/>
              <a:gd name="connsiteX60" fmla="*/ 3783758 w 5073419"/>
              <a:gd name="connsiteY60" fmla="*/ 2208218 h 2820282"/>
              <a:gd name="connsiteX61" fmla="*/ 3713515 w 5073419"/>
              <a:gd name="connsiteY61" fmla="*/ 2449852 h 2820282"/>
              <a:gd name="connsiteX62" fmla="*/ 3542094 w 5073419"/>
              <a:gd name="connsiteY62" fmla="*/ 2557968 h 2820282"/>
              <a:gd name="connsiteX63" fmla="*/ 3486773 w 5073419"/>
              <a:gd name="connsiteY63" fmla="*/ 2539064 h 2820282"/>
              <a:gd name="connsiteX64" fmla="*/ 3434000 w 5073419"/>
              <a:gd name="connsiteY64" fmla="*/ 2471713 h 2820282"/>
              <a:gd name="connsiteX65" fmla="*/ 3405976 w 5073419"/>
              <a:gd name="connsiteY65" fmla="*/ 2324013 h 2820282"/>
              <a:gd name="connsiteX66" fmla="*/ 3475490 w 5073419"/>
              <a:gd name="connsiteY66" fmla="*/ 2083559 h 2820282"/>
              <a:gd name="connsiteX67" fmla="*/ 3647640 w 5073419"/>
              <a:gd name="connsiteY67" fmla="*/ 1974261 h 2820282"/>
              <a:gd name="connsiteX68" fmla="*/ 2436843 w 5073419"/>
              <a:gd name="connsiteY68" fmla="*/ 1974261 h 2820282"/>
              <a:gd name="connsiteX69" fmla="*/ 2515303 w 5073419"/>
              <a:gd name="connsiteY69" fmla="*/ 2011482 h 2820282"/>
              <a:gd name="connsiteX70" fmla="*/ 2547779 w 5073419"/>
              <a:gd name="connsiteY70" fmla="*/ 2104238 h 2820282"/>
              <a:gd name="connsiteX71" fmla="*/ 2532027 w 5073419"/>
              <a:gd name="connsiteY71" fmla="*/ 2174542 h 2820282"/>
              <a:gd name="connsiteX72" fmla="*/ 2492106 w 5073419"/>
              <a:gd name="connsiteY72" fmla="*/ 2203491 h 2820282"/>
              <a:gd name="connsiteX73" fmla="*/ 2452544 w 5073419"/>
              <a:gd name="connsiteY73" fmla="*/ 2176314 h 2820282"/>
              <a:gd name="connsiteX74" fmla="*/ 2434226 w 5073419"/>
              <a:gd name="connsiteY74" fmla="*/ 2111327 h 2820282"/>
              <a:gd name="connsiteX75" fmla="*/ 2441142 w 5073419"/>
              <a:gd name="connsiteY75" fmla="*/ 2072925 h 2820282"/>
              <a:gd name="connsiteX76" fmla="*/ 2456427 w 5073419"/>
              <a:gd name="connsiteY76" fmla="*/ 2048703 h 2820282"/>
              <a:gd name="connsiteX77" fmla="*/ 2477537 w 5073419"/>
              <a:gd name="connsiteY77" fmla="*/ 2037477 h 2820282"/>
              <a:gd name="connsiteX78" fmla="*/ 2490275 w 5073419"/>
              <a:gd name="connsiteY78" fmla="*/ 2021525 h 2820282"/>
              <a:gd name="connsiteX79" fmla="*/ 2478264 w 5073419"/>
              <a:gd name="connsiteY79" fmla="*/ 2001439 h 2820282"/>
              <a:gd name="connsiteX80" fmla="*/ 2445145 w 5073419"/>
              <a:gd name="connsiteY80" fmla="*/ 1991985 h 2820282"/>
              <a:gd name="connsiteX81" fmla="*/ 2397104 w 5073419"/>
              <a:gd name="connsiteY81" fmla="*/ 2015073 h 2820282"/>
              <a:gd name="connsiteX82" fmla="*/ 2378178 w 5073419"/>
              <a:gd name="connsiteY82" fmla="*/ 2074863 h 2820282"/>
              <a:gd name="connsiteX83" fmla="*/ 2384740 w 5073419"/>
              <a:gd name="connsiteY83" fmla="*/ 2119866 h 2820282"/>
              <a:gd name="connsiteX84" fmla="*/ 2408068 w 5073419"/>
              <a:gd name="connsiteY84" fmla="*/ 2161304 h 2820282"/>
              <a:gd name="connsiteX85" fmla="*/ 2466380 w 5073419"/>
              <a:gd name="connsiteY85" fmla="*/ 2244182 h 2820282"/>
              <a:gd name="connsiteX86" fmla="*/ 2495541 w 5073419"/>
              <a:gd name="connsiteY86" fmla="*/ 2304581 h 2820282"/>
              <a:gd name="connsiteX87" fmla="*/ 2505016 w 5073419"/>
              <a:gd name="connsiteY87" fmla="*/ 2375615 h 2820282"/>
              <a:gd name="connsiteX88" fmla="*/ 2454642 w 5073419"/>
              <a:gd name="connsiteY88" fmla="*/ 2511785 h 2820282"/>
              <a:gd name="connsiteX89" fmla="*/ 2342943 w 5073419"/>
              <a:gd name="connsiteY89" fmla="*/ 2560332 h 2820282"/>
              <a:gd name="connsiteX90" fmla="*/ 2244011 w 5073419"/>
              <a:gd name="connsiteY90" fmla="*/ 2514628 h 2820282"/>
              <a:gd name="connsiteX91" fmla="*/ 2199842 w 5073419"/>
              <a:gd name="connsiteY91" fmla="*/ 2395333 h 2820282"/>
              <a:gd name="connsiteX92" fmla="*/ 2216322 w 5073419"/>
              <a:gd name="connsiteY92" fmla="*/ 2328278 h 2820282"/>
              <a:gd name="connsiteX93" fmla="*/ 2258438 w 5073419"/>
              <a:gd name="connsiteY93" fmla="*/ 2300382 h 2820282"/>
              <a:gd name="connsiteX94" fmla="*/ 2297996 w 5073419"/>
              <a:gd name="connsiteY94" fmla="*/ 2328739 h 2820282"/>
              <a:gd name="connsiteX95" fmla="*/ 2316306 w 5073419"/>
              <a:gd name="connsiteY95" fmla="*/ 2394909 h 2820282"/>
              <a:gd name="connsiteX96" fmla="*/ 2306844 w 5073419"/>
              <a:gd name="connsiteY96" fmla="*/ 2442173 h 2820282"/>
              <a:gd name="connsiteX97" fmla="*/ 2285735 w 5073419"/>
              <a:gd name="connsiteY97" fmla="*/ 2466395 h 2820282"/>
              <a:gd name="connsiteX98" fmla="*/ 2266445 w 5073419"/>
              <a:gd name="connsiteY98" fmla="*/ 2473484 h 2820282"/>
              <a:gd name="connsiteX99" fmla="*/ 2258802 w 5073419"/>
              <a:gd name="connsiteY99" fmla="*/ 2487073 h 2820282"/>
              <a:gd name="connsiteX100" fmla="*/ 2278820 w 5073419"/>
              <a:gd name="connsiteY100" fmla="*/ 2522706 h 2820282"/>
              <a:gd name="connsiteX101" fmla="*/ 2326497 w 5073419"/>
              <a:gd name="connsiteY101" fmla="*/ 2541426 h 2820282"/>
              <a:gd name="connsiteX102" fmla="*/ 2369444 w 5073419"/>
              <a:gd name="connsiteY102" fmla="*/ 2518930 h 2820282"/>
              <a:gd name="connsiteX103" fmla="*/ 2387641 w 5073419"/>
              <a:gd name="connsiteY103" fmla="*/ 2460912 h 2820282"/>
              <a:gd name="connsiteX104" fmla="*/ 2381090 w 5073419"/>
              <a:gd name="connsiteY104" fmla="*/ 2413547 h 2820282"/>
              <a:gd name="connsiteX105" fmla="*/ 2361072 w 5073419"/>
              <a:gd name="connsiteY105" fmla="*/ 2377434 h 2820282"/>
              <a:gd name="connsiteX106" fmla="*/ 2327589 w 5073419"/>
              <a:gd name="connsiteY106" fmla="*/ 2329478 h 2820282"/>
              <a:gd name="connsiteX107" fmla="*/ 2297017 w 5073419"/>
              <a:gd name="connsiteY107" fmla="*/ 2280341 h 2820282"/>
              <a:gd name="connsiteX108" fmla="*/ 2280640 w 5073419"/>
              <a:gd name="connsiteY108" fmla="*/ 2238902 h 2820282"/>
              <a:gd name="connsiteX109" fmla="*/ 2274816 w 5073419"/>
              <a:gd name="connsiteY109" fmla="*/ 2185029 h 2820282"/>
              <a:gd name="connsiteX110" fmla="*/ 2318974 w 5073419"/>
              <a:gd name="connsiteY110" fmla="*/ 2039979 h 2820282"/>
              <a:gd name="connsiteX111" fmla="*/ 2436843 w 5073419"/>
              <a:gd name="connsiteY111" fmla="*/ 1974261 h 2820282"/>
              <a:gd name="connsiteX112" fmla="*/ 987400 w 5073419"/>
              <a:gd name="connsiteY112" fmla="*/ 1974261 h 2820282"/>
              <a:gd name="connsiteX113" fmla="*/ 1028162 w 5073419"/>
              <a:gd name="connsiteY113" fmla="*/ 1991985 h 2820282"/>
              <a:gd name="connsiteX114" fmla="*/ 1046360 w 5073419"/>
              <a:gd name="connsiteY114" fmla="*/ 2047520 h 2820282"/>
              <a:gd name="connsiteX115" fmla="*/ 1044176 w 5073419"/>
              <a:gd name="connsiteY115" fmla="*/ 2075879 h 2820282"/>
              <a:gd name="connsiteX116" fmla="*/ 1069653 w 5073419"/>
              <a:gd name="connsiteY116" fmla="*/ 1986077 h 2820282"/>
              <a:gd name="connsiteX117" fmla="*/ 1213050 w 5073419"/>
              <a:gd name="connsiteY117" fmla="*/ 1986077 h 2820282"/>
              <a:gd name="connsiteX118" fmla="*/ 1087123 w 5073419"/>
              <a:gd name="connsiteY118" fmla="*/ 2435082 h 2820282"/>
              <a:gd name="connsiteX119" fmla="*/ 1079844 w 5073419"/>
              <a:gd name="connsiteY119" fmla="*/ 2465805 h 2820282"/>
              <a:gd name="connsiteX120" fmla="*/ 1074748 w 5073419"/>
              <a:gd name="connsiteY120" fmla="*/ 2495344 h 2820282"/>
              <a:gd name="connsiteX121" fmla="*/ 1077296 w 5073419"/>
              <a:gd name="connsiteY121" fmla="*/ 2510114 h 2820282"/>
              <a:gd name="connsiteX122" fmla="*/ 1084939 w 5073419"/>
              <a:gd name="connsiteY122" fmla="*/ 2515432 h 2820282"/>
              <a:gd name="connsiteX123" fmla="*/ 1113327 w 5073419"/>
              <a:gd name="connsiteY123" fmla="*/ 2491800 h 2820282"/>
              <a:gd name="connsiteX124" fmla="*/ 1152269 w 5073419"/>
              <a:gd name="connsiteY124" fmla="*/ 2425039 h 2820282"/>
              <a:gd name="connsiteX125" fmla="*/ 1189757 w 5073419"/>
              <a:gd name="connsiteY125" fmla="*/ 2328739 h 2820282"/>
              <a:gd name="connsiteX126" fmla="*/ 1199219 w 5073419"/>
              <a:gd name="connsiteY126" fmla="*/ 2335829 h 2820282"/>
              <a:gd name="connsiteX127" fmla="*/ 1157365 w 5073419"/>
              <a:gd name="connsiteY127" fmla="*/ 2445127 h 2820282"/>
              <a:gd name="connsiteX128" fmla="*/ 1103864 w 5073419"/>
              <a:gd name="connsiteY128" fmla="*/ 2525475 h 2820282"/>
              <a:gd name="connsiteX129" fmla="*/ 1026706 w 5073419"/>
              <a:gd name="connsiteY129" fmla="*/ 2557968 h 2820282"/>
              <a:gd name="connsiteX130" fmla="*/ 972114 w 5073419"/>
              <a:gd name="connsiteY130" fmla="*/ 2525475 h 2820282"/>
              <a:gd name="connsiteX131" fmla="*/ 953916 w 5073419"/>
              <a:gd name="connsiteY131" fmla="*/ 2427993 h 2820282"/>
              <a:gd name="connsiteX132" fmla="*/ 899688 w 5073419"/>
              <a:gd name="connsiteY132" fmla="*/ 2527248 h 2820282"/>
              <a:gd name="connsiteX133" fmla="*/ 833085 w 5073419"/>
              <a:gd name="connsiteY133" fmla="*/ 2557968 h 2820282"/>
              <a:gd name="connsiteX134" fmla="*/ 761386 w 5073419"/>
              <a:gd name="connsiteY134" fmla="*/ 2512478 h 2820282"/>
              <a:gd name="connsiteX135" fmla="*/ 733362 w 5073419"/>
              <a:gd name="connsiteY135" fmla="*/ 2393727 h 2820282"/>
              <a:gd name="connsiteX136" fmla="*/ 812340 w 5073419"/>
              <a:gd name="connsiteY136" fmla="*/ 2114281 h 2820282"/>
              <a:gd name="connsiteX137" fmla="*/ 987400 w 5073419"/>
              <a:gd name="connsiteY137" fmla="*/ 1974261 h 2820282"/>
              <a:gd name="connsiteX138" fmla="*/ 3957786 w 5073419"/>
              <a:gd name="connsiteY138" fmla="*/ 1973967 h 2820282"/>
              <a:gd name="connsiteX139" fmla="*/ 4012743 w 5073419"/>
              <a:gd name="connsiteY139" fmla="*/ 2008889 h 2820282"/>
              <a:gd name="connsiteX140" fmla="*/ 4032761 w 5073419"/>
              <a:gd name="connsiteY140" fmla="*/ 2106544 h 2820282"/>
              <a:gd name="connsiteX141" fmla="*/ 4029485 w 5073419"/>
              <a:gd name="connsiteY141" fmla="*/ 2158027 h 2820282"/>
              <a:gd name="connsiteX142" fmla="*/ 4024025 w 5073419"/>
              <a:gd name="connsiteY142" fmla="*/ 2195312 h 2820282"/>
              <a:gd name="connsiteX143" fmla="*/ 4086989 w 5073419"/>
              <a:gd name="connsiteY143" fmla="*/ 2031376 h 2820282"/>
              <a:gd name="connsiteX144" fmla="*/ 4171790 w 5073419"/>
              <a:gd name="connsiteY144" fmla="*/ 1973967 h 2820282"/>
              <a:gd name="connsiteX145" fmla="*/ 4230386 w 5073419"/>
              <a:gd name="connsiteY145" fmla="*/ 2008824 h 2820282"/>
              <a:gd name="connsiteX146" fmla="*/ 4254770 w 5073419"/>
              <a:gd name="connsiteY146" fmla="*/ 2113394 h 2820282"/>
              <a:gd name="connsiteX147" fmla="*/ 4246764 w 5073419"/>
              <a:gd name="connsiteY147" fmla="*/ 2181336 h 2820282"/>
              <a:gd name="connsiteX148" fmla="*/ 4227110 w 5073419"/>
              <a:gd name="connsiteY148" fmla="*/ 2258730 h 2820282"/>
              <a:gd name="connsiteX149" fmla="*/ 4185620 w 5073419"/>
              <a:gd name="connsiteY149" fmla="*/ 2393432 h 2820282"/>
              <a:gd name="connsiteX150" fmla="*/ 4155776 w 5073419"/>
              <a:gd name="connsiteY150" fmla="*/ 2503320 h 2820282"/>
              <a:gd name="connsiteX151" fmla="*/ 4158688 w 5073419"/>
              <a:gd name="connsiteY151" fmla="*/ 2517499 h 2820282"/>
              <a:gd name="connsiteX152" fmla="*/ 4167423 w 5073419"/>
              <a:gd name="connsiteY152" fmla="*/ 2522225 h 2820282"/>
              <a:gd name="connsiteX153" fmla="*/ 4187076 w 5073419"/>
              <a:gd name="connsiteY153" fmla="*/ 2508065 h 2820282"/>
              <a:gd name="connsiteX154" fmla="*/ 4220923 w 5073419"/>
              <a:gd name="connsiteY154" fmla="*/ 2454949 h 2820282"/>
              <a:gd name="connsiteX155" fmla="*/ 4266417 w 5073419"/>
              <a:gd name="connsiteY155" fmla="*/ 2338100 h 2820282"/>
              <a:gd name="connsiteX156" fmla="*/ 4275880 w 5073419"/>
              <a:gd name="connsiteY156" fmla="*/ 2346389 h 2820282"/>
              <a:gd name="connsiteX157" fmla="*/ 4211460 w 5073419"/>
              <a:gd name="connsiteY157" fmla="*/ 2500856 h 2820282"/>
              <a:gd name="connsiteX158" fmla="*/ 4124476 w 5073419"/>
              <a:gd name="connsiteY158" fmla="*/ 2558264 h 2820282"/>
              <a:gd name="connsiteX159" fmla="*/ 4066244 w 5073419"/>
              <a:gd name="connsiteY159" fmla="*/ 2520453 h 2820282"/>
              <a:gd name="connsiteX160" fmla="*/ 4046590 w 5073419"/>
              <a:gd name="connsiteY160" fmla="*/ 2427107 h 2820282"/>
              <a:gd name="connsiteX161" fmla="*/ 4051686 w 5073419"/>
              <a:gd name="connsiteY161" fmla="*/ 2365664 h 2820282"/>
              <a:gd name="connsiteX162" fmla="*/ 4082622 w 5073419"/>
              <a:gd name="connsiteY162" fmla="*/ 2256958 h 2820282"/>
              <a:gd name="connsiteX163" fmla="*/ 4125204 w 5073419"/>
              <a:gd name="connsiteY163" fmla="*/ 2117529 h 2820282"/>
              <a:gd name="connsiteX164" fmla="*/ 4141945 w 5073419"/>
              <a:gd name="connsiteY164" fmla="*/ 2032456 h 2820282"/>
              <a:gd name="connsiteX165" fmla="*/ 4139034 w 5073419"/>
              <a:gd name="connsiteY165" fmla="*/ 2015322 h 2820282"/>
              <a:gd name="connsiteX166" fmla="*/ 4129572 w 5073419"/>
              <a:gd name="connsiteY166" fmla="*/ 2010005 h 2820282"/>
              <a:gd name="connsiteX167" fmla="*/ 4107370 w 5073419"/>
              <a:gd name="connsiteY167" fmla="*/ 2027720 h 2820282"/>
              <a:gd name="connsiteX168" fmla="*/ 4075706 w 5073419"/>
              <a:gd name="connsiteY168" fmla="*/ 2084409 h 2820282"/>
              <a:gd name="connsiteX169" fmla="*/ 4037856 w 5073419"/>
              <a:gd name="connsiteY169" fmla="*/ 2190697 h 2820282"/>
              <a:gd name="connsiteX170" fmla="*/ 3932310 w 5073419"/>
              <a:gd name="connsiteY170" fmla="*/ 2546153 h 2820282"/>
              <a:gd name="connsiteX171" fmla="*/ 3790370 w 5073419"/>
              <a:gd name="connsiteY171" fmla="*/ 2546153 h 2820282"/>
              <a:gd name="connsiteX172" fmla="*/ 3914112 w 5073419"/>
              <a:gd name="connsiteY172" fmla="*/ 2097406 h 2820282"/>
              <a:gd name="connsiteX173" fmla="*/ 3924303 w 5073419"/>
              <a:gd name="connsiteY173" fmla="*/ 2057841 h 2820282"/>
              <a:gd name="connsiteX174" fmla="*/ 3930126 w 5073419"/>
              <a:gd name="connsiteY174" fmla="*/ 2026548 h 2820282"/>
              <a:gd name="connsiteX175" fmla="*/ 3927942 w 5073419"/>
              <a:gd name="connsiteY175" fmla="*/ 2014732 h 2820282"/>
              <a:gd name="connsiteX176" fmla="*/ 3921392 w 5073419"/>
              <a:gd name="connsiteY176" fmla="*/ 2011186 h 2820282"/>
              <a:gd name="connsiteX177" fmla="*/ 3898099 w 5073419"/>
              <a:gd name="connsiteY177" fmla="*/ 2025938 h 2820282"/>
              <a:gd name="connsiteX178" fmla="*/ 3872258 w 5073419"/>
              <a:gd name="connsiteY178" fmla="*/ 2064293 h 2820282"/>
              <a:gd name="connsiteX179" fmla="*/ 3844598 w 5073419"/>
              <a:gd name="connsiteY179" fmla="*/ 2123891 h 2820282"/>
              <a:gd name="connsiteX180" fmla="*/ 3815118 w 5073419"/>
              <a:gd name="connsiteY180" fmla="*/ 2198839 h 2820282"/>
              <a:gd name="connsiteX181" fmla="*/ 3805655 w 5073419"/>
              <a:gd name="connsiteY181" fmla="*/ 2191730 h 2820282"/>
              <a:gd name="connsiteX182" fmla="*/ 3874442 w 5073419"/>
              <a:gd name="connsiteY182" fmla="*/ 2033148 h 2820282"/>
              <a:gd name="connsiteX183" fmla="*/ 3957786 w 5073419"/>
              <a:gd name="connsiteY183" fmla="*/ 1973967 h 2820282"/>
              <a:gd name="connsiteX184" fmla="*/ 1370033 w 5073419"/>
              <a:gd name="connsiteY184" fmla="*/ 1973874 h 2820282"/>
              <a:gd name="connsiteX185" fmla="*/ 1427538 w 5073419"/>
              <a:gd name="connsiteY185" fmla="*/ 2012359 h 2820282"/>
              <a:gd name="connsiteX186" fmla="*/ 1447192 w 5073419"/>
              <a:gd name="connsiteY186" fmla="*/ 2105308 h 2820282"/>
              <a:gd name="connsiteX187" fmla="*/ 1441368 w 5073419"/>
              <a:gd name="connsiteY187" fmla="*/ 2172806 h 2820282"/>
              <a:gd name="connsiteX188" fmla="*/ 1420987 w 5073419"/>
              <a:gd name="connsiteY188" fmla="*/ 2248594 h 2820282"/>
              <a:gd name="connsiteX189" fmla="*/ 1378405 w 5073419"/>
              <a:gd name="connsiteY189" fmla="*/ 2385363 h 2820282"/>
              <a:gd name="connsiteX190" fmla="*/ 1350381 w 5073419"/>
              <a:gd name="connsiteY190" fmla="*/ 2499628 h 2820282"/>
              <a:gd name="connsiteX191" fmla="*/ 1353656 w 5073419"/>
              <a:gd name="connsiteY191" fmla="*/ 2517397 h 2820282"/>
              <a:gd name="connsiteX192" fmla="*/ 1363483 w 5073419"/>
              <a:gd name="connsiteY192" fmla="*/ 2523314 h 2820282"/>
              <a:gd name="connsiteX193" fmla="*/ 1382408 w 5073419"/>
              <a:gd name="connsiteY193" fmla="*/ 2512661 h 2820282"/>
              <a:gd name="connsiteX194" fmla="*/ 1406065 w 5073419"/>
              <a:gd name="connsiteY194" fmla="*/ 2481303 h 2820282"/>
              <a:gd name="connsiteX195" fmla="*/ 1433361 w 5073419"/>
              <a:gd name="connsiteY195" fmla="*/ 2426877 h 2820282"/>
              <a:gd name="connsiteX196" fmla="*/ 1463569 w 5073419"/>
              <a:gd name="connsiteY196" fmla="*/ 2340490 h 2820282"/>
              <a:gd name="connsiteX197" fmla="*/ 1509063 w 5073419"/>
              <a:gd name="connsiteY197" fmla="*/ 2176591 h 2820282"/>
              <a:gd name="connsiteX198" fmla="*/ 1545095 w 5073419"/>
              <a:gd name="connsiteY198" fmla="*/ 2038732 h 2820282"/>
              <a:gd name="connsiteX199" fmla="*/ 1557833 w 5073419"/>
              <a:gd name="connsiteY199" fmla="*/ 1986077 h 2820282"/>
              <a:gd name="connsiteX200" fmla="*/ 1699774 w 5073419"/>
              <a:gd name="connsiteY200" fmla="*/ 1986077 h 2820282"/>
              <a:gd name="connsiteX201" fmla="*/ 1670294 w 5073419"/>
              <a:gd name="connsiteY201" fmla="*/ 2104238 h 2820282"/>
              <a:gd name="connsiteX202" fmla="*/ 1630623 w 5073419"/>
              <a:gd name="connsiteY202" fmla="*/ 2261389 h 2820282"/>
              <a:gd name="connsiteX203" fmla="*/ 1568388 w 5073419"/>
              <a:gd name="connsiteY203" fmla="*/ 2491208 h 2820282"/>
              <a:gd name="connsiteX204" fmla="*/ 1455198 w 5073419"/>
              <a:gd name="connsiteY204" fmla="*/ 2731072 h 2820282"/>
              <a:gd name="connsiteX205" fmla="*/ 1280502 w 5073419"/>
              <a:gd name="connsiteY205" fmla="*/ 2820282 h 2820282"/>
              <a:gd name="connsiteX206" fmla="*/ 1204072 w 5073419"/>
              <a:gd name="connsiteY206" fmla="*/ 2780108 h 2820282"/>
              <a:gd name="connsiteX207" fmla="*/ 1173500 w 5073419"/>
              <a:gd name="connsiteY207" fmla="*/ 2685580 h 2820282"/>
              <a:gd name="connsiteX208" fmla="*/ 1193153 w 5073419"/>
              <a:gd name="connsiteY208" fmla="*/ 2609959 h 2820282"/>
              <a:gd name="connsiteX209" fmla="*/ 1246291 w 5073419"/>
              <a:gd name="connsiteY209" fmla="*/ 2576875 h 2820282"/>
              <a:gd name="connsiteX210" fmla="*/ 1293968 w 5073419"/>
              <a:gd name="connsiteY210" fmla="*/ 2605823 h 2820282"/>
              <a:gd name="connsiteX211" fmla="*/ 1313986 w 5073419"/>
              <a:gd name="connsiteY211" fmla="*/ 2677309 h 2820282"/>
              <a:gd name="connsiteX212" fmla="*/ 1276134 w 5073419"/>
              <a:gd name="connsiteY212" fmla="*/ 2758839 h 2820282"/>
              <a:gd name="connsiteX213" fmla="*/ 1249202 w 5073419"/>
              <a:gd name="connsiteY213" fmla="*/ 2765338 h 2820282"/>
              <a:gd name="connsiteX214" fmla="*/ 1241195 w 5073419"/>
              <a:gd name="connsiteY214" fmla="*/ 2780108 h 2820282"/>
              <a:gd name="connsiteX215" fmla="*/ 1248849 w 5073419"/>
              <a:gd name="connsiteY215" fmla="*/ 2796060 h 2820282"/>
              <a:gd name="connsiteX216" fmla="*/ 1271801 w 5073419"/>
              <a:gd name="connsiteY216" fmla="*/ 2801376 h 2820282"/>
              <a:gd name="connsiteX217" fmla="*/ 1341031 w 5073419"/>
              <a:gd name="connsiteY217" fmla="*/ 2747125 h 2820282"/>
              <a:gd name="connsiteX218" fmla="*/ 1394595 w 5073419"/>
              <a:gd name="connsiteY218" fmla="*/ 2622098 h 2820282"/>
              <a:gd name="connsiteX219" fmla="*/ 1453253 w 5073419"/>
              <a:gd name="connsiteY219" fmla="*/ 2414516 h 2820282"/>
              <a:gd name="connsiteX220" fmla="*/ 1451070 w 5073419"/>
              <a:gd name="connsiteY220" fmla="*/ 2413335 h 2820282"/>
              <a:gd name="connsiteX221" fmla="*/ 1393100 w 5073419"/>
              <a:gd name="connsiteY221" fmla="*/ 2520915 h 2820282"/>
              <a:gd name="connsiteX222" fmla="*/ 1320536 w 5073419"/>
              <a:gd name="connsiteY222" fmla="*/ 2558356 h 2820282"/>
              <a:gd name="connsiteX223" fmla="*/ 1262304 w 5073419"/>
              <a:gd name="connsiteY223" fmla="*/ 2524608 h 2820282"/>
              <a:gd name="connsiteX224" fmla="*/ 1237556 w 5073419"/>
              <a:gd name="connsiteY224" fmla="*/ 2420978 h 2820282"/>
              <a:gd name="connsiteX225" fmla="*/ 1247018 w 5073419"/>
              <a:gd name="connsiteY225" fmla="*/ 2347552 h 2820282"/>
              <a:gd name="connsiteX226" fmla="*/ 1268492 w 5073419"/>
              <a:gd name="connsiteY226" fmla="*/ 2264657 h 2820282"/>
              <a:gd name="connsiteX227" fmla="*/ 1309618 w 5073419"/>
              <a:gd name="connsiteY227" fmla="*/ 2135578 h 2820282"/>
              <a:gd name="connsiteX228" fmla="*/ 1338734 w 5073419"/>
              <a:gd name="connsiteY228" fmla="*/ 2031366 h 2820282"/>
              <a:gd name="connsiteX229" fmla="*/ 1335823 w 5073419"/>
              <a:gd name="connsiteY229" fmla="*/ 2017187 h 2820282"/>
              <a:gd name="connsiteX230" fmla="*/ 1327088 w 5073419"/>
              <a:gd name="connsiteY230" fmla="*/ 2012460 h 2820282"/>
              <a:gd name="connsiteX231" fmla="*/ 1288873 w 5073419"/>
              <a:gd name="connsiteY231" fmla="*/ 2052662 h 2820282"/>
              <a:gd name="connsiteX232" fmla="*/ 1253569 w 5073419"/>
              <a:gd name="connsiteY232" fmla="*/ 2131294 h 2820282"/>
              <a:gd name="connsiteX233" fmla="*/ 1229548 w 5073419"/>
              <a:gd name="connsiteY233" fmla="*/ 2193374 h 2820282"/>
              <a:gd name="connsiteX234" fmla="*/ 1220086 w 5073419"/>
              <a:gd name="connsiteY234" fmla="*/ 2186248 h 2820282"/>
              <a:gd name="connsiteX235" fmla="*/ 1289237 w 5073419"/>
              <a:gd name="connsiteY235" fmla="*/ 2025486 h 2820282"/>
              <a:gd name="connsiteX236" fmla="*/ 1370033 w 5073419"/>
              <a:gd name="connsiteY236" fmla="*/ 1973874 h 2820282"/>
              <a:gd name="connsiteX237" fmla="*/ 3135561 w 5073419"/>
              <a:gd name="connsiteY237" fmla="*/ 1704859 h 2820282"/>
              <a:gd name="connsiteX238" fmla="*/ 3078784 w 5073419"/>
              <a:gd name="connsiteY238" fmla="*/ 1926989 h 2820282"/>
              <a:gd name="connsiteX239" fmla="*/ 2982701 w 5073419"/>
              <a:gd name="connsiteY239" fmla="*/ 2308634 h 2820282"/>
              <a:gd name="connsiteX240" fmla="*/ 2928836 w 5073419"/>
              <a:gd name="connsiteY240" fmla="*/ 2526047 h 2820282"/>
              <a:gd name="connsiteX241" fmla="*/ 2992892 w 5073419"/>
              <a:gd name="connsiteY241" fmla="*/ 2526065 h 2820282"/>
              <a:gd name="connsiteX242" fmla="*/ 3166860 w 5073419"/>
              <a:gd name="connsiteY242" fmla="*/ 2303926 h 2820282"/>
              <a:gd name="connsiteX243" fmla="*/ 3244018 w 5073419"/>
              <a:gd name="connsiteY243" fmla="*/ 1869100 h 2820282"/>
              <a:gd name="connsiteX244" fmla="*/ 3225456 w 5073419"/>
              <a:gd name="connsiteY244" fmla="*/ 1759213 h 2820282"/>
              <a:gd name="connsiteX245" fmla="*/ 3186149 w 5073419"/>
              <a:gd name="connsiteY245" fmla="*/ 1710176 h 2820282"/>
              <a:gd name="connsiteX246" fmla="*/ 3155214 w 5073419"/>
              <a:gd name="connsiteY246" fmla="*/ 1705449 h 2820282"/>
              <a:gd name="connsiteX247" fmla="*/ 3135561 w 5073419"/>
              <a:gd name="connsiteY247" fmla="*/ 1704859 h 2820282"/>
              <a:gd name="connsiteX248" fmla="*/ 466586 w 5073419"/>
              <a:gd name="connsiteY248" fmla="*/ 1704859 h 2820282"/>
              <a:gd name="connsiteX249" fmla="*/ 409809 w 5073419"/>
              <a:gd name="connsiteY249" fmla="*/ 1926989 h 2820282"/>
              <a:gd name="connsiteX250" fmla="*/ 313725 w 5073419"/>
              <a:gd name="connsiteY250" fmla="*/ 2308634 h 2820282"/>
              <a:gd name="connsiteX251" fmla="*/ 259861 w 5073419"/>
              <a:gd name="connsiteY251" fmla="*/ 2526047 h 2820282"/>
              <a:gd name="connsiteX252" fmla="*/ 323916 w 5073419"/>
              <a:gd name="connsiteY252" fmla="*/ 2526065 h 2820282"/>
              <a:gd name="connsiteX253" fmla="*/ 497886 w 5073419"/>
              <a:gd name="connsiteY253" fmla="*/ 2303926 h 2820282"/>
              <a:gd name="connsiteX254" fmla="*/ 575043 w 5073419"/>
              <a:gd name="connsiteY254" fmla="*/ 1869100 h 2820282"/>
              <a:gd name="connsiteX255" fmla="*/ 556482 w 5073419"/>
              <a:gd name="connsiteY255" fmla="*/ 1759213 h 2820282"/>
              <a:gd name="connsiteX256" fmla="*/ 517175 w 5073419"/>
              <a:gd name="connsiteY256" fmla="*/ 1710176 h 2820282"/>
              <a:gd name="connsiteX257" fmla="*/ 486239 w 5073419"/>
              <a:gd name="connsiteY257" fmla="*/ 1705449 h 2820282"/>
              <a:gd name="connsiteX258" fmla="*/ 466586 w 5073419"/>
              <a:gd name="connsiteY258" fmla="*/ 1704859 h 2820282"/>
              <a:gd name="connsiteX259" fmla="*/ 2022962 w 5073419"/>
              <a:gd name="connsiteY259" fmla="*/ 1689498 h 2820282"/>
              <a:gd name="connsiteX260" fmla="*/ 2057901 w 5073419"/>
              <a:gd name="connsiteY260" fmla="*/ 1717857 h 2820282"/>
              <a:gd name="connsiteX261" fmla="*/ 2095025 w 5073419"/>
              <a:gd name="connsiteY261" fmla="*/ 1837788 h 2820282"/>
              <a:gd name="connsiteX262" fmla="*/ 2138699 w 5073419"/>
              <a:gd name="connsiteY262" fmla="*/ 1916364 h 2820282"/>
              <a:gd name="connsiteX263" fmla="*/ 2132875 w 5073419"/>
              <a:gd name="connsiteY263" fmla="*/ 1928180 h 2820282"/>
              <a:gd name="connsiteX264" fmla="*/ 2034608 w 5073419"/>
              <a:gd name="connsiteY264" fmla="*/ 1852558 h 2820282"/>
              <a:gd name="connsiteX265" fmla="*/ 1996393 w 5073419"/>
              <a:gd name="connsiteY265" fmla="*/ 1807067 h 2820282"/>
              <a:gd name="connsiteX266" fmla="*/ 1983655 w 5073419"/>
              <a:gd name="connsiteY266" fmla="*/ 1755668 h 2820282"/>
              <a:gd name="connsiteX267" fmla="*/ 1988023 w 5073419"/>
              <a:gd name="connsiteY267" fmla="*/ 1707813 h 2820282"/>
              <a:gd name="connsiteX268" fmla="*/ 2002217 w 5073419"/>
              <a:gd name="connsiteY268" fmla="*/ 1694816 h 2820282"/>
              <a:gd name="connsiteX269" fmla="*/ 2022962 w 5073419"/>
              <a:gd name="connsiteY269" fmla="*/ 1689498 h 2820282"/>
              <a:gd name="connsiteX270" fmla="*/ 3140656 w 5073419"/>
              <a:gd name="connsiteY270" fmla="*/ 1682409 h 2820282"/>
              <a:gd name="connsiteX271" fmla="*/ 3348472 w 5073419"/>
              <a:gd name="connsiteY271" fmla="*/ 1791116 h 2820282"/>
              <a:gd name="connsiteX272" fmla="*/ 3412891 w 5073419"/>
              <a:gd name="connsiteY272" fmla="*/ 2043976 h 2820282"/>
              <a:gd name="connsiteX273" fmla="*/ 3379407 w 5073419"/>
              <a:gd name="connsiteY273" fmla="*/ 2269659 h 2820282"/>
              <a:gd name="connsiteX274" fmla="*/ 3287692 w 5073419"/>
              <a:gd name="connsiteY274" fmla="*/ 2432720 h 2820282"/>
              <a:gd name="connsiteX275" fmla="*/ 3155941 w 5073419"/>
              <a:gd name="connsiteY275" fmla="*/ 2521930 h 2820282"/>
              <a:gd name="connsiteX276" fmla="*/ 2987068 w 5073419"/>
              <a:gd name="connsiteY276" fmla="*/ 2548516 h 2820282"/>
              <a:gd name="connsiteX277" fmla="*/ 2668975 w 5073419"/>
              <a:gd name="connsiteY277" fmla="*/ 2546153 h 2820282"/>
              <a:gd name="connsiteX278" fmla="*/ 2668975 w 5073419"/>
              <a:gd name="connsiteY278" fmla="*/ 2527248 h 2820282"/>
              <a:gd name="connsiteX279" fmla="*/ 2709010 w 5073419"/>
              <a:gd name="connsiteY279" fmla="*/ 2522521 h 2820282"/>
              <a:gd name="connsiteX280" fmla="*/ 2748680 w 5073419"/>
              <a:gd name="connsiteY280" fmla="*/ 2494754 h 2820282"/>
              <a:gd name="connsiteX281" fmla="*/ 2783256 w 5073419"/>
              <a:gd name="connsiteY281" fmla="*/ 2390773 h 2820282"/>
              <a:gd name="connsiteX282" fmla="*/ 2834573 w 5073419"/>
              <a:gd name="connsiteY282" fmla="*/ 2191675 h 2820282"/>
              <a:gd name="connsiteX283" fmla="*/ 2880794 w 5073419"/>
              <a:gd name="connsiteY283" fmla="*/ 2003801 h 2820282"/>
              <a:gd name="connsiteX284" fmla="*/ 2917554 w 5073419"/>
              <a:gd name="connsiteY284" fmla="*/ 1850786 h 2820282"/>
              <a:gd name="connsiteX285" fmla="*/ 2937571 w 5073419"/>
              <a:gd name="connsiteY285" fmla="*/ 1745033 h 2820282"/>
              <a:gd name="connsiteX286" fmla="*/ 2921557 w 5073419"/>
              <a:gd name="connsiteY286" fmla="*/ 1711358 h 2820282"/>
              <a:gd name="connsiteX287" fmla="*/ 2857502 w 5073419"/>
              <a:gd name="connsiteY287" fmla="*/ 1703678 h 2820282"/>
              <a:gd name="connsiteX288" fmla="*/ 2857502 w 5073419"/>
              <a:gd name="connsiteY288" fmla="*/ 1684773 h 2820282"/>
              <a:gd name="connsiteX289" fmla="*/ 471681 w 5073419"/>
              <a:gd name="connsiteY289" fmla="*/ 1682409 h 2820282"/>
              <a:gd name="connsiteX290" fmla="*/ 679497 w 5073419"/>
              <a:gd name="connsiteY290" fmla="*/ 1791116 h 2820282"/>
              <a:gd name="connsiteX291" fmla="*/ 743916 w 5073419"/>
              <a:gd name="connsiteY291" fmla="*/ 2043976 h 2820282"/>
              <a:gd name="connsiteX292" fmla="*/ 710433 w 5073419"/>
              <a:gd name="connsiteY292" fmla="*/ 2269659 h 2820282"/>
              <a:gd name="connsiteX293" fmla="*/ 618717 w 5073419"/>
              <a:gd name="connsiteY293" fmla="*/ 2432720 h 2820282"/>
              <a:gd name="connsiteX294" fmla="*/ 486967 w 5073419"/>
              <a:gd name="connsiteY294" fmla="*/ 2521930 h 2820282"/>
              <a:gd name="connsiteX295" fmla="*/ 318093 w 5073419"/>
              <a:gd name="connsiteY295" fmla="*/ 2548516 h 2820282"/>
              <a:gd name="connsiteX296" fmla="*/ 0 w 5073419"/>
              <a:gd name="connsiteY296" fmla="*/ 2546153 h 2820282"/>
              <a:gd name="connsiteX297" fmla="*/ 0 w 5073419"/>
              <a:gd name="connsiteY297" fmla="*/ 2527248 h 2820282"/>
              <a:gd name="connsiteX298" fmla="*/ 40034 w 5073419"/>
              <a:gd name="connsiteY298" fmla="*/ 2522521 h 2820282"/>
              <a:gd name="connsiteX299" fmla="*/ 79705 w 5073419"/>
              <a:gd name="connsiteY299" fmla="*/ 2494754 h 2820282"/>
              <a:gd name="connsiteX300" fmla="*/ 114281 w 5073419"/>
              <a:gd name="connsiteY300" fmla="*/ 2390773 h 2820282"/>
              <a:gd name="connsiteX301" fmla="*/ 165598 w 5073419"/>
              <a:gd name="connsiteY301" fmla="*/ 2191675 h 2820282"/>
              <a:gd name="connsiteX302" fmla="*/ 211819 w 5073419"/>
              <a:gd name="connsiteY302" fmla="*/ 2003801 h 2820282"/>
              <a:gd name="connsiteX303" fmla="*/ 248579 w 5073419"/>
              <a:gd name="connsiteY303" fmla="*/ 1850786 h 2820282"/>
              <a:gd name="connsiteX304" fmla="*/ 268596 w 5073419"/>
              <a:gd name="connsiteY304" fmla="*/ 1745033 h 2820282"/>
              <a:gd name="connsiteX305" fmla="*/ 252582 w 5073419"/>
              <a:gd name="connsiteY305" fmla="*/ 1711358 h 2820282"/>
              <a:gd name="connsiteX306" fmla="*/ 188527 w 5073419"/>
              <a:gd name="connsiteY306" fmla="*/ 1703678 h 2820282"/>
              <a:gd name="connsiteX307" fmla="*/ 188527 w 5073419"/>
              <a:gd name="connsiteY307" fmla="*/ 1684773 h 2820282"/>
              <a:gd name="connsiteX308" fmla="*/ 4925036 w 5073419"/>
              <a:gd name="connsiteY308" fmla="*/ 1625663 h 2820282"/>
              <a:gd name="connsiteX309" fmla="*/ 4925036 w 5073419"/>
              <a:gd name="connsiteY309" fmla="*/ 1681600 h 2820282"/>
              <a:gd name="connsiteX310" fmla="*/ 4950436 w 5073419"/>
              <a:gd name="connsiteY310" fmla="*/ 1681600 h 2820282"/>
              <a:gd name="connsiteX311" fmla="*/ 4974979 w 5073419"/>
              <a:gd name="connsiteY311" fmla="*/ 1674085 h 2820282"/>
              <a:gd name="connsiteX312" fmla="*/ 4983827 w 5073419"/>
              <a:gd name="connsiteY312" fmla="*/ 1653155 h 2820282"/>
              <a:gd name="connsiteX313" fmla="*/ 4974933 w 5073419"/>
              <a:gd name="connsiteY313" fmla="*/ 1632797 h 2820282"/>
              <a:gd name="connsiteX314" fmla="*/ 4949675 w 5073419"/>
              <a:gd name="connsiteY314" fmla="*/ 1625663 h 2820282"/>
              <a:gd name="connsiteX315" fmla="*/ 4912288 w 5073419"/>
              <a:gd name="connsiteY315" fmla="*/ 1615389 h 2820282"/>
              <a:gd name="connsiteX316" fmla="*/ 4950911 w 5073419"/>
              <a:gd name="connsiteY316" fmla="*/ 1615389 h 2820282"/>
              <a:gd name="connsiteX317" fmla="*/ 4984731 w 5073419"/>
              <a:gd name="connsiteY317" fmla="*/ 1625377 h 2820282"/>
              <a:gd name="connsiteX318" fmla="*/ 4996765 w 5073419"/>
              <a:gd name="connsiteY318" fmla="*/ 1652965 h 2820282"/>
              <a:gd name="connsiteX319" fmla="*/ 4987394 w 5073419"/>
              <a:gd name="connsiteY319" fmla="*/ 1677985 h 2820282"/>
              <a:gd name="connsiteX320" fmla="*/ 4962232 w 5073419"/>
              <a:gd name="connsiteY320" fmla="*/ 1690162 h 2820282"/>
              <a:gd name="connsiteX321" fmla="*/ 5001236 w 5073419"/>
              <a:gd name="connsiteY321" fmla="*/ 1749428 h 2820282"/>
              <a:gd name="connsiteX322" fmla="*/ 4986110 w 5073419"/>
              <a:gd name="connsiteY322" fmla="*/ 1749428 h 2820282"/>
              <a:gd name="connsiteX323" fmla="*/ 4949295 w 5073419"/>
              <a:gd name="connsiteY323" fmla="*/ 1691684 h 2820282"/>
              <a:gd name="connsiteX324" fmla="*/ 4925036 w 5073419"/>
              <a:gd name="connsiteY324" fmla="*/ 1691684 h 2820282"/>
              <a:gd name="connsiteX325" fmla="*/ 4925036 w 5073419"/>
              <a:gd name="connsiteY325" fmla="*/ 1749428 h 2820282"/>
              <a:gd name="connsiteX326" fmla="*/ 4912288 w 5073419"/>
              <a:gd name="connsiteY326" fmla="*/ 1749428 h 2820282"/>
              <a:gd name="connsiteX327" fmla="*/ 4950674 w 5073419"/>
              <a:gd name="connsiteY327" fmla="*/ 1568510 h 2820282"/>
              <a:gd name="connsiteX328" fmla="*/ 4836775 w 5073419"/>
              <a:gd name="connsiteY328" fmla="*/ 1682409 h 2820282"/>
              <a:gd name="connsiteX329" fmla="*/ 4950674 w 5073419"/>
              <a:gd name="connsiteY329" fmla="*/ 1796307 h 2820282"/>
              <a:gd name="connsiteX330" fmla="*/ 5064572 w 5073419"/>
              <a:gd name="connsiteY330" fmla="*/ 1682409 h 2820282"/>
              <a:gd name="connsiteX331" fmla="*/ 4950674 w 5073419"/>
              <a:gd name="connsiteY331" fmla="*/ 1568510 h 2820282"/>
              <a:gd name="connsiteX332" fmla="*/ 4950674 w 5073419"/>
              <a:gd name="connsiteY332" fmla="*/ 1559664 h 2820282"/>
              <a:gd name="connsiteX333" fmla="*/ 5073419 w 5073419"/>
              <a:gd name="connsiteY333" fmla="*/ 1682409 h 2820282"/>
              <a:gd name="connsiteX334" fmla="*/ 4950674 w 5073419"/>
              <a:gd name="connsiteY334" fmla="*/ 1805153 h 2820282"/>
              <a:gd name="connsiteX335" fmla="*/ 4827930 w 5073419"/>
              <a:gd name="connsiteY335" fmla="*/ 1682409 h 2820282"/>
              <a:gd name="connsiteX336" fmla="*/ 4950674 w 5073419"/>
              <a:gd name="connsiteY336" fmla="*/ 1559664 h 2820282"/>
              <a:gd name="connsiteX337" fmla="*/ 1119591 w 5073419"/>
              <a:gd name="connsiteY337" fmla="*/ 1360121 h 2820282"/>
              <a:gd name="connsiteX338" fmla="*/ 1081082 w 5073419"/>
              <a:gd name="connsiteY338" fmla="*/ 1368436 h 2820282"/>
              <a:gd name="connsiteX339" fmla="*/ 1058311 w 5073419"/>
              <a:gd name="connsiteY339" fmla="*/ 1387691 h 2820282"/>
              <a:gd name="connsiteX340" fmla="*/ 1064450 w 5073419"/>
              <a:gd name="connsiteY340" fmla="*/ 1401141 h 2820282"/>
              <a:gd name="connsiteX341" fmla="*/ 1082086 w 5073419"/>
              <a:gd name="connsiteY341" fmla="*/ 1406443 h 2820282"/>
              <a:gd name="connsiteX342" fmla="*/ 1108261 w 5073419"/>
              <a:gd name="connsiteY342" fmla="*/ 1397570 h 2820282"/>
              <a:gd name="connsiteX343" fmla="*/ 1119591 w 5073419"/>
              <a:gd name="connsiteY343" fmla="*/ 1367376 h 2820282"/>
              <a:gd name="connsiteX344" fmla="*/ 1997565 w 5073419"/>
              <a:gd name="connsiteY344" fmla="*/ 1314803 h 2820282"/>
              <a:gd name="connsiteX345" fmla="*/ 1974236 w 5073419"/>
              <a:gd name="connsiteY345" fmla="*/ 1324290 h 2820282"/>
              <a:gd name="connsiteX346" fmla="*/ 1963632 w 5073419"/>
              <a:gd name="connsiteY346" fmla="*/ 1348847 h 2820282"/>
              <a:gd name="connsiteX347" fmla="*/ 2030605 w 5073419"/>
              <a:gd name="connsiteY347" fmla="*/ 1348847 h 2820282"/>
              <a:gd name="connsiteX348" fmla="*/ 2019387 w 5073419"/>
              <a:gd name="connsiteY348" fmla="*/ 1322783 h 2820282"/>
              <a:gd name="connsiteX349" fmla="*/ 1997565 w 5073419"/>
              <a:gd name="connsiteY349" fmla="*/ 1314803 h 2820282"/>
              <a:gd name="connsiteX350" fmla="*/ 1748911 w 5073419"/>
              <a:gd name="connsiteY350" fmla="*/ 1314803 h 2820282"/>
              <a:gd name="connsiteX351" fmla="*/ 1723796 w 5073419"/>
              <a:gd name="connsiteY351" fmla="*/ 1326244 h 2820282"/>
              <a:gd name="connsiteX352" fmla="*/ 1713973 w 5073419"/>
              <a:gd name="connsiteY352" fmla="*/ 1360344 h 2820282"/>
              <a:gd name="connsiteX353" fmla="*/ 1723963 w 5073419"/>
              <a:gd name="connsiteY353" fmla="*/ 1394333 h 2820282"/>
              <a:gd name="connsiteX354" fmla="*/ 1748911 w 5073419"/>
              <a:gd name="connsiteY354" fmla="*/ 1405774 h 2820282"/>
              <a:gd name="connsiteX355" fmla="*/ 1775030 w 5073419"/>
              <a:gd name="connsiteY355" fmla="*/ 1393049 h 2820282"/>
              <a:gd name="connsiteX356" fmla="*/ 1783960 w 5073419"/>
              <a:gd name="connsiteY356" fmla="*/ 1359563 h 2820282"/>
              <a:gd name="connsiteX357" fmla="*/ 1773858 w 5073419"/>
              <a:gd name="connsiteY357" fmla="*/ 1326076 h 2820282"/>
              <a:gd name="connsiteX358" fmla="*/ 1748911 w 5073419"/>
              <a:gd name="connsiteY358" fmla="*/ 1314803 h 2820282"/>
              <a:gd name="connsiteX359" fmla="*/ 1621960 w 5073419"/>
              <a:gd name="connsiteY359" fmla="*/ 1314803 h 2820282"/>
              <a:gd name="connsiteX360" fmla="*/ 1598352 w 5073419"/>
              <a:gd name="connsiteY360" fmla="*/ 1327360 h 2820282"/>
              <a:gd name="connsiteX361" fmla="*/ 1590371 w 5073419"/>
              <a:gd name="connsiteY361" fmla="*/ 1360344 h 2820282"/>
              <a:gd name="connsiteX362" fmla="*/ 1594669 w 5073419"/>
              <a:gd name="connsiteY362" fmla="*/ 1385291 h 2820282"/>
              <a:gd name="connsiteX363" fmla="*/ 1606668 w 5073419"/>
              <a:gd name="connsiteY363" fmla="*/ 1400639 h 2820282"/>
              <a:gd name="connsiteX364" fmla="*/ 1622853 w 5073419"/>
              <a:gd name="connsiteY364" fmla="*/ 1405774 h 2820282"/>
              <a:gd name="connsiteX365" fmla="*/ 1645177 w 5073419"/>
              <a:gd name="connsiteY365" fmla="*/ 1394947 h 2820282"/>
              <a:gd name="connsiteX366" fmla="*/ 1654330 w 5073419"/>
              <a:gd name="connsiteY366" fmla="*/ 1362130 h 2820282"/>
              <a:gd name="connsiteX367" fmla="*/ 1645959 w 5073419"/>
              <a:gd name="connsiteY367" fmla="*/ 1327639 h 2820282"/>
              <a:gd name="connsiteX368" fmla="*/ 1621960 w 5073419"/>
              <a:gd name="connsiteY368" fmla="*/ 1314803 h 2820282"/>
              <a:gd name="connsiteX369" fmla="*/ 964735 w 5073419"/>
              <a:gd name="connsiteY369" fmla="*/ 1314803 h 2820282"/>
              <a:gd name="connsiteX370" fmla="*/ 941127 w 5073419"/>
              <a:gd name="connsiteY370" fmla="*/ 1327360 h 2820282"/>
              <a:gd name="connsiteX371" fmla="*/ 933146 w 5073419"/>
              <a:gd name="connsiteY371" fmla="*/ 1360344 h 2820282"/>
              <a:gd name="connsiteX372" fmla="*/ 937444 w 5073419"/>
              <a:gd name="connsiteY372" fmla="*/ 1385291 h 2820282"/>
              <a:gd name="connsiteX373" fmla="*/ 949443 w 5073419"/>
              <a:gd name="connsiteY373" fmla="*/ 1400639 h 2820282"/>
              <a:gd name="connsiteX374" fmla="*/ 965628 w 5073419"/>
              <a:gd name="connsiteY374" fmla="*/ 1405774 h 2820282"/>
              <a:gd name="connsiteX375" fmla="*/ 987952 w 5073419"/>
              <a:gd name="connsiteY375" fmla="*/ 1394947 h 2820282"/>
              <a:gd name="connsiteX376" fmla="*/ 997105 w 5073419"/>
              <a:gd name="connsiteY376" fmla="*/ 1362130 h 2820282"/>
              <a:gd name="connsiteX377" fmla="*/ 988734 w 5073419"/>
              <a:gd name="connsiteY377" fmla="*/ 1327639 h 2820282"/>
              <a:gd name="connsiteX378" fmla="*/ 964735 w 5073419"/>
              <a:gd name="connsiteY378" fmla="*/ 1314803 h 2820282"/>
              <a:gd name="connsiteX379" fmla="*/ 778365 w 5073419"/>
              <a:gd name="connsiteY379" fmla="*/ 1314803 h 2820282"/>
              <a:gd name="connsiteX380" fmla="*/ 755036 w 5073419"/>
              <a:gd name="connsiteY380" fmla="*/ 1324290 h 2820282"/>
              <a:gd name="connsiteX381" fmla="*/ 744432 w 5073419"/>
              <a:gd name="connsiteY381" fmla="*/ 1348847 h 2820282"/>
              <a:gd name="connsiteX382" fmla="*/ 811405 w 5073419"/>
              <a:gd name="connsiteY382" fmla="*/ 1348847 h 2820282"/>
              <a:gd name="connsiteX383" fmla="*/ 800187 w 5073419"/>
              <a:gd name="connsiteY383" fmla="*/ 1322783 h 2820282"/>
              <a:gd name="connsiteX384" fmla="*/ 778365 w 5073419"/>
              <a:gd name="connsiteY384" fmla="*/ 1314803 h 2820282"/>
              <a:gd name="connsiteX385" fmla="*/ 1348265 w 5073419"/>
              <a:gd name="connsiteY385" fmla="*/ 1301073 h 2820282"/>
              <a:gd name="connsiteX386" fmla="*/ 1368357 w 5073419"/>
              <a:gd name="connsiteY386" fmla="*/ 1301073 h 2820282"/>
              <a:gd name="connsiteX387" fmla="*/ 1368357 w 5073419"/>
              <a:gd name="connsiteY387" fmla="*/ 1419503 h 2820282"/>
              <a:gd name="connsiteX388" fmla="*/ 1348265 w 5073419"/>
              <a:gd name="connsiteY388" fmla="*/ 1419503 h 2820282"/>
              <a:gd name="connsiteX389" fmla="*/ 1155682 w 5073419"/>
              <a:gd name="connsiteY389" fmla="*/ 1301073 h 2820282"/>
              <a:gd name="connsiteX390" fmla="*/ 1177336 w 5073419"/>
              <a:gd name="connsiteY390" fmla="*/ 1301073 h 2820282"/>
              <a:gd name="connsiteX391" fmla="*/ 1205241 w 5073419"/>
              <a:gd name="connsiteY391" fmla="*/ 1378650 h 2820282"/>
              <a:gd name="connsiteX392" fmla="*/ 1210488 w 5073419"/>
              <a:gd name="connsiteY392" fmla="*/ 1397067 h 2820282"/>
              <a:gd name="connsiteX393" fmla="*/ 1210934 w 5073419"/>
              <a:gd name="connsiteY393" fmla="*/ 1397067 h 2820282"/>
              <a:gd name="connsiteX394" fmla="*/ 1218078 w 5073419"/>
              <a:gd name="connsiteY394" fmla="*/ 1372399 h 2820282"/>
              <a:gd name="connsiteX395" fmla="*/ 1244086 w 5073419"/>
              <a:gd name="connsiteY395" fmla="*/ 1301073 h 2820282"/>
              <a:gd name="connsiteX396" fmla="*/ 1264512 w 5073419"/>
              <a:gd name="connsiteY396" fmla="*/ 1301073 h 2820282"/>
              <a:gd name="connsiteX397" fmla="*/ 1219194 w 5073419"/>
              <a:gd name="connsiteY397" fmla="*/ 1421512 h 2820282"/>
              <a:gd name="connsiteX398" fmla="*/ 1218971 w 5073419"/>
              <a:gd name="connsiteY398" fmla="*/ 1422294 h 2820282"/>
              <a:gd name="connsiteX399" fmla="*/ 1203846 w 5073419"/>
              <a:gd name="connsiteY399" fmla="*/ 1454943 h 2820282"/>
              <a:gd name="connsiteX400" fmla="*/ 1179234 w 5073419"/>
              <a:gd name="connsiteY400" fmla="*/ 1467500 h 2820282"/>
              <a:gd name="connsiteX401" fmla="*/ 1166174 w 5073419"/>
              <a:gd name="connsiteY401" fmla="*/ 1465268 h 2820282"/>
              <a:gd name="connsiteX402" fmla="*/ 1164165 w 5073419"/>
              <a:gd name="connsiteY402" fmla="*/ 1446292 h 2820282"/>
              <a:gd name="connsiteX403" fmla="*/ 1175550 w 5073419"/>
              <a:gd name="connsiteY403" fmla="*/ 1448078 h 2820282"/>
              <a:gd name="connsiteX404" fmla="*/ 1191010 w 5073419"/>
              <a:gd name="connsiteY404" fmla="*/ 1441939 h 2820282"/>
              <a:gd name="connsiteX405" fmla="*/ 1200665 w 5073419"/>
              <a:gd name="connsiteY405" fmla="*/ 1419726 h 2820282"/>
              <a:gd name="connsiteX406" fmla="*/ 1997565 w 5073419"/>
              <a:gd name="connsiteY406" fmla="*/ 1298394 h 2820282"/>
              <a:gd name="connsiteX407" fmla="*/ 2022513 w 5073419"/>
              <a:gd name="connsiteY407" fmla="*/ 1304087 h 2820282"/>
              <a:gd name="connsiteX408" fmla="*/ 2042883 w 5073419"/>
              <a:gd name="connsiteY408" fmla="*/ 1323453 h 2820282"/>
              <a:gd name="connsiteX409" fmla="*/ 2051255 w 5073419"/>
              <a:gd name="connsiteY409" fmla="*/ 1365367 h 2820282"/>
              <a:gd name="connsiteX410" fmla="*/ 1962516 w 5073419"/>
              <a:gd name="connsiteY410" fmla="*/ 1365367 h 2820282"/>
              <a:gd name="connsiteX411" fmla="*/ 1973734 w 5073419"/>
              <a:gd name="connsiteY411" fmla="*/ 1395393 h 2820282"/>
              <a:gd name="connsiteX412" fmla="*/ 1998681 w 5073419"/>
              <a:gd name="connsiteY412" fmla="*/ 1405774 h 2820282"/>
              <a:gd name="connsiteX413" fmla="*/ 2017992 w 5073419"/>
              <a:gd name="connsiteY413" fmla="*/ 1399690 h 2820282"/>
              <a:gd name="connsiteX414" fmla="*/ 2029935 w 5073419"/>
              <a:gd name="connsiteY414" fmla="*/ 1381329 h 2820282"/>
              <a:gd name="connsiteX415" fmla="*/ 2050585 w 5073419"/>
              <a:gd name="connsiteY415" fmla="*/ 1383896 h 2820282"/>
              <a:gd name="connsiteX416" fmla="*/ 2032168 w 5073419"/>
              <a:gd name="connsiteY416" fmla="*/ 1412359 h 2820282"/>
              <a:gd name="connsiteX417" fmla="*/ 1998681 w 5073419"/>
              <a:gd name="connsiteY417" fmla="*/ 1422294 h 2820282"/>
              <a:gd name="connsiteX418" fmla="*/ 1956991 w 5073419"/>
              <a:gd name="connsiteY418" fmla="*/ 1405941 h 2820282"/>
              <a:gd name="connsiteX419" fmla="*/ 1941978 w 5073419"/>
              <a:gd name="connsiteY419" fmla="*/ 1361237 h 2820282"/>
              <a:gd name="connsiteX420" fmla="*/ 1956544 w 5073419"/>
              <a:gd name="connsiteY420" fmla="*/ 1315807 h 2820282"/>
              <a:gd name="connsiteX421" fmla="*/ 1997565 w 5073419"/>
              <a:gd name="connsiteY421" fmla="*/ 1298394 h 2820282"/>
              <a:gd name="connsiteX422" fmla="*/ 1880549 w 5073419"/>
              <a:gd name="connsiteY422" fmla="*/ 1298394 h 2820282"/>
              <a:gd name="connsiteX423" fmla="*/ 1899078 w 5073419"/>
              <a:gd name="connsiteY423" fmla="*/ 1301743 h 2820282"/>
              <a:gd name="connsiteX424" fmla="*/ 1913422 w 5073419"/>
              <a:gd name="connsiteY424" fmla="*/ 1311789 h 2820282"/>
              <a:gd name="connsiteX425" fmla="*/ 1919951 w 5073419"/>
              <a:gd name="connsiteY425" fmla="*/ 1326076 h 2820282"/>
              <a:gd name="connsiteX426" fmla="*/ 1921291 w 5073419"/>
              <a:gd name="connsiteY426" fmla="*/ 1346615 h 2820282"/>
              <a:gd name="connsiteX427" fmla="*/ 1921291 w 5073419"/>
              <a:gd name="connsiteY427" fmla="*/ 1419503 h 2820282"/>
              <a:gd name="connsiteX428" fmla="*/ 1901087 w 5073419"/>
              <a:gd name="connsiteY428" fmla="*/ 1419503 h 2820282"/>
              <a:gd name="connsiteX429" fmla="*/ 1901087 w 5073419"/>
              <a:gd name="connsiteY429" fmla="*/ 1347508 h 2820282"/>
              <a:gd name="connsiteX430" fmla="*/ 1894558 w 5073419"/>
              <a:gd name="connsiteY430" fmla="*/ 1322504 h 2820282"/>
              <a:gd name="connsiteX431" fmla="*/ 1876419 w 5073419"/>
              <a:gd name="connsiteY431" fmla="*/ 1315696 h 2820282"/>
              <a:gd name="connsiteX432" fmla="*/ 1859509 w 5073419"/>
              <a:gd name="connsiteY432" fmla="*/ 1320049 h 2820282"/>
              <a:gd name="connsiteX433" fmla="*/ 1848179 w 5073419"/>
              <a:gd name="connsiteY433" fmla="*/ 1332327 h 2820282"/>
              <a:gd name="connsiteX434" fmla="*/ 1844830 w 5073419"/>
              <a:gd name="connsiteY434" fmla="*/ 1354763 h 2820282"/>
              <a:gd name="connsiteX435" fmla="*/ 1844830 w 5073419"/>
              <a:gd name="connsiteY435" fmla="*/ 1419503 h 2820282"/>
              <a:gd name="connsiteX436" fmla="*/ 1824739 w 5073419"/>
              <a:gd name="connsiteY436" fmla="*/ 1419503 h 2820282"/>
              <a:gd name="connsiteX437" fmla="*/ 1824739 w 5073419"/>
              <a:gd name="connsiteY437" fmla="*/ 1301073 h 2820282"/>
              <a:gd name="connsiteX438" fmla="*/ 1842821 w 5073419"/>
              <a:gd name="connsiteY438" fmla="*/ 1301073 h 2820282"/>
              <a:gd name="connsiteX439" fmla="*/ 1842821 w 5073419"/>
              <a:gd name="connsiteY439" fmla="*/ 1317816 h 2820282"/>
              <a:gd name="connsiteX440" fmla="*/ 1843268 w 5073419"/>
              <a:gd name="connsiteY440" fmla="*/ 1317816 h 2820282"/>
              <a:gd name="connsiteX441" fmla="*/ 1858950 w 5073419"/>
              <a:gd name="connsiteY441" fmla="*/ 1303250 h 2820282"/>
              <a:gd name="connsiteX442" fmla="*/ 1880549 w 5073419"/>
              <a:gd name="connsiteY442" fmla="*/ 1298394 h 2820282"/>
              <a:gd name="connsiteX443" fmla="*/ 1748911 w 5073419"/>
              <a:gd name="connsiteY443" fmla="*/ 1298394 h 2820282"/>
              <a:gd name="connsiteX444" fmla="*/ 1788704 w 5073419"/>
              <a:gd name="connsiteY444" fmla="*/ 1314021 h 2820282"/>
              <a:gd name="connsiteX445" fmla="*/ 1804498 w 5073419"/>
              <a:gd name="connsiteY445" fmla="*/ 1358446 h 2820282"/>
              <a:gd name="connsiteX446" fmla="*/ 1787420 w 5073419"/>
              <a:gd name="connsiteY446" fmla="*/ 1407839 h 2820282"/>
              <a:gd name="connsiteX447" fmla="*/ 1748911 w 5073419"/>
              <a:gd name="connsiteY447" fmla="*/ 1422294 h 2820282"/>
              <a:gd name="connsiteX448" fmla="*/ 1709955 w 5073419"/>
              <a:gd name="connsiteY448" fmla="*/ 1407448 h 2820282"/>
              <a:gd name="connsiteX449" fmla="*/ 1693435 w 5073419"/>
              <a:gd name="connsiteY449" fmla="*/ 1360344 h 2820282"/>
              <a:gd name="connsiteX450" fmla="*/ 1709397 w 5073419"/>
              <a:gd name="connsiteY450" fmla="*/ 1313742 h 2820282"/>
              <a:gd name="connsiteX451" fmla="*/ 1748911 w 5073419"/>
              <a:gd name="connsiteY451" fmla="*/ 1298394 h 2820282"/>
              <a:gd name="connsiteX452" fmla="*/ 1434511 w 5073419"/>
              <a:gd name="connsiteY452" fmla="*/ 1298394 h 2820282"/>
              <a:gd name="connsiteX453" fmla="*/ 1467495 w 5073419"/>
              <a:gd name="connsiteY453" fmla="*/ 1306710 h 2820282"/>
              <a:gd name="connsiteX454" fmla="*/ 1481615 w 5073419"/>
              <a:gd name="connsiteY454" fmla="*/ 1331546 h 2820282"/>
              <a:gd name="connsiteX455" fmla="*/ 1461970 w 5073419"/>
              <a:gd name="connsiteY455" fmla="*/ 1334225 h 2820282"/>
              <a:gd name="connsiteX456" fmla="*/ 1454101 w 5073419"/>
              <a:gd name="connsiteY456" fmla="*/ 1319658 h 2820282"/>
              <a:gd name="connsiteX457" fmla="*/ 1435962 w 5073419"/>
              <a:gd name="connsiteY457" fmla="*/ 1314803 h 2820282"/>
              <a:gd name="connsiteX458" fmla="*/ 1417377 w 5073419"/>
              <a:gd name="connsiteY458" fmla="*/ 1318709 h 2820282"/>
              <a:gd name="connsiteX459" fmla="*/ 1410289 w 5073419"/>
              <a:gd name="connsiteY459" fmla="*/ 1330095 h 2820282"/>
              <a:gd name="connsiteX460" fmla="*/ 1415926 w 5073419"/>
              <a:gd name="connsiteY460" fmla="*/ 1340141 h 2820282"/>
              <a:gd name="connsiteX461" fmla="*/ 1438195 w 5073419"/>
              <a:gd name="connsiteY461" fmla="*/ 1347508 h 2820282"/>
              <a:gd name="connsiteX462" fmla="*/ 1466267 w 5073419"/>
              <a:gd name="connsiteY462" fmla="*/ 1355991 h 2820282"/>
              <a:gd name="connsiteX463" fmla="*/ 1480778 w 5073419"/>
              <a:gd name="connsiteY463" fmla="*/ 1366316 h 2820282"/>
              <a:gd name="connsiteX464" fmla="*/ 1485969 w 5073419"/>
              <a:gd name="connsiteY464" fmla="*/ 1384789 h 2820282"/>
              <a:gd name="connsiteX465" fmla="*/ 1473021 w 5073419"/>
              <a:gd name="connsiteY465" fmla="*/ 1411466 h 2820282"/>
              <a:gd name="connsiteX466" fmla="*/ 1438418 w 5073419"/>
              <a:gd name="connsiteY466" fmla="*/ 1422294 h 2820282"/>
              <a:gd name="connsiteX467" fmla="*/ 1403201 w 5073419"/>
              <a:gd name="connsiteY467" fmla="*/ 1412750 h 2820282"/>
              <a:gd name="connsiteX468" fmla="*/ 1387630 w 5073419"/>
              <a:gd name="connsiteY468" fmla="*/ 1384119 h 2820282"/>
              <a:gd name="connsiteX469" fmla="*/ 1407610 w 5073419"/>
              <a:gd name="connsiteY469" fmla="*/ 1381105 h 2820282"/>
              <a:gd name="connsiteX470" fmla="*/ 1416819 w 5073419"/>
              <a:gd name="connsiteY470" fmla="*/ 1399635 h 2820282"/>
              <a:gd name="connsiteX471" fmla="*/ 1438195 w 5073419"/>
              <a:gd name="connsiteY471" fmla="*/ 1405774 h 2820282"/>
              <a:gd name="connsiteX472" fmla="*/ 1458398 w 5073419"/>
              <a:gd name="connsiteY472" fmla="*/ 1400249 h 2820282"/>
              <a:gd name="connsiteX473" fmla="*/ 1465430 w 5073419"/>
              <a:gd name="connsiteY473" fmla="*/ 1386798 h 2820282"/>
              <a:gd name="connsiteX474" fmla="*/ 1462193 w 5073419"/>
              <a:gd name="connsiteY474" fmla="*/ 1378203 h 2820282"/>
              <a:gd name="connsiteX475" fmla="*/ 1454101 w 5073419"/>
              <a:gd name="connsiteY475" fmla="*/ 1373348 h 2820282"/>
              <a:gd name="connsiteX476" fmla="*/ 1432279 w 5073419"/>
              <a:gd name="connsiteY476" fmla="*/ 1367599 h 2820282"/>
              <a:gd name="connsiteX477" fmla="*/ 1398960 w 5073419"/>
              <a:gd name="connsiteY477" fmla="*/ 1352977 h 2820282"/>
              <a:gd name="connsiteX478" fmla="*/ 1390867 w 5073419"/>
              <a:gd name="connsiteY478" fmla="*/ 1332439 h 2820282"/>
              <a:gd name="connsiteX479" fmla="*/ 1402699 w 5073419"/>
              <a:gd name="connsiteY479" fmla="*/ 1307994 h 2820282"/>
              <a:gd name="connsiteX480" fmla="*/ 1434511 w 5073419"/>
              <a:gd name="connsiteY480" fmla="*/ 1298394 h 2820282"/>
              <a:gd name="connsiteX481" fmla="*/ 1093806 w 5073419"/>
              <a:gd name="connsiteY481" fmla="*/ 1298394 h 2820282"/>
              <a:gd name="connsiteX482" fmla="*/ 1125116 w 5073419"/>
              <a:gd name="connsiteY482" fmla="*/ 1304701 h 2820282"/>
              <a:gd name="connsiteX483" fmla="*/ 1137394 w 5073419"/>
              <a:gd name="connsiteY483" fmla="*/ 1319937 h 2820282"/>
              <a:gd name="connsiteX484" fmla="*/ 1139683 w 5073419"/>
              <a:gd name="connsiteY484" fmla="*/ 1342931 h 2820282"/>
              <a:gd name="connsiteX485" fmla="*/ 1139683 w 5073419"/>
              <a:gd name="connsiteY485" fmla="*/ 1369943 h 2820282"/>
              <a:gd name="connsiteX486" fmla="*/ 1140631 w 5073419"/>
              <a:gd name="connsiteY486" fmla="*/ 1403039 h 2820282"/>
              <a:gd name="connsiteX487" fmla="*/ 1146157 w 5073419"/>
              <a:gd name="connsiteY487" fmla="*/ 1419503 h 2820282"/>
              <a:gd name="connsiteX488" fmla="*/ 1125060 w 5073419"/>
              <a:gd name="connsiteY488" fmla="*/ 1419503 h 2820282"/>
              <a:gd name="connsiteX489" fmla="*/ 1120930 w 5073419"/>
              <a:gd name="connsiteY489" fmla="*/ 1404881 h 2820282"/>
              <a:gd name="connsiteX490" fmla="*/ 1077286 w 5073419"/>
              <a:gd name="connsiteY490" fmla="*/ 1422294 h 2820282"/>
              <a:gd name="connsiteX491" fmla="*/ 1047707 w 5073419"/>
              <a:gd name="connsiteY491" fmla="*/ 1412917 h 2820282"/>
              <a:gd name="connsiteX492" fmla="*/ 1036880 w 5073419"/>
              <a:gd name="connsiteY492" fmla="*/ 1388138 h 2820282"/>
              <a:gd name="connsiteX493" fmla="*/ 1047316 w 5073419"/>
              <a:gd name="connsiteY493" fmla="*/ 1363860 h 2820282"/>
              <a:gd name="connsiteX494" fmla="*/ 1083537 w 5073419"/>
              <a:gd name="connsiteY494" fmla="*/ 1351191 h 2820282"/>
              <a:gd name="connsiteX495" fmla="*/ 1102290 w 5073419"/>
              <a:gd name="connsiteY495" fmla="*/ 1348400 h 2820282"/>
              <a:gd name="connsiteX496" fmla="*/ 1119591 w 5073419"/>
              <a:gd name="connsiteY496" fmla="*/ 1344271 h 2820282"/>
              <a:gd name="connsiteX497" fmla="*/ 1119033 w 5073419"/>
              <a:gd name="connsiteY497" fmla="*/ 1331490 h 2820282"/>
              <a:gd name="connsiteX498" fmla="*/ 1115740 w 5073419"/>
              <a:gd name="connsiteY498" fmla="*/ 1323732 h 2820282"/>
              <a:gd name="connsiteX499" fmla="*/ 1106978 w 5073419"/>
              <a:gd name="connsiteY499" fmla="*/ 1317258 h 2820282"/>
              <a:gd name="connsiteX500" fmla="*/ 1090793 w 5073419"/>
              <a:gd name="connsiteY500" fmla="*/ 1314803 h 2820282"/>
              <a:gd name="connsiteX501" fmla="*/ 1070310 w 5073419"/>
              <a:gd name="connsiteY501" fmla="*/ 1319602 h 2820282"/>
              <a:gd name="connsiteX502" fmla="*/ 1059985 w 5073419"/>
              <a:gd name="connsiteY502" fmla="*/ 1337462 h 2820282"/>
              <a:gd name="connsiteX503" fmla="*/ 1040340 w 5073419"/>
              <a:gd name="connsiteY503" fmla="*/ 1334894 h 2820282"/>
              <a:gd name="connsiteX504" fmla="*/ 1056971 w 5073419"/>
              <a:gd name="connsiteY504" fmla="*/ 1307547 h 2820282"/>
              <a:gd name="connsiteX505" fmla="*/ 1093806 w 5073419"/>
              <a:gd name="connsiteY505" fmla="*/ 1298394 h 2820282"/>
              <a:gd name="connsiteX506" fmla="*/ 778365 w 5073419"/>
              <a:gd name="connsiteY506" fmla="*/ 1298394 h 2820282"/>
              <a:gd name="connsiteX507" fmla="*/ 803312 w 5073419"/>
              <a:gd name="connsiteY507" fmla="*/ 1304087 h 2820282"/>
              <a:gd name="connsiteX508" fmla="*/ 823683 w 5073419"/>
              <a:gd name="connsiteY508" fmla="*/ 1323453 h 2820282"/>
              <a:gd name="connsiteX509" fmla="*/ 832055 w 5073419"/>
              <a:gd name="connsiteY509" fmla="*/ 1365367 h 2820282"/>
              <a:gd name="connsiteX510" fmla="*/ 743316 w 5073419"/>
              <a:gd name="connsiteY510" fmla="*/ 1365367 h 2820282"/>
              <a:gd name="connsiteX511" fmla="*/ 754534 w 5073419"/>
              <a:gd name="connsiteY511" fmla="*/ 1395393 h 2820282"/>
              <a:gd name="connsiteX512" fmla="*/ 779481 w 5073419"/>
              <a:gd name="connsiteY512" fmla="*/ 1405774 h 2820282"/>
              <a:gd name="connsiteX513" fmla="*/ 798792 w 5073419"/>
              <a:gd name="connsiteY513" fmla="*/ 1399690 h 2820282"/>
              <a:gd name="connsiteX514" fmla="*/ 810735 w 5073419"/>
              <a:gd name="connsiteY514" fmla="*/ 1381329 h 2820282"/>
              <a:gd name="connsiteX515" fmla="*/ 831385 w 5073419"/>
              <a:gd name="connsiteY515" fmla="*/ 1383896 h 2820282"/>
              <a:gd name="connsiteX516" fmla="*/ 812968 w 5073419"/>
              <a:gd name="connsiteY516" fmla="*/ 1412359 h 2820282"/>
              <a:gd name="connsiteX517" fmla="*/ 779481 w 5073419"/>
              <a:gd name="connsiteY517" fmla="*/ 1422294 h 2820282"/>
              <a:gd name="connsiteX518" fmla="*/ 737791 w 5073419"/>
              <a:gd name="connsiteY518" fmla="*/ 1405941 h 2820282"/>
              <a:gd name="connsiteX519" fmla="*/ 722778 w 5073419"/>
              <a:gd name="connsiteY519" fmla="*/ 1361237 h 2820282"/>
              <a:gd name="connsiteX520" fmla="*/ 737344 w 5073419"/>
              <a:gd name="connsiteY520" fmla="*/ 1315807 h 2820282"/>
              <a:gd name="connsiteX521" fmla="*/ 778365 w 5073419"/>
              <a:gd name="connsiteY521" fmla="*/ 1298394 h 2820282"/>
              <a:gd name="connsiteX522" fmla="*/ 561969 w 5073419"/>
              <a:gd name="connsiteY522" fmla="*/ 1259438 h 2820282"/>
              <a:gd name="connsiteX523" fmla="*/ 561969 w 5073419"/>
              <a:gd name="connsiteY523" fmla="*/ 1301073 h 2820282"/>
              <a:gd name="connsiteX524" fmla="*/ 582061 w 5073419"/>
              <a:gd name="connsiteY524" fmla="*/ 1301073 h 2820282"/>
              <a:gd name="connsiteX525" fmla="*/ 582061 w 5073419"/>
              <a:gd name="connsiteY525" fmla="*/ 1316588 h 2820282"/>
              <a:gd name="connsiteX526" fmla="*/ 561969 w 5073419"/>
              <a:gd name="connsiteY526" fmla="*/ 1316588 h 2820282"/>
              <a:gd name="connsiteX527" fmla="*/ 561969 w 5073419"/>
              <a:gd name="connsiteY527" fmla="*/ 1385905 h 2820282"/>
              <a:gd name="connsiteX528" fmla="*/ 563811 w 5073419"/>
              <a:gd name="connsiteY528" fmla="*/ 1398574 h 2820282"/>
              <a:gd name="connsiteX529" fmla="*/ 573131 w 5073419"/>
              <a:gd name="connsiteY529" fmla="*/ 1402313 h 2820282"/>
              <a:gd name="connsiteX530" fmla="*/ 582061 w 5073419"/>
              <a:gd name="connsiteY530" fmla="*/ 1401421 h 2820282"/>
              <a:gd name="connsiteX531" fmla="*/ 584851 w 5073419"/>
              <a:gd name="connsiteY531" fmla="*/ 1419280 h 2820282"/>
              <a:gd name="connsiteX532" fmla="*/ 569783 w 5073419"/>
              <a:gd name="connsiteY532" fmla="*/ 1421066 h 2820282"/>
              <a:gd name="connsiteX533" fmla="*/ 550584 w 5073419"/>
              <a:gd name="connsiteY533" fmla="*/ 1416434 h 2820282"/>
              <a:gd name="connsiteX534" fmla="*/ 543217 w 5073419"/>
              <a:gd name="connsiteY534" fmla="*/ 1404658 h 2820282"/>
              <a:gd name="connsiteX535" fmla="*/ 541877 w 5073419"/>
              <a:gd name="connsiteY535" fmla="*/ 1384789 h 2820282"/>
              <a:gd name="connsiteX536" fmla="*/ 541877 w 5073419"/>
              <a:gd name="connsiteY536" fmla="*/ 1316588 h 2820282"/>
              <a:gd name="connsiteX537" fmla="*/ 527255 w 5073419"/>
              <a:gd name="connsiteY537" fmla="*/ 1316588 h 2820282"/>
              <a:gd name="connsiteX538" fmla="*/ 527255 w 5073419"/>
              <a:gd name="connsiteY538" fmla="*/ 1301073 h 2820282"/>
              <a:gd name="connsiteX539" fmla="*/ 541877 w 5073419"/>
              <a:gd name="connsiteY539" fmla="*/ 1301073 h 2820282"/>
              <a:gd name="connsiteX540" fmla="*/ 541877 w 5073419"/>
              <a:gd name="connsiteY540" fmla="*/ 1271605 h 2820282"/>
              <a:gd name="connsiteX541" fmla="*/ 1652544 w 5073419"/>
              <a:gd name="connsiteY541" fmla="*/ 1255867 h 2820282"/>
              <a:gd name="connsiteX542" fmla="*/ 1672636 w 5073419"/>
              <a:gd name="connsiteY542" fmla="*/ 1255867 h 2820282"/>
              <a:gd name="connsiteX543" fmla="*/ 1672636 w 5073419"/>
              <a:gd name="connsiteY543" fmla="*/ 1419503 h 2820282"/>
              <a:gd name="connsiteX544" fmla="*/ 1653884 w 5073419"/>
              <a:gd name="connsiteY544" fmla="*/ 1419503 h 2820282"/>
              <a:gd name="connsiteX545" fmla="*/ 1653884 w 5073419"/>
              <a:gd name="connsiteY545" fmla="*/ 1404434 h 2820282"/>
              <a:gd name="connsiteX546" fmla="*/ 1653437 w 5073419"/>
              <a:gd name="connsiteY546" fmla="*/ 1404434 h 2820282"/>
              <a:gd name="connsiteX547" fmla="*/ 1620732 w 5073419"/>
              <a:gd name="connsiteY547" fmla="*/ 1422294 h 2820282"/>
              <a:gd name="connsiteX548" fmla="*/ 1584400 w 5073419"/>
              <a:gd name="connsiteY548" fmla="*/ 1405048 h 2820282"/>
              <a:gd name="connsiteX549" fmla="*/ 1569833 w 5073419"/>
              <a:gd name="connsiteY549" fmla="*/ 1360344 h 2820282"/>
              <a:gd name="connsiteX550" fmla="*/ 1583563 w 5073419"/>
              <a:gd name="connsiteY550" fmla="*/ 1315026 h 2820282"/>
              <a:gd name="connsiteX551" fmla="*/ 1619839 w 5073419"/>
              <a:gd name="connsiteY551" fmla="*/ 1298394 h 2820282"/>
              <a:gd name="connsiteX552" fmla="*/ 1652098 w 5073419"/>
              <a:gd name="connsiteY552" fmla="*/ 1314579 h 2820282"/>
              <a:gd name="connsiteX553" fmla="*/ 1652544 w 5073419"/>
              <a:gd name="connsiteY553" fmla="*/ 1314579 h 2820282"/>
              <a:gd name="connsiteX554" fmla="*/ 1348265 w 5073419"/>
              <a:gd name="connsiteY554" fmla="*/ 1255867 h 2820282"/>
              <a:gd name="connsiteX555" fmla="*/ 1368357 w 5073419"/>
              <a:gd name="connsiteY555" fmla="*/ 1255867 h 2820282"/>
              <a:gd name="connsiteX556" fmla="*/ 1368357 w 5073419"/>
              <a:gd name="connsiteY556" fmla="*/ 1278637 h 2820282"/>
              <a:gd name="connsiteX557" fmla="*/ 1348265 w 5073419"/>
              <a:gd name="connsiteY557" fmla="*/ 1278637 h 2820282"/>
              <a:gd name="connsiteX558" fmla="*/ 995319 w 5073419"/>
              <a:gd name="connsiteY558" fmla="*/ 1255867 h 2820282"/>
              <a:gd name="connsiteX559" fmla="*/ 1015411 w 5073419"/>
              <a:gd name="connsiteY559" fmla="*/ 1255867 h 2820282"/>
              <a:gd name="connsiteX560" fmla="*/ 1015411 w 5073419"/>
              <a:gd name="connsiteY560" fmla="*/ 1419503 h 2820282"/>
              <a:gd name="connsiteX561" fmla="*/ 996659 w 5073419"/>
              <a:gd name="connsiteY561" fmla="*/ 1419503 h 2820282"/>
              <a:gd name="connsiteX562" fmla="*/ 996659 w 5073419"/>
              <a:gd name="connsiteY562" fmla="*/ 1404434 h 2820282"/>
              <a:gd name="connsiteX563" fmla="*/ 996212 w 5073419"/>
              <a:gd name="connsiteY563" fmla="*/ 1404434 h 2820282"/>
              <a:gd name="connsiteX564" fmla="*/ 963507 w 5073419"/>
              <a:gd name="connsiteY564" fmla="*/ 1422294 h 2820282"/>
              <a:gd name="connsiteX565" fmla="*/ 927175 w 5073419"/>
              <a:gd name="connsiteY565" fmla="*/ 1405048 h 2820282"/>
              <a:gd name="connsiteX566" fmla="*/ 912608 w 5073419"/>
              <a:gd name="connsiteY566" fmla="*/ 1360344 h 2820282"/>
              <a:gd name="connsiteX567" fmla="*/ 926337 w 5073419"/>
              <a:gd name="connsiteY567" fmla="*/ 1315026 h 2820282"/>
              <a:gd name="connsiteX568" fmla="*/ 962614 w 5073419"/>
              <a:gd name="connsiteY568" fmla="*/ 1298394 h 2820282"/>
              <a:gd name="connsiteX569" fmla="*/ 994873 w 5073419"/>
              <a:gd name="connsiteY569" fmla="*/ 1314579 h 2820282"/>
              <a:gd name="connsiteX570" fmla="*/ 995319 w 5073419"/>
              <a:gd name="connsiteY570" fmla="*/ 1314579 h 2820282"/>
              <a:gd name="connsiteX571" fmla="*/ 605315 w 5073419"/>
              <a:gd name="connsiteY571" fmla="*/ 1255867 h 2820282"/>
              <a:gd name="connsiteX572" fmla="*/ 625407 w 5073419"/>
              <a:gd name="connsiteY572" fmla="*/ 1255867 h 2820282"/>
              <a:gd name="connsiteX573" fmla="*/ 625407 w 5073419"/>
              <a:gd name="connsiteY573" fmla="*/ 1314579 h 2820282"/>
              <a:gd name="connsiteX574" fmla="*/ 661126 w 5073419"/>
              <a:gd name="connsiteY574" fmla="*/ 1298394 h 2820282"/>
              <a:gd name="connsiteX575" fmla="*/ 683115 w 5073419"/>
              <a:gd name="connsiteY575" fmla="*/ 1303082 h 2820282"/>
              <a:gd name="connsiteX576" fmla="*/ 697849 w 5073419"/>
              <a:gd name="connsiteY576" fmla="*/ 1317481 h 2820282"/>
              <a:gd name="connsiteX577" fmla="*/ 702091 w 5073419"/>
              <a:gd name="connsiteY577" fmla="*/ 1344494 h 2820282"/>
              <a:gd name="connsiteX578" fmla="*/ 702091 w 5073419"/>
              <a:gd name="connsiteY578" fmla="*/ 1419503 h 2820282"/>
              <a:gd name="connsiteX579" fmla="*/ 681887 w 5073419"/>
              <a:gd name="connsiteY579" fmla="*/ 1419503 h 2820282"/>
              <a:gd name="connsiteX580" fmla="*/ 681887 w 5073419"/>
              <a:gd name="connsiteY580" fmla="*/ 1344717 h 2820282"/>
              <a:gd name="connsiteX581" fmla="*/ 675637 w 5073419"/>
              <a:gd name="connsiteY581" fmla="*/ 1322951 h 2820282"/>
              <a:gd name="connsiteX582" fmla="*/ 656996 w 5073419"/>
              <a:gd name="connsiteY582" fmla="*/ 1315696 h 2820282"/>
              <a:gd name="connsiteX583" fmla="*/ 635062 w 5073419"/>
              <a:gd name="connsiteY583" fmla="*/ 1324235 h 2820282"/>
              <a:gd name="connsiteX584" fmla="*/ 625407 w 5073419"/>
              <a:gd name="connsiteY584" fmla="*/ 1354763 h 2820282"/>
              <a:gd name="connsiteX585" fmla="*/ 625407 w 5073419"/>
              <a:gd name="connsiteY585" fmla="*/ 1419503 h 2820282"/>
              <a:gd name="connsiteX586" fmla="*/ 605315 w 5073419"/>
              <a:gd name="connsiteY586" fmla="*/ 1419503 h 2820282"/>
              <a:gd name="connsiteX587" fmla="*/ 353833 w 5073419"/>
              <a:gd name="connsiteY587" fmla="*/ 1255867 h 2820282"/>
              <a:gd name="connsiteX588" fmla="*/ 375599 w 5073419"/>
              <a:gd name="connsiteY588" fmla="*/ 1255867 h 2820282"/>
              <a:gd name="connsiteX589" fmla="*/ 375599 w 5073419"/>
              <a:gd name="connsiteY589" fmla="*/ 1419503 h 2820282"/>
              <a:gd name="connsiteX590" fmla="*/ 353833 w 5073419"/>
              <a:gd name="connsiteY590" fmla="*/ 1419503 h 2820282"/>
              <a:gd name="connsiteX591" fmla="*/ 451873 w 5073419"/>
              <a:gd name="connsiteY591" fmla="*/ 1253076 h 2820282"/>
              <a:gd name="connsiteX592" fmla="*/ 470626 w 5073419"/>
              <a:gd name="connsiteY592" fmla="*/ 1255085 h 2820282"/>
              <a:gd name="connsiteX593" fmla="*/ 467612 w 5073419"/>
              <a:gd name="connsiteY593" fmla="*/ 1272721 h 2820282"/>
              <a:gd name="connsiteX594" fmla="*/ 455780 w 5073419"/>
              <a:gd name="connsiteY594" fmla="*/ 1271605 h 2820282"/>
              <a:gd name="connsiteX595" fmla="*/ 443893 w 5073419"/>
              <a:gd name="connsiteY595" fmla="*/ 1274675 h 2820282"/>
              <a:gd name="connsiteX596" fmla="*/ 439260 w 5073419"/>
              <a:gd name="connsiteY596" fmla="*/ 1289911 h 2820282"/>
              <a:gd name="connsiteX597" fmla="*/ 439260 w 5073419"/>
              <a:gd name="connsiteY597" fmla="*/ 1301073 h 2820282"/>
              <a:gd name="connsiteX598" fmla="*/ 462143 w 5073419"/>
              <a:gd name="connsiteY598" fmla="*/ 1301073 h 2820282"/>
              <a:gd name="connsiteX599" fmla="*/ 462143 w 5073419"/>
              <a:gd name="connsiteY599" fmla="*/ 1316588 h 2820282"/>
              <a:gd name="connsiteX600" fmla="*/ 439260 w 5073419"/>
              <a:gd name="connsiteY600" fmla="*/ 1316588 h 2820282"/>
              <a:gd name="connsiteX601" fmla="*/ 439260 w 5073419"/>
              <a:gd name="connsiteY601" fmla="*/ 1419503 h 2820282"/>
              <a:gd name="connsiteX602" fmla="*/ 419168 w 5073419"/>
              <a:gd name="connsiteY602" fmla="*/ 1419503 h 2820282"/>
              <a:gd name="connsiteX603" fmla="*/ 419168 w 5073419"/>
              <a:gd name="connsiteY603" fmla="*/ 1316588 h 2820282"/>
              <a:gd name="connsiteX604" fmla="*/ 401309 w 5073419"/>
              <a:gd name="connsiteY604" fmla="*/ 1316588 h 2820282"/>
              <a:gd name="connsiteX605" fmla="*/ 401309 w 5073419"/>
              <a:gd name="connsiteY605" fmla="*/ 1301073 h 2820282"/>
              <a:gd name="connsiteX606" fmla="*/ 419168 w 5073419"/>
              <a:gd name="connsiteY606" fmla="*/ 1301073 h 2820282"/>
              <a:gd name="connsiteX607" fmla="*/ 419168 w 5073419"/>
              <a:gd name="connsiteY607" fmla="*/ 1288237 h 2820282"/>
              <a:gd name="connsiteX608" fmla="*/ 420843 w 5073419"/>
              <a:gd name="connsiteY608" fmla="*/ 1272052 h 2820282"/>
              <a:gd name="connsiteX609" fmla="*/ 429717 w 5073419"/>
              <a:gd name="connsiteY609" fmla="*/ 1258936 h 2820282"/>
              <a:gd name="connsiteX610" fmla="*/ 451873 w 5073419"/>
              <a:gd name="connsiteY610" fmla="*/ 1253076 h 2820282"/>
              <a:gd name="connsiteX611" fmla="*/ 2016227 w 5073419"/>
              <a:gd name="connsiteY611" fmla="*/ 392116 h 2820282"/>
              <a:gd name="connsiteX612" fmla="*/ 1981903 w 5073419"/>
              <a:gd name="connsiteY612" fmla="*/ 426442 h 2820282"/>
              <a:gd name="connsiteX613" fmla="*/ 1945239 w 5073419"/>
              <a:gd name="connsiteY613" fmla="*/ 522261 h 2820282"/>
              <a:gd name="connsiteX614" fmla="*/ 1912085 w 5073419"/>
              <a:gd name="connsiteY614" fmla="*/ 634530 h 2820282"/>
              <a:gd name="connsiteX615" fmla="*/ 1889853 w 5073419"/>
              <a:gd name="connsiteY615" fmla="*/ 726779 h 2820282"/>
              <a:gd name="connsiteX616" fmla="*/ 1988924 w 5073419"/>
              <a:gd name="connsiteY616" fmla="*/ 614510 h 2820282"/>
              <a:gd name="connsiteX617" fmla="*/ 2033389 w 5073419"/>
              <a:gd name="connsiteY617" fmla="*/ 436462 h 2820282"/>
              <a:gd name="connsiteX618" fmla="*/ 2030268 w 5073419"/>
              <a:gd name="connsiteY618" fmla="*/ 403562 h 2820282"/>
              <a:gd name="connsiteX619" fmla="*/ 2016227 w 5073419"/>
              <a:gd name="connsiteY619" fmla="*/ 392116 h 2820282"/>
              <a:gd name="connsiteX620" fmla="*/ 2012094 w 5073419"/>
              <a:gd name="connsiteY620" fmla="*/ 367698 h 2820282"/>
              <a:gd name="connsiteX621" fmla="*/ 2100408 w 5073419"/>
              <a:gd name="connsiteY621" fmla="*/ 412943 h 2820282"/>
              <a:gd name="connsiteX622" fmla="*/ 2134799 w 5073419"/>
              <a:gd name="connsiteY622" fmla="*/ 517076 h 2820282"/>
              <a:gd name="connsiteX623" fmla="*/ 2062818 w 5073419"/>
              <a:gd name="connsiteY623" fmla="*/ 687280 h 2820282"/>
              <a:gd name="connsiteX624" fmla="*/ 1887550 w 5073419"/>
              <a:gd name="connsiteY624" fmla="*/ 744015 h 2820282"/>
              <a:gd name="connsiteX625" fmla="*/ 1878944 w 5073419"/>
              <a:gd name="connsiteY625" fmla="*/ 815024 h 2820282"/>
              <a:gd name="connsiteX626" fmla="*/ 1875032 w 5073419"/>
              <a:gd name="connsiteY626" fmla="*/ 887468 h 2820282"/>
              <a:gd name="connsiteX627" fmla="*/ 1887141 w 5073419"/>
              <a:gd name="connsiteY627" fmla="*/ 1000803 h 2820282"/>
              <a:gd name="connsiteX628" fmla="*/ 1922690 w 5073419"/>
              <a:gd name="connsiteY628" fmla="*/ 1033793 h 2820282"/>
              <a:gd name="connsiteX629" fmla="*/ 1954716 w 5073419"/>
              <a:gd name="connsiteY629" fmla="*/ 1025917 h 2820282"/>
              <a:gd name="connsiteX630" fmla="*/ 1987528 w 5073419"/>
              <a:gd name="connsiteY630" fmla="*/ 997987 h 2820282"/>
              <a:gd name="connsiteX631" fmla="*/ 2026983 w 5073419"/>
              <a:gd name="connsiteY631" fmla="*/ 939266 h 2820282"/>
              <a:gd name="connsiteX632" fmla="*/ 2060192 w 5073419"/>
              <a:gd name="connsiteY632" fmla="*/ 863364 h 2820282"/>
              <a:gd name="connsiteX633" fmla="*/ 2071125 w 5073419"/>
              <a:gd name="connsiteY633" fmla="*/ 877750 h 2820282"/>
              <a:gd name="connsiteX634" fmla="*/ 1993774 w 5073419"/>
              <a:gd name="connsiteY634" fmla="*/ 1020092 h 2820282"/>
              <a:gd name="connsiteX635" fmla="*/ 1885953 w 5073419"/>
              <a:gd name="connsiteY635" fmla="*/ 1077602 h 2820282"/>
              <a:gd name="connsiteX636" fmla="*/ 1777912 w 5073419"/>
              <a:gd name="connsiteY636" fmla="*/ 1013651 h 2820282"/>
              <a:gd name="connsiteX637" fmla="*/ 1727596 w 5073419"/>
              <a:gd name="connsiteY637" fmla="*/ 826110 h 2820282"/>
              <a:gd name="connsiteX638" fmla="*/ 1812399 w 5073419"/>
              <a:gd name="connsiteY638" fmla="*/ 510680 h 2820282"/>
              <a:gd name="connsiteX639" fmla="*/ 2012094 w 5073419"/>
              <a:gd name="connsiteY639" fmla="*/ 367698 h 2820282"/>
              <a:gd name="connsiteX640" fmla="*/ 2288800 w 5073419"/>
              <a:gd name="connsiteY640" fmla="*/ 367340 h 2820282"/>
              <a:gd name="connsiteX641" fmla="*/ 2347697 w 5073419"/>
              <a:gd name="connsiteY641" fmla="*/ 409790 h 2820282"/>
              <a:gd name="connsiteX642" fmla="*/ 2369148 w 5073419"/>
              <a:gd name="connsiteY642" fmla="*/ 528499 h 2820282"/>
              <a:gd name="connsiteX643" fmla="*/ 2365638 w 5073419"/>
              <a:gd name="connsiteY643" fmla="*/ 591080 h 2820282"/>
              <a:gd name="connsiteX644" fmla="*/ 2359788 w 5073419"/>
              <a:gd name="connsiteY644" fmla="*/ 636404 h 2820282"/>
              <a:gd name="connsiteX645" fmla="*/ 2427264 w 5073419"/>
              <a:gd name="connsiteY645" fmla="*/ 437125 h 2820282"/>
              <a:gd name="connsiteX646" fmla="*/ 2518144 w 5073419"/>
              <a:gd name="connsiteY646" fmla="*/ 367340 h 2820282"/>
              <a:gd name="connsiteX647" fmla="*/ 2580941 w 5073419"/>
              <a:gd name="connsiteY647" fmla="*/ 409712 h 2820282"/>
              <a:gd name="connsiteX648" fmla="*/ 2607073 w 5073419"/>
              <a:gd name="connsiteY648" fmla="*/ 536826 h 2820282"/>
              <a:gd name="connsiteX649" fmla="*/ 2598493 w 5073419"/>
              <a:gd name="connsiteY649" fmla="*/ 619414 h 2820282"/>
              <a:gd name="connsiteX650" fmla="*/ 2577430 w 5073419"/>
              <a:gd name="connsiteY650" fmla="*/ 713493 h 2820282"/>
              <a:gd name="connsiteX651" fmla="*/ 2532966 w 5073419"/>
              <a:gd name="connsiteY651" fmla="*/ 877234 h 2820282"/>
              <a:gd name="connsiteX652" fmla="*/ 2500982 w 5073419"/>
              <a:gd name="connsiteY652" fmla="*/ 1010812 h 2820282"/>
              <a:gd name="connsiteX653" fmla="*/ 2504103 w 5073419"/>
              <a:gd name="connsiteY653" fmla="*/ 1028048 h 2820282"/>
              <a:gd name="connsiteX654" fmla="*/ 2513464 w 5073419"/>
              <a:gd name="connsiteY654" fmla="*/ 1033793 h 2820282"/>
              <a:gd name="connsiteX655" fmla="*/ 2534526 w 5073419"/>
              <a:gd name="connsiteY655" fmla="*/ 1016580 h 2820282"/>
              <a:gd name="connsiteX656" fmla="*/ 2570800 w 5073419"/>
              <a:gd name="connsiteY656" fmla="*/ 952013 h 2820282"/>
              <a:gd name="connsiteX657" fmla="*/ 2619555 w 5073419"/>
              <a:gd name="connsiteY657" fmla="*/ 809974 h 2820282"/>
              <a:gd name="connsiteX658" fmla="*/ 2629696 w 5073419"/>
              <a:gd name="connsiteY658" fmla="*/ 820050 h 2820282"/>
              <a:gd name="connsiteX659" fmla="*/ 2560659 w 5073419"/>
              <a:gd name="connsiteY659" fmla="*/ 1007817 h 2820282"/>
              <a:gd name="connsiteX660" fmla="*/ 2467439 w 5073419"/>
              <a:gd name="connsiteY660" fmla="*/ 1077602 h 2820282"/>
              <a:gd name="connsiteX661" fmla="*/ 2405032 w 5073419"/>
              <a:gd name="connsiteY661" fmla="*/ 1031639 h 2820282"/>
              <a:gd name="connsiteX662" fmla="*/ 2383970 w 5073419"/>
              <a:gd name="connsiteY662" fmla="*/ 918169 h 2820282"/>
              <a:gd name="connsiteX663" fmla="*/ 2389431 w 5073419"/>
              <a:gd name="connsiteY663" fmla="*/ 843480 h 2820282"/>
              <a:gd name="connsiteX664" fmla="*/ 2422584 w 5073419"/>
              <a:gd name="connsiteY664" fmla="*/ 711339 h 2820282"/>
              <a:gd name="connsiteX665" fmla="*/ 2468219 w 5073419"/>
              <a:gd name="connsiteY665" fmla="*/ 541852 h 2820282"/>
              <a:gd name="connsiteX666" fmla="*/ 2486160 w 5073419"/>
              <a:gd name="connsiteY666" fmla="*/ 438438 h 2820282"/>
              <a:gd name="connsiteX667" fmla="*/ 2483041 w 5073419"/>
              <a:gd name="connsiteY667" fmla="*/ 417611 h 2820282"/>
              <a:gd name="connsiteX668" fmla="*/ 2472900 w 5073419"/>
              <a:gd name="connsiteY668" fmla="*/ 411147 h 2820282"/>
              <a:gd name="connsiteX669" fmla="*/ 2449106 w 5073419"/>
              <a:gd name="connsiteY669" fmla="*/ 432681 h 2820282"/>
              <a:gd name="connsiteX670" fmla="*/ 2415173 w 5073419"/>
              <a:gd name="connsiteY670" fmla="*/ 501591 h 2820282"/>
              <a:gd name="connsiteX671" fmla="*/ 2374609 w 5073419"/>
              <a:gd name="connsiteY671" fmla="*/ 630793 h 2820282"/>
              <a:gd name="connsiteX672" fmla="*/ 2261497 w 5073419"/>
              <a:gd name="connsiteY672" fmla="*/ 1062879 h 2820282"/>
              <a:gd name="connsiteX673" fmla="*/ 2109381 w 5073419"/>
              <a:gd name="connsiteY673" fmla="*/ 1062879 h 2820282"/>
              <a:gd name="connsiteX674" fmla="*/ 2241995 w 5073419"/>
              <a:gd name="connsiteY674" fmla="*/ 517390 h 2820282"/>
              <a:gd name="connsiteX675" fmla="*/ 2252916 w 5073419"/>
              <a:gd name="connsiteY675" fmla="*/ 469296 h 2820282"/>
              <a:gd name="connsiteX676" fmla="*/ 2259157 w 5073419"/>
              <a:gd name="connsiteY676" fmla="*/ 431256 h 2820282"/>
              <a:gd name="connsiteX677" fmla="*/ 2256817 w 5073419"/>
              <a:gd name="connsiteY677" fmla="*/ 416893 h 2820282"/>
              <a:gd name="connsiteX678" fmla="*/ 2249796 w 5073419"/>
              <a:gd name="connsiteY678" fmla="*/ 412583 h 2820282"/>
              <a:gd name="connsiteX679" fmla="*/ 2224833 w 5073419"/>
              <a:gd name="connsiteY679" fmla="*/ 430515 h 2820282"/>
              <a:gd name="connsiteX680" fmla="*/ 2197140 w 5073419"/>
              <a:gd name="connsiteY680" fmla="*/ 477139 h 2820282"/>
              <a:gd name="connsiteX681" fmla="*/ 2167497 w 5073419"/>
              <a:gd name="connsiteY681" fmla="*/ 549585 h 2820282"/>
              <a:gd name="connsiteX682" fmla="*/ 2135904 w 5073419"/>
              <a:gd name="connsiteY682" fmla="*/ 640690 h 2820282"/>
              <a:gd name="connsiteX683" fmla="*/ 2125763 w 5073419"/>
              <a:gd name="connsiteY683" fmla="*/ 632050 h 2820282"/>
              <a:gd name="connsiteX684" fmla="*/ 2199480 w 5073419"/>
              <a:gd name="connsiteY684" fmla="*/ 439280 h 2820282"/>
              <a:gd name="connsiteX685" fmla="*/ 2288800 w 5073419"/>
              <a:gd name="connsiteY685" fmla="*/ 367340 h 2820282"/>
              <a:gd name="connsiteX686" fmla="*/ 1346590 w 5073419"/>
              <a:gd name="connsiteY686" fmla="*/ 15800 h 2820282"/>
              <a:gd name="connsiteX687" fmla="*/ 1576715 w 5073419"/>
              <a:gd name="connsiteY687" fmla="*/ 15800 h 2820282"/>
              <a:gd name="connsiteX688" fmla="*/ 1468283 w 5073419"/>
              <a:gd name="connsiteY688" fmla="*/ 495531 h 2820282"/>
              <a:gd name="connsiteX689" fmla="*/ 1519379 w 5073419"/>
              <a:gd name="connsiteY689" fmla="*/ 399297 h 2820282"/>
              <a:gd name="connsiteX690" fmla="*/ 1584516 w 5073419"/>
              <a:gd name="connsiteY690" fmla="*/ 367698 h 2820282"/>
              <a:gd name="connsiteX691" fmla="*/ 1652773 w 5073419"/>
              <a:gd name="connsiteY691" fmla="*/ 410789 h 2820282"/>
              <a:gd name="connsiteX692" fmla="*/ 1682806 w 5073419"/>
              <a:gd name="connsiteY692" fmla="*/ 540058 h 2820282"/>
              <a:gd name="connsiteX693" fmla="*/ 1676955 w 5073419"/>
              <a:gd name="connsiteY693" fmla="*/ 617619 h 2820282"/>
              <a:gd name="connsiteX694" fmla="*/ 1650823 w 5073419"/>
              <a:gd name="connsiteY694" fmla="*/ 725343 h 2820282"/>
              <a:gd name="connsiteX695" fmla="*/ 1603627 w 5073419"/>
              <a:gd name="connsiteY695" fmla="*/ 897702 h 2820282"/>
              <a:gd name="connsiteX696" fmla="*/ 1576715 w 5073419"/>
              <a:gd name="connsiteY696" fmla="*/ 1012608 h 2820282"/>
              <a:gd name="connsiteX697" fmla="*/ 1580225 w 5073419"/>
              <a:gd name="connsiteY697" fmla="*/ 1028407 h 2820282"/>
              <a:gd name="connsiteX698" fmla="*/ 1589976 w 5073419"/>
              <a:gd name="connsiteY698" fmla="*/ 1034152 h 2820282"/>
              <a:gd name="connsiteX699" fmla="*/ 1634051 w 5073419"/>
              <a:gd name="connsiteY699" fmla="*/ 983163 h 2820282"/>
              <a:gd name="connsiteX700" fmla="*/ 1668765 w 5073419"/>
              <a:gd name="connsiteY700" fmla="*/ 899137 h 2820282"/>
              <a:gd name="connsiteX701" fmla="*/ 1688267 w 5073419"/>
              <a:gd name="connsiteY701" fmla="*/ 838813 h 2820282"/>
              <a:gd name="connsiteX702" fmla="*/ 1698408 w 5073419"/>
              <a:gd name="connsiteY702" fmla="*/ 847430 h 2820282"/>
              <a:gd name="connsiteX703" fmla="*/ 1632101 w 5073419"/>
              <a:gd name="connsiteY703" fmla="*/ 1019071 h 2820282"/>
              <a:gd name="connsiteX704" fmla="*/ 1543171 w 5073419"/>
              <a:gd name="connsiteY704" fmla="*/ 1077242 h 2820282"/>
              <a:gd name="connsiteX705" fmla="*/ 1480375 w 5073419"/>
              <a:gd name="connsiteY705" fmla="*/ 1031279 h 2820282"/>
              <a:gd name="connsiteX706" fmla="*/ 1458922 w 5073419"/>
              <a:gd name="connsiteY706" fmla="*/ 913501 h 2820282"/>
              <a:gd name="connsiteX707" fmla="*/ 1471404 w 5073419"/>
              <a:gd name="connsiteY707" fmla="*/ 801468 h 2820282"/>
              <a:gd name="connsiteX708" fmla="*/ 1501827 w 5073419"/>
              <a:gd name="connsiteY708" fmla="*/ 691590 h 2820282"/>
              <a:gd name="connsiteX709" fmla="*/ 1542391 w 5073419"/>
              <a:gd name="connsiteY709" fmla="*/ 548676 h 2820282"/>
              <a:gd name="connsiteX710" fmla="*/ 1564233 w 5073419"/>
              <a:gd name="connsiteY710" fmla="*/ 433770 h 2820282"/>
              <a:gd name="connsiteX711" fmla="*/ 1560723 w 5073419"/>
              <a:gd name="connsiteY711" fmla="*/ 410789 h 2820282"/>
              <a:gd name="connsiteX712" fmla="*/ 1550192 w 5073419"/>
              <a:gd name="connsiteY712" fmla="*/ 403606 h 2820282"/>
              <a:gd name="connsiteX713" fmla="*/ 1522889 w 5073419"/>
              <a:gd name="connsiteY713" fmla="*/ 419407 h 2820282"/>
              <a:gd name="connsiteX714" fmla="*/ 1486225 w 5073419"/>
              <a:gd name="connsiteY714" fmla="*/ 486196 h 2820282"/>
              <a:gd name="connsiteX715" fmla="*/ 1441760 w 5073419"/>
              <a:gd name="connsiteY715" fmla="*/ 630546 h 2820282"/>
              <a:gd name="connsiteX716" fmla="*/ 1345810 w 5073419"/>
              <a:gd name="connsiteY716" fmla="*/ 1062879 h 2820282"/>
              <a:gd name="connsiteX717" fmla="*/ 1194474 w 5073419"/>
              <a:gd name="connsiteY717" fmla="*/ 1062879 h 2820282"/>
              <a:gd name="connsiteX718" fmla="*/ 1247520 w 5073419"/>
              <a:gd name="connsiteY718" fmla="*/ 824450 h 2820282"/>
              <a:gd name="connsiteX719" fmla="*/ 1321238 w 5073419"/>
              <a:gd name="connsiteY719" fmla="*/ 490505 h 2820282"/>
              <a:gd name="connsiteX720" fmla="*/ 1380524 w 5073419"/>
              <a:gd name="connsiteY720" fmla="*/ 218321 h 2820282"/>
              <a:gd name="connsiteX721" fmla="*/ 1402366 w 5073419"/>
              <a:gd name="connsiteY721" fmla="*/ 113470 h 2820282"/>
              <a:gd name="connsiteX722" fmla="*/ 1406657 w 5073419"/>
              <a:gd name="connsiteY722" fmla="*/ 74689 h 2820282"/>
              <a:gd name="connsiteX723" fmla="*/ 1380914 w 5073419"/>
              <a:gd name="connsiteY723" fmla="*/ 41654 h 2820282"/>
              <a:gd name="connsiteX724" fmla="*/ 1346590 w 5073419"/>
              <a:gd name="connsiteY724" fmla="*/ 38781 h 2820282"/>
              <a:gd name="connsiteX725" fmla="*/ 1811129 w 5073419"/>
              <a:gd name="connsiteY725" fmla="*/ 13841 h 2820282"/>
              <a:gd name="connsiteX726" fmla="*/ 1812632 w 5073419"/>
              <a:gd name="connsiteY726" fmla="*/ 16971 h 2820282"/>
              <a:gd name="connsiteX727" fmla="*/ 1814971 w 5073419"/>
              <a:gd name="connsiteY727" fmla="*/ 21050 h 2820282"/>
              <a:gd name="connsiteX728" fmla="*/ 1818776 w 5073419"/>
              <a:gd name="connsiteY728" fmla="*/ 26166 h 2820282"/>
              <a:gd name="connsiteX729" fmla="*/ 1823045 w 5073419"/>
              <a:gd name="connsiteY729" fmla="*/ 32597 h 2820282"/>
              <a:gd name="connsiteX730" fmla="*/ 1828810 w 5073419"/>
              <a:gd name="connsiteY730" fmla="*/ 39861 h 2820282"/>
              <a:gd name="connsiteX731" fmla="*/ 1836014 w 5073419"/>
              <a:gd name="connsiteY731" fmla="*/ 48365 h 2820282"/>
              <a:gd name="connsiteX732" fmla="*/ 1844742 w 5073419"/>
              <a:gd name="connsiteY732" fmla="*/ 57496 h 2820282"/>
              <a:gd name="connsiteX733" fmla="*/ 1854677 w 5073419"/>
              <a:gd name="connsiteY733" fmla="*/ 67209 h 2820282"/>
              <a:gd name="connsiteX734" fmla="*/ 1860091 w 5073419"/>
              <a:gd name="connsiteY734" fmla="*/ 72336 h 2820282"/>
              <a:gd name="connsiteX735" fmla="*/ 1865792 w 5073419"/>
              <a:gd name="connsiteY735" fmla="*/ 77711 h 2820282"/>
              <a:gd name="connsiteX736" fmla="*/ 1872182 w 5073419"/>
              <a:gd name="connsiteY736" fmla="*/ 82762 h 2820282"/>
              <a:gd name="connsiteX737" fmla="*/ 1878859 w 5073419"/>
              <a:gd name="connsiteY737" fmla="*/ 88062 h 2820282"/>
              <a:gd name="connsiteX738" fmla="*/ 1885852 w 5073419"/>
              <a:gd name="connsiteY738" fmla="*/ 93405 h 2820282"/>
              <a:gd name="connsiteX739" fmla="*/ 1893477 w 5073419"/>
              <a:gd name="connsiteY739" fmla="*/ 98834 h 2820282"/>
              <a:gd name="connsiteX740" fmla="*/ 1901418 w 5073419"/>
              <a:gd name="connsiteY740" fmla="*/ 104307 h 2820282"/>
              <a:gd name="connsiteX741" fmla="*/ 1909387 w 5073419"/>
              <a:gd name="connsiteY741" fmla="*/ 109575 h 2820282"/>
              <a:gd name="connsiteX742" fmla="*/ 1918592 w 5073419"/>
              <a:gd name="connsiteY742" fmla="*/ 115221 h 2820282"/>
              <a:gd name="connsiteX743" fmla="*/ 1927565 w 5073419"/>
              <a:gd name="connsiteY743" fmla="*/ 120208 h 2820282"/>
              <a:gd name="connsiteX744" fmla="*/ 1937085 w 5073419"/>
              <a:gd name="connsiteY744" fmla="*/ 125897 h 2820282"/>
              <a:gd name="connsiteX745" fmla="*/ 1947666 w 5073419"/>
              <a:gd name="connsiteY745" fmla="*/ 130895 h 2820282"/>
              <a:gd name="connsiteX746" fmla="*/ 1957903 w 5073419"/>
              <a:gd name="connsiteY746" fmla="*/ 136055 h 2820282"/>
              <a:gd name="connsiteX747" fmla="*/ 1969115 w 5073419"/>
              <a:gd name="connsiteY747" fmla="*/ 141141 h 2820282"/>
              <a:gd name="connsiteX748" fmla="*/ 1980672 w 5073419"/>
              <a:gd name="connsiteY748" fmla="*/ 146064 h 2820282"/>
              <a:gd name="connsiteX749" fmla="*/ 1992572 w 5073419"/>
              <a:gd name="connsiteY749" fmla="*/ 150826 h 2820282"/>
              <a:gd name="connsiteX750" fmla="*/ 2005133 w 5073419"/>
              <a:gd name="connsiteY750" fmla="*/ 155469 h 2820282"/>
              <a:gd name="connsiteX751" fmla="*/ 2018381 w 5073419"/>
              <a:gd name="connsiteY751" fmla="*/ 159788 h 2820282"/>
              <a:gd name="connsiteX752" fmla="*/ 2031973 w 5073419"/>
              <a:gd name="connsiteY752" fmla="*/ 163946 h 2820282"/>
              <a:gd name="connsiteX753" fmla="*/ 2046226 w 5073419"/>
              <a:gd name="connsiteY753" fmla="*/ 167985 h 2820282"/>
              <a:gd name="connsiteX754" fmla="*/ 2060822 w 5073419"/>
              <a:gd name="connsiteY754" fmla="*/ 171862 h 2820282"/>
              <a:gd name="connsiteX755" fmla="*/ 2076107 w 5073419"/>
              <a:gd name="connsiteY755" fmla="*/ 175417 h 2820282"/>
              <a:gd name="connsiteX756" fmla="*/ 2091763 w 5073419"/>
              <a:gd name="connsiteY756" fmla="*/ 178604 h 2820282"/>
              <a:gd name="connsiteX757" fmla="*/ 2108080 w 5073419"/>
              <a:gd name="connsiteY757" fmla="*/ 181672 h 2820282"/>
              <a:gd name="connsiteX758" fmla="*/ 2125084 w 5073419"/>
              <a:gd name="connsiteY758" fmla="*/ 184417 h 2820282"/>
              <a:gd name="connsiteX759" fmla="*/ 2142777 w 5073419"/>
              <a:gd name="connsiteY759" fmla="*/ 186839 h 2820282"/>
              <a:gd name="connsiteX760" fmla="*/ 2160841 w 5073419"/>
              <a:gd name="connsiteY760" fmla="*/ 188894 h 2820282"/>
              <a:gd name="connsiteX761" fmla="*/ 2179622 w 5073419"/>
              <a:gd name="connsiteY761" fmla="*/ 190421 h 2820282"/>
              <a:gd name="connsiteX762" fmla="*/ 2198774 w 5073419"/>
              <a:gd name="connsiteY762" fmla="*/ 191580 h 2820282"/>
              <a:gd name="connsiteX763" fmla="*/ 2218558 w 5073419"/>
              <a:gd name="connsiteY763" fmla="*/ 192826 h 2820282"/>
              <a:gd name="connsiteX764" fmla="*/ 2239115 w 5073419"/>
              <a:gd name="connsiteY764" fmla="*/ 193133 h 2820282"/>
              <a:gd name="connsiteX765" fmla="*/ 2260331 w 5073419"/>
              <a:gd name="connsiteY765" fmla="*/ 193323 h 2820282"/>
              <a:gd name="connsiteX766" fmla="*/ 2282291 w 5073419"/>
              <a:gd name="connsiteY766" fmla="*/ 192778 h 2820282"/>
              <a:gd name="connsiteX767" fmla="*/ 2304568 w 5073419"/>
              <a:gd name="connsiteY767" fmla="*/ 192277 h 2820282"/>
              <a:gd name="connsiteX768" fmla="*/ 2327617 w 5073419"/>
              <a:gd name="connsiteY768" fmla="*/ 190837 h 2820282"/>
              <a:gd name="connsiteX769" fmla="*/ 2351669 w 5073419"/>
              <a:gd name="connsiteY769" fmla="*/ 189117 h 2820282"/>
              <a:gd name="connsiteX770" fmla="*/ 2376122 w 5073419"/>
              <a:gd name="connsiteY770" fmla="*/ 186826 h 2820282"/>
              <a:gd name="connsiteX771" fmla="*/ 2401291 w 5073419"/>
              <a:gd name="connsiteY771" fmla="*/ 184005 h 2820282"/>
              <a:gd name="connsiteX772" fmla="*/ 2427147 w 5073419"/>
              <a:gd name="connsiteY772" fmla="*/ 180861 h 2820282"/>
              <a:gd name="connsiteX773" fmla="*/ 2453776 w 5073419"/>
              <a:gd name="connsiteY773" fmla="*/ 176779 h 2820282"/>
              <a:gd name="connsiteX774" fmla="*/ 2481093 w 5073419"/>
              <a:gd name="connsiteY774" fmla="*/ 172373 h 2820282"/>
              <a:gd name="connsiteX775" fmla="*/ 2509154 w 5073419"/>
              <a:gd name="connsiteY775" fmla="*/ 167234 h 2820282"/>
              <a:gd name="connsiteX776" fmla="*/ 2537960 w 5073419"/>
              <a:gd name="connsiteY776" fmla="*/ 161361 h 2820282"/>
              <a:gd name="connsiteX777" fmla="*/ 2547619 w 5073419"/>
              <a:gd name="connsiteY777" fmla="*/ 159295 h 2820282"/>
              <a:gd name="connsiteX778" fmla="*/ 2753374 w 5073419"/>
              <a:gd name="connsiteY778" fmla="*/ 108721 h 2820282"/>
              <a:gd name="connsiteX779" fmla="*/ 2783555 w 5073419"/>
              <a:gd name="connsiteY779" fmla="*/ 99416 h 2820282"/>
              <a:gd name="connsiteX780" fmla="*/ 2796621 w 5073419"/>
              <a:gd name="connsiteY780" fmla="*/ 96311 h 2820282"/>
              <a:gd name="connsiteX781" fmla="*/ 2815240 w 5073419"/>
              <a:gd name="connsiteY781" fmla="*/ 91968 h 2820282"/>
              <a:gd name="connsiteX782" fmla="*/ 2833486 w 5073419"/>
              <a:gd name="connsiteY782" fmla="*/ 87991 h 2820282"/>
              <a:gd name="connsiteX783" fmla="*/ 2851704 w 5073419"/>
              <a:gd name="connsiteY783" fmla="*/ 84219 h 2820282"/>
              <a:gd name="connsiteX784" fmla="*/ 2870182 w 5073419"/>
              <a:gd name="connsiteY784" fmla="*/ 80901 h 2820282"/>
              <a:gd name="connsiteX785" fmla="*/ 2888000 w 5073419"/>
              <a:gd name="connsiteY785" fmla="*/ 77701 h 2820282"/>
              <a:gd name="connsiteX786" fmla="*/ 2905818 w 5073419"/>
              <a:gd name="connsiteY786" fmla="*/ 74501 h 2820282"/>
              <a:gd name="connsiteX787" fmla="*/ 2923552 w 5073419"/>
              <a:gd name="connsiteY787" fmla="*/ 71916 h 2820282"/>
              <a:gd name="connsiteX788" fmla="*/ 2940914 w 5073419"/>
              <a:gd name="connsiteY788" fmla="*/ 69698 h 2820282"/>
              <a:gd name="connsiteX789" fmla="*/ 2958304 w 5073419"/>
              <a:gd name="connsiteY789" fmla="*/ 67275 h 2820282"/>
              <a:gd name="connsiteX790" fmla="*/ 2975322 w 5073419"/>
              <a:gd name="connsiteY790" fmla="*/ 65218 h 2820282"/>
              <a:gd name="connsiteX791" fmla="*/ 2992283 w 5073419"/>
              <a:gd name="connsiteY791" fmla="*/ 63572 h 2820282"/>
              <a:gd name="connsiteX792" fmla="*/ 3009245 w 5073419"/>
              <a:gd name="connsiteY792" fmla="*/ 61926 h 2820282"/>
              <a:gd name="connsiteX793" fmla="*/ 3025835 w 5073419"/>
              <a:gd name="connsiteY793" fmla="*/ 60646 h 2820282"/>
              <a:gd name="connsiteX794" fmla="*/ 3042369 w 5073419"/>
              <a:gd name="connsiteY794" fmla="*/ 59777 h 2820282"/>
              <a:gd name="connsiteX795" fmla="*/ 3058614 w 5073419"/>
              <a:gd name="connsiteY795" fmla="*/ 58659 h 2820282"/>
              <a:gd name="connsiteX796" fmla="*/ 3075091 w 5073419"/>
              <a:gd name="connsiteY796" fmla="*/ 58199 h 2820282"/>
              <a:gd name="connsiteX797" fmla="*/ 3090909 w 5073419"/>
              <a:gd name="connsiteY797" fmla="*/ 57858 h 2820282"/>
              <a:gd name="connsiteX798" fmla="*/ 3106755 w 5073419"/>
              <a:gd name="connsiteY798" fmla="*/ 57312 h 2820282"/>
              <a:gd name="connsiteX799" fmla="*/ 3122516 w 5073419"/>
              <a:gd name="connsiteY799" fmla="*/ 57381 h 2820282"/>
              <a:gd name="connsiteX800" fmla="*/ 3137961 w 5073419"/>
              <a:gd name="connsiteY800" fmla="*/ 57406 h 2820282"/>
              <a:gd name="connsiteX801" fmla="*/ 3153351 w 5073419"/>
              <a:gd name="connsiteY801" fmla="*/ 57842 h 2820282"/>
              <a:gd name="connsiteX802" fmla="*/ 3168396 w 5073419"/>
              <a:gd name="connsiteY802" fmla="*/ 58440 h 2820282"/>
              <a:gd name="connsiteX803" fmla="*/ 3183126 w 5073419"/>
              <a:gd name="connsiteY803" fmla="*/ 58994 h 2820282"/>
              <a:gd name="connsiteX804" fmla="*/ 3198143 w 5073419"/>
              <a:gd name="connsiteY804" fmla="*/ 59796 h 2820282"/>
              <a:gd name="connsiteX805" fmla="*/ 3212788 w 5073419"/>
              <a:gd name="connsiteY805" fmla="*/ 60965 h 2820282"/>
              <a:gd name="connsiteX806" fmla="*/ 3227461 w 5073419"/>
              <a:gd name="connsiteY806" fmla="*/ 61929 h 2820282"/>
              <a:gd name="connsiteX807" fmla="*/ 3241418 w 5073419"/>
              <a:gd name="connsiteY807" fmla="*/ 63422 h 2820282"/>
              <a:gd name="connsiteX808" fmla="*/ 3255692 w 5073419"/>
              <a:gd name="connsiteY808" fmla="*/ 64958 h 2820282"/>
              <a:gd name="connsiteX809" fmla="*/ 3269937 w 5073419"/>
              <a:gd name="connsiteY809" fmla="*/ 66699 h 2820282"/>
              <a:gd name="connsiteX810" fmla="*/ 3283522 w 5073419"/>
              <a:gd name="connsiteY810" fmla="*/ 68559 h 2820282"/>
              <a:gd name="connsiteX811" fmla="*/ 3297108 w 5073419"/>
              <a:gd name="connsiteY811" fmla="*/ 70418 h 2820282"/>
              <a:gd name="connsiteX812" fmla="*/ 3310664 w 5073419"/>
              <a:gd name="connsiteY812" fmla="*/ 72482 h 2820282"/>
              <a:gd name="connsiteX813" fmla="*/ 3323878 w 5073419"/>
              <a:gd name="connsiteY813" fmla="*/ 74709 h 2820282"/>
              <a:gd name="connsiteX814" fmla="*/ 3337090 w 5073419"/>
              <a:gd name="connsiteY814" fmla="*/ 76936 h 2820282"/>
              <a:gd name="connsiteX815" fmla="*/ 3349904 w 5073419"/>
              <a:gd name="connsiteY815" fmla="*/ 79733 h 2820282"/>
              <a:gd name="connsiteX816" fmla="*/ 3362773 w 5073419"/>
              <a:gd name="connsiteY816" fmla="*/ 82122 h 2820282"/>
              <a:gd name="connsiteX817" fmla="*/ 3375242 w 5073419"/>
              <a:gd name="connsiteY817" fmla="*/ 85081 h 2820282"/>
              <a:gd name="connsiteX818" fmla="*/ 3388055 w 5073419"/>
              <a:gd name="connsiteY818" fmla="*/ 87879 h 2820282"/>
              <a:gd name="connsiteX819" fmla="*/ 3400208 w 5073419"/>
              <a:gd name="connsiteY819" fmla="*/ 90795 h 2820282"/>
              <a:gd name="connsiteX820" fmla="*/ 3412333 w 5073419"/>
              <a:gd name="connsiteY820" fmla="*/ 93917 h 2820282"/>
              <a:gd name="connsiteX821" fmla="*/ 3424458 w 5073419"/>
              <a:gd name="connsiteY821" fmla="*/ 97038 h 2820282"/>
              <a:gd name="connsiteX822" fmla="*/ 3436239 w 5073419"/>
              <a:gd name="connsiteY822" fmla="*/ 100322 h 2820282"/>
              <a:gd name="connsiteX823" fmla="*/ 3459113 w 5073419"/>
              <a:gd name="connsiteY823" fmla="*/ 107212 h 2820282"/>
              <a:gd name="connsiteX824" fmla="*/ 3481643 w 5073419"/>
              <a:gd name="connsiteY824" fmla="*/ 114264 h 2820282"/>
              <a:gd name="connsiteX825" fmla="*/ 3503141 w 5073419"/>
              <a:gd name="connsiteY825" fmla="*/ 121801 h 2820282"/>
              <a:gd name="connsiteX826" fmla="*/ 3524295 w 5073419"/>
              <a:gd name="connsiteY826" fmla="*/ 129500 h 2820282"/>
              <a:gd name="connsiteX827" fmla="*/ 3544445 w 5073419"/>
              <a:gd name="connsiteY827" fmla="*/ 137479 h 2820282"/>
              <a:gd name="connsiteX828" fmla="*/ 3564252 w 5073419"/>
              <a:gd name="connsiteY828" fmla="*/ 145620 h 2820282"/>
              <a:gd name="connsiteX829" fmla="*/ 3583054 w 5073419"/>
              <a:gd name="connsiteY829" fmla="*/ 154041 h 2820282"/>
              <a:gd name="connsiteX830" fmla="*/ 3601196 w 5073419"/>
              <a:gd name="connsiteY830" fmla="*/ 162581 h 2820282"/>
              <a:gd name="connsiteX831" fmla="*/ 3619339 w 5073419"/>
              <a:gd name="connsiteY831" fmla="*/ 171120 h 2820282"/>
              <a:gd name="connsiteX832" fmla="*/ 3625905 w 5073419"/>
              <a:gd name="connsiteY832" fmla="*/ 174507 h 2820282"/>
              <a:gd name="connsiteX833" fmla="*/ 3614336 w 5073419"/>
              <a:gd name="connsiteY833" fmla="*/ 170040 h 2820282"/>
              <a:gd name="connsiteX834" fmla="*/ 3591366 w 5073419"/>
              <a:gd name="connsiteY834" fmla="*/ 161984 h 2820282"/>
              <a:gd name="connsiteX835" fmla="*/ 3568013 w 5073419"/>
              <a:gd name="connsiteY835" fmla="*/ 154130 h 2820282"/>
              <a:gd name="connsiteX836" fmla="*/ 3543535 w 5073419"/>
              <a:gd name="connsiteY836" fmla="*/ 146656 h 2820282"/>
              <a:gd name="connsiteX837" fmla="*/ 3518675 w 5073419"/>
              <a:gd name="connsiteY837" fmla="*/ 139387 h 2820282"/>
              <a:gd name="connsiteX838" fmla="*/ 3492668 w 5073419"/>
              <a:gd name="connsiteY838" fmla="*/ 132729 h 2820282"/>
              <a:gd name="connsiteX839" fmla="*/ 3466281 w 5073419"/>
              <a:gd name="connsiteY839" fmla="*/ 126277 h 2820282"/>
              <a:gd name="connsiteX840" fmla="*/ 3452705 w 5073419"/>
              <a:gd name="connsiteY840" fmla="*/ 123255 h 2820282"/>
              <a:gd name="connsiteX841" fmla="*/ 3438747 w 5073419"/>
              <a:gd name="connsiteY841" fmla="*/ 120438 h 2820282"/>
              <a:gd name="connsiteX842" fmla="*/ 3424789 w 5073419"/>
              <a:gd name="connsiteY842" fmla="*/ 117621 h 2820282"/>
              <a:gd name="connsiteX843" fmla="*/ 3410809 w 5073419"/>
              <a:gd name="connsiteY843" fmla="*/ 115037 h 2820282"/>
              <a:gd name="connsiteX844" fmla="*/ 3396088 w 5073419"/>
              <a:gd name="connsiteY844" fmla="*/ 112628 h 2820282"/>
              <a:gd name="connsiteX845" fmla="*/ 3381747 w 5073419"/>
              <a:gd name="connsiteY845" fmla="*/ 110016 h 2820282"/>
              <a:gd name="connsiteX846" fmla="*/ 3366984 w 5073419"/>
              <a:gd name="connsiteY846" fmla="*/ 108076 h 2820282"/>
              <a:gd name="connsiteX847" fmla="*/ 3352262 w 5073419"/>
              <a:gd name="connsiteY847" fmla="*/ 105667 h 2820282"/>
              <a:gd name="connsiteX848" fmla="*/ 3337116 w 5073419"/>
              <a:gd name="connsiteY848" fmla="*/ 103932 h 2820282"/>
              <a:gd name="connsiteX849" fmla="*/ 3321971 w 5073419"/>
              <a:gd name="connsiteY849" fmla="*/ 102195 h 2820282"/>
              <a:gd name="connsiteX850" fmla="*/ 3306444 w 5073419"/>
              <a:gd name="connsiteY850" fmla="*/ 100665 h 2820282"/>
              <a:gd name="connsiteX851" fmla="*/ 3290896 w 5073419"/>
              <a:gd name="connsiteY851" fmla="*/ 99368 h 2820282"/>
              <a:gd name="connsiteX852" fmla="*/ 3275349 w 5073419"/>
              <a:gd name="connsiteY852" fmla="*/ 98071 h 2820282"/>
              <a:gd name="connsiteX853" fmla="*/ 3259057 w 5073419"/>
              <a:gd name="connsiteY853" fmla="*/ 96949 h 2820282"/>
              <a:gd name="connsiteX854" fmla="*/ 3242745 w 5073419"/>
              <a:gd name="connsiteY854" fmla="*/ 96061 h 2820282"/>
              <a:gd name="connsiteX855" fmla="*/ 3226795 w 5073419"/>
              <a:gd name="connsiteY855" fmla="*/ 95203 h 2820282"/>
              <a:gd name="connsiteX856" fmla="*/ 3210060 w 5073419"/>
              <a:gd name="connsiteY856" fmla="*/ 94988 h 2820282"/>
              <a:gd name="connsiteX857" fmla="*/ 3193346 w 5073419"/>
              <a:gd name="connsiteY857" fmla="*/ 94539 h 2820282"/>
              <a:gd name="connsiteX858" fmla="*/ 3176229 w 5073419"/>
              <a:gd name="connsiteY858" fmla="*/ 94529 h 2820282"/>
              <a:gd name="connsiteX859" fmla="*/ 3159453 w 5073419"/>
              <a:gd name="connsiteY859" fmla="*/ 94784 h 2820282"/>
              <a:gd name="connsiteX860" fmla="*/ 3142316 w 5073419"/>
              <a:gd name="connsiteY860" fmla="*/ 95007 h 2820282"/>
              <a:gd name="connsiteX861" fmla="*/ 3124796 w 5073419"/>
              <a:gd name="connsiteY861" fmla="*/ 95436 h 2820282"/>
              <a:gd name="connsiteX862" fmla="*/ 3107237 w 5073419"/>
              <a:gd name="connsiteY862" fmla="*/ 96333 h 2820282"/>
              <a:gd name="connsiteX863" fmla="*/ 3089315 w 5073419"/>
              <a:gd name="connsiteY863" fmla="*/ 97201 h 2820282"/>
              <a:gd name="connsiteX864" fmla="*/ 3071332 w 5073419"/>
              <a:gd name="connsiteY864" fmla="*/ 98772 h 2820282"/>
              <a:gd name="connsiteX865" fmla="*/ 3053369 w 5073419"/>
              <a:gd name="connsiteY865" fmla="*/ 100108 h 2820282"/>
              <a:gd name="connsiteX866" fmla="*/ 3034663 w 5073419"/>
              <a:gd name="connsiteY866" fmla="*/ 101619 h 2820282"/>
              <a:gd name="connsiteX867" fmla="*/ 3016257 w 5073419"/>
              <a:gd name="connsiteY867" fmla="*/ 103863 h 2820282"/>
              <a:gd name="connsiteX868" fmla="*/ 2997509 w 5073419"/>
              <a:gd name="connsiteY868" fmla="*/ 105842 h 2820282"/>
              <a:gd name="connsiteX869" fmla="*/ 2978721 w 5073419"/>
              <a:gd name="connsiteY869" fmla="*/ 108291 h 2820282"/>
              <a:gd name="connsiteX870" fmla="*/ 2959530 w 5073419"/>
              <a:gd name="connsiteY870" fmla="*/ 111179 h 2820282"/>
              <a:gd name="connsiteX871" fmla="*/ 2940339 w 5073419"/>
              <a:gd name="connsiteY871" fmla="*/ 114065 h 2820282"/>
              <a:gd name="connsiteX872" fmla="*/ 2921108 w 5073419"/>
              <a:gd name="connsiteY872" fmla="*/ 117422 h 2820282"/>
              <a:gd name="connsiteX873" fmla="*/ 2901473 w 5073419"/>
              <a:gd name="connsiteY873" fmla="*/ 121218 h 2820282"/>
              <a:gd name="connsiteX874" fmla="*/ 2881860 w 5073419"/>
              <a:gd name="connsiteY874" fmla="*/ 124778 h 2820282"/>
              <a:gd name="connsiteX875" fmla="*/ 2861844 w 5073419"/>
              <a:gd name="connsiteY875" fmla="*/ 128777 h 2820282"/>
              <a:gd name="connsiteX876" fmla="*/ 2841766 w 5073419"/>
              <a:gd name="connsiteY876" fmla="*/ 133481 h 2820282"/>
              <a:gd name="connsiteX877" fmla="*/ 2821688 w 5073419"/>
              <a:gd name="connsiteY877" fmla="*/ 138183 h 2820282"/>
              <a:gd name="connsiteX878" fmla="*/ 2800868 w 5073419"/>
              <a:gd name="connsiteY878" fmla="*/ 143061 h 2820282"/>
              <a:gd name="connsiteX879" fmla="*/ 2780367 w 5073419"/>
              <a:gd name="connsiteY879" fmla="*/ 148437 h 2820282"/>
              <a:gd name="connsiteX880" fmla="*/ 2759847 w 5073419"/>
              <a:gd name="connsiteY880" fmla="*/ 154048 h 2820282"/>
              <a:gd name="connsiteX881" fmla="*/ 2738923 w 5073419"/>
              <a:gd name="connsiteY881" fmla="*/ 160098 h 2820282"/>
              <a:gd name="connsiteX882" fmla="*/ 2724242 w 5073419"/>
              <a:gd name="connsiteY882" fmla="*/ 164407 h 2820282"/>
              <a:gd name="connsiteX883" fmla="*/ 2690450 w 5073419"/>
              <a:gd name="connsiteY883" fmla="*/ 176786 h 2820282"/>
              <a:gd name="connsiteX884" fmla="*/ 2452442 w 5073419"/>
              <a:gd name="connsiteY884" fmla="*/ 235908 h 2820282"/>
              <a:gd name="connsiteX885" fmla="*/ 2422850 w 5073419"/>
              <a:gd name="connsiteY885" fmla="*/ 238122 h 2820282"/>
              <a:gd name="connsiteX886" fmla="*/ 2394635 w 5073419"/>
              <a:gd name="connsiteY886" fmla="*/ 239691 h 2820282"/>
              <a:gd name="connsiteX887" fmla="*/ 2366819 w 5073419"/>
              <a:gd name="connsiteY887" fmla="*/ 240687 h 2820282"/>
              <a:gd name="connsiteX888" fmla="*/ 2340351 w 5073419"/>
              <a:gd name="connsiteY888" fmla="*/ 241240 h 2820282"/>
              <a:gd name="connsiteX889" fmla="*/ 2314255 w 5073419"/>
              <a:gd name="connsiteY889" fmla="*/ 241428 h 2820282"/>
              <a:gd name="connsiteX890" fmla="*/ 2289219 w 5073419"/>
              <a:gd name="connsiteY890" fmla="*/ 240925 h 2820282"/>
              <a:gd name="connsiteX891" fmla="*/ 2264872 w 5073419"/>
              <a:gd name="connsiteY891" fmla="*/ 240099 h 2820282"/>
              <a:gd name="connsiteX892" fmla="*/ 2241556 w 5073419"/>
              <a:gd name="connsiteY892" fmla="*/ 238787 h 2820282"/>
              <a:gd name="connsiteX893" fmla="*/ 2218668 w 5073419"/>
              <a:gd name="connsiteY893" fmla="*/ 236698 h 2820282"/>
              <a:gd name="connsiteX894" fmla="*/ 2197072 w 5073419"/>
              <a:gd name="connsiteY894" fmla="*/ 234578 h 2820282"/>
              <a:gd name="connsiteX895" fmla="*/ 2175849 w 5073419"/>
              <a:gd name="connsiteY895" fmla="*/ 232091 h 2820282"/>
              <a:gd name="connsiteX896" fmla="*/ 2155657 w 5073419"/>
              <a:gd name="connsiteY896" fmla="*/ 229118 h 2820282"/>
              <a:gd name="connsiteX897" fmla="*/ 2136154 w 5073419"/>
              <a:gd name="connsiteY897" fmla="*/ 225822 h 2820282"/>
              <a:gd name="connsiteX898" fmla="*/ 2117365 w 5073419"/>
              <a:gd name="connsiteY898" fmla="*/ 221997 h 2820282"/>
              <a:gd name="connsiteX899" fmla="*/ 2099266 w 5073419"/>
              <a:gd name="connsiteY899" fmla="*/ 217849 h 2820282"/>
              <a:gd name="connsiteX900" fmla="*/ 2081826 w 5073419"/>
              <a:gd name="connsiteY900" fmla="*/ 213582 h 2820282"/>
              <a:gd name="connsiteX901" fmla="*/ 2065390 w 5073419"/>
              <a:gd name="connsiteY901" fmla="*/ 209035 h 2820282"/>
              <a:gd name="connsiteX902" fmla="*/ 2048982 w 5073419"/>
              <a:gd name="connsiteY902" fmla="*/ 204284 h 2820282"/>
              <a:gd name="connsiteX903" fmla="*/ 2033923 w 5073419"/>
              <a:gd name="connsiteY903" fmla="*/ 199089 h 2820282"/>
              <a:gd name="connsiteX904" fmla="*/ 2019178 w 5073419"/>
              <a:gd name="connsiteY904" fmla="*/ 193939 h 2820282"/>
              <a:gd name="connsiteX905" fmla="*/ 2005122 w 5073419"/>
              <a:gd name="connsiteY905" fmla="*/ 188464 h 2820282"/>
              <a:gd name="connsiteX906" fmla="*/ 1991755 w 5073419"/>
              <a:gd name="connsiteY906" fmla="*/ 182666 h 2820282"/>
              <a:gd name="connsiteX907" fmla="*/ 1979046 w 5073419"/>
              <a:gd name="connsiteY907" fmla="*/ 176750 h 2820282"/>
              <a:gd name="connsiteX908" fmla="*/ 1966970 w 5073419"/>
              <a:gd name="connsiteY908" fmla="*/ 170921 h 2820282"/>
              <a:gd name="connsiteX909" fmla="*/ 1954950 w 5073419"/>
              <a:gd name="connsiteY909" fmla="*/ 164681 h 2820282"/>
              <a:gd name="connsiteX910" fmla="*/ 1944222 w 5073419"/>
              <a:gd name="connsiteY910" fmla="*/ 158409 h 2820282"/>
              <a:gd name="connsiteX911" fmla="*/ 1933494 w 5073419"/>
              <a:gd name="connsiteY911" fmla="*/ 152137 h 2820282"/>
              <a:gd name="connsiteX912" fmla="*/ 1923769 w 5073419"/>
              <a:gd name="connsiteY912" fmla="*/ 145585 h 2820282"/>
              <a:gd name="connsiteX913" fmla="*/ 1914017 w 5073419"/>
              <a:gd name="connsiteY913" fmla="*/ 139238 h 2820282"/>
              <a:gd name="connsiteX914" fmla="*/ 1905268 w 5073419"/>
              <a:gd name="connsiteY914" fmla="*/ 132610 h 2820282"/>
              <a:gd name="connsiteX915" fmla="*/ 1896836 w 5073419"/>
              <a:gd name="connsiteY915" fmla="*/ 126026 h 2820282"/>
              <a:gd name="connsiteX916" fmla="*/ 1889007 w 5073419"/>
              <a:gd name="connsiteY916" fmla="*/ 119733 h 2820282"/>
              <a:gd name="connsiteX917" fmla="*/ 1881867 w 5073419"/>
              <a:gd name="connsiteY917" fmla="*/ 113117 h 2820282"/>
              <a:gd name="connsiteX918" fmla="*/ 1874697 w 5073419"/>
              <a:gd name="connsiteY918" fmla="*/ 106706 h 2820282"/>
              <a:gd name="connsiteX919" fmla="*/ 1868161 w 5073419"/>
              <a:gd name="connsiteY919" fmla="*/ 100381 h 2820282"/>
              <a:gd name="connsiteX920" fmla="*/ 1861940 w 5073419"/>
              <a:gd name="connsiteY920" fmla="*/ 94100 h 2820282"/>
              <a:gd name="connsiteX921" fmla="*/ 1856351 w 5073419"/>
              <a:gd name="connsiteY921" fmla="*/ 87905 h 2820282"/>
              <a:gd name="connsiteX922" fmla="*/ 1851077 w 5073419"/>
              <a:gd name="connsiteY922" fmla="*/ 81753 h 2820282"/>
              <a:gd name="connsiteX923" fmla="*/ 1846408 w 5073419"/>
              <a:gd name="connsiteY923" fmla="*/ 75893 h 2820282"/>
              <a:gd name="connsiteX924" fmla="*/ 1841738 w 5073419"/>
              <a:gd name="connsiteY924" fmla="*/ 70033 h 2820282"/>
              <a:gd name="connsiteX925" fmla="*/ 1837673 w 5073419"/>
              <a:gd name="connsiteY925" fmla="*/ 64464 h 2820282"/>
              <a:gd name="connsiteX926" fmla="*/ 1830778 w 5073419"/>
              <a:gd name="connsiteY926" fmla="*/ 53704 h 2820282"/>
              <a:gd name="connsiteX927" fmla="*/ 1824689 w 5073419"/>
              <a:gd name="connsiteY927" fmla="*/ 44100 h 2820282"/>
              <a:gd name="connsiteX928" fmla="*/ 1819754 w 5073419"/>
              <a:gd name="connsiteY928" fmla="*/ 35488 h 2820282"/>
              <a:gd name="connsiteX929" fmla="*/ 1816600 w 5073419"/>
              <a:gd name="connsiteY929" fmla="*/ 27956 h 2820282"/>
              <a:gd name="connsiteX930" fmla="*/ 1813882 w 5073419"/>
              <a:gd name="connsiteY930" fmla="*/ 21945 h 2820282"/>
              <a:gd name="connsiteX931" fmla="*/ 1812232 w 5073419"/>
              <a:gd name="connsiteY931" fmla="*/ 17542 h 2820282"/>
              <a:gd name="connsiteX932" fmla="*/ 1214952 w 5073419"/>
              <a:gd name="connsiteY932" fmla="*/ 0 h 2820282"/>
              <a:gd name="connsiteX933" fmla="*/ 1298030 w 5073419"/>
              <a:gd name="connsiteY933" fmla="*/ 53862 h 2820282"/>
              <a:gd name="connsiteX934" fmla="*/ 1331184 w 5073419"/>
              <a:gd name="connsiteY934" fmla="*/ 193904 h 2820282"/>
              <a:gd name="connsiteX935" fmla="*/ 1300761 w 5073419"/>
              <a:gd name="connsiteY935" fmla="*/ 334663 h 2820282"/>
              <a:gd name="connsiteX936" fmla="*/ 1224312 w 5073419"/>
              <a:gd name="connsiteY936" fmla="*/ 390680 h 2820282"/>
              <a:gd name="connsiteX937" fmla="*/ 1152545 w 5073419"/>
              <a:gd name="connsiteY937" fmla="*/ 344717 h 2820282"/>
              <a:gd name="connsiteX938" fmla="*/ 1122902 w 5073419"/>
              <a:gd name="connsiteY938" fmla="*/ 224066 h 2820282"/>
              <a:gd name="connsiteX939" fmla="*/ 1126412 w 5073419"/>
              <a:gd name="connsiteY939" fmla="*/ 180258 h 2820282"/>
              <a:gd name="connsiteX940" fmla="*/ 1136163 w 5073419"/>
              <a:gd name="connsiteY940" fmla="*/ 143632 h 2820282"/>
              <a:gd name="connsiteX941" fmla="*/ 1153325 w 5073419"/>
              <a:gd name="connsiteY941" fmla="*/ 101980 h 2820282"/>
              <a:gd name="connsiteX942" fmla="*/ 1164246 w 5073419"/>
              <a:gd name="connsiteY942" fmla="*/ 66072 h 2820282"/>
              <a:gd name="connsiteX943" fmla="*/ 1155665 w 5073419"/>
              <a:gd name="connsiteY943" fmla="*/ 53144 h 2820282"/>
              <a:gd name="connsiteX944" fmla="*/ 1138113 w 5073419"/>
              <a:gd name="connsiteY944" fmla="*/ 62481 h 2820282"/>
              <a:gd name="connsiteX945" fmla="*/ 1110031 w 5073419"/>
              <a:gd name="connsiteY945" fmla="*/ 97670 h 2820282"/>
              <a:gd name="connsiteX946" fmla="*/ 1072196 w 5073419"/>
              <a:gd name="connsiteY946" fmla="*/ 170205 h 2820282"/>
              <a:gd name="connsiteX947" fmla="*/ 1027341 w 5073419"/>
              <a:gd name="connsiteY947" fmla="*/ 280083 h 2820282"/>
              <a:gd name="connsiteX948" fmla="*/ 942703 w 5073419"/>
              <a:gd name="connsiteY948" fmla="*/ 514923 h 2820282"/>
              <a:gd name="connsiteX949" fmla="*/ 831931 w 5073419"/>
              <a:gd name="connsiteY949" fmla="*/ 835222 h 2820282"/>
              <a:gd name="connsiteX950" fmla="*/ 752362 w 5073419"/>
              <a:gd name="connsiteY950" fmla="*/ 1068625 h 2820282"/>
              <a:gd name="connsiteX951" fmla="*/ 661093 w 5073419"/>
              <a:gd name="connsiteY951" fmla="*/ 1068625 h 2820282"/>
              <a:gd name="connsiteX952" fmla="*/ 661093 w 5073419"/>
              <a:gd name="connsiteY952" fmla="*/ 364827 h 2820282"/>
              <a:gd name="connsiteX953" fmla="*/ 411467 w 5073419"/>
              <a:gd name="connsiteY953" fmla="*/ 1068625 h 2820282"/>
              <a:gd name="connsiteX954" fmla="*/ 327997 w 5073419"/>
              <a:gd name="connsiteY954" fmla="*/ 1068625 h 2820282"/>
              <a:gd name="connsiteX955" fmla="*/ 327997 w 5073419"/>
              <a:gd name="connsiteY955" fmla="*/ 201085 h 2820282"/>
              <a:gd name="connsiteX956" fmla="*/ 326437 w 5073419"/>
              <a:gd name="connsiteY956" fmla="*/ 132142 h 2820282"/>
              <a:gd name="connsiteX957" fmla="*/ 315906 w 5073419"/>
              <a:gd name="connsiteY957" fmla="*/ 68225 h 2820282"/>
              <a:gd name="connsiteX958" fmla="*/ 283533 w 5073419"/>
              <a:gd name="connsiteY958" fmla="*/ 44527 h 2820282"/>
              <a:gd name="connsiteX959" fmla="*/ 241408 w 5073419"/>
              <a:gd name="connsiteY959" fmla="*/ 38781 h 2820282"/>
              <a:gd name="connsiteX960" fmla="*/ 241408 w 5073419"/>
              <a:gd name="connsiteY960" fmla="*/ 15800 h 2820282"/>
              <a:gd name="connsiteX961" fmla="*/ 575284 w 5073419"/>
              <a:gd name="connsiteY961" fmla="*/ 15800 h 2820282"/>
              <a:gd name="connsiteX962" fmla="*/ 575284 w 5073419"/>
              <a:gd name="connsiteY962" fmla="*/ 38781 h 2820282"/>
              <a:gd name="connsiteX963" fmla="*/ 558902 w 5073419"/>
              <a:gd name="connsiteY963" fmla="*/ 41654 h 2820282"/>
              <a:gd name="connsiteX964" fmla="*/ 528089 w 5073419"/>
              <a:gd name="connsiteY964" fmla="*/ 62481 h 2820282"/>
              <a:gd name="connsiteX965" fmla="*/ 518338 w 5073419"/>
              <a:gd name="connsiteY965" fmla="*/ 129269 h 2820282"/>
              <a:gd name="connsiteX966" fmla="*/ 516778 w 5073419"/>
              <a:gd name="connsiteY966" fmla="*/ 198212 h 2820282"/>
              <a:gd name="connsiteX967" fmla="*/ 516778 w 5073419"/>
              <a:gd name="connsiteY967" fmla="*/ 709544 h 2820282"/>
              <a:gd name="connsiteX968" fmla="*/ 661093 w 5073419"/>
              <a:gd name="connsiteY968" fmla="*/ 307374 h 2820282"/>
              <a:gd name="connsiteX969" fmla="*/ 661093 w 5073419"/>
              <a:gd name="connsiteY969" fmla="*/ 201085 h 2820282"/>
              <a:gd name="connsiteX970" fmla="*/ 659533 w 5073419"/>
              <a:gd name="connsiteY970" fmla="*/ 132142 h 2820282"/>
              <a:gd name="connsiteX971" fmla="*/ 652512 w 5073419"/>
              <a:gd name="connsiteY971" fmla="*/ 68225 h 2820282"/>
              <a:gd name="connsiteX972" fmla="*/ 618969 w 5073419"/>
              <a:gd name="connsiteY972" fmla="*/ 40217 h 2820282"/>
              <a:gd name="connsiteX973" fmla="*/ 603367 w 5073419"/>
              <a:gd name="connsiteY973" fmla="*/ 38781 h 2820282"/>
              <a:gd name="connsiteX974" fmla="*/ 603367 w 5073419"/>
              <a:gd name="connsiteY974" fmla="*/ 15800 h 2820282"/>
              <a:gd name="connsiteX975" fmla="*/ 936462 w 5073419"/>
              <a:gd name="connsiteY975" fmla="*/ 15800 h 2820282"/>
              <a:gd name="connsiteX976" fmla="*/ 936462 w 5073419"/>
              <a:gd name="connsiteY976" fmla="*/ 38781 h 2820282"/>
              <a:gd name="connsiteX977" fmla="*/ 894338 w 5073419"/>
              <a:gd name="connsiteY977" fmla="*/ 43090 h 2820282"/>
              <a:gd name="connsiteX978" fmla="*/ 861965 w 5073419"/>
              <a:gd name="connsiteY978" fmla="*/ 63917 h 2820282"/>
              <a:gd name="connsiteX979" fmla="*/ 851433 w 5073419"/>
              <a:gd name="connsiteY979" fmla="*/ 129269 h 2820282"/>
              <a:gd name="connsiteX980" fmla="*/ 849873 w 5073419"/>
              <a:gd name="connsiteY980" fmla="*/ 198212 h 2820282"/>
              <a:gd name="connsiteX981" fmla="*/ 849873 w 5073419"/>
              <a:gd name="connsiteY981" fmla="*/ 713853 h 2820282"/>
              <a:gd name="connsiteX982" fmla="*/ 882636 w 5073419"/>
              <a:gd name="connsiteY982" fmla="*/ 619774 h 2820282"/>
              <a:gd name="connsiteX983" fmla="*/ 952064 w 5073419"/>
              <a:gd name="connsiteY983" fmla="*/ 428024 h 2820282"/>
              <a:gd name="connsiteX984" fmla="*/ 1041773 w 5073419"/>
              <a:gd name="connsiteY984" fmla="*/ 192468 h 2820282"/>
              <a:gd name="connsiteX985" fmla="*/ 1116661 w 5073419"/>
              <a:gd name="connsiteY985" fmla="*/ 52426 h 2820282"/>
              <a:gd name="connsiteX986" fmla="*/ 1214952 w 5073419"/>
              <a:gd name="connsiteY986" fmla="*/ 0 h 2820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</a:cxnLst>
            <a:rect l="l" t="t" r="r" b="b"/>
            <a:pathLst>
              <a:path w="5073419" h="2820282">
                <a:moveTo>
                  <a:pt x="1017244" y="2013255"/>
                </a:moveTo>
                <a:cubicBezTo>
                  <a:pt x="1008024" y="2013255"/>
                  <a:pt x="997469" y="2025071"/>
                  <a:pt x="985580" y="2048703"/>
                </a:cubicBezTo>
                <a:cubicBezTo>
                  <a:pt x="973691" y="2072335"/>
                  <a:pt x="958284" y="2113690"/>
                  <a:pt x="939358" y="2172770"/>
                </a:cubicBezTo>
                <a:cubicBezTo>
                  <a:pt x="920433" y="2231850"/>
                  <a:pt x="901508" y="2297230"/>
                  <a:pt x="882582" y="2368914"/>
                </a:cubicBezTo>
                <a:cubicBezTo>
                  <a:pt x="863657" y="2440598"/>
                  <a:pt x="854194" y="2487073"/>
                  <a:pt x="854194" y="2508341"/>
                </a:cubicBezTo>
                <a:cubicBezTo>
                  <a:pt x="854194" y="2515432"/>
                  <a:pt x="855164" y="2520946"/>
                  <a:pt x="857105" y="2524884"/>
                </a:cubicBezTo>
                <a:cubicBezTo>
                  <a:pt x="859047" y="2528823"/>
                  <a:pt x="861958" y="2530792"/>
                  <a:pt x="865840" y="2530792"/>
                </a:cubicBezTo>
                <a:cubicBezTo>
                  <a:pt x="880884" y="2530792"/>
                  <a:pt x="895199" y="2518780"/>
                  <a:pt x="908787" y="2494754"/>
                </a:cubicBezTo>
                <a:cubicBezTo>
                  <a:pt x="922374" y="2470728"/>
                  <a:pt x="932807" y="2450246"/>
                  <a:pt x="940086" y="2433311"/>
                </a:cubicBezTo>
                <a:cubicBezTo>
                  <a:pt x="947365" y="2416374"/>
                  <a:pt x="956949" y="2387622"/>
                  <a:pt x="968839" y="2347055"/>
                </a:cubicBezTo>
                <a:cubicBezTo>
                  <a:pt x="980728" y="2306486"/>
                  <a:pt x="995043" y="2254299"/>
                  <a:pt x="1011784" y="2190494"/>
                </a:cubicBezTo>
                <a:cubicBezTo>
                  <a:pt x="1028526" y="2126687"/>
                  <a:pt x="1036897" y="2079818"/>
                  <a:pt x="1036897" y="2049884"/>
                </a:cubicBezTo>
                <a:cubicBezTo>
                  <a:pt x="1036897" y="2037281"/>
                  <a:pt x="1035320" y="2028025"/>
                  <a:pt x="1032165" y="2022117"/>
                </a:cubicBezTo>
                <a:cubicBezTo>
                  <a:pt x="1029012" y="2016209"/>
                  <a:pt x="1024038" y="2013255"/>
                  <a:pt x="1017244" y="2013255"/>
                </a:cubicBezTo>
                <a:close/>
                <a:moveTo>
                  <a:pt x="4567830" y="1994349"/>
                </a:moveTo>
                <a:cubicBezTo>
                  <a:pt x="4557153" y="1994349"/>
                  <a:pt x="4546477" y="2003761"/>
                  <a:pt x="4535802" y="2022587"/>
                </a:cubicBezTo>
                <a:cubicBezTo>
                  <a:pt x="4525126" y="2041412"/>
                  <a:pt x="4513722" y="2067688"/>
                  <a:pt x="4501590" y="2101413"/>
                </a:cubicBezTo>
                <a:cubicBezTo>
                  <a:pt x="4489458" y="2135137"/>
                  <a:pt x="4479147" y="2165922"/>
                  <a:pt x="4470655" y="2193771"/>
                </a:cubicBezTo>
                <a:cubicBezTo>
                  <a:pt x="4462162" y="2221618"/>
                  <a:pt x="4455246" y="2246914"/>
                  <a:pt x="4449909" y="2269659"/>
                </a:cubicBezTo>
                <a:cubicBezTo>
                  <a:pt x="4483878" y="2263383"/>
                  <a:pt x="4514693" y="2232596"/>
                  <a:pt x="4542353" y="2177302"/>
                </a:cubicBezTo>
                <a:cubicBezTo>
                  <a:pt x="4570013" y="2122007"/>
                  <a:pt x="4583844" y="2073184"/>
                  <a:pt x="4583844" y="2030830"/>
                </a:cubicBezTo>
                <a:cubicBezTo>
                  <a:pt x="4583844" y="2019063"/>
                  <a:pt x="4582872" y="2010043"/>
                  <a:pt x="4580932" y="2003765"/>
                </a:cubicBezTo>
                <a:cubicBezTo>
                  <a:pt x="4578990" y="1997487"/>
                  <a:pt x="4574623" y="1994349"/>
                  <a:pt x="4567830" y="1994349"/>
                </a:cubicBezTo>
                <a:close/>
                <a:moveTo>
                  <a:pt x="3660014" y="1994349"/>
                </a:moveTo>
                <a:cubicBezTo>
                  <a:pt x="3651279" y="1994349"/>
                  <a:pt x="3641817" y="2003999"/>
                  <a:pt x="3631626" y="2023298"/>
                </a:cubicBezTo>
                <a:cubicBezTo>
                  <a:pt x="3621435" y="2042597"/>
                  <a:pt x="3606756" y="2083166"/>
                  <a:pt x="3587588" y="2145002"/>
                </a:cubicBezTo>
                <a:cubicBezTo>
                  <a:pt x="3568420" y="2206839"/>
                  <a:pt x="3550100" y="2273402"/>
                  <a:pt x="3532631" y="2344691"/>
                </a:cubicBezTo>
                <a:cubicBezTo>
                  <a:pt x="3515161" y="2415981"/>
                  <a:pt x="3506426" y="2466199"/>
                  <a:pt x="3506426" y="2495344"/>
                </a:cubicBezTo>
                <a:cubicBezTo>
                  <a:pt x="3506426" y="2510311"/>
                  <a:pt x="3508368" y="2521536"/>
                  <a:pt x="3512250" y="2529019"/>
                </a:cubicBezTo>
                <a:cubicBezTo>
                  <a:pt x="3516132" y="2536504"/>
                  <a:pt x="3521956" y="2540245"/>
                  <a:pt x="3529720" y="2540245"/>
                </a:cubicBezTo>
                <a:cubicBezTo>
                  <a:pt x="3537969" y="2540245"/>
                  <a:pt x="3546704" y="2531579"/>
                  <a:pt x="3555924" y="2514249"/>
                </a:cubicBezTo>
                <a:cubicBezTo>
                  <a:pt x="3565144" y="2496920"/>
                  <a:pt x="3578611" y="2460684"/>
                  <a:pt x="3596323" y="2405543"/>
                </a:cubicBezTo>
                <a:cubicBezTo>
                  <a:pt x="3614035" y="2350402"/>
                  <a:pt x="3632960" y="2282854"/>
                  <a:pt x="3653099" y="2202900"/>
                </a:cubicBezTo>
                <a:cubicBezTo>
                  <a:pt x="3673237" y="2122946"/>
                  <a:pt x="3683306" y="2066821"/>
                  <a:pt x="3683306" y="2034523"/>
                </a:cubicBezTo>
                <a:cubicBezTo>
                  <a:pt x="3683306" y="2021919"/>
                  <a:pt x="3681487" y="2012073"/>
                  <a:pt x="3677847" y="2004984"/>
                </a:cubicBezTo>
                <a:cubicBezTo>
                  <a:pt x="3674208" y="1997895"/>
                  <a:pt x="3668264" y="1994349"/>
                  <a:pt x="3660014" y="1994349"/>
                </a:cubicBezTo>
                <a:close/>
                <a:moveTo>
                  <a:pt x="4563974" y="1974261"/>
                </a:moveTo>
                <a:cubicBezTo>
                  <a:pt x="4597518" y="1974261"/>
                  <a:pt x="4624987" y="1986669"/>
                  <a:pt x="4646380" y="2011482"/>
                </a:cubicBezTo>
                <a:cubicBezTo>
                  <a:pt x="4667774" y="2036295"/>
                  <a:pt x="4678470" y="2064850"/>
                  <a:pt x="4678470" y="2097147"/>
                </a:cubicBezTo>
                <a:cubicBezTo>
                  <a:pt x="4678470" y="2159377"/>
                  <a:pt x="4656082" y="2206051"/>
                  <a:pt x="4611304" y="2237166"/>
                </a:cubicBezTo>
                <a:cubicBezTo>
                  <a:pt x="4566527" y="2268282"/>
                  <a:pt x="4512012" y="2283839"/>
                  <a:pt x="4447760" y="2283839"/>
                </a:cubicBezTo>
                <a:cubicBezTo>
                  <a:pt x="4444840" y="2298782"/>
                  <a:pt x="4442164" y="2318253"/>
                  <a:pt x="4439730" y="2342254"/>
                </a:cubicBezTo>
                <a:cubicBezTo>
                  <a:pt x="4437296" y="2366256"/>
                  <a:pt x="4436080" y="2386121"/>
                  <a:pt x="4436080" y="2401851"/>
                </a:cubicBezTo>
                <a:cubicBezTo>
                  <a:pt x="4436080" y="2445914"/>
                  <a:pt x="4439846" y="2476992"/>
                  <a:pt x="4447378" y="2495086"/>
                </a:cubicBezTo>
                <a:cubicBezTo>
                  <a:pt x="4454912" y="2513179"/>
                  <a:pt x="4465968" y="2522225"/>
                  <a:pt x="4480550" y="2522225"/>
                </a:cubicBezTo>
                <a:cubicBezTo>
                  <a:pt x="4491726" y="2522225"/>
                  <a:pt x="4501687" y="2520066"/>
                  <a:pt x="4510433" y="2515746"/>
                </a:cubicBezTo>
                <a:cubicBezTo>
                  <a:pt x="4519180" y="2511425"/>
                  <a:pt x="4529386" y="2503766"/>
                  <a:pt x="4541050" y="2492769"/>
                </a:cubicBezTo>
                <a:cubicBezTo>
                  <a:pt x="4552716" y="2481771"/>
                  <a:pt x="4564988" y="2465669"/>
                  <a:pt x="4577866" y="2444463"/>
                </a:cubicBezTo>
                <a:cubicBezTo>
                  <a:pt x="4590744" y="2423255"/>
                  <a:pt x="4601074" y="2402441"/>
                  <a:pt x="4608854" y="2382022"/>
                </a:cubicBezTo>
                <a:lnTo>
                  <a:pt x="4619055" y="2393856"/>
                </a:lnTo>
                <a:cubicBezTo>
                  <a:pt x="4598644" y="2440382"/>
                  <a:pt x="4574584" y="2479414"/>
                  <a:pt x="4546879" y="2510954"/>
                </a:cubicBezTo>
                <a:cubicBezTo>
                  <a:pt x="4519174" y="2542494"/>
                  <a:pt x="4485636" y="2558264"/>
                  <a:pt x="4446270" y="2558264"/>
                </a:cubicBezTo>
                <a:cubicBezTo>
                  <a:pt x="4410360" y="2558264"/>
                  <a:pt x="4376755" y="2540728"/>
                  <a:pt x="4345456" y="2505655"/>
                </a:cubicBezTo>
                <a:cubicBezTo>
                  <a:pt x="4314155" y="2470583"/>
                  <a:pt x="4298506" y="2419156"/>
                  <a:pt x="4298506" y="2351375"/>
                </a:cubicBezTo>
                <a:cubicBezTo>
                  <a:pt x="4298506" y="2256798"/>
                  <a:pt x="4324882" y="2170302"/>
                  <a:pt x="4377636" y="2091886"/>
                </a:cubicBezTo>
                <a:cubicBezTo>
                  <a:pt x="4430390" y="2013469"/>
                  <a:pt x="4492503" y="1974261"/>
                  <a:pt x="4563974" y="1974261"/>
                </a:cubicBezTo>
                <a:close/>
                <a:moveTo>
                  <a:pt x="3647640" y="1974261"/>
                </a:moveTo>
                <a:cubicBezTo>
                  <a:pt x="3668991" y="1974261"/>
                  <a:pt x="3687432" y="1980367"/>
                  <a:pt x="3702960" y="1992577"/>
                </a:cubicBezTo>
                <a:cubicBezTo>
                  <a:pt x="3718488" y="2004787"/>
                  <a:pt x="3733289" y="2023102"/>
                  <a:pt x="3747362" y="2047520"/>
                </a:cubicBezTo>
                <a:cubicBezTo>
                  <a:pt x="3761435" y="2071940"/>
                  <a:pt x="3771018" y="2097738"/>
                  <a:pt x="3776114" y="2124916"/>
                </a:cubicBezTo>
                <a:cubicBezTo>
                  <a:pt x="3781210" y="2152092"/>
                  <a:pt x="3783758" y="2179859"/>
                  <a:pt x="3783758" y="2208218"/>
                </a:cubicBezTo>
                <a:cubicBezTo>
                  <a:pt x="3783758" y="2297230"/>
                  <a:pt x="3760344" y="2377776"/>
                  <a:pt x="3713515" y="2449852"/>
                </a:cubicBezTo>
                <a:cubicBezTo>
                  <a:pt x="3666687" y="2521930"/>
                  <a:pt x="3609546" y="2557968"/>
                  <a:pt x="3542094" y="2557968"/>
                </a:cubicBezTo>
                <a:cubicBezTo>
                  <a:pt x="3521713" y="2557968"/>
                  <a:pt x="3503272" y="2551666"/>
                  <a:pt x="3486773" y="2539064"/>
                </a:cubicBezTo>
                <a:cubicBezTo>
                  <a:pt x="3470274" y="2526459"/>
                  <a:pt x="3452683" y="2504010"/>
                  <a:pt x="3434000" y="2471713"/>
                </a:cubicBezTo>
                <a:cubicBezTo>
                  <a:pt x="3415318" y="2439415"/>
                  <a:pt x="3405976" y="2390182"/>
                  <a:pt x="3405976" y="2324013"/>
                </a:cubicBezTo>
                <a:cubicBezTo>
                  <a:pt x="3405976" y="2236575"/>
                  <a:pt x="3429147" y="2156425"/>
                  <a:pt x="3475490" y="2083559"/>
                </a:cubicBezTo>
                <a:cubicBezTo>
                  <a:pt x="3521834" y="2010695"/>
                  <a:pt x="3579216" y="1974261"/>
                  <a:pt x="3647640" y="1974261"/>
                </a:cubicBezTo>
                <a:close/>
                <a:moveTo>
                  <a:pt x="2436843" y="1974261"/>
                </a:moveTo>
                <a:cubicBezTo>
                  <a:pt x="2467498" y="1974261"/>
                  <a:pt x="2493651" y="1986669"/>
                  <a:pt x="2515303" y="2011482"/>
                </a:cubicBezTo>
                <a:cubicBezTo>
                  <a:pt x="2536954" y="2036295"/>
                  <a:pt x="2547779" y="2067214"/>
                  <a:pt x="2547779" y="2104238"/>
                </a:cubicBezTo>
                <a:cubicBezTo>
                  <a:pt x="2547779" y="2131808"/>
                  <a:pt x="2542528" y="2155242"/>
                  <a:pt x="2532027" y="2174542"/>
                </a:cubicBezTo>
                <a:cubicBezTo>
                  <a:pt x="2521526" y="2193842"/>
                  <a:pt x="2508219" y="2203491"/>
                  <a:pt x="2492106" y="2203491"/>
                </a:cubicBezTo>
                <a:cubicBezTo>
                  <a:pt x="2477943" y="2203491"/>
                  <a:pt x="2464755" y="2194432"/>
                  <a:pt x="2452544" y="2176314"/>
                </a:cubicBezTo>
                <a:cubicBezTo>
                  <a:pt x="2440332" y="2158196"/>
                  <a:pt x="2434226" y="2136534"/>
                  <a:pt x="2434226" y="2111327"/>
                </a:cubicBezTo>
                <a:cubicBezTo>
                  <a:pt x="2434226" y="2097147"/>
                  <a:pt x="2436532" y="2084347"/>
                  <a:pt x="2441142" y="2072925"/>
                </a:cubicBezTo>
                <a:cubicBezTo>
                  <a:pt x="2445752" y="2061503"/>
                  <a:pt x="2450847" y="2053428"/>
                  <a:pt x="2456427" y="2048703"/>
                </a:cubicBezTo>
                <a:cubicBezTo>
                  <a:pt x="2462008" y="2043976"/>
                  <a:pt x="2469045" y="2040234"/>
                  <a:pt x="2477537" y="2037477"/>
                </a:cubicBezTo>
                <a:cubicBezTo>
                  <a:pt x="2486029" y="2034720"/>
                  <a:pt x="2490275" y="2029404"/>
                  <a:pt x="2490275" y="2021525"/>
                </a:cubicBezTo>
                <a:cubicBezTo>
                  <a:pt x="2490275" y="2014436"/>
                  <a:pt x="2486272" y="2007740"/>
                  <a:pt x="2478264" y="2001439"/>
                </a:cubicBezTo>
                <a:cubicBezTo>
                  <a:pt x="2470258" y="1995137"/>
                  <a:pt x="2459218" y="1991985"/>
                  <a:pt x="2445145" y="1991985"/>
                </a:cubicBezTo>
                <a:cubicBezTo>
                  <a:pt x="2425734" y="1991985"/>
                  <a:pt x="2409720" y="1999682"/>
                  <a:pt x="2397104" y="2015073"/>
                </a:cubicBezTo>
                <a:cubicBezTo>
                  <a:pt x="2384486" y="2030465"/>
                  <a:pt x="2378178" y="2050394"/>
                  <a:pt x="2378178" y="2074863"/>
                </a:cubicBezTo>
                <a:cubicBezTo>
                  <a:pt x="2378178" y="2093819"/>
                  <a:pt x="2380366" y="2108819"/>
                  <a:pt x="2384740" y="2119866"/>
                </a:cubicBezTo>
                <a:cubicBezTo>
                  <a:pt x="2389116" y="2130913"/>
                  <a:pt x="2396891" y="2144725"/>
                  <a:pt x="2408068" y="2161304"/>
                </a:cubicBezTo>
                <a:lnTo>
                  <a:pt x="2466380" y="2244182"/>
                </a:lnTo>
                <a:cubicBezTo>
                  <a:pt x="2479505" y="2263925"/>
                  <a:pt x="2489225" y="2284057"/>
                  <a:pt x="2495541" y="2304581"/>
                </a:cubicBezTo>
                <a:cubicBezTo>
                  <a:pt x="2501858" y="2325105"/>
                  <a:pt x="2505016" y="2348784"/>
                  <a:pt x="2505016" y="2375615"/>
                </a:cubicBezTo>
                <a:cubicBezTo>
                  <a:pt x="2505016" y="2434031"/>
                  <a:pt x="2488224" y="2479421"/>
                  <a:pt x="2454642" y="2511785"/>
                </a:cubicBezTo>
                <a:cubicBezTo>
                  <a:pt x="2421060" y="2544150"/>
                  <a:pt x="2383826" y="2560332"/>
                  <a:pt x="2342943" y="2560332"/>
                </a:cubicBezTo>
                <a:cubicBezTo>
                  <a:pt x="2306434" y="2560332"/>
                  <a:pt x="2273457" y="2545097"/>
                  <a:pt x="2244011" y="2514628"/>
                </a:cubicBezTo>
                <a:cubicBezTo>
                  <a:pt x="2214566" y="2484159"/>
                  <a:pt x="2199842" y="2444394"/>
                  <a:pt x="2199842" y="2395333"/>
                </a:cubicBezTo>
                <a:cubicBezTo>
                  <a:pt x="2199842" y="2369228"/>
                  <a:pt x="2205335" y="2346876"/>
                  <a:pt x="2216322" y="2328278"/>
                </a:cubicBezTo>
                <a:cubicBezTo>
                  <a:pt x="2227309" y="2309680"/>
                  <a:pt x="2241348" y="2300382"/>
                  <a:pt x="2258438" y="2300382"/>
                </a:cubicBezTo>
                <a:cubicBezTo>
                  <a:pt x="2272602" y="2300382"/>
                  <a:pt x="2285788" y="2309834"/>
                  <a:pt x="2297996" y="2328739"/>
                </a:cubicBezTo>
                <a:cubicBezTo>
                  <a:pt x="2310203" y="2347645"/>
                  <a:pt x="2316306" y="2369702"/>
                  <a:pt x="2316306" y="2394909"/>
                </a:cubicBezTo>
                <a:cubicBezTo>
                  <a:pt x="2316306" y="2413027"/>
                  <a:pt x="2313152" y="2428782"/>
                  <a:pt x="2306844" y="2442173"/>
                </a:cubicBezTo>
                <a:cubicBezTo>
                  <a:pt x="2300535" y="2455564"/>
                  <a:pt x="2293499" y="2463638"/>
                  <a:pt x="2285735" y="2466395"/>
                </a:cubicBezTo>
                <a:cubicBezTo>
                  <a:pt x="2277970" y="2469153"/>
                  <a:pt x="2271541" y="2471515"/>
                  <a:pt x="2266445" y="2473484"/>
                </a:cubicBezTo>
                <a:cubicBezTo>
                  <a:pt x="2261350" y="2475453"/>
                  <a:pt x="2258802" y="2479984"/>
                  <a:pt x="2258802" y="2487073"/>
                </a:cubicBezTo>
                <a:cubicBezTo>
                  <a:pt x="2258802" y="2498347"/>
                  <a:pt x="2265475" y="2510225"/>
                  <a:pt x="2278820" y="2522706"/>
                </a:cubicBezTo>
                <a:cubicBezTo>
                  <a:pt x="2292164" y="2535186"/>
                  <a:pt x="2308057" y="2541426"/>
                  <a:pt x="2326497" y="2541426"/>
                </a:cubicBezTo>
                <a:cubicBezTo>
                  <a:pt x="2342996" y="2541426"/>
                  <a:pt x="2357312" y="2533927"/>
                  <a:pt x="2369444" y="2518930"/>
                </a:cubicBezTo>
                <a:cubicBezTo>
                  <a:pt x="2381574" y="2503932"/>
                  <a:pt x="2387641" y="2484593"/>
                  <a:pt x="2387641" y="2460912"/>
                </a:cubicBezTo>
                <a:cubicBezTo>
                  <a:pt x="2387641" y="2440382"/>
                  <a:pt x="2385457" y="2424594"/>
                  <a:pt x="2381090" y="2413547"/>
                </a:cubicBezTo>
                <a:cubicBezTo>
                  <a:pt x="2376722" y="2402499"/>
                  <a:pt x="2370050" y="2390462"/>
                  <a:pt x="2361072" y="2377434"/>
                </a:cubicBezTo>
                <a:cubicBezTo>
                  <a:pt x="2352095" y="2364405"/>
                  <a:pt x="2340933" y="2348421"/>
                  <a:pt x="2327589" y="2329478"/>
                </a:cubicBezTo>
                <a:cubicBezTo>
                  <a:pt x="2314244" y="2310536"/>
                  <a:pt x="2304054" y="2294157"/>
                  <a:pt x="2297017" y="2280341"/>
                </a:cubicBezTo>
                <a:cubicBezTo>
                  <a:pt x="2289981" y="2266525"/>
                  <a:pt x="2284521" y="2252712"/>
                  <a:pt x="2280640" y="2238902"/>
                </a:cubicBezTo>
                <a:cubicBezTo>
                  <a:pt x="2276757" y="2225093"/>
                  <a:pt x="2274816" y="2207135"/>
                  <a:pt x="2274816" y="2185029"/>
                </a:cubicBezTo>
                <a:cubicBezTo>
                  <a:pt x="2274816" y="2132140"/>
                  <a:pt x="2289535" y="2083790"/>
                  <a:pt x="2318974" y="2039979"/>
                </a:cubicBezTo>
                <a:cubicBezTo>
                  <a:pt x="2348412" y="1996168"/>
                  <a:pt x="2387702" y="1974261"/>
                  <a:pt x="2436843" y="1974261"/>
                </a:cubicBezTo>
                <a:close/>
                <a:moveTo>
                  <a:pt x="987400" y="1974261"/>
                </a:moveTo>
                <a:cubicBezTo>
                  <a:pt x="1002443" y="1974261"/>
                  <a:pt x="1016030" y="1980171"/>
                  <a:pt x="1028162" y="1991985"/>
                </a:cubicBezTo>
                <a:cubicBezTo>
                  <a:pt x="1040294" y="2003801"/>
                  <a:pt x="1046360" y="2022313"/>
                  <a:pt x="1046360" y="2047520"/>
                </a:cubicBezTo>
                <a:lnTo>
                  <a:pt x="1044176" y="2075879"/>
                </a:lnTo>
                <a:lnTo>
                  <a:pt x="1069653" y="1986077"/>
                </a:lnTo>
                <a:lnTo>
                  <a:pt x="1213050" y="1986077"/>
                </a:lnTo>
                <a:lnTo>
                  <a:pt x="1087123" y="2435082"/>
                </a:lnTo>
                <a:cubicBezTo>
                  <a:pt x="1085667" y="2439809"/>
                  <a:pt x="1083240" y="2450050"/>
                  <a:pt x="1079844" y="2465805"/>
                </a:cubicBezTo>
                <a:cubicBezTo>
                  <a:pt x="1076447" y="2481559"/>
                  <a:pt x="1074748" y="2491406"/>
                  <a:pt x="1074748" y="2495344"/>
                </a:cubicBezTo>
                <a:cubicBezTo>
                  <a:pt x="1074748" y="2501646"/>
                  <a:pt x="1075598" y="2506570"/>
                  <a:pt x="1077296" y="2510114"/>
                </a:cubicBezTo>
                <a:cubicBezTo>
                  <a:pt x="1078994" y="2513659"/>
                  <a:pt x="1081542" y="2515432"/>
                  <a:pt x="1084939" y="2515432"/>
                </a:cubicBezTo>
                <a:cubicBezTo>
                  <a:pt x="1091733" y="2515432"/>
                  <a:pt x="1101195" y="2507554"/>
                  <a:pt x="1113327" y="2491800"/>
                </a:cubicBezTo>
                <a:cubicBezTo>
                  <a:pt x="1125459" y="2476045"/>
                  <a:pt x="1138440" y="2453791"/>
                  <a:pt x="1152269" y="2425039"/>
                </a:cubicBezTo>
                <a:cubicBezTo>
                  <a:pt x="1166100" y="2396288"/>
                  <a:pt x="1178595" y="2364187"/>
                  <a:pt x="1189757" y="2328739"/>
                </a:cubicBezTo>
                <a:lnTo>
                  <a:pt x="1199219" y="2335829"/>
                </a:lnTo>
                <a:cubicBezTo>
                  <a:pt x="1185631" y="2376791"/>
                  <a:pt x="1171680" y="2413223"/>
                  <a:pt x="1157365" y="2445127"/>
                </a:cubicBezTo>
                <a:cubicBezTo>
                  <a:pt x="1143050" y="2477030"/>
                  <a:pt x="1125216" y="2503812"/>
                  <a:pt x="1103864" y="2525475"/>
                </a:cubicBezTo>
                <a:cubicBezTo>
                  <a:pt x="1082512" y="2547137"/>
                  <a:pt x="1056793" y="2557968"/>
                  <a:pt x="1026706" y="2557968"/>
                </a:cubicBezTo>
                <a:cubicBezTo>
                  <a:pt x="1002443" y="2557968"/>
                  <a:pt x="984245" y="2547137"/>
                  <a:pt x="972114" y="2525475"/>
                </a:cubicBezTo>
                <a:cubicBezTo>
                  <a:pt x="959982" y="2503812"/>
                  <a:pt x="953916" y="2471318"/>
                  <a:pt x="953916" y="2427993"/>
                </a:cubicBezTo>
                <a:cubicBezTo>
                  <a:pt x="934991" y="2473682"/>
                  <a:pt x="916914" y="2506766"/>
                  <a:pt x="899688" y="2527248"/>
                </a:cubicBezTo>
                <a:cubicBezTo>
                  <a:pt x="882461" y="2547728"/>
                  <a:pt x="860260" y="2557968"/>
                  <a:pt x="833085" y="2557968"/>
                </a:cubicBezTo>
                <a:cubicBezTo>
                  <a:pt x="803968" y="2557968"/>
                  <a:pt x="780069" y="2542804"/>
                  <a:pt x="761386" y="2512478"/>
                </a:cubicBezTo>
                <a:cubicBezTo>
                  <a:pt x="742703" y="2482150"/>
                  <a:pt x="733362" y="2442567"/>
                  <a:pt x="733362" y="2393727"/>
                </a:cubicBezTo>
                <a:cubicBezTo>
                  <a:pt x="733362" y="2300776"/>
                  <a:pt x="759688" y="2207627"/>
                  <a:pt x="812340" y="2114281"/>
                </a:cubicBezTo>
                <a:cubicBezTo>
                  <a:pt x="864991" y="2020935"/>
                  <a:pt x="923345" y="1974261"/>
                  <a:pt x="987400" y="1974261"/>
                </a:cubicBezTo>
                <a:close/>
                <a:moveTo>
                  <a:pt x="3957786" y="1973967"/>
                </a:moveTo>
                <a:cubicBezTo>
                  <a:pt x="3981079" y="1973967"/>
                  <a:pt x="3999398" y="1985607"/>
                  <a:pt x="4012743" y="2008889"/>
                </a:cubicBezTo>
                <a:cubicBezTo>
                  <a:pt x="4026088" y="2032169"/>
                  <a:pt x="4032761" y="2064721"/>
                  <a:pt x="4032761" y="2106544"/>
                </a:cubicBezTo>
                <a:cubicBezTo>
                  <a:pt x="4032761" y="2125475"/>
                  <a:pt x="4031669" y="2142636"/>
                  <a:pt x="4029485" y="2158027"/>
                </a:cubicBezTo>
                <a:cubicBezTo>
                  <a:pt x="4027301" y="2173419"/>
                  <a:pt x="4025481" y="2185847"/>
                  <a:pt x="4024025" y="2195312"/>
                </a:cubicBezTo>
                <a:cubicBezTo>
                  <a:pt x="4045862" y="2124294"/>
                  <a:pt x="4066850" y="2069648"/>
                  <a:pt x="4086989" y="2031376"/>
                </a:cubicBezTo>
                <a:cubicBezTo>
                  <a:pt x="4107128" y="1993103"/>
                  <a:pt x="4135395" y="1973967"/>
                  <a:pt x="4171790" y="1973967"/>
                </a:cubicBezTo>
                <a:cubicBezTo>
                  <a:pt x="4194598" y="1973967"/>
                  <a:pt x="4214129" y="1985586"/>
                  <a:pt x="4230386" y="2008824"/>
                </a:cubicBezTo>
                <a:cubicBezTo>
                  <a:pt x="4246642" y="2032062"/>
                  <a:pt x="4254770" y="2066919"/>
                  <a:pt x="4254770" y="2113394"/>
                </a:cubicBezTo>
                <a:cubicBezTo>
                  <a:pt x="4254770" y="2134663"/>
                  <a:pt x="4252102" y="2157310"/>
                  <a:pt x="4246764" y="2181336"/>
                </a:cubicBezTo>
                <a:cubicBezTo>
                  <a:pt x="4241426" y="2205362"/>
                  <a:pt x="4234874" y="2231159"/>
                  <a:pt x="4227110" y="2258730"/>
                </a:cubicBezTo>
                <a:cubicBezTo>
                  <a:pt x="4219346" y="2286300"/>
                  <a:pt x="4205516" y="2331201"/>
                  <a:pt x="4185620" y="2393432"/>
                </a:cubicBezTo>
                <a:cubicBezTo>
                  <a:pt x="4165724" y="2455662"/>
                  <a:pt x="4155776" y="2492292"/>
                  <a:pt x="4155776" y="2503320"/>
                </a:cubicBezTo>
                <a:cubicBezTo>
                  <a:pt x="4155776" y="2509622"/>
                  <a:pt x="4156746" y="2514348"/>
                  <a:pt x="4158688" y="2517499"/>
                </a:cubicBezTo>
                <a:cubicBezTo>
                  <a:pt x="4160628" y="2520650"/>
                  <a:pt x="4163540" y="2522225"/>
                  <a:pt x="4167423" y="2522225"/>
                </a:cubicBezTo>
                <a:cubicBezTo>
                  <a:pt x="4172275" y="2522225"/>
                  <a:pt x="4178826" y="2517506"/>
                  <a:pt x="4187076" y="2508065"/>
                </a:cubicBezTo>
                <a:cubicBezTo>
                  <a:pt x="4195326" y="2498624"/>
                  <a:pt x="4206608" y="2480919"/>
                  <a:pt x="4220923" y="2454949"/>
                </a:cubicBezTo>
                <a:cubicBezTo>
                  <a:pt x="4235238" y="2428978"/>
                  <a:pt x="4250403" y="2390028"/>
                  <a:pt x="4266417" y="2338100"/>
                </a:cubicBezTo>
                <a:lnTo>
                  <a:pt x="4275880" y="2346389"/>
                </a:lnTo>
                <a:cubicBezTo>
                  <a:pt x="4253558" y="2411094"/>
                  <a:pt x="4232084" y="2462583"/>
                  <a:pt x="4211460" y="2500856"/>
                </a:cubicBezTo>
                <a:cubicBezTo>
                  <a:pt x="4190836" y="2539128"/>
                  <a:pt x="4161842" y="2558264"/>
                  <a:pt x="4124476" y="2558264"/>
                </a:cubicBezTo>
                <a:cubicBezTo>
                  <a:pt x="4098757" y="2558264"/>
                  <a:pt x="4079346" y="2545660"/>
                  <a:pt x="4066244" y="2520453"/>
                </a:cubicBezTo>
                <a:cubicBezTo>
                  <a:pt x="4053142" y="2495246"/>
                  <a:pt x="4046590" y="2464130"/>
                  <a:pt x="4046590" y="2427107"/>
                </a:cubicBezTo>
                <a:cubicBezTo>
                  <a:pt x="4046590" y="2401900"/>
                  <a:pt x="4048289" y="2381418"/>
                  <a:pt x="4051686" y="2365664"/>
                </a:cubicBezTo>
                <a:cubicBezTo>
                  <a:pt x="4055083" y="2349909"/>
                  <a:pt x="4065395" y="2313675"/>
                  <a:pt x="4082622" y="2256958"/>
                </a:cubicBezTo>
                <a:cubicBezTo>
                  <a:pt x="4099848" y="2200241"/>
                  <a:pt x="4114042" y="2153765"/>
                  <a:pt x="4125204" y="2117529"/>
                </a:cubicBezTo>
                <a:cubicBezTo>
                  <a:pt x="4136365" y="2081295"/>
                  <a:pt x="4141945" y="2052936"/>
                  <a:pt x="4141945" y="2032456"/>
                </a:cubicBezTo>
                <a:cubicBezTo>
                  <a:pt x="4141945" y="2024579"/>
                  <a:pt x="4140975" y="2018867"/>
                  <a:pt x="4139034" y="2015322"/>
                </a:cubicBezTo>
                <a:cubicBezTo>
                  <a:pt x="4137094" y="2011778"/>
                  <a:pt x="4133939" y="2010005"/>
                  <a:pt x="4129572" y="2010005"/>
                </a:cubicBezTo>
                <a:cubicBezTo>
                  <a:pt x="4123748" y="2010005"/>
                  <a:pt x="4116348" y="2015910"/>
                  <a:pt x="4107370" y="2027720"/>
                </a:cubicBezTo>
                <a:cubicBezTo>
                  <a:pt x="4098392" y="2039529"/>
                  <a:pt x="4087838" y="2058425"/>
                  <a:pt x="4075706" y="2084409"/>
                </a:cubicBezTo>
                <a:cubicBezTo>
                  <a:pt x="4063575" y="2110391"/>
                  <a:pt x="4050958" y="2145821"/>
                  <a:pt x="4037856" y="2190697"/>
                </a:cubicBezTo>
                <a:lnTo>
                  <a:pt x="3932310" y="2546153"/>
                </a:lnTo>
                <a:lnTo>
                  <a:pt x="3790370" y="2546153"/>
                </a:lnTo>
                <a:lnTo>
                  <a:pt x="3914112" y="2097406"/>
                </a:lnTo>
                <a:cubicBezTo>
                  <a:pt x="3917024" y="2085590"/>
                  <a:pt x="3920421" y="2072402"/>
                  <a:pt x="3924303" y="2057841"/>
                </a:cubicBezTo>
                <a:cubicBezTo>
                  <a:pt x="3928186" y="2043281"/>
                  <a:pt x="3930126" y="2032849"/>
                  <a:pt x="3930126" y="2026548"/>
                </a:cubicBezTo>
                <a:cubicBezTo>
                  <a:pt x="3930126" y="2021034"/>
                  <a:pt x="3929398" y="2017095"/>
                  <a:pt x="3927942" y="2014732"/>
                </a:cubicBezTo>
                <a:cubicBezTo>
                  <a:pt x="3926486" y="2012368"/>
                  <a:pt x="3924303" y="2011186"/>
                  <a:pt x="3921392" y="2011186"/>
                </a:cubicBezTo>
                <a:cubicBezTo>
                  <a:pt x="3914598" y="2011186"/>
                  <a:pt x="3906833" y="2016104"/>
                  <a:pt x="3898099" y="2025938"/>
                </a:cubicBezTo>
                <a:cubicBezTo>
                  <a:pt x="3889364" y="2035773"/>
                  <a:pt x="3880750" y="2048558"/>
                  <a:pt x="3872258" y="2064293"/>
                </a:cubicBezTo>
                <a:cubicBezTo>
                  <a:pt x="3863766" y="2080030"/>
                  <a:pt x="3854546" y="2099895"/>
                  <a:pt x="3844598" y="2123891"/>
                </a:cubicBezTo>
                <a:cubicBezTo>
                  <a:pt x="3834650" y="2147886"/>
                  <a:pt x="3824823" y="2172868"/>
                  <a:pt x="3815118" y="2198839"/>
                </a:cubicBezTo>
                <a:lnTo>
                  <a:pt x="3805655" y="2191730"/>
                </a:lnTo>
                <a:cubicBezTo>
                  <a:pt x="3828948" y="2125462"/>
                  <a:pt x="3851877" y="2072602"/>
                  <a:pt x="3874442" y="2033148"/>
                </a:cubicBezTo>
                <a:cubicBezTo>
                  <a:pt x="3897007" y="1993694"/>
                  <a:pt x="3924788" y="1973967"/>
                  <a:pt x="3957786" y="1973967"/>
                </a:cubicBezTo>
                <a:close/>
                <a:moveTo>
                  <a:pt x="1370033" y="1973874"/>
                </a:moveTo>
                <a:cubicBezTo>
                  <a:pt x="1395268" y="1973874"/>
                  <a:pt x="1414436" y="1986703"/>
                  <a:pt x="1427538" y="2012359"/>
                </a:cubicBezTo>
                <a:cubicBezTo>
                  <a:pt x="1440640" y="2038016"/>
                  <a:pt x="1447192" y="2068998"/>
                  <a:pt x="1447192" y="2105308"/>
                </a:cubicBezTo>
                <a:cubicBezTo>
                  <a:pt x="1447192" y="2132940"/>
                  <a:pt x="1445250" y="2155439"/>
                  <a:pt x="1441368" y="2172806"/>
                </a:cubicBezTo>
                <a:cubicBezTo>
                  <a:pt x="1437486" y="2190173"/>
                  <a:pt x="1430692" y="2215436"/>
                  <a:pt x="1420987" y="2248594"/>
                </a:cubicBezTo>
                <a:cubicBezTo>
                  <a:pt x="1411281" y="2281753"/>
                  <a:pt x="1397088" y="2327342"/>
                  <a:pt x="1378405" y="2385363"/>
                </a:cubicBezTo>
                <a:cubicBezTo>
                  <a:pt x="1359721" y="2443385"/>
                  <a:pt x="1350381" y="2481473"/>
                  <a:pt x="1350381" y="2499628"/>
                </a:cubicBezTo>
                <a:cubicBezTo>
                  <a:pt x="1350381" y="2507530"/>
                  <a:pt x="1351472" y="2513453"/>
                  <a:pt x="1353656" y="2517397"/>
                </a:cubicBezTo>
                <a:cubicBezTo>
                  <a:pt x="1355840" y="2521342"/>
                  <a:pt x="1359115" y="2523314"/>
                  <a:pt x="1363483" y="2523314"/>
                </a:cubicBezTo>
                <a:cubicBezTo>
                  <a:pt x="1368821" y="2523314"/>
                  <a:pt x="1375129" y="2519764"/>
                  <a:pt x="1382408" y="2512661"/>
                </a:cubicBezTo>
                <a:cubicBezTo>
                  <a:pt x="1389687" y="2505561"/>
                  <a:pt x="1397573" y="2495108"/>
                  <a:pt x="1406065" y="2481303"/>
                </a:cubicBezTo>
                <a:cubicBezTo>
                  <a:pt x="1414557" y="2467500"/>
                  <a:pt x="1423656" y="2449357"/>
                  <a:pt x="1433361" y="2426877"/>
                </a:cubicBezTo>
                <a:cubicBezTo>
                  <a:pt x="1443066" y="2404395"/>
                  <a:pt x="1453136" y="2375601"/>
                  <a:pt x="1463569" y="2340490"/>
                </a:cubicBezTo>
                <a:cubicBezTo>
                  <a:pt x="1474002" y="2305381"/>
                  <a:pt x="1489167" y="2250748"/>
                  <a:pt x="1509063" y="2176591"/>
                </a:cubicBezTo>
                <a:cubicBezTo>
                  <a:pt x="1528960" y="2102434"/>
                  <a:pt x="1540969" y="2056480"/>
                  <a:pt x="1545095" y="2038732"/>
                </a:cubicBezTo>
                <a:cubicBezTo>
                  <a:pt x="1549219" y="2020984"/>
                  <a:pt x="1553465" y="2003433"/>
                  <a:pt x="1557833" y="1986077"/>
                </a:cubicBezTo>
                <a:lnTo>
                  <a:pt x="1699774" y="1986077"/>
                </a:lnTo>
                <a:cubicBezTo>
                  <a:pt x="1692980" y="2012861"/>
                  <a:pt x="1683153" y="2052247"/>
                  <a:pt x="1670294" y="2104238"/>
                </a:cubicBezTo>
                <a:cubicBezTo>
                  <a:pt x="1657434" y="2156227"/>
                  <a:pt x="1644211" y="2208611"/>
                  <a:pt x="1630623" y="2261389"/>
                </a:cubicBezTo>
                <a:cubicBezTo>
                  <a:pt x="1617035" y="2314167"/>
                  <a:pt x="1596290" y="2390773"/>
                  <a:pt x="1568388" y="2491208"/>
                </a:cubicBezTo>
                <a:cubicBezTo>
                  <a:pt x="1540484" y="2591643"/>
                  <a:pt x="1502755" y="2671599"/>
                  <a:pt x="1455198" y="2731072"/>
                </a:cubicBezTo>
                <a:cubicBezTo>
                  <a:pt x="1407642" y="2790546"/>
                  <a:pt x="1349410" y="2820282"/>
                  <a:pt x="1280502" y="2820282"/>
                </a:cubicBezTo>
                <a:cubicBezTo>
                  <a:pt x="1249930" y="2820282"/>
                  <a:pt x="1224453" y="2806891"/>
                  <a:pt x="1204072" y="2780108"/>
                </a:cubicBezTo>
                <a:cubicBezTo>
                  <a:pt x="1183691" y="2753325"/>
                  <a:pt x="1173500" y="2721816"/>
                  <a:pt x="1173500" y="2685580"/>
                </a:cubicBezTo>
                <a:cubicBezTo>
                  <a:pt x="1173500" y="2657223"/>
                  <a:pt x="1180051" y="2632014"/>
                  <a:pt x="1193153" y="2609959"/>
                </a:cubicBezTo>
                <a:cubicBezTo>
                  <a:pt x="1206255" y="2587902"/>
                  <a:pt x="1223968" y="2576875"/>
                  <a:pt x="1246291" y="2576875"/>
                </a:cubicBezTo>
                <a:cubicBezTo>
                  <a:pt x="1264730" y="2576875"/>
                  <a:pt x="1280623" y="2586524"/>
                  <a:pt x="1293968" y="2605823"/>
                </a:cubicBezTo>
                <a:cubicBezTo>
                  <a:pt x="1307313" y="2625122"/>
                  <a:pt x="1313986" y="2648951"/>
                  <a:pt x="1313986" y="2677309"/>
                </a:cubicBezTo>
                <a:cubicBezTo>
                  <a:pt x="1313986" y="2719847"/>
                  <a:pt x="1301368" y="2747023"/>
                  <a:pt x="1276134" y="2758839"/>
                </a:cubicBezTo>
                <a:cubicBezTo>
                  <a:pt x="1263517" y="2761990"/>
                  <a:pt x="1254540" y="2764157"/>
                  <a:pt x="1249202" y="2765338"/>
                </a:cubicBezTo>
                <a:cubicBezTo>
                  <a:pt x="1243864" y="2766520"/>
                  <a:pt x="1241195" y="2771443"/>
                  <a:pt x="1241195" y="2780108"/>
                </a:cubicBezTo>
                <a:cubicBezTo>
                  <a:pt x="1241195" y="2787198"/>
                  <a:pt x="1243747" y="2792514"/>
                  <a:pt x="1248849" y="2796060"/>
                </a:cubicBezTo>
                <a:cubicBezTo>
                  <a:pt x="1253953" y="2799604"/>
                  <a:pt x="1261603" y="2801376"/>
                  <a:pt x="1271801" y="2801376"/>
                </a:cubicBezTo>
                <a:cubicBezTo>
                  <a:pt x="1297066" y="2801376"/>
                  <a:pt x="1320142" y="2783293"/>
                  <a:pt x="1341031" y="2747125"/>
                </a:cubicBezTo>
                <a:cubicBezTo>
                  <a:pt x="1361921" y="2710957"/>
                  <a:pt x="1379775" y="2669282"/>
                  <a:pt x="1394595" y="2622098"/>
                </a:cubicBezTo>
                <a:cubicBezTo>
                  <a:pt x="1409414" y="2574914"/>
                  <a:pt x="1428968" y="2505719"/>
                  <a:pt x="1453253" y="2414516"/>
                </a:cubicBezTo>
                <a:lnTo>
                  <a:pt x="1451070" y="2413335"/>
                </a:lnTo>
                <a:cubicBezTo>
                  <a:pt x="1432599" y="2460093"/>
                  <a:pt x="1413275" y="2495953"/>
                  <a:pt x="1393100" y="2520915"/>
                </a:cubicBezTo>
                <a:cubicBezTo>
                  <a:pt x="1372922" y="2545876"/>
                  <a:pt x="1348735" y="2558356"/>
                  <a:pt x="1320536" y="2558356"/>
                </a:cubicBezTo>
                <a:cubicBezTo>
                  <a:pt x="1298214" y="2558356"/>
                  <a:pt x="1278804" y="2547106"/>
                  <a:pt x="1262304" y="2524608"/>
                </a:cubicBezTo>
                <a:cubicBezTo>
                  <a:pt x="1245805" y="2502108"/>
                  <a:pt x="1237556" y="2467565"/>
                  <a:pt x="1237556" y="2420978"/>
                </a:cubicBezTo>
                <a:cubicBezTo>
                  <a:pt x="1237556" y="2399660"/>
                  <a:pt x="1240710" y="2375185"/>
                  <a:pt x="1247018" y="2347552"/>
                </a:cubicBezTo>
                <a:cubicBezTo>
                  <a:pt x="1253327" y="2319921"/>
                  <a:pt x="1260484" y="2292289"/>
                  <a:pt x="1268492" y="2264657"/>
                </a:cubicBezTo>
                <a:cubicBezTo>
                  <a:pt x="1276498" y="2237025"/>
                  <a:pt x="1290207" y="2193998"/>
                  <a:pt x="1309618" y="2135578"/>
                </a:cubicBezTo>
                <a:cubicBezTo>
                  <a:pt x="1329028" y="2077156"/>
                  <a:pt x="1338734" y="2042419"/>
                  <a:pt x="1338734" y="2031366"/>
                </a:cubicBezTo>
                <a:cubicBezTo>
                  <a:pt x="1338734" y="2025064"/>
                  <a:pt x="1337763" y="2020338"/>
                  <a:pt x="1335823" y="2017187"/>
                </a:cubicBezTo>
                <a:cubicBezTo>
                  <a:pt x="1333881" y="2014037"/>
                  <a:pt x="1330970" y="2012460"/>
                  <a:pt x="1327088" y="2012460"/>
                </a:cubicBezTo>
                <a:cubicBezTo>
                  <a:pt x="1314956" y="2012460"/>
                  <a:pt x="1302218" y="2025862"/>
                  <a:pt x="1288873" y="2052662"/>
                </a:cubicBezTo>
                <a:cubicBezTo>
                  <a:pt x="1275528" y="2079464"/>
                  <a:pt x="1263760" y="2105675"/>
                  <a:pt x="1253569" y="2131294"/>
                </a:cubicBezTo>
                <a:cubicBezTo>
                  <a:pt x="1243379" y="2156913"/>
                  <a:pt x="1235372" y="2177607"/>
                  <a:pt x="1229548" y="2193374"/>
                </a:cubicBezTo>
                <a:lnTo>
                  <a:pt x="1220086" y="2186248"/>
                </a:lnTo>
                <a:cubicBezTo>
                  <a:pt x="1247261" y="2113481"/>
                  <a:pt x="1270311" y="2059893"/>
                  <a:pt x="1289237" y="2025486"/>
                </a:cubicBezTo>
                <a:cubicBezTo>
                  <a:pt x="1308162" y="1991078"/>
                  <a:pt x="1335094" y="1973874"/>
                  <a:pt x="1370033" y="1973874"/>
                </a:cubicBezTo>
                <a:close/>
                <a:moveTo>
                  <a:pt x="3135561" y="1704859"/>
                </a:moveTo>
                <a:cubicBezTo>
                  <a:pt x="3129737" y="1726915"/>
                  <a:pt x="3110812" y="1800959"/>
                  <a:pt x="3078784" y="1926989"/>
                </a:cubicBezTo>
                <a:cubicBezTo>
                  <a:pt x="3046756" y="2053020"/>
                  <a:pt x="3014728" y="2180235"/>
                  <a:pt x="2982701" y="2308634"/>
                </a:cubicBezTo>
                <a:cubicBezTo>
                  <a:pt x="2950673" y="2437034"/>
                  <a:pt x="2932718" y="2509504"/>
                  <a:pt x="2928836" y="2526047"/>
                </a:cubicBezTo>
                <a:lnTo>
                  <a:pt x="2992892" y="2526065"/>
                </a:lnTo>
                <a:cubicBezTo>
                  <a:pt x="3057432" y="2526065"/>
                  <a:pt x="3115422" y="2452019"/>
                  <a:pt x="3166860" y="2303926"/>
                </a:cubicBezTo>
                <a:cubicBezTo>
                  <a:pt x="3218298" y="2155833"/>
                  <a:pt x="3244018" y="2010892"/>
                  <a:pt x="3244018" y="1869100"/>
                </a:cubicBezTo>
                <a:cubicBezTo>
                  <a:pt x="3244018" y="1825775"/>
                  <a:pt x="3237831" y="1789145"/>
                  <a:pt x="3225456" y="1759213"/>
                </a:cubicBezTo>
                <a:cubicBezTo>
                  <a:pt x="3213082" y="1729279"/>
                  <a:pt x="3199980" y="1712934"/>
                  <a:pt x="3186149" y="1710176"/>
                </a:cubicBezTo>
                <a:cubicBezTo>
                  <a:pt x="3172319" y="1707418"/>
                  <a:pt x="3162008" y="1705843"/>
                  <a:pt x="3155214" y="1705449"/>
                </a:cubicBezTo>
                <a:cubicBezTo>
                  <a:pt x="3148420" y="1705056"/>
                  <a:pt x="3141869" y="1704859"/>
                  <a:pt x="3135561" y="1704859"/>
                </a:cubicBezTo>
                <a:close/>
                <a:moveTo>
                  <a:pt x="466586" y="1704859"/>
                </a:moveTo>
                <a:cubicBezTo>
                  <a:pt x="460762" y="1726915"/>
                  <a:pt x="441837" y="1800959"/>
                  <a:pt x="409809" y="1926989"/>
                </a:cubicBezTo>
                <a:cubicBezTo>
                  <a:pt x="377782" y="2053020"/>
                  <a:pt x="345753" y="2180235"/>
                  <a:pt x="313725" y="2308634"/>
                </a:cubicBezTo>
                <a:cubicBezTo>
                  <a:pt x="281698" y="2437034"/>
                  <a:pt x="263743" y="2509504"/>
                  <a:pt x="259861" y="2526047"/>
                </a:cubicBezTo>
                <a:lnTo>
                  <a:pt x="323916" y="2526065"/>
                </a:lnTo>
                <a:cubicBezTo>
                  <a:pt x="388458" y="2526065"/>
                  <a:pt x="446447" y="2452019"/>
                  <a:pt x="497886" y="2303926"/>
                </a:cubicBezTo>
                <a:cubicBezTo>
                  <a:pt x="549324" y="2155833"/>
                  <a:pt x="575043" y="2010892"/>
                  <a:pt x="575043" y="1869100"/>
                </a:cubicBezTo>
                <a:cubicBezTo>
                  <a:pt x="575043" y="1825775"/>
                  <a:pt x="568856" y="1789145"/>
                  <a:pt x="556482" y="1759213"/>
                </a:cubicBezTo>
                <a:cubicBezTo>
                  <a:pt x="544107" y="1729279"/>
                  <a:pt x="531005" y="1712934"/>
                  <a:pt x="517175" y="1710176"/>
                </a:cubicBezTo>
                <a:cubicBezTo>
                  <a:pt x="503345" y="1707418"/>
                  <a:pt x="493033" y="1705843"/>
                  <a:pt x="486239" y="1705449"/>
                </a:cubicBezTo>
                <a:cubicBezTo>
                  <a:pt x="479445" y="1705056"/>
                  <a:pt x="472894" y="1704859"/>
                  <a:pt x="466586" y="1704859"/>
                </a:cubicBezTo>
                <a:close/>
                <a:moveTo>
                  <a:pt x="2022962" y="1689498"/>
                </a:moveTo>
                <a:cubicBezTo>
                  <a:pt x="2037035" y="1689498"/>
                  <a:pt x="2048681" y="1698951"/>
                  <a:pt x="2057901" y="1717857"/>
                </a:cubicBezTo>
                <a:cubicBezTo>
                  <a:pt x="2071489" y="1766696"/>
                  <a:pt x="2083863" y="1806673"/>
                  <a:pt x="2095025" y="1837788"/>
                </a:cubicBezTo>
                <a:cubicBezTo>
                  <a:pt x="2106186" y="1868904"/>
                  <a:pt x="2120743" y="1895096"/>
                  <a:pt x="2138699" y="1916364"/>
                </a:cubicBezTo>
                <a:lnTo>
                  <a:pt x="2132875" y="1928180"/>
                </a:lnTo>
                <a:cubicBezTo>
                  <a:pt x="2099877" y="1902973"/>
                  <a:pt x="2067122" y="1877766"/>
                  <a:pt x="2034608" y="1852558"/>
                </a:cubicBezTo>
                <a:cubicBezTo>
                  <a:pt x="2017624" y="1836803"/>
                  <a:pt x="2004885" y="1821640"/>
                  <a:pt x="1996393" y="1807067"/>
                </a:cubicBezTo>
                <a:cubicBezTo>
                  <a:pt x="1987902" y="1792493"/>
                  <a:pt x="1983655" y="1775361"/>
                  <a:pt x="1983655" y="1755668"/>
                </a:cubicBezTo>
                <a:cubicBezTo>
                  <a:pt x="1983655" y="1728885"/>
                  <a:pt x="1985111" y="1712934"/>
                  <a:pt x="1988023" y="1707813"/>
                </a:cubicBezTo>
                <a:cubicBezTo>
                  <a:pt x="1990934" y="1702693"/>
                  <a:pt x="1995666" y="1698360"/>
                  <a:pt x="2002217" y="1694816"/>
                </a:cubicBezTo>
                <a:cubicBezTo>
                  <a:pt x="2008768" y="1691271"/>
                  <a:pt x="2015683" y="1689498"/>
                  <a:pt x="2022962" y="1689498"/>
                </a:cubicBezTo>
                <a:close/>
                <a:moveTo>
                  <a:pt x="3140656" y="1682409"/>
                </a:moveTo>
                <a:cubicBezTo>
                  <a:pt x="3236253" y="1682409"/>
                  <a:pt x="3305526" y="1718644"/>
                  <a:pt x="3348472" y="1791116"/>
                </a:cubicBezTo>
                <a:cubicBezTo>
                  <a:pt x="3391418" y="1863587"/>
                  <a:pt x="3412891" y="1947873"/>
                  <a:pt x="3412891" y="2043976"/>
                </a:cubicBezTo>
                <a:cubicBezTo>
                  <a:pt x="3412891" y="2127476"/>
                  <a:pt x="3401730" y="2202704"/>
                  <a:pt x="3379407" y="2269659"/>
                </a:cubicBezTo>
                <a:cubicBezTo>
                  <a:pt x="3357086" y="2336616"/>
                  <a:pt x="3326513" y="2390970"/>
                  <a:pt x="3287692" y="2432720"/>
                </a:cubicBezTo>
                <a:cubicBezTo>
                  <a:pt x="3248870" y="2474469"/>
                  <a:pt x="3204954" y="2504206"/>
                  <a:pt x="3155941" y="2521930"/>
                </a:cubicBezTo>
                <a:cubicBezTo>
                  <a:pt x="3106930" y="2539654"/>
                  <a:pt x="3050638" y="2548516"/>
                  <a:pt x="2987068" y="2548516"/>
                </a:cubicBezTo>
                <a:lnTo>
                  <a:pt x="2668975" y="2546153"/>
                </a:lnTo>
                <a:lnTo>
                  <a:pt x="2668975" y="2527248"/>
                </a:lnTo>
                <a:lnTo>
                  <a:pt x="2709010" y="2522521"/>
                </a:lnTo>
                <a:cubicBezTo>
                  <a:pt x="2726964" y="2519370"/>
                  <a:pt x="2740188" y="2510114"/>
                  <a:pt x="2748680" y="2494754"/>
                </a:cubicBezTo>
                <a:cubicBezTo>
                  <a:pt x="2757172" y="2479393"/>
                  <a:pt x="2768698" y="2444733"/>
                  <a:pt x="2783256" y="2390773"/>
                </a:cubicBezTo>
                <a:cubicBezTo>
                  <a:pt x="2797814" y="2336814"/>
                  <a:pt x="2814919" y="2270448"/>
                  <a:pt x="2834573" y="2191675"/>
                </a:cubicBezTo>
                <a:cubicBezTo>
                  <a:pt x="2854226" y="2112902"/>
                  <a:pt x="2869634" y="2050278"/>
                  <a:pt x="2880794" y="2003801"/>
                </a:cubicBezTo>
                <a:cubicBezTo>
                  <a:pt x="2891956" y="1957326"/>
                  <a:pt x="2904209" y="1906321"/>
                  <a:pt x="2917554" y="1850786"/>
                </a:cubicBezTo>
                <a:cubicBezTo>
                  <a:pt x="2930899" y="1795251"/>
                  <a:pt x="2937571" y="1760000"/>
                  <a:pt x="2937571" y="1745033"/>
                </a:cubicBezTo>
                <a:cubicBezTo>
                  <a:pt x="2937571" y="1727703"/>
                  <a:pt x="2932233" y="1716478"/>
                  <a:pt x="2921557" y="1711358"/>
                </a:cubicBezTo>
                <a:cubicBezTo>
                  <a:pt x="2910882" y="1706237"/>
                  <a:pt x="2889529" y="1703678"/>
                  <a:pt x="2857502" y="1703678"/>
                </a:cubicBezTo>
                <a:lnTo>
                  <a:pt x="2857502" y="1684773"/>
                </a:lnTo>
                <a:close/>
                <a:moveTo>
                  <a:pt x="471681" y="1682409"/>
                </a:moveTo>
                <a:cubicBezTo>
                  <a:pt x="567278" y="1682409"/>
                  <a:pt x="636551" y="1718644"/>
                  <a:pt x="679497" y="1791116"/>
                </a:cubicBezTo>
                <a:cubicBezTo>
                  <a:pt x="722443" y="1863587"/>
                  <a:pt x="743916" y="1947873"/>
                  <a:pt x="743916" y="2043976"/>
                </a:cubicBezTo>
                <a:cubicBezTo>
                  <a:pt x="743916" y="2127476"/>
                  <a:pt x="732755" y="2202704"/>
                  <a:pt x="710433" y="2269659"/>
                </a:cubicBezTo>
                <a:cubicBezTo>
                  <a:pt x="688111" y="2336616"/>
                  <a:pt x="657539" y="2390970"/>
                  <a:pt x="618717" y="2432720"/>
                </a:cubicBezTo>
                <a:cubicBezTo>
                  <a:pt x="579896" y="2474469"/>
                  <a:pt x="535979" y="2504206"/>
                  <a:pt x="486967" y="2521930"/>
                </a:cubicBezTo>
                <a:cubicBezTo>
                  <a:pt x="437955" y="2539654"/>
                  <a:pt x="381664" y="2548516"/>
                  <a:pt x="318093" y="2548516"/>
                </a:cubicBezTo>
                <a:lnTo>
                  <a:pt x="0" y="2546153"/>
                </a:lnTo>
                <a:lnTo>
                  <a:pt x="0" y="2527248"/>
                </a:lnTo>
                <a:lnTo>
                  <a:pt x="40034" y="2522521"/>
                </a:lnTo>
                <a:cubicBezTo>
                  <a:pt x="57989" y="2519370"/>
                  <a:pt x="71213" y="2510114"/>
                  <a:pt x="79705" y="2494754"/>
                </a:cubicBezTo>
                <a:cubicBezTo>
                  <a:pt x="88197" y="2479393"/>
                  <a:pt x="99723" y="2444733"/>
                  <a:pt x="114281" y="2390773"/>
                </a:cubicBezTo>
                <a:cubicBezTo>
                  <a:pt x="128839" y="2336814"/>
                  <a:pt x="145944" y="2270448"/>
                  <a:pt x="165598" y="2191675"/>
                </a:cubicBezTo>
                <a:cubicBezTo>
                  <a:pt x="185251" y="2112902"/>
                  <a:pt x="200658" y="2050278"/>
                  <a:pt x="211819" y="2003801"/>
                </a:cubicBezTo>
                <a:cubicBezTo>
                  <a:pt x="222980" y="1957326"/>
                  <a:pt x="235234" y="1906321"/>
                  <a:pt x="248579" y="1850786"/>
                </a:cubicBezTo>
                <a:cubicBezTo>
                  <a:pt x="261924" y="1795251"/>
                  <a:pt x="268596" y="1760000"/>
                  <a:pt x="268596" y="1745033"/>
                </a:cubicBezTo>
                <a:cubicBezTo>
                  <a:pt x="268596" y="1727703"/>
                  <a:pt x="263258" y="1716478"/>
                  <a:pt x="252582" y="1711358"/>
                </a:cubicBezTo>
                <a:cubicBezTo>
                  <a:pt x="241906" y="1706237"/>
                  <a:pt x="220554" y="1703678"/>
                  <a:pt x="188527" y="1703678"/>
                </a:cubicBezTo>
                <a:lnTo>
                  <a:pt x="188527" y="1684773"/>
                </a:lnTo>
                <a:close/>
                <a:moveTo>
                  <a:pt x="4925036" y="1625663"/>
                </a:moveTo>
                <a:lnTo>
                  <a:pt x="4925036" y="1681600"/>
                </a:lnTo>
                <a:lnTo>
                  <a:pt x="4950436" y="1681600"/>
                </a:lnTo>
                <a:cubicBezTo>
                  <a:pt x="4960900" y="1681600"/>
                  <a:pt x="4969082" y="1679095"/>
                  <a:pt x="4974979" y="1674085"/>
                </a:cubicBezTo>
                <a:cubicBezTo>
                  <a:pt x="4980878" y="1669074"/>
                  <a:pt x="4983827" y="1662098"/>
                  <a:pt x="4983827" y="1653155"/>
                </a:cubicBezTo>
                <a:cubicBezTo>
                  <a:pt x="4983827" y="1644340"/>
                  <a:pt x="4980862" y="1637554"/>
                  <a:pt x="4974933" y="1632797"/>
                </a:cubicBezTo>
                <a:cubicBezTo>
                  <a:pt x="4969003" y="1628041"/>
                  <a:pt x="4960583" y="1625663"/>
                  <a:pt x="4949675" y="1625663"/>
                </a:cubicBezTo>
                <a:close/>
                <a:moveTo>
                  <a:pt x="4912288" y="1615389"/>
                </a:moveTo>
                <a:lnTo>
                  <a:pt x="4950911" y="1615389"/>
                </a:lnTo>
                <a:cubicBezTo>
                  <a:pt x="4965435" y="1615389"/>
                  <a:pt x="4976708" y="1618718"/>
                  <a:pt x="4984731" y="1625377"/>
                </a:cubicBezTo>
                <a:cubicBezTo>
                  <a:pt x="4992754" y="1632036"/>
                  <a:pt x="4996765" y="1641232"/>
                  <a:pt x="4996765" y="1652965"/>
                </a:cubicBezTo>
                <a:cubicBezTo>
                  <a:pt x="4996765" y="1662985"/>
                  <a:pt x="4993642" y="1671326"/>
                  <a:pt x="4987394" y="1677985"/>
                </a:cubicBezTo>
                <a:cubicBezTo>
                  <a:pt x="4981147" y="1684644"/>
                  <a:pt x="4972760" y="1688703"/>
                  <a:pt x="4962232" y="1690162"/>
                </a:cubicBezTo>
                <a:lnTo>
                  <a:pt x="5001236" y="1749428"/>
                </a:lnTo>
                <a:lnTo>
                  <a:pt x="4986110" y="1749428"/>
                </a:lnTo>
                <a:lnTo>
                  <a:pt x="4949295" y="1691684"/>
                </a:lnTo>
                <a:lnTo>
                  <a:pt x="4925036" y="1691684"/>
                </a:lnTo>
                <a:lnTo>
                  <a:pt x="4925036" y="1749428"/>
                </a:lnTo>
                <a:lnTo>
                  <a:pt x="4912288" y="1749428"/>
                </a:lnTo>
                <a:close/>
                <a:moveTo>
                  <a:pt x="4950674" y="1568510"/>
                </a:moveTo>
                <a:cubicBezTo>
                  <a:pt x="4887769" y="1568510"/>
                  <a:pt x="4836775" y="1619504"/>
                  <a:pt x="4836775" y="1682409"/>
                </a:cubicBezTo>
                <a:cubicBezTo>
                  <a:pt x="4836775" y="1745313"/>
                  <a:pt x="4887769" y="1796307"/>
                  <a:pt x="4950674" y="1796307"/>
                </a:cubicBezTo>
                <a:cubicBezTo>
                  <a:pt x="5013578" y="1796307"/>
                  <a:pt x="5064572" y="1745313"/>
                  <a:pt x="5064572" y="1682409"/>
                </a:cubicBezTo>
                <a:cubicBezTo>
                  <a:pt x="5064572" y="1619504"/>
                  <a:pt x="5013578" y="1568510"/>
                  <a:pt x="4950674" y="1568510"/>
                </a:cubicBezTo>
                <a:close/>
                <a:moveTo>
                  <a:pt x="4950674" y="1559664"/>
                </a:moveTo>
                <a:cubicBezTo>
                  <a:pt x="5018465" y="1559664"/>
                  <a:pt x="5073419" y="1614618"/>
                  <a:pt x="5073419" y="1682409"/>
                </a:cubicBezTo>
                <a:cubicBezTo>
                  <a:pt x="5073419" y="1750199"/>
                  <a:pt x="5018465" y="1805153"/>
                  <a:pt x="4950674" y="1805153"/>
                </a:cubicBezTo>
                <a:cubicBezTo>
                  <a:pt x="4882884" y="1805153"/>
                  <a:pt x="4827930" y="1750199"/>
                  <a:pt x="4827930" y="1682409"/>
                </a:cubicBezTo>
                <a:cubicBezTo>
                  <a:pt x="4827930" y="1614618"/>
                  <a:pt x="4882884" y="1559664"/>
                  <a:pt x="4950674" y="1559664"/>
                </a:cubicBezTo>
                <a:close/>
                <a:moveTo>
                  <a:pt x="1119591" y="1360121"/>
                </a:moveTo>
                <a:cubicBezTo>
                  <a:pt x="1109098" y="1363618"/>
                  <a:pt x="1096262" y="1366390"/>
                  <a:pt x="1081082" y="1368436"/>
                </a:cubicBezTo>
                <a:cubicBezTo>
                  <a:pt x="1065901" y="1370483"/>
                  <a:pt x="1058311" y="1376901"/>
                  <a:pt x="1058311" y="1387691"/>
                </a:cubicBezTo>
                <a:cubicBezTo>
                  <a:pt x="1058311" y="1393123"/>
                  <a:pt x="1060357" y="1397607"/>
                  <a:pt x="1064450" y="1401141"/>
                </a:cubicBezTo>
                <a:cubicBezTo>
                  <a:pt x="1068543" y="1404676"/>
                  <a:pt x="1074421" y="1406443"/>
                  <a:pt x="1082086" y="1406443"/>
                </a:cubicBezTo>
                <a:cubicBezTo>
                  <a:pt x="1091983" y="1406443"/>
                  <a:pt x="1100708" y="1403485"/>
                  <a:pt x="1108261" y="1397570"/>
                </a:cubicBezTo>
                <a:cubicBezTo>
                  <a:pt x="1115814" y="1391654"/>
                  <a:pt x="1119591" y="1381589"/>
                  <a:pt x="1119591" y="1367376"/>
                </a:cubicBezTo>
                <a:close/>
                <a:moveTo>
                  <a:pt x="1997565" y="1314803"/>
                </a:moveTo>
                <a:cubicBezTo>
                  <a:pt x="1988115" y="1314803"/>
                  <a:pt x="1980338" y="1317965"/>
                  <a:pt x="1974236" y="1324290"/>
                </a:cubicBezTo>
                <a:cubicBezTo>
                  <a:pt x="1968134" y="1330616"/>
                  <a:pt x="1964600" y="1338801"/>
                  <a:pt x="1963632" y="1348847"/>
                </a:cubicBezTo>
                <a:lnTo>
                  <a:pt x="2030605" y="1348847"/>
                </a:lnTo>
                <a:cubicBezTo>
                  <a:pt x="2029787" y="1336792"/>
                  <a:pt x="2026047" y="1328104"/>
                  <a:pt x="2019387" y="1322783"/>
                </a:cubicBezTo>
                <a:cubicBezTo>
                  <a:pt x="2012727" y="1317463"/>
                  <a:pt x="2005453" y="1314803"/>
                  <a:pt x="1997565" y="1314803"/>
                </a:cubicBezTo>
                <a:close/>
                <a:moveTo>
                  <a:pt x="1748911" y="1314803"/>
                </a:moveTo>
                <a:cubicBezTo>
                  <a:pt x="1738716" y="1314803"/>
                  <a:pt x="1730344" y="1318616"/>
                  <a:pt x="1723796" y="1326244"/>
                </a:cubicBezTo>
                <a:cubicBezTo>
                  <a:pt x="1717247" y="1333871"/>
                  <a:pt x="1713973" y="1345238"/>
                  <a:pt x="1713973" y="1360344"/>
                </a:cubicBezTo>
                <a:cubicBezTo>
                  <a:pt x="1713973" y="1375376"/>
                  <a:pt x="1717303" y="1386705"/>
                  <a:pt x="1723963" y="1394333"/>
                </a:cubicBezTo>
                <a:cubicBezTo>
                  <a:pt x="1730623" y="1401960"/>
                  <a:pt x="1738939" y="1405774"/>
                  <a:pt x="1748911" y="1405774"/>
                </a:cubicBezTo>
                <a:cubicBezTo>
                  <a:pt x="1760370" y="1405774"/>
                  <a:pt x="1769077" y="1401532"/>
                  <a:pt x="1775030" y="1393049"/>
                </a:cubicBezTo>
                <a:cubicBezTo>
                  <a:pt x="1780983" y="1384566"/>
                  <a:pt x="1783960" y="1373404"/>
                  <a:pt x="1783960" y="1359563"/>
                </a:cubicBezTo>
                <a:cubicBezTo>
                  <a:pt x="1783960" y="1344754"/>
                  <a:pt x="1780592" y="1333592"/>
                  <a:pt x="1773858" y="1326076"/>
                </a:cubicBezTo>
                <a:cubicBezTo>
                  <a:pt x="1767123" y="1318560"/>
                  <a:pt x="1758808" y="1314803"/>
                  <a:pt x="1748911" y="1314803"/>
                </a:cubicBezTo>
                <a:close/>
                <a:moveTo>
                  <a:pt x="1621960" y="1314803"/>
                </a:moveTo>
                <a:cubicBezTo>
                  <a:pt x="1611542" y="1314803"/>
                  <a:pt x="1603673" y="1318988"/>
                  <a:pt x="1598352" y="1327360"/>
                </a:cubicBezTo>
                <a:cubicBezTo>
                  <a:pt x="1593032" y="1335731"/>
                  <a:pt x="1590371" y="1346726"/>
                  <a:pt x="1590371" y="1360344"/>
                </a:cubicBezTo>
                <a:cubicBezTo>
                  <a:pt x="1590371" y="1370167"/>
                  <a:pt x="1591804" y="1378482"/>
                  <a:pt x="1594669" y="1385291"/>
                </a:cubicBezTo>
                <a:cubicBezTo>
                  <a:pt x="1597534" y="1392100"/>
                  <a:pt x="1601534" y="1397216"/>
                  <a:pt x="1606668" y="1400639"/>
                </a:cubicBezTo>
                <a:cubicBezTo>
                  <a:pt x="1611803" y="1404062"/>
                  <a:pt x="1617198" y="1405774"/>
                  <a:pt x="1622853" y="1405774"/>
                </a:cubicBezTo>
                <a:cubicBezTo>
                  <a:pt x="1631634" y="1405774"/>
                  <a:pt x="1639075" y="1402165"/>
                  <a:pt x="1645177" y="1394947"/>
                </a:cubicBezTo>
                <a:cubicBezTo>
                  <a:pt x="1651279" y="1387728"/>
                  <a:pt x="1654330" y="1376789"/>
                  <a:pt x="1654330" y="1362130"/>
                </a:cubicBezTo>
                <a:cubicBezTo>
                  <a:pt x="1654330" y="1347694"/>
                  <a:pt x="1651540" y="1336197"/>
                  <a:pt x="1645959" y="1327639"/>
                </a:cubicBezTo>
                <a:cubicBezTo>
                  <a:pt x="1640378" y="1319081"/>
                  <a:pt x="1632378" y="1314803"/>
                  <a:pt x="1621960" y="1314803"/>
                </a:cubicBezTo>
                <a:close/>
                <a:moveTo>
                  <a:pt x="964735" y="1314803"/>
                </a:moveTo>
                <a:cubicBezTo>
                  <a:pt x="954317" y="1314803"/>
                  <a:pt x="946448" y="1318988"/>
                  <a:pt x="941127" y="1327360"/>
                </a:cubicBezTo>
                <a:cubicBezTo>
                  <a:pt x="935807" y="1335731"/>
                  <a:pt x="933146" y="1346726"/>
                  <a:pt x="933146" y="1360344"/>
                </a:cubicBezTo>
                <a:cubicBezTo>
                  <a:pt x="933146" y="1370167"/>
                  <a:pt x="934579" y="1378482"/>
                  <a:pt x="937444" y="1385291"/>
                </a:cubicBezTo>
                <a:cubicBezTo>
                  <a:pt x="940309" y="1392100"/>
                  <a:pt x="944308" y="1397216"/>
                  <a:pt x="949443" y="1400639"/>
                </a:cubicBezTo>
                <a:cubicBezTo>
                  <a:pt x="954578" y="1404062"/>
                  <a:pt x="959973" y="1405774"/>
                  <a:pt x="965628" y="1405774"/>
                </a:cubicBezTo>
                <a:cubicBezTo>
                  <a:pt x="974409" y="1405774"/>
                  <a:pt x="981850" y="1402165"/>
                  <a:pt x="987952" y="1394947"/>
                </a:cubicBezTo>
                <a:cubicBezTo>
                  <a:pt x="994054" y="1387728"/>
                  <a:pt x="997105" y="1376789"/>
                  <a:pt x="997105" y="1362130"/>
                </a:cubicBezTo>
                <a:cubicBezTo>
                  <a:pt x="997105" y="1347694"/>
                  <a:pt x="994315" y="1336197"/>
                  <a:pt x="988734" y="1327639"/>
                </a:cubicBezTo>
                <a:cubicBezTo>
                  <a:pt x="983153" y="1319081"/>
                  <a:pt x="975153" y="1314803"/>
                  <a:pt x="964735" y="1314803"/>
                </a:cubicBezTo>
                <a:close/>
                <a:moveTo>
                  <a:pt x="778365" y="1314803"/>
                </a:moveTo>
                <a:cubicBezTo>
                  <a:pt x="768915" y="1314803"/>
                  <a:pt x="761138" y="1317965"/>
                  <a:pt x="755036" y="1324290"/>
                </a:cubicBezTo>
                <a:cubicBezTo>
                  <a:pt x="748934" y="1330616"/>
                  <a:pt x="745400" y="1338801"/>
                  <a:pt x="744432" y="1348847"/>
                </a:cubicBezTo>
                <a:lnTo>
                  <a:pt x="811405" y="1348847"/>
                </a:lnTo>
                <a:cubicBezTo>
                  <a:pt x="810586" y="1336792"/>
                  <a:pt x="806847" y="1328104"/>
                  <a:pt x="800187" y="1322783"/>
                </a:cubicBezTo>
                <a:cubicBezTo>
                  <a:pt x="793527" y="1317463"/>
                  <a:pt x="786253" y="1314803"/>
                  <a:pt x="778365" y="1314803"/>
                </a:cubicBezTo>
                <a:close/>
                <a:moveTo>
                  <a:pt x="1348265" y="1301073"/>
                </a:moveTo>
                <a:lnTo>
                  <a:pt x="1368357" y="1301073"/>
                </a:lnTo>
                <a:lnTo>
                  <a:pt x="1368357" y="1419503"/>
                </a:lnTo>
                <a:lnTo>
                  <a:pt x="1348265" y="1419503"/>
                </a:lnTo>
                <a:close/>
                <a:moveTo>
                  <a:pt x="1155682" y="1301073"/>
                </a:moveTo>
                <a:lnTo>
                  <a:pt x="1177336" y="1301073"/>
                </a:lnTo>
                <a:lnTo>
                  <a:pt x="1205241" y="1378650"/>
                </a:lnTo>
                <a:cubicBezTo>
                  <a:pt x="1206879" y="1383412"/>
                  <a:pt x="1208627" y="1389551"/>
                  <a:pt x="1210488" y="1397067"/>
                </a:cubicBezTo>
                <a:lnTo>
                  <a:pt x="1210934" y="1397067"/>
                </a:lnTo>
                <a:cubicBezTo>
                  <a:pt x="1212794" y="1388435"/>
                  <a:pt x="1215176" y="1380213"/>
                  <a:pt x="1218078" y="1372399"/>
                </a:cubicBezTo>
                <a:lnTo>
                  <a:pt x="1244086" y="1301073"/>
                </a:lnTo>
                <a:lnTo>
                  <a:pt x="1264512" y="1301073"/>
                </a:lnTo>
                <a:lnTo>
                  <a:pt x="1219194" y="1421512"/>
                </a:lnTo>
                <a:cubicBezTo>
                  <a:pt x="1219120" y="1421661"/>
                  <a:pt x="1219045" y="1421922"/>
                  <a:pt x="1218971" y="1422294"/>
                </a:cubicBezTo>
                <a:cubicBezTo>
                  <a:pt x="1214655" y="1435688"/>
                  <a:pt x="1209613" y="1446571"/>
                  <a:pt x="1203846" y="1454943"/>
                </a:cubicBezTo>
                <a:cubicBezTo>
                  <a:pt x="1198079" y="1463314"/>
                  <a:pt x="1189875" y="1467500"/>
                  <a:pt x="1179234" y="1467500"/>
                </a:cubicBezTo>
                <a:cubicBezTo>
                  <a:pt x="1175662" y="1467500"/>
                  <a:pt x="1171309" y="1466756"/>
                  <a:pt x="1166174" y="1465268"/>
                </a:cubicBezTo>
                <a:lnTo>
                  <a:pt x="1164165" y="1446292"/>
                </a:lnTo>
                <a:cubicBezTo>
                  <a:pt x="1168034" y="1447483"/>
                  <a:pt x="1171829" y="1448078"/>
                  <a:pt x="1175550" y="1448078"/>
                </a:cubicBezTo>
                <a:cubicBezTo>
                  <a:pt x="1182992" y="1448078"/>
                  <a:pt x="1188145" y="1446032"/>
                  <a:pt x="1191010" y="1441939"/>
                </a:cubicBezTo>
                <a:cubicBezTo>
                  <a:pt x="1193875" y="1437846"/>
                  <a:pt x="1197093" y="1430442"/>
                  <a:pt x="1200665" y="1419726"/>
                </a:cubicBezTo>
                <a:close/>
                <a:moveTo>
                  <a:pt x="1997565" y="1298394"/>
                </a:moveTo>
                <a:cubicBezTo>
                  <a:pt x="2006197" y="1298394"/>
                  <a:pt x="2014513" y="1300292"/>
                  <a:pt x="2022513" y="1304087"/>
                </a:cubicBezTo>
                <a:cubicBezTo>
                  <a:pt x="2030512" y="1307882"/>
                  <a:pt x="2037302" y="1314337"/>
                  <a:pt x="2042883" y="1323453"/>
                </a:cubicBezTo>
                <a:cubicBezTo>
                  <a:pt x="2048464" y="1332569"/>
                  <a:pt x="2051255" y="1346540"/>
                  <a:pt x="2051255" y="1365367"/>
                </a:cubicBezTo>
                <a:lnTo>
                  <a:pt x="1962516" y="1365367"/>
                </a:lnTo>
                <a:cubicBezTo>
                  <a:pt x="1963335" y="1378464"/>
                  <a:pt x="1967074" y="1388472"/>
                  <a:pt x="1973734" y="1395393"/>
                </a:cubicBezTo>
                <a:cubicBezTo>
                  <a:pt x="1980394" y="1402313"/>
                  <a:pt x="1988710" y="1405774"/>
                  <a:pt x="1998681" y="1405774"/>
                </a:cubicBezTo>
                <a:cubicBezTo>
                  <a:pt x="2006346" y="1405774"/>
                  <a:pt x="2012783" y="1403746"/>
                  <a:pt x="2017992" y="1399690"/>
                </a:cubicBezTo>
                <a:cubicBezTo>
                  <a:pt x="2023201" y="1395635"/>
                  <a:pt x="2027182" y="1389514"/>
                  <a:pt x="2029935" y="1381329"/>
                </a:cubicBezTo>
                <a:lnTo>
                  <a:pt x="2050585" y="1383896"/>
                </a:lnTo>
                <a:cubicBezTo>
                  <a:pt x="2047237" y="1396249"/>
                  <a:pt x="2041097" y="1405737"/>
                  <a:pt x="2032168" y="1412359"/>
                </a:cubicBezTo>
                <a:cubicBezTo>
                  <a:pt x="2023238" y="1418982"/>
                  <a:pt x="2012076" y="1422294"/>
                  <a:pt x="1998681" y="1422294"/>
                </a:cubicBezTo>
                <a:cubicBezTo>
                  <a:pt x="1980896" y="1422294"/>
                  <a:pt x="1967000" y="1416843"/>
                  <a:pt x="1956991" y="1405941"/>
                </a:cubicBezTo>
                <a:cubicBezTo>
                  <a:pt x="1946982" y="1395040"/>
                  <a:pt x="1941978" y="1380138"/>
                  <a:pt x="1941978" y="1361237"/>
                </a:cubicBezTo>
                <a:cubicBezTo>
                  <a:pt x="1941978" y="1342559"/>
                  <a:pt x="1946833" y="1327416"/>
                  <a:pt x="1956544" y="1315807"/>
                </a:cubicBezTo>
                <a:cubicBezTo>
                  <a:pt x="1966256" y="1304199"/>
                  <a:pt x="1979929" y="1298394"/>
                  <a:pt x="1997565" y="1298394"/>
                </a:cubicBezTo>
                <a:close/>
                <a:moveTo>
                  <a:pt x="1880549" y="1298394"/>
                </a:moveTo>
                <a:cubicBezTo>
                  <a:pt x="1886800" y="1298394"/>
                  <a:pt x="1892976" y="1299510"/>
                  <a:pt x="1899078" y="1301743"/>
                </a:cubicBezTo>
                <a:cubicBezTo>
                  <a:pt x="1905180" y="1303975"/>
                  <a:pt x="1909961" y="1307324"/>
                  <a:pt x="1913422" y="1311789"/>
                </a:cubicBezTo>
                <a:cubicBezTo>
                  <a:pt x="1916882" y="1316254"/>
                  <a:pt x="1919058" y="1321016"/>
                  <a:pt x="1919951" y="1326076"/>
                </a:cubicBezTo>
                <a:cubicBezTo>
                  <a:pt x="1920844" y="1331136"/>
                  <a:pt x="1921291" y="1337983"/>
                  <a:pt x="1921291" y="1346615"/>
                </a:cubicBezTo>
                <a:lnTo>
                  <a:pt x="1921291" y="1419503"/>
                </a:lnTo>
                <a:lnTo>
                  <a:pt x="1901087" y="1419503"/>
                </a:lnTo>
                <a:lnTo>
                  <a:pt x="1901087" y="1347508"/>
                </a:lnTo>
                <a:cubicBezTo>
                  <a:pt x="1901087" y="1335378"/>
                  <a:pt x="1898911" y="1327044"/>
                  <a:pt x="1894558" y="1322504"/>
                </a:cubicBezTo>
                <a:cubicBezTo>
                  <a:pt x="1890204" y="1317965"/>
                  <a:pt x="1884158" y="1315696"/>
                  <a:pt x="1876419" y="1315696"/>
                </a:cubicBezTo>
                <a:cubicBezTo>
                  <a:pt x="1870466" y="1315696"/>
                  <a:pt x="1864829" y="1317147"/>
                  <a:pt x="1859509" y="1320049"/>
                </a:cubicBezTo>
                <a:cubicBezTo>
                  <a:pt x="1854188" y="1322951"/>
                  <a:pt x="1850411" y="1327044"/>
                  <a:pt x="1848179" y="1332327"/>
                </a:cubicBezTo>
                <a:cubicBezTo>
                  <a:pt x="1845947" y="1337610"/>
                  <a:pt x="1844830" y="1345089"/>
                  <a:pt x="1844830" y="1354763"/>
                </a:cubicBezTo>
                <a:lnTo>
                  <a:pt x="1844830" y="1419503"/>
                </a:lnTo>
                <a:lnTo>
                  <a:pt x="1824739" y="1419503"/>
                </a:lnTo>
                <a:lnTo>
                  <a:pt x="1824739" y="1301073"/>
                </a:lnTo>
                <a:lnTo>
                  <a:pt x="1842821" y="1301073"/>
                </a:lnTo>
                <a:lnTo>
                  <a:pt x="1842821" y="1317816"/>
                </a:lnTo>
                <a:lnTo>
                  <a:pt x="1843268" y="1317816"/>
                </a:lnTo>
                <a:cubicBezTo>
                  <a:pt x="1847509" y="1311342"/>
                  <a:pt x="1852737" y="1306487"/>
                  <a:pt x="1858950" y="1303250"/>
                </a:cubicBezTo>
                <a:cubicBezTo>
                  <a:pt x="1865164" y="1300013"/>
                  <a:pt x="1872364" y="1298394"/>
                  <a:pt x="1880549" y="1298394"/>
                </a:cubicBezTo>
                <a:close/>
                <a:moveTo>
                  <a:pt x="1748911" y="1298394"/>
                </a:moveTo>
                <a:cubicBezTo>
                  <a:pt x="1764910" y="1298394"/>
                  <a:pt x="1778174" y="1303603"/>
                  <a:pt x="1788704" y="1314021"/>
                </a:cubicBezTo>
                <a:cubicBezTo>
                  <a:pt x="1799233" y="1324439"/>
                  <a:pt x="1804498" y="1339248"/>
                  <a:pt x="1804498" y="1358446"/>
                </a:cubicBezTo>
                <a:cubicBezTo>
                  <a:pt x="1804498" y="1381738"/>
                  <a:pt x="1798805" y="1398202"/>
                  <a:pt x="1787420" y="1407839"/>
                </a:cubicBezTo>
                <a:cubicBezTo>
                  <a:pt x="1776035" y="1417475"/>
                  <a:pt x="1763198" y="1422294"/>
                  <a:pt x="1748911" y="1422294"/>
                </a:cubicBezTo>
                <a:cubicBezTo>
                  <a:pt x="1733953" y="1422294"/>
                  <a:pt x="1720968" y="1417345"/>
                  <a:pt x="1709955" y="1407448"/>
                </a:cubicBezTo>
                <a:cubicBezTo>
                  <a:pt x="1698942" y="1397551"/>
                  <a:pt x="1693435" y="1381850"/>
                  <a:pt x="1693435" y="1360344"/>
                </a:cubicBezTo>
                <a:cubicBezTo>
                  <a:pt x="1693435" y="1339508"/>
                  <a:pt x="1698756" y="1323974"/>
                  <a:pt x="1709397" y="1313742"/>
                </a:cubicBezTo>
                <a:cubicBezTo>
                  <a:pt x="1720038" y="1303510"/>
                  <a:pt x="1733209" y="1298394"/>
                  <a:pt x="1748911" y="1298394"/>
                </a:cubicBezTo>
                <a:close/>
                <a:moveTo>
                  <a:pt x="1434511" y="1298394"/>
                </a:moveTo>
                <a:cubicBezTo>
                  <a:pt x="1448650" y="1298394"/>
                  <a:pt x="1459645" y="1301166"/>
                  <a:pt x="1467495" y="1306710"/>
                </a:cubicBezTo>
                <a:cubicBezTo>
                  <a:pt x="1475346" y="1312254"/>
                  <a:pt x="1480053" y="1320532"/>
                  <a:pt x="1481615" y="1331546"/>
                </a:cubicBezTo>
                <a:lnTo>
                  <a:pt x="1461970" y="1334225"/>
                </a:lnTo>
                <a:cubicBezTo>
                  <a:pt x="1461077" y="1327751"/>
                  <a:pt x="1458454" y="1322895"/>
                  <a:pt x="1454101" y="1319658"/>
                </a:cubicBezTo>
                <a:cubicBezTo>
                  <a:pt x="1449747" y="1316421"/>
                  <a:pt x="1443701" y="1314803"/>
                  <a:pt x="1435962" y="1314803"/>
                </a:cubicBezTo>
                <a:cubicBezTo>
                  <a:pt x="1428298" y="1314803"/>
                  <a:pt x="1422103" y="1316105"/>
                  <a:pt x="1417377" y="1318709"/>
                </a:cubicBezTo>
                <a:cubicBezTo>
                  <a:pt x="1412652" y="1321314"/>
                  <a:pt x="1410289" y="1325109"/>
                  <a:pt x="1410289" y="1330095"/>
                </a:cubicBezTo>
                <a:cubicBezTo>
                  <a:pt x="1410289" y="1334783"/>
                  <a:pt x="1412168" y="1338131"/>
                  <a:pt x="1415926" y="1340141"/>
                </a:cubicBezTo>
                <a:cubicBezTo>
                  <a:pt x="1419684" y="1342150"/>
                  <a:pt x="1427107" y="1344605"/>
                  <a:pt x="1438195" y="1347508"/>
                </a:cubicBezTo>
                <a:cubicBezTo>
                  <a:pt x="1450696" y="1350707"/>
                  <a:pt x="1460054" y="1353535"/>
                  <a:pt x="1466267" y="1355991"/>
                </a:cubicBezTo>
                <a:cubicBezTo>
                  <a:pt x="1472481" y="1358446"/>
                  <a:pt x="1477318" y="1361888"/>
                  <a:pt x="1480778" y="1366316"/>
                </a:cubicBezTo>
                <a:cubicBezTo>
                  <a:pt x="1484238" y="1370743"/>
                  <a:pt x="1485969" y="1376901"/>
                  <a:pt x="1485969" y="1384789"/>
                </a:cubicBezTo>
                <a:cubicBezTo>
                  <a:pt x="1485969" y="1395356"/>
                  <a:pt x="1481653" y="1404248"/>
                  <a:pt x="1473021" y="1411466"/>
                </a:cubicBezTo>
                <a:cubicBezTo>
                  <a:pt x="1464388" y="1418685"/>
                  <a:pt x="1452854" y="1422294"/>
                  <a:pt x="1438418" y="1422294"/>
                </a:cubicBezTo>
                <a:cubicBezTo>
                  <a:pt x="1423386" y="1422294"/>
                  <a:pt x="1411647" y="1419112"/>
                  <a:pt x="1403201" y="1412750"/>
                </a:cubicBezTo>
                <a:cubicBezTo>
                  <a:pt x="1394755" y="1406388"/>
                  <a:pt x="1389565" y="1396844"/>
                  <a:pt x="1387630" y="1384119"/>
                </a:cubicBezTo>
                <a:lnTo>
                  <a:pt x="1407610" y="1381105"/>
                </a:lnTo>
                <a:cubicBezTo>
                  <a:pt x="1408652" y="1389365"/>
                  <a:pt x="1411722" y="1395542"/>
                  <a:pt x="1416819" y="1399635"/>
                </a:cubicBezTo>
                <a:cubicBezTo>
                  <a:pt x="1421917" y="1403727"/>
                  <a:pt x="1429042" y="1405774"/>
                  <a:pt x="1438195" y="1405774"/>
                </a:cubicBezTo>
                <a:cubicBezTo>
                  <a:pt x="1446976" y="1405774"/>
                  <a:pt x="1453710" y="1403932"/>
                  <a:pt x="1458398" y="1400249"/>
                </a:cubicBezTo>
                <a:cubicBezTo>
                  <a:pt x="1463086" y="1396565"/>
                  <a:pt x="1465430" y="1392082"/>
                  <a:pt x="1465430" y="1386798"/>
                </a:cubicBezTo>
                <a:cubicBezTo>
                  <a:pt x="1465430" y="1383226"/>
                  <a:pt x="1464351" y="1380361"/>
                  <a:pt x="1462193" y="1378203"/>
                </a:cubicBezTo>
                <a:cubicBezTo>
                  <a:pt x="1460035" y="1376045"/>
                  <a:pt x="1457338" y="1374427"/>
                  <a:pt x="1454101" y="1373348"/>
                </a:cubicBezTo>
                <a:cubicBezTo>
                  <a:pt x="1450864" y="1372269"/>
                  <a:pt x="1443590" y="1370353"/>
                  <a:pt x="1432279" y="1367599"/>
                </a:cubicBezTo>
                <a:cubicBezTo>
                  <a:pt x="1415461" y="1363581"/>
                  <a:pt x="1404355" y="1358707"/>
                  <a:pt x="1398960" y="1352977"/>
                </a:cubicBezTo>
                <a:cubicBezTo>
                  <a:pt x="1393565" y="1347247"/>
                  <a:pt x="1390867" y="1340401"/>
                  <a:pt x="1390867" y="1332439"/>
                </a:cubicBezTo>
                <a:cubicBezTo>
                  <a:pt x="1390867" y="1322542"/>
                  <a:pt x="1394811" y="1314393"/>
                  <a:pt x="1402699" y="1307994"/>
                </a:cubicBezTo>
                <a:cubicBezTo>
                  <a:pt x="1410587" y="1301594"/>
                  <a:pt x="1421191" y="1298394"/>
                  <a:pt x="1434511" y="1298394"/>
                </a:cubicBezTo>
                <a:close/>
                <a:moveTo>
                  <a:pt x="1093806" y="1298394"/>
                </a:moveTo>
                <a:cubicBezTo>
                  <a:pt x="1108019" y="1298394"/>
                  <a:pt x="1118456" y="1300496"/>
                  <a:pt x="1125116" y="1304701"/>
                </a:cubicBezTo>
                <a:cubicBezTo>
                  <a:pt x="1131776" y="1308905"/>
                  <a:pt x="1135869" y="1313984"/>
                  <a:pt x="1137394" y="1319937"/>
                </a:cubicBezTo>
                <a:cubicBezTo>
                  <a:pt x="1138920" y="1325890"/>
                  <a:pt x="1139683" y="1333555"/>
                  <a:pt x="1139683" y="1342931"/>
                </a:cubicBezTo>
                <a:lnTo>
                  <a:pt x="1139683" y="1369943"/>
                </a:lnTo>
                <a:cubicBezTo>
                  <a:pt x="1139683" y="1386389"/>
                  <a:pt x="1139999" y="1397421"/>
                  <a:pt x="1140631" y="1403039"/>
                </a:cubicBezTo>
                <a:cubicBezTo>
                  <a:pt x="1141264" y="1408657"/>
                  <a:pt x="1143106" y="1414145"/>
                  <a:pt x="1146157" y="1419503"/>
                </a:cubicBezTo>
                <a:lnTo>
                  <a:pt x="1125060" y="1419503"/>
                </a:lnTo>
                <a:cubicBezTo>
                  <a:pt x="1123125" y="1415782"/>
                  <a:pt x="1121749" y="1410908"/>
                  <a:pt x="1120930" y="1404881"/>
                </a:cubicBezTo>
                <a:cubicBezTo>
                  <a:pt x="1107461" y="1416489"/>
                  <a:pt x="1092913" y="1422294"/>
                  <a:pt x="1077286" y="1422294"/>
                </a:cubicBezTo>
                <a:cubicBezTo>
                  <a:pt x="1064785" y="1422294"/>
                  <a:pt x="1054925" y="1419168"/>
                  <a:pt x="1047707" y="1412917"/>
                </a:cubicBezTo>
                <a:cubicBezTo>
                  <a:pt x="1040489" y="1406667"/>
                  <a:pt x="1036880" y="1398407"/>
                  <a:pt x="1036880" y="1388138"/>
                </a:cubicBezTo>
                <a:cubicBezTo>
                  <a:pt x="1036880" y="1378315"/>
                  <a:pt x="1040358" y="1370222"/>
                  <a:pt x="1047316" y="1363860"/>
                </a:cubicBezTo>
                <a:cubicBezTo>
                  <a:pt x="1054274" y="1357498"/>
                  <a:pt x="1066348" y="1353275"/>
                  <a:pt x="1083537" y="1351191"/>
                </a:cubicBezTo>
                <a:lnTo>
                  <a:pt x="1102290" y="1348400"/>
                </a:lnTo>
                <a:cubicBezTo>
                  <a:pt x="1109284" y="1347284"/>
                  <a:pt x="1115052" y="1345908"/>
                  <a:pt x="1119591" y="1344271"/>
                </a:cubicBezTo>
                <a:cubicBezTo>
                  <a:pt x="1119591" y="1338243"/>
                  <a:pt x="1119405" y="1333983"/>
                  <a:pt x="1119033" y="1331490"/>
                </a:cubicBezTo>
                <a:cubicBezTo>
                  <a:pt x="1118661" y="1328997"/>
                  <a:pt x="1117563" y="1326411"/>
                  <a:pt x="1115740" y="1323732"/>
                </a:cubicBezTo>
                <a:cubicBezTo>
                  <a:pt x="1113917" y="1321053"/>
                  <a:pt x="1110996" y="1318895"/>
                  <a:pt x="1106978" y="1317258"/>
                </a:cubicBezTo>
                <a:cubicBezTo>
                  <a:pt x="1102959" y="1315621"/>
                  <a:pt x="1097564" y="1314803"/>
                  <a:pt x="1090793" y="1314803"/>
                </a:cubicBezTo>
                <a:cubicBezTo>
                  <a:pt x="1082161" y="1314803"/>
                  <a:pt x="1075333" y="1316402"/>
                  <a:pt x="1070310" y="1319602"/>
                </a:cubicBezTo>
                <a:cubicBezTo>
                  <a:pt x="1065287" y="1322802"/>
                  <a:pt x="1061846" y="1328755"/>
                  <a:pt x="1059985" y="1337462"/>
                </a:cubicBezTo>
                <a:lnTo>
                  <a:pt x="1040340" y="1334894"/>
                </a:lnTo>
                <a:cubicBezTo>
                  <a:pt x="1042498" y="1322765"/>
                  <a:pt x="1048042" y="1313649"/>
                  <a:pt x="1056971" y="1307547"/>
                </a:cubicBezTo>
                <a:cubicBezTo>
                  <a:pt x="1065901" y="1301445"/>
                  <a:pt x="1078179" y="1298394"/>
                  <a:pt x="1093806" y="1298394"/>
                </a:cubicBezTo>
                <a:close/>
                <a:moveTo>
                  <a:pt x="778365" y="1298394"/>
                </a:moveTo>
                <a:cubicBezTo>
                  <a:pt x="786997" y="1298394"/>
                  <a:pt x="795313" y="1300292"/>
                  <a:pt x="803312" y="1304087"/>
                </a:cubicBezTo>
                <a:cubicBezTo>
                  <a:pt x="811312" y="1307882"/>
                  <a:pt x="818102" y="1314337"/>
                  <a:pt x="823683" y="1323453"/>
                </a:cubicBezTo>
                <a:cubicBezTo>
                  <a:pt x="829264" y="1332569"/>
                  <a:pt x="832055" y="1346540"/>
                  <a:pt x="832055" y="1365367"/>
                </a:cubicBezTo>
                <a:lnTo>
                  <a:pt x="743316" y="1365367"/>
                </a:lnTo>
                <a:cubicBezTo>
                  <a:pt x="744135" y="1378464"/>
                  <a:pt x="747874" y="1388472"/>
                  <a:pt x="754534" y="1395393"/>
                </a:cubicBezTo>
                <a:cubicBezTo>
                  <a:pt x="761194" y="1402313"/>
                  <a:pt x="769510" y="1405774"/>
                  <a:pt x="779481" y="1405774"/>
                </a:cubicBezTo>
                <a:cubicBezTo>
                  <a:pt x="787146" y="1405774"/>
                  <a:pt x="793583" y="1403746"/>
                  <a:pt x="798792" y="1399690"/>
                </a:cubicBezTo>
                <a:cubicBezTo>
                  <a:pt x="804001" y="1395635"/>
                  <a:pt x="807982" y="1389514"/>
                  <a:pt x="810735" y="1381329"/>
                </a:cubicBezTo>
                <a:lnTo>
                  <a:pt x="831385" y="1383896"/>
                </a:lnTo>
                <a:cubicBezTo>
                  <a:pt x="828037" y="1396249"/>
                  <a:pt x="821897" y="1405737"/>
                  <a:pt x="812968" y="1412359"/>
                </a:cubicBezTo>
                <a:cubicBezTo>
                  <a:pt x="804038" y="1418982"/>
                  <a:pt x="792876" y="1422294"/>
                  <a:pt x="779481" y="1422294"/>
                </a:cubicBezTo>
                <a:cubicBezTo>
                  <a:pt x="761696" y="1422294"/>
                  <a:pt x="747800" y="1416843"/>
                  <a:pt x="737791" y="1405941"/>
                </a:cubicBezTo>
                <a:cubicBezTo>
                  <a:pt x="727782" y="1395040"/>
                  <a:pt x="722778" y="1380138"/>
                  <a:pt x="722778" y="1361237"/>
                </a:cubicBezTo>
                <a:cubicBezTo>
                  <a:pt x="722778" y="1342559"/>
                  <a:pt x="727633" y="1327416"/>
                  <a:pt x="737344" y="1315807"/>
                </a:cubicBezTo>
                <a:cubicBezTo>
                  <a:pt x="747055" y="1304199"/>
                  <a:pt x="760729" y="1298394"/>
                  <a:pt x="778365" y="1298394"/>
                </a:cubicBezTo>
                <a:close/>
                <a:moveTo>
                  <a:pt x="561969" y="1259438"/>
                </a:moveTo>
                <a:lnTo>
                  <a:pt x="561969" y="1301073"/>
                </a:lnTo>
                <a:lnTo>
                  <a:pt x="582061" y="1301073"/>
                </a:lnTo>
                <a:lnTo>
                  <a:pt x="582061" y="1316588"/>
                </a:lnTo>
                <a:lnTo>
                  <a:pt x="561969" y="1316588"/>
                </a:lnTo>
                <a:lnTo>
                  <a:pt x="561969" y="1385905"/>
                </a:lnTo>
                <a:cubicBezTo>
                  <a:pt x="561969" y="1391858"/>
                  <a:pt x="562583" y="1396081"/>
                  <a:pt x="563811" y="1398574"/>
                </a:cubicBezTo>
                <a:cubicBezTo>
                  <a:pt x="565039" y="1401067"/>
                  <a:pt x="568145" y="1402313"/>
                  <a:pt x="573131" y="1402313"/>
                </a:cubicBezTo>
                <a:cubicBezTo>
                  <a:pt x="576033" y="1402313"/>
                  <a:pt x="579010" y="1402016"/>
                  <a:pt x="582061" y="1401421"/>
                </a:cubicBezTo>
                <a:lnTo>
                  <a:pt x="584851" y="1419280"/>
                </a:lnTo>
                <a:cubicBezTo>
                  <a:pt x="578898" y="1420471"/>
                  <a:pt x="573875" y="1421066"/>
                  <a:pt x="569783" y="1421066"/>
                </a:cubicBezTo>
                <a:cubicBezTo>
                  <a:pt x="561002" y="1421066"/>
                  <a:pt x="554602" y="1419522"/>
                  <a:pt x="550584" y="1416434"/>
                </a:cubicBezTo>
                <a:cubicBezTo>
                  <a:pt x="546565" y="1413345"/>
                  <a:pt x="544110" y="1409420"/>
                  <a:pt x="543217" y="1404658"/>
                </a:cubicBezTo>
                <a:cubicBezTo>
                  <a:pt x="542324" y="1399895"/>
                  <a:pt x="541877" y="1393272"/>
                  <a:pt x="541877" y="1384789"/>
                </a:cubicBezTo>
                <a:lnTo>
                  <a:pt x="541877" y="1316588"/>
                </a:lnTo>
                <a:lnTo>
                  <a:pt x="527255" y="1316588"/>
                </a:lnTo>
                <a:lnTo>
                  <a:pt x="527255" y="1301073"/>
                </a:lnTo>
                <a:lnTo>
                  <a:pt x="541877" y="1301073"/>
                </a:lnTo>
                <a:lnTo>
                  <a:pt x="541877" y="1271605"/>
                </a:lnTo>
                <a:close/>
                <a:moveTo>
                  <a:pt x="1652544" y="1255867"/>
                </a:moveTo>
                <a:lnTo>
                  <a:pt x="1672636" y="1255867"/>
                </a:lnTo>
                <a:lnTo>
                  <a:pt x="1672636" y="1419503"/>
                </a:lnTo>
                <a:lnTo>
                  <a:pt x="1653884" y="1419503"/>
                </a:lnTo>
                <a:lnTo>
                  <a:pt x="1653884" y="1404434"/>
                </a:lnTo>
                <a:lnTo>
                  <a:pt x="1653437" y="1404434"/>
                </a:lnTo>
                <a:cubicBezTo>
                  <a:pt x="1646219" y="1416341"/>
                  <a:pt x="1635318" y="1422294"/>
                  <a:pt x="1620732" y="1422294"/>
                </a:cubicBezTo>
                <a:cubicBezTo>
                  <a:pt x="1606222" y="1422294"/>
                  <a:pt x="1594111" y="1416545"/>
                  <a:pt x="1584400" y="1405048"/>
                </a:cubicBezTo>
                <a:cubicBezTo>
                  <a:pt x="1574689" y="1393551"/>
                  <a:pt x="1569833" y="1378650"/>
                  <a:pt x="1569833" y="1360344"/>
                </a:cubicBezTo>
                <a:cubicBezTo>
                  <a:pt x="1569833" y="1341220"/>
                  <a:pt x="1574410" y="1326113"/>
                  <a:pt x="1583563" y="1315026"/>
                </a:cubicBezTo>
                <a:cubicBezTo>
                  <a:pt x="1592716" y="1303938"/>
                  <a:pt x="1604808" y="1298394"/>
                  <a:pt x="1619839" y="1298394"/>
                </a:cubicBezTo>
                <a:cubicBezTo>
                  <a:pt x="1633978" y="1298394"/>
                  <a:pt x="1644731" y="1303789"/>
                  <a:pt x="1652098" y="1314579"/>
                </a:cubicBezTo>
                <a:lnTo>
                  <a:pt x="1652544" y="1314579"/>
                </a:lnTo>
                <a:close/>
                <a:moveTo>
                  <a:pt x="1348265" y="1255867"/>
                </a:moveTo>
                <a:lnTo>
                  <a:pt x="1368357" y="1255867"/>
                </a:lnTo>
                <a:lnTo>
                  <a:pt x="1368357" y="1278637"/>
                </a:lnTo>
                <a:lnTo>
                  <a:pt x="1348265" y="1278637"/>
                </a:lnTo>
                <a:close/>
                <a:moveTo>
                  <a:pt x="995319" y="1255867"/>
                </a:moveTo>
                <a:lnTo>
                  <a:pt x="1015411" y="1255867"/>
                </a:lnTo>
                <a:lnTo>
                  <a:pt x="1015411" y="1419503"/>
                </a:lnTo>
                <a:lnTo>
                  <a:pt x="996659" y="1419503"/>
                </a:lnTo>
                <a:lnTo>
                  <a:pt x="996659" y="1404434"/>
                </a:lnTo>
                <a:lnTo>
                  <a:pt x="996212" y="1404434"/>
                </a:lnTo>
                <a:cubicBezTo>
                  <a:pt x="988994" y="1416341"/>
                  <a:pt x="978092" y="1422294"/>
                  <a:pt x="963507" y="1422294"/>
                </a:cubicBezTo>
                <a:cubicBezTo>
                  <a:pt x="948997" y="1422294"/>
                  <a:pt x="936886" y="1416545"/>
                  <a:pt x="927175" y="1405048"/>
                </a:cubicBezTo>
                <a:cubicBezTo>
                  <a:pt x="917464" y="1393551"/>
                  <a:pt x="912608" y="1378650"/>
                  <a:pt x="912608" y="1360344"/>
                </a:cubicBezTo>
                <a:cubicBezTo>
                  <a:pt x="912608" y="1341220"/>
                  <a:pt x="917185" y="1326113"/>
                  <a:pt x="926337" y="1315026"/>
                </a:cubicBezTo>
                <a:cubicBezTo>
                  <a:pt x="935490" y="1303938"/>
                  <a:pt x="947583" y="1298394"/>
                  <a:pt x="962614" y="1298394"/>
                </a:cubicBezTo>
                <a:cubicBezTo>
                  <a:pt x="976753" y="1298394"/>
                  <a:pt x="987506" y="1303789"/>
                  <a:pt x="994873" y="1314579"/>
                </a:cubicBezTo>
                <a:lnTo>
                  <a:pt x="995319" y="1314579"/>
                </a:lnTo>
                <a:close/>
                <a:moveTo>
                  <a:pt x="605315" y="1255867"/>
                </a:moveTo>
                <a:lnTo>
                  <a:pt x="625407" y="1255867"/>
                </a:lnTo>
                <a:lnTo>
                  <a:pt x="625407" y="1314579"/>
                </a:lnTo>
                <a:cubicBezTo>
                  <a:pt x="634932" y="1303789"/>
                  <a:pt x="646838" y="1298394"/>
                  <a:pt x="661126" y="1298394"/>
                </a:cubicBezTo>
                <a:cubicBezTo>
                  <a:pt x="668790" y="1298394"/>
                  <a:pt x="676120" y="1299957"/>
                  <a:pt x="683115" y="1303082"/>
                </a:cubicBezTo>
                <a:cubicBezTo>
                  <a:pt x="690110" y="1306208"/>
                  <a:pt x="695021" y="1311007"/>
                  <a:pt x="697849" y="1317481"/>
                </a:cubicBezTo>
                <a:cubicBezTo>
                  <a:pt x="700677" y="1323955"/>
                  <a:pt x="702091" y="1332960"/>
                  <a:pt x="702091" y="1344494"/>
                </a:cubicBezTo>
                <a:lnTo>
                  <a:pt x="702091" y="1419503"/>
                </a:lnTo>
                <a:lnTo>
                  <a:pt x="681887" y="1419503"/>
                </a:lnTo>
                <a:lnTo>
                  <a:pt x="681887" y="1344717"/>
                </a:lnTo>
                <a:cubicBezTo>
                  <a:pt x="681887" y="1335043"/>
                  <a:pt x="679804" y="1327788"/>
                  <a:pt x="675637" y="1322951"/>
                </a:cubicBezTo>
                <a:cubicBezTo>
                  <a:pt x="671469" y="1318114"/>
                  <a:pt x="665256" y="1315696"/>
                  <a:pt x="656996" y="1315696"/>
                </a:cubicBezTo>
                <a:cubicBezTo>
                  <a:pt x="648810" y="1315696"/>
                  <a:pt x="641499" y="1318542"/>
                  <a:pt x="635062" y="1324235"/>
                </a:cubicBezTo>
                <a:cubicBezTo>
                  <a:pt x="628625" y="1329927"/>
                  <a:pt x="625407" y="1340103"/>
                  <a:pt x="625407" y="1354763"/>
                </a:cubicBezTo>
                <a:lnTo>
                  <a:pt x="625407" y="1419503"/>
                </a:lnTo>
                <a:lnTo>
                  <a:pt x="605315" y="1419503"/>
                </a:lnTo>
                <a:close/>
                <a:moveTo>
                  <a:pt x="353833" y="1255867"/>
                </a:moveTo>
                <a:lnTo>
                  <a:pt x="375599" y="1255867"/>
                </a:lnTo>
                <a:lnTo>
                  <a:pt x="375599" y="1419503"/>
                </a:lnTo>
                <a:lnTo>
                  <a:pt x="353833" y="1419503"/>
                </a:lnTo>
                <a:close/>
                <a:moveTo>
                  <a:pt x="451873" y="1253076"/>
                </a:moveTo>
                <a:cubicBezTo>
                  <a:pt x="457827" y="1253076"/>
                  <a:pt x="464077" y="1253746"/>
                  <a:pt x="470626" y="1255085"/>
                </a:cubicBezTo>
                <a:lnTo>
                  <a:pt x="467612" y="1272721"/>
                </a:lnTo>
                <a:cubicBezTo>
                  <a:pt x="463594" y="1271977"/>
                  <a:pt x="459650" y="1271605"/>
                  <a:pt x="455780" y="1271605"/>
                </a:cubicBezTo>
                <a:cubicBezTo>
                  <a:pt x="450943" y="1271605"/>
                  <a:pt x="446981" y="1272628"/>
                  <a:pt x="443893" y="1274675"/>
                </a:cubicBezTo>
                <a:cubicBezTo>
                  <a:pt x="440804" y="1276721"/>
                  <a:pt x="439260" y="1281800"/>
                  <a:pt x="439260" y="1289911"/>
                </a:cubicBezTo>
                <a:lnTo>
                  <a:pt x="439260" y="1301073"/>
                </a:lnTo>
                <a:lnTo>
                  <a:pt x="462143" y="1301073"/>
                </a:lnTo>
                <a:lnTo>
                  <a:pt x="462143" y="1316588"/>
                </a:lnTo>
                <a:lnTo>
                  <a:pt x="439260" y="1316588"/>
                </a:lnTo>
                <a:lnTo>
                  <a:pt x="439260" y="1419503"/>
                </a:lnTo>
                <a:lnTo>
                  <a:pt x="419168" y="1419503"/>
                </a:lnTo>
                <a:lnTo>
                  <a:pt x="419168" y="1316588"/>
                </a:lnTo>
                <a:lnTo>
                  <a:pt x="401309" y="1316588"/>
                </a:lnTo>
                <a:lnTo>
                  <a:pt x="401309" y="1301073"/>
                </a:lnTo>
                <a:lnTo>
                  <a:pt x="419168" y="1301073"/>
                </a:lnTo>
                <a:lnTo>
                  <a:pt x="419168" y="1288237"/>
                </a:lnTo>
                <a:cubicBezTo>
                  <a:pt x="419168" y="1282284"/>
                  <a:pt x="419727" y="1276889"/>
                  <a:pt x="420843" y="1272052"/>
                </a:cubicBezTo>
                <a:cubicBezTo>
                  <a:pt x="421959" y="1267215"/>
                  <a:pt x="424917" y="1262843"/>
                  <a:pt x="429717" y="1258936"/>
                </a:cubicBezTo>
                <a:cubicBezTo>
                  <a:pt x="434516" y="1255029"/>
                  <a:pt x="441902" y="1253076"/>
                  <a:pt x="451873" y="1253076"/>
                </a:cubicBezTo>
                <a:close/>
                <a:moveTo>
                  <a:pt x="2016227" y="392116"/>
                </a:moveTo>
                <a:cubicBezTo>
                  <a:pt x="2004786" y="392116"/>
                  <a:pt x="1993344" y="403559"/>
                  <a:pt x="1981903" y="426442"/>
                </a:cubicBezTo>
                <a:cubicBezTo>
                  <a:pt x="1970462" y="449325"/>
                  <a:pt x="1958240" y="481265"/>
                  <a:pt x="1945239" y="522261"/>
                </a:cubicBezTo>
                <a:cubicBezTo>
                  <a:pt x="1932237" y="563256"/>
                  <a:pt x="1921186" y="600678"/>
                  <a:pt x="1912085" y="634530"/>
                </a:cubicBezTo>
                <a:cubicBezTo>
                  <a:pt x="1902984" y="668380"/>
                  <a:pt x="1895574" y="699130"/>
                  <a:pt x="1889853" y="726779"/>
                </a:cubicBezTo>
                <a:cubicBezTo>
                  <a:pt x="1926257" y="719149"/>
                  <a:pt x="1959281" y="681726"/>
                  <a:pt x="1988924" y="614510"/>
                </a:cubicBezTo>
                <a:cubicBezTo>
                  <a:pt x="2018567" y="547295"/>
                  <a:pt x="2033389" y="487946"/>
                  <a:pt x="2033389" y="436462"/>
                </a:cubicBezTo>
                <a:cubicBezTo>
                  <a:pt x="2033389" y="422159"/>
                  <a:pt x="2032348" y="411193"/>
                  <a:pt x="2030268" y="403562"/>
                </a:cubicBezTo>
                <a:cubicBezTo>
                  <a:pt x="2028188" y="395931"/>
                  <a:pt x="2023507" y="392116"/>
                  <a:pt x="2016227" y="392116"/>
                </a:cubicBezTo>
                <a:close/>
                <a:moveTo>
                  <a:pt x="2012094" y="367698"/>
                </a:moveTo>
                <a:cubicBezTo>
                  <a:pt x="2048043" y="367698"/>
                  <a:pt x="2077481" y="382781"/>
                  <a:pt x="2100408" y="412943"/>
                </a:cubicBezTo>
                <a:cubicBezTo>
                  <a:pt x="2123335" y="443105"/>
                  <a:pt x="2134799" y="477816"/>
                  <a:pt x="2134799" y="517076"/>
                </a:cubicBezTo>
                <a:cubicBezTo>
                  <a:pt x="2134799" y="592722"/>
                  <a:pt x="2110806" y="649457"/>
                  <a:pt x="2062818" y="687280"/>
                </a:cubicBezTo>
                <a:cubicBezTo>
                  <a:pt x="2014831" y="725104"/>
                  <a:pt x="1956408" y="744015"/>
                  <a:pt x="1887550" y="744015"/>
                </a:cubicBezTo>
                <a:cubicBezTo>
                  <a:pt x="1884420" y="762179"/>
                  <a:pt x="1881552" y="785848"/>
                  <a:pt x="1878944" y="815024"/>
                </a:cubicBezTo>
                <a:cubicBezTo>
                  <a:pt x="1876336" y="844199"/>
                  <a:pt x="1875032" y="868347"/>
                  <a:pt x="1875032" y="887468"/>
                </a:cubicBezTo>
                <a:cubicBezTo>
                  <a:pt x="1875032" y="941030"/>
                  <a:pt x="1879068" y="978809"/>
                  <a:pt x="1887141" y="1000803"/>
                </a:cubicBezTo>
                <a:cubicBezTo>
                  <a:pt x="1895214" y="1022797"/>
                  <a:pt x="1907064" y="1033793"/>
                  <a:pt x="1922690" y="1033793"/>
                </a:cubicBezTo>
                <a:cubicBezTo>
                  <a:pt x="1934667" y="1033793"/>
                  <a:pt x="1945343" y="1031168"/>
                  <a:pt x="1954716" y="1025917"/>
                </a:cubicBezTo>
                <a:cubicBezTo>
                  <a:pt x="1964089" y="1020664"/>
                  <a:pt x="1975027" y="1011354"/>
                  <a:pt x="1987528" y="997987"/>
                </a:cubicBezTo>
                <a:cubicBezTo>
                  <a:pt x="2000029" y="984618"/>
                  <a:pt x="2013181" y="965044"/>
                  <a:pt x="2026983" y="939266"/>
                </a:cubicBezTo>
                <a:cubicBezTo>
                  <a:pt x="2040785" y="913487"/>
                  <a:pt x="2051854" y="888186"/>
                  <a:pt x="2060192" y="863364"/>
                </a:cubicBezTo>
                <a:lnTo>
                  <a:pt x="2071125" y="877750"/>
                </a:lnTo>
                <a:cubicBezTo>
                  <a:pt x="2049250" y="934306"/>
                  <a:pt x="2023467" y="981753"/>
                  <a:pt x="1993774" y="1020092"/>
                </a:cubicBezTo>
                <a:cubicBezTo>
                  <a:pt x="1964083" y="1058432"/>
                  <a:pt x="1928142" y="1077602"/>
                  <a:pt x="1885953" y="1077602"/>
                </a:cubicBezTo>
                <a:cubicBezTo>
                  <a:pt x="1847469" y="1077602"/>
                  <a:pt x="1811455" y="1056285"/>
                  <a:pt x="1777912" y="1013651"/>
                </a:cubicBezTo>
                <a:cubicBezTo>
                  <a:pt x="1744367" y="971018"/>
                  <a:pt x="1727596" y="908504"/>
                  <a:pt x="1727596" y="826110"/>
                </a:cubicBezTo>
                <a:cubicBezTo>
                  <a:pt x="1727596" y="711145"/>
                  <a:pt x="1755864" y="606001"/>
                  <a:pt x="1812399" y="510680"/>
                </a:cubicBezTo>
                <a:cubicBezTo>
                  <a:pt x="1868935" y="415359"/>
                  <a:pt x="1935500" y="367698"/>
                  <a:pt x="2012094" y="367698"/>
                </a:cubicBezTo>
                <a:close/>
                <a:moveTo>
                  <a:pt x="2288800" y="367340"/>
                </a:moveTo>
                <a:cubicBezTo>
                  <a:pt x="2313762" y="367340"/>
                  <a:pt x="2333395" y="381489"/>
                  <a:pt x="2347697" y="409790"/>
                </a:cubicBezTo>
                <a:cubicBezTo>
                  <a:pt x="2361998" y="438089"/>
                  <a:pt x="2369148" y="477659"/>
                  <a:pt x="2369148" y="528499"/>
                </a:cubicBezTo>
                <a:cubicBezTo>
                  <a:pt x="2369148" y="551511"/>
                  <a:pt x="2367978" y="572371"/>
                  <a:pt x="2365638" y="591080"/>
                </a:cubicBezTo>
                <a:cubicBezTo>
                  <a:pt x="2363298" y="609790"/>
                  <a:pt x="2361348" y="624898"/>
                  <a:pt x="2359788" y="636404"/>
                </a:cubicBezTo>
                <a:cubicBezTo>
                  <a:pt x="2383190" y="550075"/>
                  <a:pt x="2405682" y="483648"/>
                  <a:pt x="2427264" y="437125"/>
                </a:cubicBezTo>
                <a:cubicBezTo>
                  <a:pt x="2448847" y="390602"/>
                  <a:pt x="2479140" y="367340"/>
                  <a:pt x="2518144" y="367340"/>
                </a:cubicBezTo>
                <a:cubicBezTo>
                  <a:pt x="2542587" y="367340"/>
                  <a:pt x="2563520" y="381464"/>
                  <a:pt x="2580941" y="409712"/>
                </a:cubicBezTo>
                <a:cubicBezTo>
                  <a:pt x="2598363" y="437959"/>
                  <a:pt x="2607073" y="480331"/>
                  <a:pt x="2607073" y="536826"/>
                </a:cubicBezTo>
                <a:cubicBezTo>
                  <a:pt x="2607073" y="562679"/>
                  <a:pt x="2604214" y="590209"/>
                  <a:pt x="2598493" y="619414"/>
                </a:cubicBezTo>
                <a:cubicBezTo>
                  <a:pt x="2592772" y="648620"/>
                  <a:pt x="2585752" y="679979"/>
                  <a:pt x="2577430" y="713493"/>
                </a:cubicBezTo>
                <a:cubicBezTo>
                  <a:pt x="2569110" y="747007"/>
                  <a:pt x="2554288" y="801587"/>
                  <a:pt x="2532966" y="877234"/>
                </a:cubicBezTo>
                <a:cubicBezTo>
                  <a:pt x="2511644" y="952880"/>
                  <a:pt x="2500982" y="997407"/>
                  <a:pt x="2500982" y="1010812"/>
                </a:cubicBezTo>
                <a:cubicBezTo>
                  <a:pt x="2500982" y="1018473"/>
                  <a:pt x="2502022" y="1024217"/>
                  <a:pt x="2504103" y="1028048"/>
                </a:cubicBezTo>
                <a:cubicBezTo>
                  <a:pt x="2506183" y="1031878"/>
                  <a:pt x="2509304" y="1033793"/>
                  <a:pt x="2513464" y="1033793"/>
                </a:cubicBezTo>
                <a:cubicBezTo>
                  <a:pt x="2518665" y="1033793"/>
                  <a:pt x="2525685" y="1028056"/>
                  <a:pt x="2534526" y="1016580"/>
                </a:cubicBezTo>
                <a:cubicBezTo>
                  <a:pt x="2543367" y="1005104"/>
                  <a:pt x="2555458" y="983583"/>
                  <a:pt x="2570800" y="952013"/>
                </a:cubicBezTo>
                <a:cubicBezTo>
                  <a:pt x="2586142" y="920444"/>
                  <a:pt x="2602393" y="873097"/>
                  <a:pt x="2619555" y="809974"/>
                </a:cubicBezTo>
                <a:lnTo>
                  <a:pt x="2629696" y="820050"/>
                </a:lnTo>
                <a:cubicBezTo>
                  <a:pt x="2605774" y="898704"/>
                  <a:pt x="2582761" y="961293"/>
                  <a:pt x="2560659" y="1007817"/>
                </a:cubicBezTo>
                <a:cubicBezTo>
                  <a:pt x="2538557" y="1054340"/>
                  <a:pt x="2507483" y="1077602"/>
                  <a:pt x="2467439" y="1077602"/>
                </a:cubicBezTo>
                <a:cubicBezTo>
                  <a:pt x="2439876" y="1077602"/>
                  <a:pt x="2419074" y="1062280"/>
                  <a:pt x="2405032" y="1031639"/>
                </a:cubicBezTo>
                <a:cubicBezTo>
                  <a:pt x="2390991" y="1000998"/>
                  <a:pt x="2383970" y="963174"/>
                  <a:pt x="2383970" y="918169"/>
                </a:cubicBezTo>
                <a:cubicBezTo>
                  <a:pt x="2383970" y="887528"/>
                  <a:pt x="2385790" y="862631"/>
                  <a:pt x="2389431" y="843480"/>
                </a:cubicBezTo>
                <a:cubicBezTo>
                  <a:pt x="2393071" y="824329"/>
                  <a:pt x="2404122" y="780283"/>
                  <a:pt x="2422584" y="711339"/>
                </a:cubicBezTo>
                <a:cubicBezTo>
                  <a:pt x="2441046" y="642395"/>
                  <a:pt x="2456257" y="585900"/>
                  <a:pt x="2468219" y="541852"/>
                </a:cubicBezTo>
                <a:cubicBezTo>
                  <a:pt x="2480180" y="497806"/>
                  <a:pt x="2486160" y="463333"/>
                  <a:pt x="2486160" y="438438"/>
                </a:cubicBezTo>
                <a:cubicBezTo>
                  <a:pt x="2486160" y="428863"/>
                  <a:pt x="2485120" y="421920"/>
                  <a:pt x="2483041" y="417611"/>
                </a:cubicBezTo>
                <a:cubicBezTo>
                  <a:pt x="2480961" y="413302"/>
                  <a:pt x="2477580" y="411147"/>
                  <a:pt x="2472900" y="411147"/>
                </a:cubicBezTo>
                <a:cubicBezTo>
                  <a:pt x="2466658" y="411147"/>
                  <a:pt x="2458728" y="418326"/>
                  <a:pt x="2449106" y="432681"/>
                </a:cubicBezTo>
                <a:cubicBezTo>
                  <a:pt x="2439486" y="447037"/>
                  <a:pt x="2428175" y="470006"/>
                  <a:pt x="2415173" y="501591"/>
                </a:cubicBezTo>
                <a:cubicBezTo>
                  <a:pt x="2402172" y="533175"/>
                  <a:pt x="2388650" y="576243"/>
                  <a:pt x="2374609" y="630793"/>
                </a:cubicBezTo>
                <a:lnTo>
                  <a:pt x="2261497" y="1062879"/>
                </a:lnTo>
                <a:lnTo>
                  <a:pt x="2109381" y="1062879"/>
                </a:lnTo>
                <a:lnTo>
                  <a:pt x="2241995" y="517390"/>
                </a:lnTo>
                <a:cubicBezTo>
                  <a:pt x="2245116" y="503027"/>
                  <a:pt x="2248756" y="486996"/>
                  <a:pt x="2252916" y="469296"/>
                </a:cubicBezTo>
                <a:cubicBezTo>
                  <a:pt x="2257077" y="451597"/>
                  <a:pt x="2259157" y="438917"/>
                  <a:pt x="2259157" y="431256"/>
                </a:cubicBezTo>
                <a:cubicBezTo>
                  <a:pt x="2259157" y="424554"/>
                  <a:pt x="2258377" y="419766"/>
                  <a:pt x="2256817" y="416893"/>
                </a:cubicBezTo>
                <a:cubicBezTo>
                  <a:pt x="2255257" y="414020"/>
                  <a:pt x="2252916" y="412583"/>
                  <a:pt x="2249796" y="412583"/>
                </a:cubicBezTo>
                <a:cubicBezTo>
                  <a:pt x="2242515" y="412583"/>
                  <a:pt x="2234194" y="418561"/>
                  <a:pt x="2224833" y="430515"/>
                </a:cubicBezTo>
                <a:cubicBezTo>
                  <a:pt x="2215473" y="442470"/>
                  <a:pt x="2206241" y="458012"/>
                  <a:pt x="2197140" y="477139"/>
                </a:cubicBezTo>
                <a:cubicBezTo>
                  <a:pt x="2188039" y="496268"/>
                  <a:pt x="2178159" y="520417"/>
                  <a:pt x="2167497" y="549585"/>
                </a:cubicBezTo>
                <a:cubicBezTo>
                  <a:pt x="2156837" y="578753"/>
                  <a:pt x="2146305" y="609121"/>
                  <a:pt x="2135904" y="640690"/>
                </a:cubicBezTo>
                <a:lnTo>
                  <a:pt x="2125763" y="632050"/>
                </a:lnTo>
                <a:cubicBezTo>
                  <a:pt x="2150725" y="551495"/>
                  <a:pt x="2175298" y="487239"/>
                  <a:pt x="2199480" y="439280"/>
                </a:cubicBezTo>
                <a:cubicBezTo>
                  <a:pt x="2223663" y="391319"/>
                  <a:pt x="2253437" y="367340"/>
                  <a:pt x="2288800" y="367340"/>
                </a:cubicBezTo>
                <a:close/>
                <a:moveTo>
                  <a:pt x="1346590" y="15800"/>
                </a:moveTo>
                <a:lnTo>
                  <a:pt x="1576715" y="15800"/>
                </a:lnTo>
                <a:lnTo>
                  <a:pt x="1468283" y="495531"/>
                </a:lnTo>
                <a:cubicBezTo>
                  <a:pt x="1488565" y="452442"/>
                  <a:pt x="1505598" y="420365"/>
                  <a:pt x="1519379" y="399297"/>
                </a:cubicBezTo>
                <a:cubicBezTo>
                  <a:pt x="1533161" y="378232"/>
                  <a:pt x="1554872" y="367698"/>
                  <a:pt x="1584516" y="367698"/>
                </a:cubicBezTo>
                <a:cubicBezTo>
                  <a:pt x="1609998" y="367698"/>
                  <a:pt x="1632751" y="382061"/>
                  <a:pt x="1652773" y="410789"/>
                </a:cubicBezTo>
                <a:cubicBezTo>
                  <a:pt x="1672795" y="439516"/>
                  <a:pt x="1682806" y="482604"/>
                  <a:pt x="1682806" y="540058"/>
                </a:cubicBezTo>
                <a:cubicBezTo>
                  <a:pt x="1682806" y="572614"/>
                  <a:pt x="1680856" y="598468"/>
                  <a:pt x="1676955" y="617619"/>
                </a:cubicBezTo>
                <a:cubicBezTo>
                  <a:pt x="1673055" y="636770"/>
                  <a:pt x="1664344" y="672678"/>
                  <a:pt x="1650823" y="725343"/>
                </a:cubicBezTo>
                <a:cubicBezTo>
                  <a:pt x="1637301" y="778008"/>
                  <a:pt x="1621570" y="835461"/>
                  <a:pt x="1603627" y="897702"/>
                </a:cubicBezTo>
                <a:cubicBezTo>
                  <a:pt x="1585686" y="959942"/>
                  <a:pt x="1576715" y="998244"/>
                  <a:pt x="1576715" y="1012608"/>
                </a:cubicBezTo>
                <a:cubicBezTo>
                  <a:pt x="1576715" y="1019310"/>
                  <a:pt x="1577885" y="1024577"/>
                  <a:pt x="1580225" y="1028407"/>
                </a:cubicBezTo>
                <a:cubicBezTo>
                  <a:pt x="1582566" y="1032238"/>
                  <a:pt x="1585816" y="1034152"/>
                  <a:pt x="1589976" y="1034152"/>
                </a:cubicBezTo>
                <a:cubicBezTo>
                  <a:pt x="1604018" y="1034152"/>
                  <a:pt x="1618710" y="1017157"/>
                  <a:pt x="1634051" y="983163"/>
                </a:cubicBezTo>
                <a:cubicBezTo>
                  <a:pt x="1649392" y="949170"/>
                  <a:pt x="1660964" y="921161"/>
                  <a:pt x="1668765" y="899137"/>
                </a:cubicBezTo>
                <a:cubicBezTo>
                  <a:pt x="1676566" y="877115"/>
                  <a:pt x="1683066" y="857006"/>
                  <a:pt x="1688267" y="838813"/>
                </a:cubicBezTo>
                <a:lnTo>
                  <a:pt x="1698408" y="847430"/>
                </a:lnTo>
                <a:cubicBezTo>
                  <a:pt x="1674485" y="923076"/>
                  <a:pt x="1652383" y="980290"/>
                  <a:pt x="1632101" y="1019071"/>
                </a:cubicBezTo>
                <a:cubicBezTo>
                  <a:pt x="1611819" y="1057852"/>
                  <a:pt x="1582175" y="1077242"/>
                  <a:pt x="1543171" y="1077242"/>
                </a:cubicBezTo>
                <a:cubicBezTo>
                  <a:pt x="1515608" y="1077242"/>
                  <a:pt x="1494676" y="1061922"/>
                  <a:pt x="1480375" y="1031279"/>
                </a:cubicBezTo>
                <a:cubicBezTo>
                  <a:pt x="1466073" y="1000638"/>
                  <a:pt x="1458922" y="961380"/>
                  <a:pt x="1458922" y="913501"/>
                </a:cubicBezTo>
                <a:cubicBezTo>
                  <a:pt x="1458922" y="876157"/>
                  <a:pt x="1463083" y="838813"/>
                  <a:pt x="1471404" y="801468"/>
                </a:cubicBezTo>
                <a:cubicBezTo>
                  <a:pt x="1479205" y="772741"/>
                  <a:pt x="1489346" y="736115"/>
                  <a:pt x="1501827" y="691590"/>
                </a:cubicBezTo>
                <a:cubicBezTo>
                  <a:pt x="1514308" y="647063"/>
                  <a:pt x="1527830" y="599426"/>
                  <a:pt x="1542391" y="548676"/>
                </a:cubicBezTo>
                <a:cubicBezTo>
                  <a:pt x="1556953" y="497925"/>
                  <a:pt x="1564233" y="459623"/>
                  <a:pt x="1564233" y="433770"/>
                </a:cubicBezTo>
                <a:cubicBezTo>
                  <a:pt x="1564233" y="423236"/>
                  <a:pt x="1563064" y="415577"/>
                  <a:pt x="1560723" y="410789"/>
                </a:cubicBezTo>
                <a:cubicBezTo>
                  <a:pt x="1558383" y="406001"/>
                  <a:pt x="1554872" y="403606"/>
                  <a:pt x="1550192" y="403606"/>
                </a:cubicBezTo>
                <a:cubicBezTo>
                  <a:pt x="1540831" y="403606"/>
                  <a:pt x="1531730" y="408873"/>
                  <a:pt x="1522889" y="419407"/>
                </a:cubicBezTo>
                <a:cubicBezTo>
                  <a:pt x="1514048" y="429940"/>
                  <a:pt x="1501827" y="452203"/>
                  <a:pt x="1486225" y="486196"/>
                </a:cubicBezTo>
                <a:cubicBezTo>
                  <a:pt x="1470623" y="520188"/>
                  <a:pt x="1455802" y="568306"/>
                  <a:pt x="1441760" y="630546"/>
                </a:cubicBezTo>
                <a:lnTo>
                  <a:pt x="1345810" y="1062879"/>
                </a:lnTo>
                <a:lnTo>
                  <a:pt x="1194474" y="1062879"/>
                </a:lnTo>
                <a:cubicBezTo>
                  <a:pt x="1208516" y="999682"/>
                  <a:pt x="1226198" y="920205"/>
                  <a:pt x="1247520" y="824450"/>
                </a:cubicBezTo>
                <a:cubicBezTo>
                  <a:pt x="1268842" y="728695"/>
                  <a:pt x="1293415" y="617380"/>
                  <a:pt x="1321238" y="490505"/>
                </a:cubicBezTo>
                <a:cubicBezTo>
                  <a:pt x="1349061" y="363630"/>
                  <a:pt x="1368823" y="272901"/>
                  <a:pt x="1380524" y="218321"/>
                </a:cubicBezTo>
                <a:cubicBezTo>
                  <a:pt x="1392225" y="163741"/>
                  <a:pt x="1399506" y="128790"/>
                  <a:pt x="1402366" y="113470"/>
                </a:cubicBezTo>
                <a:cubicBezTo>
                  <a:pt x="1405227" y="98149"/>
                  <a:pt x="1406657" y="85223"/>
                  <a:pt x="1406657" y="74689"/>
                </a:cubicBezTo>
                <a:cubicBezTo>
                  <a:pt x="1406657" y="52665"/>
                  <a:pt x="1398076" y="41654"/>
                  <a:pt x="1380914" y="41654"/>
                </a:cubicBezTo>
                <a:lnTo>
                  <a:pt x="1346590" y="38781"/>
                </a:lnTo>
                <a:close/>
                <a:moveTo>
                  <a:pt x="1811129" y="13841"/>
                </a:moveTo>
                <a:lnTo>
                  <a:pt x="1812632" y="16971"/>
                </a:lnTo>
                <a:lnTo>
                  <a:pt x="1814971" y="21050"/>
                </a:lnTo>
                <a:lnTo>
                  <a:pt x="1818776" y="26166"/>
                </a:lnTo>
                <a:lnTo>
                  <a:pt x="1823045" y="32597"/>
                </a:lnTo>
                <a:lnTo>
                  <a:pt x="1828810" y="39861"/>
                </a:lnTo>
                <a:lnTo>
                  <a:pt x="1836014" y="48365"/>
                </a:lnTo>
                <a:lnTo>
                  <a:pt x="1844742" y="57496"/>
                </a:lnTo>
                <a:lnTo>
                  <a:pt x="1854677" y="67209"/>
                </a:lnTo>
                <a:lnTo>
                  <a:pt x="1860091" y="72336"/>
                </a:lnTo>
                <a:lnTo>
                  <a:pt x="1865792" y="77711"/>
                </a:lnTo>
                <a:lnTo>
                  <a:pt x="1872182" y="82762"/>
                </a:lnTo>
                <a:lnTo>
                  <a:pt x="1878859" y="88062"/>
                </a:lnTo>
                <a:lnTo>
                  <a:pt x="1885852" y="93405"/>
                </a:lnTo>
                <a:lnTo>
                  <a:pt x="1893477" y="98834"/>
                </a:lnTo>
                <a:lnTo>
                  <a:pt x="1901418" y="104307"/>
                </a:lnTo>
                <a:lnTo>
                  <a:pt x="1909387" y="109575"/>
                </a:lnTo>
                <a:lnTo>
                  <a:pt x="1918592" y="115221"/>
                </a:lnTo>
                <a:lnTo>
                  <a:pt x="1927565" y="120208"/>
                </a:lnTo>
                <a:lnTo>
                  <a:pt x="1937085" y="125897"/>
                </a:lnTo>
                <a:lnTo>
                  <a:pt x="1947666" y="130895"/>
                </a:lnTo>
                <a:lnTo>
                  <a:pt x="1957903" y="136055"/>
                </a:lnTo>
                <a:lnTo>
                  <a:pt x="1969115" y="141141"/>
                </a:lnTo>
                <a:lnTo>
                  <a:pt x="1980672" y="146064"/>
                </a:lnTo>
                <a:lnTo>
                  <a:pt x="1992572" y="150826"/>
                </a:lnTo>
                <a:lnTo>
                  <a:pt x="2005133" y="155469"/>
                </a:lnTo>
                <a:lnTo>
                  <a:pt x="2018381" y="159788"/>
                </a:lnTo>
                <a:lnTo>
                  <a:pt x="2031973" y="163946"/>
                </a:lnTo>
                <a:lnTo>
                  <a:pt x="2046226" y="167985"/>
                </a:lnTo>
                <a:lnTo>
                  <a:pt x="2060822" y="171862"/>
                </a:lnTo>
                <a:lnTo>
                  <a:pt x="2076107" y="175417"/>
                </a:lnTo>
                <a:lnTo>
                  <a:pt x="2091763" y="178604"/>
                </a:lnTo>
                <a:lnTo>
                  <a:pt x="2108080" y="181672"/>
                </a:lnTo>
                <a:lnTo>
                  <a:pt x="2125084" y="184417"/>
                </a:lnTo>
                <a:lnTo>
                  <a:pt x="2142777" y="186839"/>
                </a:lnTo>
                <a:lnTo>
                  <a:pt x="2160841" y="188894"/>
                </a:lnTo>
                <a:cubicBezTo>
                  <a:pt x="2167101" y="189403"/>
                  <a:pt x="2173361" y="189912"/>
                  <a:pt x="2179622" y="190421"/>
                </a:cubicBezTo>
                <a:lnTo>
                  <a:pt x="2198774" y="191580"/>
                </a:lnTo>
                <a:lnTo>
                  <a:pt x="2218558" y="192826"/>
                </a:lnTo>
                <a:lnTo>
                  <a:pt x="2239115" y="193133"/>
                </a:lnTo>
                <a:lnTo>
                  <a:pt x="2260331" y="193323"/>
                </a:lnTo>
                <a:lnTo>
                  <a:pt x="2282291" y="192778"/>
                </a:lnTo>
                <a:lnTo>
                  <a:pt x="2304568" y="192277"/>
                </a:lnTo>
                <a:lnTo>
                  <a:pt x="2327617" y="190837"/>
                </a:lnTo>
                <a:lnTo>
                  <a:pt x="2351669" y="189117"/>
                </a:lnTo>
                <a:lnTo>
                  <a:pt x="2376122" y="186826"/>
                </a:lnTo>
                <a:lnTo>
                  <a:pt x="2401291" y="184005"/>
                </a:lnTo>
                <a:lnTo>
                  <a:pt x="2427147" y="180861"/>
                </a:lnTo>
                <a:lnTo>
                  <a:pt x="2453776" y="176779"/>
                </a:lnTo>
                <a:lnTo>
                  <a:pt x="2481093" y="172373"/>
                </a:lnTo>
                <a:lnTo>
                  <a:pt x="2509154" y="167234"/>
                </a:lnTo>
                <a:lnTo>
                  <a:pt x="2537960" y="161361"/>
                </a:lnTo>
                <a:lnTo>
                  <a:pt x="2547619" y="159295"/>
                </a:lnTo>
                <a:lnTo>
                  <a:pt x="2753374" y="108721"/>
                </a:lnTo>
                <a:lnTo>
                  <a:pt x="2783555" y="99416"/>
                </a:lnTo>
                <a:lnTo>
                  <a:pt x="2796621" y="96311"/>
                </a:lnTo>
                <a:lnTo>
                  <a:pt x="2815240" y="91968"/>
                </a:lnTo>
                <a:lnTo>
                  <a:pt x="2833486" y="87991"/>
                </a:lnTo>
                <a:lnTo>
                  <a:pt x="2851704" y="84219"/>
                </a:lnTo>
                <a:lnTo>
                  <a:pt x="2870182" y="80901"/>
                </a:lnTo>
                <a:lnTo>
                  <a:pt x="2888000" y="77701"/>
                </a:lnTo>
                <a:lnTo>
                  <a:pt x="2905818" y="74501"/>
                </a:lnTo>
                <a:lnTo>
                  <a:pt x="2923552" y="71916"/>
                </a:lnTo>
                <a:lnTo>
                  <a:pt x="2940914" y="69698"/>
                </a:lnTo>
                <a:lnTo>
                  <a:pt x="2958304" y="67275"/>
                </a:lnTo>
                <a:lnTo>
                  <a:pt x="2975322" y="65218"/>
                </a:lnTo>
                <a:lnTo>
                  <a:pt x="2992283" y="63572"/>
                </a:lnTo>
                <a:lnTo>
                  <a:pt x="3009245" y="61926"/>
                </a:lnTo>
                <a:lnTo>
                  <a:pt x="3025835" y="60646"/>
                </a:lnTo>
                <a:lnTo>
                  <a:pt x="3042369" y="59777"/>
                </a:lnTo>
                <a:lnTo>
                  <a:pt x="3058614" y="58659"/>
                </a:lnTo>
                <a:lnTo>
                  <a:pt x="3075091" y="58199"/>
                </a:lnTo>
                <a:lnTo>
                  <a:pt x="3090909" y="57858"/>
                </a:lnTo>
                <a:lnTo>
                  <a:pt x="3106755" y="57312"/>
                </a:lnTo>
                <a:lnTo>
                  <a:pt x="3122516" y="57381"/>
                </a:lnTo>
                <a:lnTo>
                  <a:pt x="3137961" y="57406"/>
                </a:lnTo>
                <a:lnTo>
                  <a:pt x="3153351" y="57842"/>
                </a:lnTo>
                <a:lnTo>
                  <a:pt x="3168396" y="58440"/>
                </a:lnTo>
                <a:lnTo>
                  <a:pt x="3183126" y="58994"/>
                </a:lnTo>
                <a:lnTo>
                  <a:pt x="3198143" y="59796"/>
                </a:lnTo>
                <a:lnTo>
                  <a:pt x="3212788" y="60965"/>
                </a:lnTo>
                <a:lnTo>
                  <a:pt x="3227461" y="61929"/>
                </a:lnTo>
                <a:lnTo>
                  <a:pt x="3241418" y="63422"/>
                </a:lnTo>
                <a:lnTo>
                  <a:pt x="3255692" y="64958"/>
                </a:lnTo>
                <a:cubicBezTo>
                  <a:pt x="3260440" y="65539"/>
                  <a:pt x="3265189" y="66119"/>
                  <a:pt x="3269937" y="66699"/>
                </a:cubicBezTo>
                <a:lnTo>
                  <a:pt x="3283522" y="68559"/>
                </a:lnTo>
                <a:lnTo>
                  <a:pt x="3297108" y="70418"/>
                </a:lnTo>
                <a:cubicBezTo>
                  <a:pt x="3301627" y="71106"/>
                  <a:pt x="3306145" y="71795"/>
                  <a:pt x="3310664" y="72482"/>
                </a:cubicBezTo>
                <a:cubicBezTo>
                  <a:pt x="3315069" y="73225"/>
                  <a:pt x="3319473" y="73967"/>
                  <a:pt x="3323878" y="74709"/>
                </a:cubicBezTo>
                <a:lnTo>
                  <a:pt x="3337090" y="76936"/>
                </a:lnTo>
                <a:lnTo>
                  <a:pt x="3349904" y="79733"/>
                </a:lnTo>
                <a:cubicBezTo>
                  <a:pt x="3354193" y="80530"/>
                  <a:pt x="3358483" y="81325"/>
                  <a:pt x="3362773" y="82122"/>
                </a:cubicBezTo>
                <a:lnTo>
                  <a:pt x="3375242" y="85081"/>
                </a:lnTo>
                <a:lnTo>
                  <a:pt x="3388055" y="87879"/>
                </a:lnTo>
                <a:lnTo>
                  <a:pt x="3400208" y="90795"/>
                </a:lnTo>
                <a:lnTo>
                  <a:pt x="3412333" y="93917"/>
                </a:lnTo>
                <a:lnTo>
                  <a:pt x="3424458" y="97038"/>
                </a:lnTo>
                <a:lnTo>
                  <a:pt x="3436239" y="100322"/>
                </a:lnTo>
                <a:lnTo>
                  <a:pt x="3459113" y="107212"/>
                </a:lnTo>
                <a:lnTo>
                  <a:pt x="3481643" y="114264"/>
                </a:lnTo>
                <a:lnTo>
                  <a:pt x="3503141" y="121801"/>
                </a:lnTo>
                <a:lnTo>
                  <a:pt x="3524295" y="129500"/>
                </a:lnTo>
                <a:lnTo>
                  <a:pt x="3544445" y="137479"/>
                </a:lnTo>
                <a:lnTo>
                  <a:pt x="3564252" y="145620"/>
                </a:lnTo>
                <a:lnTo>
                  <a:pt x="3583054" y="154041"/>
                </a:lnTo>
                <a:lnTo>
                  <a:pt x="3601196" y="162581"/>
                </a:lnTo>
                <a:lnTo>
                  <a:pt x="3619339" y="171120"/>
                </a:lnTo>
                <a:lnTo>
                  <a:pt x="3625905" y="174507"/>
                </a:lnTo>
                <a:lnTo>
                  <a:pt x="3614336" y="170040"/>
                </a:lnTo>
                <a:lnTo>
                  <a:pt x="3591366" y="161984"/>
                </a:lnTo>
                <a:lnTo>
                  <a:pt x="3568013" y="154130"/>
                </a:lnTo>
                <a:lnTo>
                  <a:pt x="3543535" y="146656"/>
                </a:lnTo>
                <a:lnTo>
                  <a:pt x="3518675" y="139387"/>
                </a:lnTo>
                <a:lnTo>
                  <a:pt x="3492668" y="132729"/>
                </a:lnTo>
                <a:lnTo>
                  <a:pt x="3466281" y="126277"/>
                </a:lnTo>
                <a:lnTo>
                  <a:pt x="3452705" y="123255"/>
                </a:lnTo>
                <a:lnTo>
                  <a:pt x="3438747" y="120438"/>
                </a:lnTo>
                <a:cubicBezTo>
                  <a:pt x="3434094" y="119499"/>
                  <a:pt x="3429441" y="118560"/>
                  <a:pt x="3424789" y="117621"/>
                </a:cubicBezTo>
                <a:cubicBezTo>
                  <a:pt x="3420129" y="116760"/>
                  <a:pt x="3415469" y="115898"/>
                  <a:pt x="3410809" y="115037"/>
                </a:cubicBezTo>
                <a:cubicBezTo>
                  <a:pt x="3405902" y="114234"/>
                  <a:pt x="3400995" y="113431"/>
                  <a:pt x="3396088" y="112628"/>
                </a:cubicBezTo>
                <a:cubicBezTo>
                  <a:pt x="3391308" y="111757"/>
                  <a:pt x="3386527" y="110887"/>
                  <a:pt x="3381747" y="110016"/>
                </a:cubicBezTo>
                <a:lnTo>
                  <a:pt x="3366984" y="108076"/>
                </a:lnTo>
                <a:cubicBezTo>
                  <a:pt x="3362076" y="107273"/>
                  <a:pt x="3357169" y="106470"/>
                  <a:pt x="3352262" y="105667"/>
                </a:cubicBezTo>
                <a:cubicBezTo>
                  <a:pt x="3347213" y="105089"/>
                  <a:pt x="3342165" y="104510"/>
                  <a:pt x="3337116" y="103932"/>
                </a:cubicBezTo>
                <a:cubicBezTo>
                  <a:pt x="3332068" y="103353"/>
                  <a:pt x="3327020" y="102774"/>
                  <a:pt x="3321971" y="102195"/>
                </a:cubicBezTo>
                <a:cubicBezTo>
                  <a:pt x="3316795" y="101686"/>
                  <a:pt x="3311620" y="101175"/>
                  <a:pt x="3306444" y="100665"/>
                </a:cubicBezTo>
                <a:lnTo>
                  <a:pt x="3290896" y="99368"/>
                </a:lnTo>
                <a:lnTo>
                  <a:pt x="3275349" y="98071"/>
                </a:lnTo>
                <a:lnTo>
                  <a:pt x="3259057" y="96949"/>
                </a:lnTo>
                <a:lnTo>
                  <a:pt x="3242745" y="96061"/>
                </a:lnTo>
                <a:lnTo>
                  <a:pt x="3226795" y="95203"/>
                </a:lnTo>
                <a:lnTo>
                  <a:pt x="3210060" y="94988"/>
                </a:lnTo>
                <a:lnTo>
                  <a:pt x="3193346" y="94539"/>
                </a:lnTo>
                <a:lnTo>
                  <a:pt x="3176229" y="94529"/>
                </a:lnTo>
                <a:lnTo>
                  <a:pt x="3159453" y="94784"/>
                </a:lnTo>
                <a:lnTo>
                  <a:pt x="3142316" y="95007"/>
                </a:lnTo>
                <a:lnTo>
                  <a:pt x="3124796" y="95436"/>
                </a:lnTo>
                <a:lnTo>
                  <a:pt x="3107237" y="96333"/>
                </a:lnTo>
                <a:lnTo>
                  <a:pt x="3089315" y="97201"/>
                </a:lnTo>
                <a:lnTo>
                  <a:pt x="3071332" y="98772"/>
                </a:lnTo>
                <a:lnTo>
                  <a:pt x="3053369" y="100108"/>
                </a:lnTo>
                <a:lnTo>
                  <a:pt x="3034663" y="101619"/>
                </a:lnTo>
                <a:lnTo>
                  <a:pt x="3016257" y="103863"/>
                </a:lnTo>
                <a:lnTo>
                  <a:pt x="2997509" y="105842"/>
                </a:lnTo>
                <a:lnTo>
                  <a:pt x="2978721" y="108291"/>
                </a:lnTo>
                <a:lnTo>
                  <a:pt x="2959530" y="111179"/>
                </a:lnTo>
                <a:lnTo>
                  <a:pt x="2940339" y="114065"/>
                </a:lnTo>
                <a:lnTo>
                  <a:pt x="2921108" y="117422"/>
                </a:lnTo>
                <a:lnTo>
                  <a:pt x="2901473" y="121218"/>
                </a:lnTo>
                <a:lnTo>
                  <a:pt x="2881860" y="124778"/>
                </a:lnTo>
                <a:lnTo>
                  <a:pt x="2861844" y="128777"/>
                </a:lnTo>
                <a:lnTo>
                  <a:pt x="2841766" y="133481"/>
                </a:lnTo>
                <a:lnTo>
                  <a:pt x="2821688" y="138183"/>
                </a:lnTo>
                <a:lnTo>
                  <a:pt x="2800868" y="143061"/>
                </a:lnTo>
                <a:lnTo>
                  <a:pt x="2780367" y="148437"/>
                </a:lnTo>
                <a:lnTo>
                  <a:pt x="2759847" y="154048"/>
                </a:lnTo>
                <a:lnTo>
                  <a:pt x="2738923" y="160098"/>
                </a:lnTo>
                <a:lnTo>
                  <a:pt x="2724242" y="164407"/>
                </a:lnTo>
                <a:lnTo>
                  <a:pt x="2690450" y="176786"/>
                </a:lnTo>
                <a:cubicBezTo>
                  <a:pt x="2594279" y="207497"/>
                  <a:pt x="2533840" y="227072"/>
                  <a:pt x="2452442" y="235908"/>
                </a:cubicBezTo>
                <a:lnTo>
                  <a:pt x="2422850" y="238122"/>
                </a:lnTo>
                <a:lnTo>
                  <a:pt x="2394635" y="239691"/>
                </a:lnTo>
                <a:lnTo>
                  <a:pt x="2366819" y="240687"/>
                </a:lnTo>
                <a:lnTo>
                  <a:pt x="2340351" y="241240"/>
                </a:lnTo>
                <a:lnTo>
                  <a:pt x="2314255" y="241428"/>
                </a:lnTo>
                <a:lnTo>
                  <a:pt x="2289219" y="240925"/>
                </a:lnTo>
                <a:lnTo>
                  <a:pt x="2264872" y="240099"/>
                </a:lnTo>
                <a:lnTo>
                  <a:pt x="2241556" y="238787"/>
                </a:lnTo>
                <a:cubicBezTo>
                  <a:pt x="2233926" y="238091"/>
                  <a:pt x="2226298" y="237394"/>
                  <a:pt x="2218668" y="236698"/>
                </a:cubicBezTo>
                <a:lnTo>
                  <a:pt x="2197072" y="234578"/>
                </a:lnTo>
                <a:lnTo>
                  <a:pt x="2175849" y="232091"/>
                </a:lnTo>
                <a:cubicBezTo>
                  <a:pt x="2169118" y="231100"/>
                  <a:pt x="2162388" y="230109"/>
                  <a:pt x="2155657" y="229118"/>
                </a:cubicBezTo>
                <a:cubicBezTo>
                  <a:pt x="2149156" y="228019"/>
                  <a:pt x="2142655" y="226921"/>
                  <a:pt x="2136154" y="225822"/>
                </a:cubicBezTo>
                <a:lnTo>
                  <a:pt x="2117365" y="221997"/>
                </a:lnTo>
                <a:lnTo>
                  <a:pt x="2099266" y="217849"/>
                </a:lnTo>
                <a:lnTo>
                  <a:pt x="2081826" y="213582"/>
                </a:lnTo>
                <a:lnTo>
                  <a:pt x="2065390" y="209035"/>
                </a:lnTo>
                <a:lnTo>
                  <a:pt x="2048982" y="204284"/>
                </a:lnTo>
                <a:lnTo>
                  <a:pt x="2033923" y="199089"/>
                </a:lnTo>
                <a:lnTo>
                  <a:pt x="2019178" y="193939"/>
                </a:lnTo>
                <a:lnTo>
                  <a:pt x="2005122" y="188464"/>
                </a:lnTo>
                <a:lnTo>
                  <a:pt x="1991755" y="182666"/>
                </a:lnTo>
                <a:lnTo>
                  <a:pt x="1979046" y="176750"/>
                </a:lnTo>
                <a:lnTo>
                  <a:pt x="1966970" y="170921"/>
                </a:lnTo>
                <a:lnTo>
                  <a:pt x="1954950" y="164681"/>
                </a:lnTo>
                <a:lnTo>
                  <a:pt x="1944222" y="158409"/>
                </a:lnTo>
                <a:lnTo>
                  <a:pt x="1933494" y="152137"/>
                </a:lnTo>
                <a:lnTo>
                  <a:pt x="1923769" y="145585"/>
                </a:lnTo>
                <a:lnTo>
                  <a:pt x="1914017" y="139238"/>
                </a:lnTo>
                <a:lnTo>
                  <a:pt x="1905268" y="132610"/>
                </a:lnTo>
                <a:lnTo>
                  <a:pt x="1896836" y="126026"/>
                </a:lnTo>
                <a:lnTo>
                  <a:pt x="1889007" y="119733"/>
                </a:lnTo>
                <a:lnTo>
                  <a:pt x="1881867" y="113117"/>
                </a:lnTo>
                <a:lnTo>
                  <a:pt x="1874697" y="106706"/>
                </a:lnTo>
                <a:lnTo>
                  <a:pt x="1868161" y="100381"/>
                </a:lnTo>
                <a:lnTo>
                  <a:pt x="1861940" y="94100"/>
                </a:lnTo>
                <a:lnTo>
                  <a:pt x="1856351" y="87905"/>
                </a:lnTo>
                <a:lnTo>
                  <a:pt x="1851077" y="81753"/>
                </a:lnTo>
                <a:lnTo>
                  <a:pt x="1846408" y="75893"/>
                </a:lnTo>
                <a:lnTo>
                  <a:pt x="1841738" y="70033"/>
                </a:lnTo>
                <a:lnTo>
                  <a:pt x="1837673" y="64464"/>
                </a:lnTo>
                <a:lnTo>
                  <a:pt x="1830778" y="53704"/>
                </a:lnTo>
                <a:lnTo>
                  <a:pt x="1824689" y="44100"/>
                </a:lnTo>
                <a:lnTo>
                  <a:pt x="1819754" y="35488"/>
                </a:lnTo>
                <a:lnTo>
                  <a:pt x="1816600" y="27956"/>
                </a:lnTo>
                <a:lnTo>
                  <a:pt x="1813882" y="21945"/>
                </a:lnTo>
                <a:lnTo>
                  <a:pt x="1812232" y="17542"/>
                </a:lnTo>
                <a:close/>
                <a:moveTo>
                  <a:pt x="1214952" y="0"/>
                </a:moveTo>
                <a:cubicBezTo>
                  <a:pt x="1248235" y="0"/>
                  <a:pt x="1275928" y="17954"/>
                  <a:pt x="1298030" y="53862"/>
                </a:cubicBezTo>
                <a:cubicBezTo>
                  <a:pt x="1320133" y="89770"/>
                  <a:pt x="1331184" y="136451"/>
                  <a:pt x="1331184" y="193904"/>
                </a:cubicBezTo>
                <a:cubicBezTo>
                  <a:pt x="1331184" y="250400"/>
                  <a:pt x="1321043" y="297319"/>
                  <a:pt x="1300761" y="334663"/>
                </a:cubicBezTo>
                <a:cubicBezTo>
                  <a:pt x="1280478" y="372008"/>
                  <a:pt x="1254996" y="390680"/>
                  <a:pt x="1224312" y="390680"/>
                </a:cubicBezTo>
                <a:cubicBezTo>
                  <a:pt x="1196230" y="390680"/>
                  <a:pt x="1172307" y="375359"/>
                  <a:pt x="1152545" y="344717"/>
                </a:cubicBezTo>
                <a:cubicBezTo>
                  <a:pt x="1132783" y="314076"/>
                  <a:pt x="1122902" y="273859"/>
                  <a:pt x="1122902" y="224066"/>
                </a:cubicBezTo>
                <a:cubicBezTo>
                  <a:pt x="1122902" y="205873"/>
                  <a:pt x="1124072" y="191271"/>
                  <a:pt x="1126412" y="180258"/>
                </a:cubicBezTo>
                <a:cubicBezTo>
                  <a:pt x="1128752" y="169247"/>
                  <a:pt x="1132002" y="157039"/>
                  <a:pt x="1136163" y="143632"/>
                </a:cubicBezTo>
                <a:cubicBezTo>
                  <a:pt x="1140324" y="130227"/>
                  <a:pt x="1146045" y="116343"/>
                  <a:pt x="1153325" y="101980"/>
                </a:cubicBezTo>
                <a:cubicBezTo>
                  <a:pt x="1160606" y="87617"/>
                  <a:pt x="1164246" y="75647"/>
                  <a:pt x="1164246" y="66072"/>
                </a:cubicBezTo>
                <a:cubicBezTo>
                  <a:pt x="1164246" y="57453"/>
                  <a:pt x="1161386" y="53144"/>
                  <a:pt x="1155665" y="53144"/>
                </a:cubicBezTo>
                <a:cubicBezTo>
                  <a:pt x="1150985" y="53144"/>
                  <a:pt x="1145134" y="56256"/>
                  <a:pt x="1138113" y="62481"/>
                </a:cubicBezTo>
                <a:cubicBezTo>
                  <a:pt x="1131092" y="68704"/>
                  <a:pt x="1121732" y="80435"/>
                  <a:pt x="1110031" y="97670"/>
                </a:cubicBezTo>
                <a:cubicBezTo>
                  <a:pt x="1098329" y="114906"/>
                  <a:pt x="1085718" y="139085"/>
                  <a:pt x="1072196" y="170205"/>
                </a:cubicBezTo>
                <a:cubicBezTo>
                  <a:pt x="1058675" y="201325"/>
                  <a:pt x="1043724" y="237951"/>
                  <a:pt x="1027341" y="280083"/>
                </a:cubicBezTo>
                <a:cubicBezTo>
                  <a:pt x="1010960" y="322214"/>
                  <a:pt x="982747" y="400494"/>
                  <a:pt x="942703" y="514923"/>
                </a:cubicBezTo>
                <a:cubicBezTo>
                  <a:pt x="902659" y="629349"/>
                  <a:pt x="865734" y="736115"/>
                  <a:pt x="831931" y="835222"/>
                </a:cubicBezTo>
                <a:cubicBezTo>
                  <a:pt x="798127" y="934328"/>
                  <a:pt x="771605" y="1012129"/>
                  <a:pt x="752362" y="1068625"/>
                </a:cubicBezTo>
                <a:lnTo>
                  <a:pt x="661093" y="1068625"/>
                </a:lnTo>
                <a:lnTo>
                  <a:pt x="661093" y="364827"/>
                </a:lnTo>
                <a:lnTo>
                  <a:pt x="411467" y="1068625"/>
                </a:lnTo>
                <a:lnTo>
                  <a:pt x="327997" y="1068625"/>
                </a:lnTo>
                <a:lnTo>
                  <a:pt x="327997" y="201085"/>
                </a:lnTo>
                <a:lnTo>
                  <a:pt x="326437" y="132142"/>
                </a:lnTo>
                <a:cubicBezTo>
                  <a:pt x="324877" y="101501"/>
                  <a:pt x="321366" y="80195"/>
                  <a:pt x="315906" y="68225"/>
                </a:cubicBezTo>
                <a:cubicBezTo>
                  <a:pt x="310446" y="56256"/>
                  <a:pt x="299655" y="48356"/>
                  <a:pt x="283533" y="44527"/>
                </a:cubicBezTo>
                <a:lnTo>
                  <a:pt x="241408" y="38781"/>
                </a:lnTo>
                <a:lnTo>
                  <a:pt x="241408" y="15800"/>
                </a:lnTo>
                <a:lnTo>
                  <a:pt x="575284" y="15800"/>
                </a:lnTo>
                <a:lnTo>
                  <a:pt x="575284" y="38781"/>
                </a:lnTo>
                <a:lnTo>
                  <a:pt x="558902" y="41654"/>
                </a:lnTo>
                <a:cubicBezTo>
                  <a:pt x="543300" y="44527"/>
                  <a:pt x="533030" y="51468"/>
                  <a:pt x="528089" y="62481"/>
                </a:cubicBezTo>
                <a:cubicBezTo>
                  <a:pt x="523148" y="73492"/>
                  <a:pt x="519898" y="95755"/>
                  <a:pt x="518338" y="129269"/>
                </a:cubicBezTo>
                <a:lnTo>
                  <a:pt x="516778" y="198212"/>
                </a:lnTo>
                <a:lnTo>
                  <a:pt x="516778" y="709544"/>
                </a:lnTo>
                <a:lnTo>
                  <a:pt x="661093" y="307374"/>
                </a:lnTo>
                <a:lnTo>
                  <a:pt x="661093" y="201085"/>
                </a:lnTo>
                <a:lnTo>
                  <a:pt x="659533" y="132142"/>
                </a:lnTo>
                <a:cubicBezTo>
                  <a:pt x="657973" y="104374"/>
                  <a:pt x="655633" y="83068"/>
                  <a:pt x="652512" y="68225"/>
                </a:cubicBezTo>
                <a:cubicBezTo>
                  <a:pt x="649392" y="53383"/>
                  <a:pt x="638210" y="44048"/>
                  <a:pt x="618969" y="40217"/>
                </a:cubicBezTo>
                <a:lnTo>
                  <a:pt x="603367" y="38781"/>
                </a:lnTo>
                <a:lnTo>
                  <a:pt x="603367" y="15800"/>
                </a:lnTo>
                <a:lnTo>
                  <a:pt x="936462" y="15800"/>
                </a:lnTo>
                <a:lnTo>
                  <a:pt x="936462" y="38781"/>
                </a:lnTo>
                <a:lnTo>
                  <a:pt x="894338" y="43090"/>
                </a:lnTo>
                <a:cubicBezTo>
                  <a:pt x="878215" y="45963"/>
                  <a:pt x="867424" y="52905"/>
                  <a:pt x="861965" y="63917"/>
                </a:cubicBezTo>
                <a:cubicBezTo>
                  <a:pt x="856504" y="74928"/>
                  <a:pt x="852993" y="96713"/>
                  <a:pt x="851433" y="129269"/>
                </a:cubicBezTo>
                <a:lnTo>
                  <a:pt x="849873" y="198212"/>
                </a:lnTo>
                <a:lnTo>
                  <a:pt x="849873" y="713853"/>
                </a:lnTo>
                <a:cubicBezTo>
                  <a:pt x="861315" y="680339"/>
                  <a:pt x="872235" y="648979"/>
                  <a:pt x="882636" y="619774"/>
                </a:cubicBezTo>
                <a:cubicBezTo>
                  <a:pt x="893037" y="590568"/>
                  <a:pt x="916180" y="526652"/>
                  <a:pt x="952064" y="428024"/>
                </a:cubicBezTo>
                <a:cubicBezTo>
                  <a:pt x="987947" y="329398"/>
                  <a:pt x="1017851" y="250877"/>
                  <a:pt x="1041773" y="192468"/>
                </a:cubicBezTo>
                <a:cubicBezTo>
                  <a:pt x="1065695" y="134057"/>
                  <a:pt x="1090658" y="87376"/>
                  <a:pt x="1116661" y="52426"/>
                </a:cubicBezTo>
                <a:cubicBezTo>
                  <a:pt x="1142664" y="17475"/>
                  <a:pt x="1175427" y="0"/>
                  <a:pt x="1214952" y="0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3994469" y="5227674"/>
            <a:ext cx="714997" cy="181271"/>
          </a:xfrm>
          <a:custGeom>
            <a:avLst/>
            <a:gdLst/>
            <a:ahLst/>
            <a:cxnLst/>
            <a:rect l="l" t="t" r="r" b="b"/>
            <a:pathLst>
              <a:path w="1978298" h="501551">
                <a:moveTo>
                  <a:pt x="787896" y="42788"/>
                </a:moveTo>
                <a:cubicBezTo>
                  <a:pt x="759123" y="42788"/>
                  <a:pt x="732644" y="51291"/>
                  <a:pt x="708459" y="68298"/>
                </a:cubicBezTo>
                <a:cubicBezTo>
                  <a:pt x="684275" y="85305"/>
                  <a:pt x="664493" y="111870"/>
                  <a:pt x="649114" y="147994"/>
                </a:cubicBezTo>
                <a:cubicBezTo>
                  <a:pt x="633735" y="184118"/>
                  <a:pt x="626046" y="226015"/>
                  <a:pt x="626046" y="273687"/>
                </a:cubicBezTo>
                <a:cubicBezTo>
                  <a:pt x="626046" y="328308"/>
                  <a:pt x="638076" y="370452"/>
                  <a:pt x="662136" y="400121"/>
                </a:cubicBezTo>
                <a:cubicBezTo>
                  <a:pt x="686197" y="429790"/>
                  <a:pt x="716211" y="444624"/>
                  <a:pt x="752177" y="444624"/>
                </a:cubicBezTo>
                <a:cubicBezTo>
                  <a:pt x="778966" y="444624"/>
                  <a:pt x="804329" y="435811"/>
                  <a:pt x="828266" y="418184"/>
                </a:cubicBezTo>
                <a:cubicBezTo>
                  <a:pt x="852202" y="400557"/>
                  <a:pt x="871922" y="372812"/>
                  <a:pt x="887425" y="334948"/>
                </a:cubicBezTo>
                <a:cubicBezTo>
                  <a:pt x="902928" y="297084"/>
                  <a:pt x="910679" y="253574"/>
                  <a:pt x="910679" y="204418"/>
                </a:cubicBezTo>
                <a:cubicBezTo>
                  <a:pt x="910679" y="153522"/>
                  <a:pt x="898835" y="113859"/>
                  <a:pt x="875147" y="85431"/>
                </a:cubicBezTo>
                <a:cubicBezTo>
                  <a:pt x="851458" y="57002"/>
                  <a:pt x="822375" y="42788"/>
                  <a:pt x="787896" y="42788"/>
                </a:cubicBezTo>
                <a:close/>
                <a:moveTo>
                  <a:pt x="1978298" y="16743"/>
                </a:moveTo>
                <a:cubicBezTo>
                  <a:pt x="1968376" y="58093"/>
                  <a:pt x="1962051" y="87487"/>
                  <a:pt x="1959322" y="104924"/>
                </a:cubicBezTo>
                <a:lnTo>
                  <a:pt x="1939603" y="104924"/>
                </a:lnTo>
                <a:cubicBezTo>
                  <a:pt x="1941587" y="92273"/>
                  <a:pt x="1942579" y="82227"/>
                  <a:pt x="1942579" y="74786"/>
                </a:cubicBezTo>
                <a:cubicBezTo>
                  <a:pt x="1942579" y="64864"/>
                  <a:pt x="1938420" y="58353"/>
                  <a:pt x="1930100" y="55252"/>
                </a:cubicBezTo>
                <a:cubicBezTo>
                  <a:pt x="1921781" y="52152"/>
                  <a:pt x="1890429" y="50602"/>
                  <a:pt x="1836045" y="50602"/>
                </a:cubicBezTo>
                <a:lnTo>
                  <a:pt x="1781664" y="50974"/>
                </a:lnTo>
                <a:lnTo>
                  <a:pt x="1740743" y="215057"/>
                </a:lnTo>
                <a:lnTo>
                  <a:pt x="1817645" y="215057"/>
                </a:lnTo>
                <a:cubicBezTo>
                  <a:pt x="1841919" y="215057"/>
                  <a:pt x="1856842" y="213258"/>
                  <a:pt x="1862415" y="209662"/>
                </a:cubicBezTo>
                <a:cubicBezTo>
                  <a:pt x="1867989" y="206065"/>
                  <a:pt x="1872014" y="197073"/>
                  <a:pt x="1874490" y="182686"/>
                </a:cubicBezTo>
                <a:lnTo>
                  <a:pt x="1895698" y="182686"/>
                </a:lnTo>
                <a:cubicBezTo>
                  <a:pt x="1887761" y="212700"/>
                  <a:pt x="1880691" y="245690"/>
                  <a:pt x="1874490" y="281657"/>
                </a:cubicBezTo>
                <a:lnTo>
                  <a:pt x="1855515" y="281657"/>
                </a:lnTo>
                <a:cubicBezTo>
                  <a:pt x="1856755" y="269999"/>
                  <a:pt x="1857375" y="260945"/>
                  <a:pt x="1857375" y="254496"/>
                </a:cubicBezTo>
                <a:cubicBezTo>
                  <a:pt x="1857375" y="251768"/>
                  <a:pt x="1855639" y="248419"/>
                  <a:pt x="1852166" y="244450"/>
                </a:cubicBezTo>
                <a:cubicBezTo>
                  <a:pt x="1850426" y="242466"/>
                  <a:pt x="1847199" y="241102"/>
                  <a:pt x="1842486" y="240357"/>
                </a:cubicBezTo>
                <a:cubicBezTo>
                  <a:pt x="1835785" y="239117"/>
                  <a:pt x="1825362" y="238497"/>
                  <a:pt x="1811215" y="238497"/>
                </a:cubicBezTo>
                <a:lnTo>
                  <a:pt x="1734900" y="238497"/>
                </a:lnTo>
                <a:cubicBezTo>
                  <a:pt x="1712905" y="322728"/>
                  <a:pt x="1690046" y="388751"/>
                  <a:pt x="1666323" y="436566"/>
                </a:cubicBezTo>
                <a:cubicBezTo>
                  <a:pt x="1689406" y="429288"/>
                  <a:pt x="1709886" y="425648"/>
                  <a:pt x="1727761" y="425648"/>
                </a:cubicBezTo>
                <a:cubicBezTo>
                  <a:pt x="1757546" y="425648"/>
                  <a:pt x="1794034" y="430361"/>
                  <a:pt x="1837225" y="439787"/>
                </a:cubicBezTo>
                <a:cubicBezTo>
                  <a:pt x="1860061" y="444996"/>
                  <a:pt x="1875575" y="447601"/>
                  <a:pt x="1883769" y="447601"/>
                </a:cubicBezTo>
                <a:cubicBezTo>
                  <a:pt x="1894690" y="447601"/>
                  <a:pt x="1903502" y="444884"/>
                  <a:pt x="1910203" y="439450"/>
                </a:cubicBezTo>
                <a:cubicBezTo>
                  <a:pt x="1916904" y="434016"/>
                  <a:pt x="1920255" y="427842"/>
                  <a:pt x="1920255" y="420928"/>
                </a:cubicBezTo>
                <a:cubicBezTo>
                  <a:pt x="1920255" y="416975"/>
                  <a:pt x="1918565" y="410554"/>
                  <a:pt x="1915186" y="401667"/>
                </a:cubicBezTo>
                <a:cubicBezTo>
                  <a:pt x="1913108" y="395489"/>
                  <a:pt x="1912069" y="389686"/>
                  <a:pt x="1912069" y="384256"/>
                </a:cubicBezTo>
                <a:cubicBezTo>
                  <a:pt x="1912069" y="378574"/>
                  <a:pt x="1914364" y="373510"/>
                  <a:pt x="1918953" y="369065"/>
                </a:cubicBezTo>
                <a:cubicBezTo>
                  <a:pt x="1923542" y="364619"/>
                  <a:pt x="1929060" y="362397"/>
                  <a:pt x="1935510" y="362397"/>
                </a:cubicBezTo>
                <a:cubicBezTo>
                  <a:pt x="1943199" y="362397"/>
                  <a:pt x="1949587" y="365373"/>
                  <a:pt x="1954672" y="371326"/>
                </a:cubicBezTo>
                <a:cubicBezTo>
                  <a:pt x="1959756" y="377279"/>
                  <a:pt x="1962299" y="385217"/>
                  <a:pt x="1962299" y="395139"/>
                </a:cubicBezTo>
                <a:cubicBezTo>
                  <a:pt x="1962299" y="416223"/>
                  <a:pt x="1953052" y="434702"/>
                  <a:pt x="1934559" y="450577"/>
                </a:cubicBezTo>
                <a:cubicBezTo>
                  <a:pt x="1916066" y="466452"/>
                  <a:pt x="1891677" y="474390"/>
                  <a:pt x="1861392" y="474390"/>
                </a:cubicBezTo>
                <a:cubicBezTo>
                  <a:pt x="1845506" y="474390"/>
                  <a:pt x="1825398" y="473025"/>
                  <a:pt x="1801070" y="470297"/>
                </a:cubicBezTo>
                <a:cubicBezTo>
                  <a:pt x="1747702" y="464344"/>
                  <a:pt x="1706993" y="461367"/>
                  <a:pt x="1678944" y="461367"/>
                </a:cubicBezTo>
                <a:cubicBezTo>
                  <a:pt x="1642202" y="461367"/>
                  <a:pt x="1599257" y="464344"/>
                  <a:pt x="1550109" y="470297"/>
                </a:cubicBezTo>
                <a:lnTo>
                  <a:pt x="1555998" y="449513"/>
                </a:lnTo>
                <a:cubicBezTo>
                  <a:pt x="1585434" y="441401"/>
                  <a:pt x="1602772" y="435440"/>
                  <a:pt x="1608012" y="431631"/>
                </a:cubicBezTo>
                <a:cubicBezTo>
                  <a:pt x="1613252" y="427821"/>
                  <a:pt x="1617618" y="422230"/>
                  <a:pt x="1621110" y="414858"/>
                </a:cubicBezTo>
                <a:cubicBezTo>
                  <a:pt x="1632997" y="391317"/>
                  <a:pt x="1648412" y="344112"/>
                  <a:pt x="1667355" y="273242"/>
                </a:cubicBezTo>
                <a:cubicBezTo>
                  <a:pt x="1686297" y="202372"/>
                  <a:pt x="1705551" y="127539"/>
                  <a:pt x="1725116" y="48741"/>
                </a:cubicBezTo>
                <a:cubicBezTo>
                  <a:pt x="1695315" y="48741"/>
                  <a:pt x="1667129" y="55800"/>
                  <a:pt x="1640557" y="69917"/>
                </a:cubicBezTo>
                <a:cubicBezTo>
                  <a:pt x="1613985" y="84035"/>
                  <a:pt x="1593249" y="102425"/>
                  <a:pt x="1578348" y="125088"/>
                </a:cubicBezTo>
                <a:cubicBezTo>
                  <a:pt x="1563448" y="147752"/>
                  <a:pt x="1555998" y="171590"/>
                  <a:pt x="1555998" y="196604"/>
                </a:cubicBezTo>
                <a:cubicBezTo>
                  <a:pt x="1555998" y="207255"/>
                  <a:pt x="1557052" y="216543"/>
                  <a:pt x="1559161" y="224469"/>
                </a:cubicBezTo>
                <a:cubicBezTo>
                  <a:pt x="1561269" y="232395"/>
                  <a:pt x="1566044" y="243541"/>
                  <a:pt x="1573485" y="257909"/>
                </a:cubicBezTo>
                <a:cubicBezTo>
                  <a:pt x="1578198" y="266575"/>
                  <a:pt x="1580555" y="273633"/>
                  <a:pt x="1580555" y="279082"/>
                </a:cubicBezTo>
                <a:cubicBezTo>
                  <a:pt x="1580555" y="284531"/>
                  <a:pt x="1578275" y="289361"/>
                  <a:pt x="1573715" y="293572"/>
                </a:cubicBezTo>
                <a:cubicBezTo>
                  <a:pt x="1569155" y="297783"/>
                  <a:pt x="1563548" y="299889"/>
                  <a:pt x="1556893" y="299889"/>
                </a:cubicBezTo>
                <a:cubicBezTo>
                  <a:pt x="1547278" y="299889"/>
                  <a:pt x="1539635" y="295052"/>
                  <a:pt x="1533964" y="285378"/>
                </a:cubicBezTo>
                <a:cubicBezTo>
                  <a:pt x="1525585" y="271239"/>
                  <a:pt x="1521396" y="252016"/>
                  <a:pt x="1521396" y="227707"/>
                </a:cubicBezTo>
                <a:cubicBezTo>
                  <a:pt x="1521396" y="175617"/>
                  <a:pt x="1541115" y="128860"/>
                  <a:pt x="1580555" y="87436"/>
                </a:cubicBezTo>
                <a:cubicBezTo>
                  <a:pt x="1619994" y="46013"/>
                  <a:pt x="1677417" y="25301"/>
                  <a:pt x="1752823" y="25301"/>
                </a:cubicBezTo>
                <a:lnTo>
                  <a:pt x="1880443" y="25301"/>
                </a:lnTo>
                <a:cubicBezTo>
                  <a:pt x="1924596" y="25301"/>
                  <a:pt x="1957214" y="22448"/>
                  <a:pt x="1978298" y="16743"/>
                </a:cubicBezTo>
                <a:close/>
                <a:moveTo>
                  <a:pt x="815057" y="15999"/>
                </a:moveTo>
                <a:cubicBezTo>
                  <a:pt x="846311" y="15999"/>
                  <a:pt x="874527" y="23254"/>
                  <a:pt x="899703" y="37765"/>
                </a:cubicBezTo>
                <a:cubicBezTo>
                  <a:pt x="924880" y="52276"/>
                  <a:pt x="944414" y="72988"/>
                  <a:pt x="958304" y="99901"/>
                </a:cubicBezTo>
                <a:cubicBezTo>
                  <a:pt x="972195" y="126814"/>
                  <a:pt x="979140" y="158130"/>
                  <a:pt x="979140" y="193849"/>
                </a:cubicBezTo>
                <a:cubicBezTo>
                  <a:pt x="979140" y="240481"/>
                  <a:pt x="966614" y="286742"/>
                  <a:pt x="941561" y="332631"/>
                </a:cubicBezTo>
                <a:cubicBezTo>
                  <a:pt x="916508" y="378520"/>
                  <a:pt x="885875" y="413122"/>
                  <a:pt x="849660" y="436439"/>
                </a:cubicBezTo>
                <a:cubicBezTo>
                  <a:pt x="813445" y="459755"/>
                  <a:pt x="773261" y="471413"/>
                  <a:pt x="729109" y="471413"/>
                </a:cubicBezTo>
                <a:cubicBezTo>
                  <a:pt x="678259" y="471413"/>
                  <a:pt x="637146" y="455538"/>
                  <a:pt x="605768" y="423788"/>
                </a:cubicBezTo>
                <a:cubicBezTo>
                  <a:pt x="574390" y="392038"/>
                  <a:pt x="558701" y="350242"/>
                  <a:pt x="558701" y="298400"/>
                </a:cubicBezTo>
                <a:cubicBezTo>
                  <a:pt x="558701" y="248791"/>
                  <a:pt x="571227" y="200856"/>
                  <a:pt x="596280" y="154595"/>
                </a:cubicBezTo>
                <a:cubicBezTo>
                  <a:pt x="621333" y="108334"/>
                  <a:pt x="652090" y="73670"/>
                  <a:pt x="688553" y="50602"/>
                </a:cubicBezTo>
                <a:cubicBezTo>
                  <a:pt x="725016" y="27533"/>
                  <a:pt x="767184" y="15999"/>
                  <a:pt x="815057" y="15999"/>
                </a:cubicBezTo>
                <a:close/>
                <a:moveTo>
                  <a:pt x="295796" y="13394"/>
                </a:moveTo>
                <a:cubicBezTo>
                  <a:pt x="364257" y="13394"/>
                  <a:pt x="418765" y="31688"/>
                  <a:pt x="459321" y="68275"/>
                </a:cubicBezTo>
                <a:cubicBezTo>
                  <a:pt x="499876" y="104862"/>
                  <a:pt x="520154" y="150812"/>
                  <a:pt x="520154" y="206127"/>
                </a:cubicBezTo>
                <a:cubicBezTo>
                  <a:pt x="520154" y="257473"/>
                  <a:pt x="506027" y="304664"/>
                  <a:pt x="477773" y="347700"/>
                </a:cubicBezTo>
                <a:cubicBezTo>
                  <a:pt x="449519" y="390736"/>
                  <a:pt x="415379" y="421370"/>
                  <a:pt x="375352" y="439601"/>
                </a:cubicBezTo>
                <a:cubicBezTo>
                  <a:pt x="335326" y="457833"/>
                  <a:pt x="295360" y="466948"/>
                  <a:pt x="255456" y="466948"/>
                </a:cubicBezTo>
                <a:cubicBezTo>
                  <a:pt x="242569" y="466948"/>
                  <a:pt x="220262" y="465708"/>
                  <a:pt x="188535" y="463228"/>
                </a:cubicBezTo>
                <a:cubicBezTo>
                  <a:pt x="161769" y="461243"/>
                  <a:pt x="136366" y="460251"/>
                  <a:pt x="112325" y="460251"/>
                </a:cubicBezTo>
                <a:cubicBezTo>
                  <a:pt x="101170" y="460251"/>
                  <a:pt x="84193" y="460623"/>
                  <a:pt x="61392" y="461367"/>
                </a:cubicBezTo>
                <a:lnTo>
                  <a:pt x="69949" y="443136"/>
                </a:lnTo>
                <a:cubicBezTo>
                  <a:pt x="92750" y="441896"/>
                  <a:pt x="106939" y="439911"/>
                  <a:pt x="112517" y="437183"/>
                </a:cubicBezTo>
                <a:cubicBezTo>
                  <a:pt x="118094" y="434454"/>
                  <a:pt x="122865" y="429865"/>
                  <a:pt x="126830" y="423416"/>
                </a:cubicBezTo>
                <a:cubicBezTo>
                  <a:pt x="134019" y="412006"/>
                  <a:pt x="143809" y="387201"/>
                  <a:pt x="156200" y="349002"/>
                </a:cubicBezTo>
                <a:lnTo>
                  <a:pt x="181844" y="251892"/>
                </a:lnTo>
                <a:lnTo>
                  <a:pt x="211580" y="130597"/>
                </a:lnTo>
                <a:cubicBezTo>
                  <a:pt x="213069" y="124644"/>
                  <a:pt x="213813" y="119559"/>
                  <a:pt x="213813" y="115342"/>
                </a:cubicBezTo>
                <a:cubicBezTo>
                  <a:pt x="213813" y="111373"/>
                  <a:pt x="212573" y="108210"/>
                  <a:pt x="210095" y="105854"/>
                </a:cubicBezTo>
                <a:cubicBezTo>
                  <a:pt x="207616" y="103498"/>
                  <a:pt x="204147" y="102319"/>
                  <a:pt x="199686" y="102319"/>
                </a:cubicBezTo>
                <a:cubicBezTo>
                  <a:pt x="197953" y="102319"/>
                  <a:pt x="194484" y="102691"/>
                  <a:pt x="189279" y="103435"/>
                </a:cubicBezTo>
                <a:lnTo>
                  <a:pt x="192994" y="87436"/>
                </a:lnTo>
                <a:cubicBezTo>
                  <a:pt x="220020" y="85204"/>
                  <a:pt x="251882" y="79743"/>
                  <a:pt x="288581" y="71054"/>
                </a:cubicBezTo>
                <a:cubicBezTo>
                  <a:pt x="277919" y="98587"/>
                  <a:pt x="268497" y="129843"/>
                  <a:pt x="260316" y="164821"/>
                </a:cubicBezTo>
                <a:lnTo>
                  <a:pt x="235771" y="268629"/>
                </a:lnTo>
                <a:cubicBezTo>
                  <a:pt x="218167" y="343543"/>
                  <a:pt x="198333" y="400100"/>
                  <a:pt x="176269" y="438299"/>
                </a:cubicBezTo>
                <a:cubicBezTo>
                  <a:pt x="197577" y="442516"/>
                  <a:pt x="216410" y="444624"/>
                  <a:pt x="232765" y="444624"/>
                </a:cubicBezTo>
                <a:cubicBezTo>
                  <a:pt x="276131" y="444624"/>
                  <a:pt x="313920" y="435508"/>
                  <a:pt x="346133" y="417277"/>
                </a:cubicBezTo>
                <a:cubicBezTo>
                  <a:pt x="378346" y="399045"/>
                  <a:pt x="403931" y="372442"/>
                  <a:pt x="422887" y="337468"/>
                </a:cubicBezTo>
                <a:cubicBezTo>
                  <a:pt x="441843" y="302493"/>
                  <a:pt x="451321" y="263922"/>
                  <a:pt x="451321" y="221754"/>
                </a:cubicBezTo>
                <a:cubicBezTo>
                  <a:pt x="451321" y="166439"/>
                  <a:pt x="435213" y="121977"/>
                  <a:pt x="402996" y="88367"/>
                </a:cubicBezTo>
                <a:cubicBezTo>
                  <a:pt x="370779" y="54756"/>
                  <a:pt x="328647" y="37951"/>
                  <a:pt x="276600" y="37951"/>
                </a:cubicBezTo>
                <a:cubicBezTo>
                  <a:pt x="232734" y="37951"/>
                  <a:pt x="191347" y="48369"/>
                  <a:pt x="152439" y="69205"/>
                </a:cubicBezTo>
                <a:cubicBezTo>
                  <a:pt x="113530" y="90041"/>
                  <a:pt x="82737" y="117636"/>
                  <a:pt x="60061" y="151991"/>
                </a:cubicBezTo>
                <a:cubicBezTo>
                  <a:pt x="37384" y="186345"/>
                  <a:pt x="26045" y="219770"/>
                  <a:pt x="26045" y="252264"/>
                </a:cubicBezTo>
                <a:cubicBezTo>
                  <a:pt x="26045" y="284014"/>
                  <a:pt x="39936" y="307330"/>
                  <a:pt x="67717" y="322213"/>
                </a:cubicBezTo>
                <a:cubicBezTo>
                  <a:pt x="75655" y="326678"/>
                  <a:pt x="80802" y="330523"/>
                  <a:pt x="83158" y="333747"/>
                </a:cubicBezTo>
                <a:cubicBezTo>
                  <a:pt x="85514" y="336972"/>
                  <a:pt x="86693" y="340940"/>
                  <a:pt x="86693" y="345653"/>
                </a:cubicBezTo>
                <a:cubicBezTo>
                  <a:pt x="86693" y="351606"/>
                  <a:pt x="84389" y="356877"/>
                  <a:pt x="79780" y="361466"/>
                </a:cubicBezTo>
                <a:cubicBezTo>
                  <a:pt x="75172" y="366055"/>
                  <a:pt x="69878" y="368350"/>
                  <a:pt x="63898" y="368350"/>
                </a:cubicBezTo>
                <a:cubicBezTo>
                  <a:pt x="50697" y="368350"/>
                  <a:pt x="37868" y="359668"/>
                  <a:pt x="25412" y="342305"/>
                </a:cubicBezTo>
                <a:cubicBezTo>
                  <a:pt x="8471" y="317996"/>
                  <a:pt x="0" y="293067"/>
                  <a:pt x="0" y="267519"/>
                </a:cubicBezTo>
                <a:cubicBezTo>
                  <a:pt x="0" y="224854"/>
                  <a:pt x="12713" y="183617"/>
                  <a:pt x="38137" y="143805"/>
                </a:cubicBezTo>
                <a:cubicBezTo>
                  <a:pt x="63562" y="103994"/>
                  <a:pt x="98971" y="72306"/>
                  <a:pt x="144364" y="48741"/>
                </a:cubicBezTo>
                <a:cubicBezTo>
                  <a:pt x="189756" y="25177"/>
                  <a:pt x="240234" y="13394"/>
                  <a:pt x="295796" y="13394"/>
                </a:cubicBezTo>
                <a:close/>
                <a:moveTo>
                  <a:pt x="1578099" y="0"/>
                </a:moveTo>
                <a:cubicBezTo>
                  <a:pt x="1594222" y="0"/>
                  <a:pt x="1606562" y="3101"/>
                  <a:pt x="1615120" y="9302"/>
                </a:cubicBezTo>
                <a:cubicBezTo>
                  <a:pt x="1623678" y="15503"/>
                  <a:pt x="1627956" y="22944"/>
                  <a:pt x="1627956" y="31626"/>
                </a:cubicBezTo>
                <a:cubicBezTo>
                  <a:pt x="1627956" y="37827"/>
                  <a:pt x="1625662" y="43284"/>
                  <a:pt x="1621073" y="47997"/>
                </a:cubicBezTo>
                <a:cubicBezTo>
                  <a:pt x="1616484" y="52710"/>
                  <a:pt x="1611088" y="55066"/>
                  <a:pt x="1604882" y="55066"/>
                </a:cubicBezTo>
                <a:cubicBezTo>
                  <a:pt x="1600418" y="55066"/>
                  <a:pt x="1595208" y="53826"/>
                  <a:pt x="1589255" y="51346"/>
                </a:cubicBezTo>
                <a:cubicBezTo>
                  <a:pt x="1576849" y="46385"/>
                  <a:pt x="1569406" y="43532"/>
                  <a:pt x="1566925" y="42788"/>
                </a:cubicBezTo>
                <a:cubicBezTo>
                  <a:pt x="1562460" y="41796"/>
                  <a:pt x="1557622" y="41300"/>
                  <a:pt x="1552409" y="41300"/>
                </a:cubicBezTo>
                <a:cubicBezTo>
                  <a:pt x="1540255" y="41300"/>
                  <a:pt x="1529835" y="45393"/>
                  <a:pt x="1521149" y="53578"/>
                </a:cubicBezTo>
                <a:cubicBezTo>
                  <a:pt x="1505770" y="67965"/>
                  <a:pt x="1488839" y="104056"/>
                  <a:pt x="1470356" y="161851"/>
                </a:cubicBezTo>
                <a:cubicBezTo>
                  <a:pt x="1451872" y="219645"/>
                  <a:pt x="1428364" y="312043"/>
                  <a:pt x="1399831" y="439043"/>
                </a:cubicBezTo>
                <a:lnTo>
                  <a:pt x="1387180" y="494482"/>
                </a:lnTo>
                <a:cubicBezTo>
                  <a:pt x="1358911" y="432222"/>
                  <a:pt x="1339817" y="388069"/>
                  <a:pt x="1329899" y="362024"/>
                </a:cubicBezTo>
                <a:cubicBezTo>
                  <a:pt x="1316508" y="327050"/>
                  <a:pt x="1301259" y="282898"/>
                  <a:pt x="1284152" y="229567"/>
                </a:cubicBezTo>
                <a:lnTo>
                  <a:pt x="1243236" y="100831"/>
                </a:lnTo>
                <a:cubicBezTo>
                  <a:pt x="1238275" y="130597"/>
                  <a:pt x="1226679" y="180764"/>
                  <a:pt x="1208447" y="251334"/>
                </a:cubicBezTo>
                <a:cubicBezTo>
                  <a:pt x="1190216" y="321903"/>
                  <a:pt x="1179364" y="362521"/>
                  <a:pt x="1175891" y="373187"/>
                </a:cubicBezTo>
                <a:cubicBezTo>
                  <a:pt x="1164481" y="406673"/>
                  <a:pt x="1152265" y="432346"/>
                  <a:pt x="1139242" y="450205"/>
                </a:cubicBezTo>
                <a:cubicBezTo>
                  <a:pt x="1126220" y="468065"/>
                  <a:pt x="1111957" y="481087"/>
                  <a:pt x="1096454" y="489273"/>
                </a:cubicBezTo>
                <a:cubicBezTo>
                  <a:pt x="1080951" y="497458"/>
                  <a:pt x="1063898" y="501551"/>
                  <a:pt x="1045294" y="501551"/>
                </a:cubicBezTo>
                <a:cubicBezTo>
                  <a:pt x="1021978" y="501551"/>
                  <a:pt x="1002878" y="496342"/>
                  <a:pt x="987996" y="485924"/>
                </a:cubicBezTo>
                <a:cubicBezTo>
                  <a:pt x="976585" y="478234"/>
                  <a:pt x="970880" y="468437"/>
                  <a:pt x="970880" y="456530"/>
                </a:cubicBezTo>
                <a:cubicBezTo>
                  <a:pt x="970880" y="451321"/>
                  <a:pt x="972989" y="446670"/>
                  <a:pt x="977206" y="442578"/>
                </a:cubicBezTo>
                <a:cubicBezTo>
                  <a:pt x="981422" y="438485"/>
                  <a:pt x="986507" y="436439"/>
                  <a:pt x="992460" y="436439"/>
                </a:cubicBezTo>
                <a:cubicBezTo>
                  <a:pt x="1000150" y="436439"/>
                  <a:pt x="1008459" y="440531"/>
                  <a:pt x="1017389" y="448717"/>
                </a:cubicBezTo>
                <a:cubicBezTo>
                  <a:pt x="1033264" y="463352"/>
                  <a:pt x="1047775" y="470669"/>
                  <a:pt x="1060921" y="470669"/>
                </a:cubicBezTo>
                <a:cubicBezTo>
                  <a:pt x="1075060" y="470669"/>
                  <a:pt x="1088951" y="464344"/>
                  <a:pt x="1102593" y="451693"/>
                </a:cubicBezTo>
                <a:cubicBezTo>
                  <a:pt x="1122933" y="432346"/>
                  <a:pt x="1142529" y="391790"/>
                  <a:pt x="1161380" y="330026"/>
                </a:cubicBezTo>
                <a:cubicBezTo>
                  <a:pt x="1184201" y="255364"/>
                  <a:pt x="1206153" y="160610"/>
                  <a:pt x="1227237" y="45765"/>
                </a:cubicBezTo>
                <a:cubicBezTo>
                  <a:pt x="1218555" y="45765"/>
                  <a:pt x="1201936" y="48245"/>
                  <a:pt x="1177379" y="53206"/>
                </a:cubicBezTo>
                <a:cubicBezTo>
                  <a:pt x="1152823" y="58167"/>
                  <a:pt x="1132297" y="65174"/>
                  <a:pt x="1115802" y="74228"/>
                </a:cubicBezTo>
                <a:cubicBezTo>
                  <a:pt x="1099306" y="83282"/>
                  <a:pt x="1086656" y="95064"/>
                  <a:pt x="1077850" y="109575"/>
                </a:cubicBezTo>
                <a:cubicBezTo>
                  <a:pt x="1069045" y="124085"/>
                  <a:pt x="1064642" y="139278"/>
                  <a:pt x="1064642" y="155153"/>
                </a:cubicBezTo>
                <a:cubicBezTo>
                  <a:pt x="1064642" y="163091"/>
                  <a:pt x="1065758" y="171152"/>
                  <a:pt x="1067991" y="179338"/>
                </a:cubicBezTo>
                <a:cubicBezTo>
                  <a:pt x="1069479" y="184795"/>
                  <a:pt x="1072704" y="191492"/>
                  <a:pt x="1077664" y="199430"/>
                </a:cubicBezTo>
                <a:cubicBezTo>
                  <a:pt x="1083370" y="208607"/>
                  <a:pt x="1086222" y="215553"/>
                  <a:pt x="1086222" y="220266"/>
                </a:cubicBezTo>
                <a:cubicBezTo>
                  <a:pt x="1086222" y="226219"/>
                  <a:pt x="1084052" y="231304"/>
                  <a:pt x="1079711" y="235520"/>
                </a:cubicBezTo>
                <a:cubicBezTo>
                  <a:pt x="1075370" y="239737"/>
                  <a:pt x="1069975" y="241846"/>
                  <a:pt x="1063526" y="241846"/>
                </a:cubicBezTo>
                <a:cubicBezTo>
                  <a:pt x="1054100" y="241846"/>
                  <a:pt x="1046038" y="236947"/>
                  <a:pt x="1039341" y="227149"/>
                </a:cubicBezTo>
                <a:cubicBezTo>
                  <a:pt x="1032644" y="217351"/>
                  <a:pt x="1029295" y="202406"/>
                  <a:pt x="1029295" y="182314"/>
                </a:cubicBezTo>
                <a:cubicBezTo>
                  <a:pt x="1029295" y="149076"/>
                  <a:pt x="1037667" y="120799"/>
                  <a:pt x="1054410" y="97482"/>
                </a:cubicBezTo>
                <a:cubicBezTo>
                  <a:pt x="1071153" y="74166"/>
                  <a:pt x="1093539" y="56555"/>
                  <a:pt x="1121569" y="44648"/>
                </a:cubicBezTo>
                <a:cubicBezTo>
                  <a:pt x="1139428" y="37207"/>
                  <a:pt x="1173907" y="30014"/>
                  <a:pt x="1225004" y="23068"/>
                </a:cubicBezTo>
                <a:cubicBezTo>
                  <a:pt x="1243856" y="20588"/>
                  <a:pt x="1261591" y="17363"/>
                  <a:pt x="1278210" y="13394"/>
                </a:cubicBezTo>
                <a:lnTo>
                  <a:pt x="1288628" y="56927"/>
                </a:lnTo>
                <a:cubicBezTo>
                  <a:pt x="1298302" y="96614"/>
                  <a:pt x="1307852" y="131341"/>
                  <a:pt x="1317278" y="161106"/>
                </a:cubicBezTo>
                <a:cubicBezTo>
                  <a:pt x="1326704" y="190872"/>
                  <a:pt x="1350888" y="259705"/>
                  <a:pt x="1389832" y="367605"/>
                </a:cubicBezTo>
                <a:cubicBezTo>
                  <a:pt x="1393552" y="353963"/>
                  <a:pt x="1400994" y="323701"/>
                  <a:pt x="1412156" y="276820"/>
                </a:cubicBezTo>
                <a:cubicBezTo>
                  <a:pt x="1426542" y="215801"/>
                  <a:pt x="1436092" y="177477"/>
                  <a:pt x="1440805" y="161851"/>
                </a:cubicBezTo>
                <a:cubicBezTo>
                  <a:pt x="1454696" y="115962"/>
                  <a:pt x="1468090" y="82227"/>
                  <a:pt x="1480989" y="60647"/>
                </a:cubicBezTo>
                <a:cubicBezTo>
                  <a:pt x="1493887" y="39067"/>
                  <a:pt x="1508274" y="23564"/>
                  <a:pt x="1524149" y="14139"/>
                </a:cubicBezTo>
                <a:cubicBezTo>
                  <a:pt x="1540024" y="4713"/>
                  <a:pt x="1558007" y="0"/>
                  <a:pt x="1578099" y="0"/>
                </a:cubicBezTo>
                <a:close/>
              </a:path>
            </a:pathLst>
          </a:custGeom>
          <a:solidFill>
            <a:srgbClr val="E95658">
              <a:alpha val="57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7200" i="1">
              <a:solidFill>
                <a:schemeClr val="bg1"/>
              </a:solidFill>
              <a:latin typeface="造字工房朗宋（非商用）常规体" pitchFamily="50" charset="-122"/>
              <a:ea typeface="造字工房朗宋（非商用）常规体" pitchFamily="50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81661" y="902162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4569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1C0010-09C6-4EB3-A320-80B50C22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532"/>
          <a:stretch/>
        </p:blipFill>
        <p:spPr>
          <a:xfrm>
            <a:off x="1601787" y="1570431"/>
            <a:ext cx="8988425" cy="40763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E6F7A4D-7654-48F7-9CB9-90D119C2EC2D}"/>
              </a:ext>
            </a:extLst>
          </p:cNvPr>
          <p:cNvSpPr/>
          <p:nvPr/>
        </p:nvSpPr>
        <p:spPr>
          <a:xfrm>
            <a:off x="1" y="2057400"/>
            <a:ext cx="12192000" cy="31877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3000">
                <a:schemeClr val="tx1">
                  <a:alpha val="53000"/>
                </a:schemeClr>
              </a:gs>
              <a:gs pos="100000">
                <a:schemeClr val="tx1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90500" dist="254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991568" y="905113"/>
            <a:ext cx="3527261" cy="3933587"/>
            <a:chOff x="1654628" y="524113"/>
            <a:chExt cx="4441372" cy="4953000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C62F7EA3-1C45-4079-8B94-FD917B5CB81C}"/>
                </a:ext>
              </a:extLst>
            </p:cNvPr>
            <p:cNvGrpSpPr/>
            <p:nvPr/>
          </p:nvGrpSpPr>
          <p:grpSpPr>
            <a:xfrm>
              <a:off x="1654628" y="524113"/>
              <a:ext cx="4441372" cy="4953000"/>
              <a:chOff x="1277258" y="523015"/>
              <a:chExt cx="4441372" cy="4953000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46BB796C-EAAE-48F3-A914-DBD86C2EB61A}"/>
                  </a:ext>
                </a:extLst>
              </p:cNvPr>
              <p:cNvSpPr/>
              <p:nvPr/>
            </p:nvSpPr>
            <p:spPr>
              <a:xfrm>
                <a:off x="1277258" y="523015"/>
                <a:ext cx="4441372" cy="4953000"/>
              </a:xfrm>
              <a:prstGeom prst="rect">
                <a:avLst/>
              </a:prstGeom>
              <a:solidFill>
                <a:srgbClr val="E95658"/>
              </a:solidFill>
              <a:ln>
                <a:noFill/>
              </a:ln>
              <a:effectLst>
                <a:outerShdw blurRad="190500" dist="25400" dir="2700000" sx="101000" sy="101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 descr="图片包含 室内, 地板, 摆满&#10;&#10;已生成高可信度的说明">
                <a:extLst>
                  <a:ext uri="{FF2B5EF4-FFF2-40B4-BE49-F238E27FC236}">
                    <a16:creationId xmlns="" xmlns:a16="http://schemas.microsoft.com/office/drawing/2014/main" id="{7D4C9A66-6ACA-42C0-AFCC-1969884F4F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brightnessContrast bright="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b="25000"/>
              <a:stretch/>
            </p:blipFill>
            <p:spPr>
              <a:xfrm>
                <a:off x="1384533" y="757009"/>
                <a:ext cx="4226821" cy="3170115"/>
              </a:xfrm>
              <a:prstGeom prst="rect">
                <a:avLst/>
              </a:prstGeom>
              <a:effectLst/>
            </p:spPr>
          </p:pic>
        </p:grp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5CC94400-61FC-43DD-BA9A-911A1C143FF0}"/>
                </a:ext>
              </a:extLst>
            </p:cNvPr>
            <p:cNvSpPr/>
            <p:nvPr/>
          </p:nvSpPr>
          <p:spPr>
            <a:xfrm>
              <a:off x="1813198" y="4214007"/>
              <a:ext cx="2700604" cy="788608"/>
            </a:xfrm>
            <a:custGeom>
              <a:avLst/>
              <a:gdLst/>
              <a:ahLst/>
              <a:cxnLst/>
              <a:rect l="l" t="t" r="r" b="b"/>
              <a:pathLst>
                <a:path w="3180436" h="928725">
                  <a:moveTo>
                    <a:pt x="2678430" y="892606"/>
                  </a:moveTo>
                  <a:cubicBezTo>
                    <a:pt x="2685745" y="892606"/>
                    <a:pt x="2691232" y="895959"/>
                    <a:pt x="2694889" y="902665"/>
                  </a:cubicBezTo>
                  <a:cubicBezTo>
                    <a:pt x="2698547" y="909980"/>
                    <a:pt x="2697480" y="916686"/>
                    <a:pt x="2691689" y="922782"/>
                  </a:cubicBezTo>
                  <a:cubicBezTo>
                    <a:pt x="2688031" y="926744"/>
                    <a:pt x="2683916" y="928725"/>
                    <a:pt x="2679345" y="928725"/>
                  </a:cubicBezTo>
                  <a:cubicBezTo>
                    <a:pt x="2674468" y="928725"/>
                    <a:pt x="2670200" y="926744"/>
                    <a:pt x="2666543" y="922782"/>
                  </a:cubicBezTo>
                  <a:cubicBezTo>
                    <a:pt x="2662885" y="918819"/>
                    <a:pt x="2661056" y="914552"/>
                    <a:pt x="2661056" y="909980"/>
                  </a:cubicBezTo>
                  <a:cubicBezTo>
                    <a:pt x="2661056" y="905713"/>
                    <a:pt x="2662962" y="901750"/>
                    <a:pt x="2666771" y="898093"/>
                  </a:cubicBezTo>
                  <a:cubicBezTo>
                    <a:pt x="2670581" y="894435"/>
                    <a:pt x="2674468" y="892606"/>
                    <a:pt x="2678430" y="892606"/>
                  </a:cubicBezTo>
                  <a:close/>
                  <a:moveTo>
                    <a:pt x="2249805" y="892606"/>
                  </a:moveTo>
                  <a:cubicBezTo>
                    <a:pt x="2257120" y="892606"/>
                    <a:pt x="2262607" y="895959"/>
                    <a:pt x="2266264" y="902665"/>
                  </a:cubicBezTo>
                  <a:cubicBezTo>
                    <a:pt x="2269922" y="909980"/>
                    <a:pt x="2268855" y="916686"/>
                    <a:pt x="2263064" y="922782"/>
                  </a:cubicBezTo>
                  <a:cubicBezTo>
                    <a:pt x="2259406" y="926744"/>
                    <a:pt x="2255291" y="928725"/>
                    <a:pt x="2250719" y="928725"/>
                  </a:cubicBezTo>
                  <a:cubicBezTo>
                    <a:pt x="2245843" y="928725"/>
                    <a:pt x="2241575" y="926744"/>
                    <a:pt x="2237918" y="922782"/>
                  </a:cubicBezTo>
                  <a:cubicBezTo>
                    <a:pt x="2234260" y="918819"/>
                    <a:pt x="2232431" y="914552"/>
                    <a:pt x="2232431" y="909980"/>
                  </a:cubicBezTo>
                  <a:cubicBezTo>
                    <a:pt x="2232431" y="905713"/>
                    <a:pt x="2234336" y="901750"/>
                    <a:pt x="2238146" y="898093"/>
                  </a:cubicBezTo>
                  <a:cubicBezTo>
                    <a:pt x="2241956" y="894435"/>
                    <a:pt x="2245843" y="892606"/>
                    <a:pt x="2249805" y="892606"/>
                  </a:cubicBezTo>
                  <a:close/>
                  <a:moveTo>
                    <a:pt x="725805" y="892606"/>
                  </a:moveTo>
                  <a:cubicBezTo>
                    <a:pt x="733120" y="892606"/>
                    <a:pt x="738607" y="895959"/>
                    <a:pt x="742264" y="902665"/>
                  </a:cubicBezTo>
                  <a:cubicBezTo>
                    <a:pt x="745922" y="909980"/>
                    <a:pt x="744855" y="916686"/>
                    <a:pt x="739064" y="922782"/>
                  </a:cubicBezTo>
                  <a:cubicBezTo>
                    <a:pt x="735406" y="926744"/>
                    <a:pt x="731291" y="928725"/>
                    <a:pt x="726719" y="928725"/>
                  </a:cubicBezTo>
                  <a:cubicBezTo>
                    <a:pt x="721842" y="928725"/>
                    <a:pt x="717575" y="926744"/>
                    <a:pt x="713918" y="922782"/>
                  </a:cubicBezTo>
                  <a:cubicBezTo>
                    <a:pt x="710260" y="918819"/>
                    <a:pt x="708431" y="914552"/>
                    <a:pt x="708431" y="909980"/>
                  </a:cubicBezTo>
                  <a:cubicBezTo>
                    <a:pt x="708431" y="905713"/>
                    <a:pt x="710336" y="901750"/>
                    <a:pt x="714146" y="898093"/>
                  </a:cubicBezTo>
                  <a:cubicBezTo>
                    <a:pt x="717956" y="894435"/>
                    <a:pt x="721842" y="892606"/>
                    <a:pt x="725805" y="892606"/>
                  </a:cubicBezTo>
                  <a:close/>
                  <a:moveTo>
                    <a:pt x="2631796" y="892149"/>
                  </a:moveTo>
                  <a:cubicBezTo>
                    <a:pt x="2639111" y="892149"/>
                    <a:pt x="2644597" y="895502"/>
                    <a:pt x="2648255" y="902208"/>
                  </a:cubicBezTo>
                  <a:cubicBezTo>
                    <a:pt x="2651912" y="909523"/>
                    <a:pt x="2650846" y="916228"/>
                    <a:pt x="2645054" y="922324"/>
                  </a:cubicBezTo>
                  <a:cubicBezTo>
                    <a:pt x="2641397" y="926287"/>
                    <a:pt x="2637282" y="928268"/>
                    <a:pt x="2632710" y="928268"/>
                  </a:cubicBezTo>
                  <a:cubicBezTo>
                    <a:pt x="2627833" y="928268"/>
                    <a:pt x="2623566" y="926287"/>
                    <a:pt x="2619908" y="922324"/>
                  </a:cubicBezTo>
                  <a:cubicBezTo>
                    <a:pt x="2616251" y="918362"/>
                    <a:pt x="2614422" y="914095"/>
                    <a:pt x="2614422" y="909523"/>
                  </a:cubicBezTo>
                  <a:cubicBezTo>
                    <a:pt x="2614422" y="905256"/>
                    <a:pt x="2616327" y="901293"/>
                    <a:pt x="2620137" y="897636"/>
                  </a:cubicBezTo>
                  <a:cubicBezTo>
                    <a:pt x="2623947" y="893978"/>
                    <a:pt x="2627833" y="892149"/>
                    <a:pt x="2631796" y="892149"/>
                  </a:cubicBezTo>
                  <a:close/>
                  <a:moveTo>
                    <a:pt x="2585161" y="892149"/>
                  </a:moveTo>
                  <a:cubicBezTo>
                    <a:pt x="2592477" y="892149"/>
                    <a:pt x="2597963" y="895502"/>
                    <a:pt x="2601621" y="902208"/>
                  </a:cubicBezTo>
                  <a:cubicBezTo>
                    <a:pt x="2605278" y="909523"/>
                    <a:pt x="2604211" y="916228"/>
                    <a:pt x="2598420" y="922324"/>
                  </a:cubicBezTo>
                  <a:cubicBezTo>
                    <a:pt x="2594762" y="926287"/>
                    <a:pt x="2590648" y="928268"/>
                    <a:pt x="2586076" y="928268"/>
                  </a:cubicBezTo>
                  <a:cubicBezTo>
                    <a:pt x="2581199" y="928268"/>
                    <a:pt x="2576932" y="926287"/>
                    <a:pt x="2573274" y="922324"/>
                  </a:cubicBezTo>
                  <a:cubicBezTo>
                    <a:pt x="2569616" y="918362"/>
                    <a:pt x="2567788" y="914095"/>
                    <a:pt x="2567788" y="909523"/>
                  </a:cubicBezTo>
                  <a:cubicBezTo>
                    <a:pt x="2567788" y="905256"/>
                    <a:pt x="2569693" y="901293"/>
                    <a:pt x="2573503" y="897636"/>
                  </a:cubicBezTo>
                  <a:cubicBezTo>
                    <a:pt x="2577312" y="893978"/>
                    <a:pt x="2581199" y="892149"/>
                    <a:pt x="2585161" y="892149"/>
                  </a:cubicBezTo>
                  <a:close/>
                  <a:moveTo>
                    <a:pt x="2538527" y="892149"/>
                  </a:moveTo>
                  <a:cubicBezTo>
                    <a:pt x="2545842" y="892149"/>
                    <a:pt x="2551329" y="895502"/>
                    <a:pt x="2554986" y="902208"/>
                  </a:cubicBezTo>
                  <a:cubicBezTo>
                    <a:pt x="2558644" y="909523"/>
                    <a:pt x="2557577" y="916228"/>
                    <a:pt x="2551786" y="922324"/>
                  </a:cubicBezTo>
                  <a:cubicBezTo>
                    <a:pt x="2548128" y="926287"/>
                    <a:pt x="2544013" y="928268"/>
                    <a:pt x="2539441" y="928268"/>
                  </a:cubicBezTo>
                  <a:cubicBezTo>
                    <a:pt x="2534564" y="928268"/>
                    <a:pt x="2530297" y="926287"/>
                    <a:pt x="2526640" y="922324"/>
                  </a:cubicBezTo>
                  <a:cubicBezTo>
                    <a:pt x="2522982" y="918362"/>
                    <a:pt x="2521153" y="914095"/>
                    <a:pt x="2521153" y="909523"/>
                  </a:cubicBezTo>
                  <a:cubicBezTo>
                    <a:pt x="2521153" y="905256"/>
                    <a:pt x="2523058" y="901293"/>
                    <a:pt x="2526868" y="897636"/>
                  </a:cubicBezTo>
                  <a:cubicBezTo>
                    <a:pt x="2530678" y="893978"/>
                    <a:pt x="2534564" y="892149"/>
                    <a:pt x="2538527" y="892149"/>
                  </a:cubicBezTo>
                  <a:close/>
                  <a:moveTo>
                    <a:pt x="2491892" y="892149"/>
                  </a:moveTo>
                  <a:cubicBezTo>
                    <a:pt x="2499208" y="892149"/>
                    <a:pt x="2504694" y="895502"/>
                    <a:pt x="2508352" y="902208"/>
                  </a:cubicBezTo>
                  <a:cubicBezTo>
                    <a:pt x="2512009" y="909523"/>
                    <a:pt x="2510942" y="916228"/>
                    <a:pt x="2505151" y="922324"/>
                  </a:cubicBezTo>
                  <a:cubicBezTo>
                    <a:pt x="2501494" y="926287"/>
                    <a:pt x="2497379" y="928268"/>
                    <a:pt x="2492807" y="928268"/>
                  </a:cubicBezTo>
                  <a:cubicBezTo>
                    <a:pt x="2487930" y="928268"/>
                    <a:pt x="2483663" y="926287"/>
                    <a:pt x="2480005" y="922324"/>
                  </a:cubicBezTo>
                  <a:cubicBezTo>
                    <a:pt x="2476348" y="918362"/>
                    <a:pt x="2474519" y="914095"/>
                    <a:pt x="2474519" y="909523"/>
                  </a:cubicBezTo>
                  <a:cubicBezTo>
                    <a:pt x="2474519" y="905256"/>
                    <a:pt x="2476424" y="901293"/>
                    <a:pt x="2480234" y="897636"/>
                  </a:cubicBezTo>
                  <a:cubicBezTo>
                    <a:pt x="2484044" y="893978"/>
                    <a:pt x="2487930" y="892149"/>
                    <a:pt x="2491892" y="892149"/>
                  </a:cubicBezTo>
                  <a:close/>
                  <a:moveTo>
                    <a:pt x="2203171" y="892149"/>
                  </a:moveTo>
                  <a:cubicBezTo>
                    <a:pt x="2210486" y="892149"/>
                    <a:pt x="2215972" y="895502"/>
                    <a:pt x="2219630" y="902208"/>
                  </a:cubicBezTo>
                  <a:cubicBezTo>
                    <a:pt x="2223287" y="909523"/>
                    <a:pt x="2222221" y="916228"/>
                    <a:pt x="2216429" y="922324"/>
                  </a:cubicBezTo>
                  <a:cubicBezTo>
                    <a:pt x="2212772" y="926287"/>
                    <a:pt x="2208657" y="928268"/>
                    <a:pt x="2204085" y="928268"/>
                  </a:cubicBezTo>
                  <a:cubicBezTo>
                    <a:pt x="2199208" y="928268"/>
                    <a:pt x="2194941" y="926287"/>
                    <a:pt x="2191283" y="922324"/>
                  </a:cubicBezTo>
                  <a:cubicBezTo>
                    <a:pt x="2187626" y="918362"/>
                    <a:pt x="2185797" y="914095"/>
                    <a:pt x="2185797" y="909523"/>
                  </a:cubicBezTo>
                  <a:cubicBezTo>
                    <a:pt x="2185797" y="905256"/>
                    <a:pt x="2187702" y="901293"/>
                    <a:pt x="2191512" y="897636"/>
                  </a:cubicBezTo>
                  <a:cubicBezTo>
                    <a:pt x="2195322" y="893978"/>
                    <a:pt x="2199208" y="892149"/>
                    <a:pt x="2203171" y="892149"/>
                  </a:cubicBezTo>
                  <a:close/>
                  <a:moveTo>
                    <a:pt x="2156536" y="892149"/>
                  </a:moveTo>
                  <a:cubicBezTo>
                    <a:pt x="2163851" y="892149"/>
                    <a:pt x="2169338" y="895502"/>
                    <a:pt x="2172996" y="902208"/>
                  </a:cubicBezTo>
                  <a:cubicBezTo>
                    <a:pt x="2176653" y="909523"/>
                    <a:pt x="2175586" y="916228"/>
                    <a:pt x="2169795" y="922324"/>
                  </a:cubicBezTo>
                  <a:cubicBezTo>
                    <a:pt x="2166137" y="926287"/>
                    <a:pt x="2162023" y="928268"/>
                    <a:pt x="2157451" y="928268"/>
                  </a:cubicBezTo>
                  <a:cubicBezTo>
                    <a:pt x="2152574" y="928268"/>
                    <a:pt x="2148307" y="926287"/>
                    <a:pt x="2144649" y="922324"/>
                  </a:cubicBezTo>
                  <a:cubicBezTo>
                    <a:pt x="2140991" y="918362"/>
                    <a:pt x="2139163" y="914095"/>
                    <a:pt x="2139163" y="909523"/>
                  </a:cubicBezTo>
                  <a:cubicBezTo>
                    <a:pt x="2139163" y="905256"/>
                    <a:pt x="2141068" y="901293"/>
                    <a:pt x="2144878" y="897636"/>
                  </a:cubicBezTo>
                  <a:cubicBezTo>
                    <a:pt x="2148688" y="893978"/>
                    <a:pt x="2152574" y="892149"/>
                    <a:pt x="2156536" y="892149"/>
                  </a:cubicBezTo>
                  <a:close/>
                  <a:moveTo>
                    <a:pt x="2109902" y="892149"/>
                  </a:moveTo>
                  <a:cubicBezTo>
                    <a:pt x="2117217" y="892149"/>
                    <a:pt x="2122704" y="895502"/>
                    <a:pt x="2126361" y="902208"/>
                  </a:cubicBezTo>
                  <a:cubicBezTo>
                    <a:pt x="2130019" y="909523"/>
                    <a:pt x="2128952" y="916228"/>
                    <a:pt x="2123161" y="922324"/>
                  </a:cubicBezTo>
                  <a:cubicBezTo>
                    <a:pt x="2119503" y="926287"/>
                    <a:pt x="2115388" y="928268"/>
                    <a:pt x="2110816" y="928268"/>
                  </a:cubicBezTo>
                  <a:cubicBezTo>
                    <a:pt x="2105939" y="928268"/>
                    <a:pt x="2101672" y="926287"/>
                    <a:pt x="2098015" y="922324"/>
                  </a:cubicBezTo>
                  <a:cubicBezTo>
                    <a:pt x="2094357" y="918362"/>
                    <a:pt x="2092528" y="914095"/>
                    <a:pt x="2092528" y="909523"/>
                  </a:cubicBezTo>
                  <a:cubicBezTo>
                    <a:pt x="2092528" y="905256"/>
                    <a:pt x="2094433" y="901293"/>
                    <a:pt x="2098243" y="897636"/>
                  </a:cubicBezTo>
                  <a:cubicBezTo>
                    <a:pt x="2102053" y="893978"/>
                    <a:pt x="2105939" y="892149"/>
                    <a:pt x="2109902" y="892149"/>
                  </a:cubicBezTo>
                  <a:close/>
                  <a:moveTo>
                    <a:pt x="2063267" y="892149"/>
                  </a:moveTo>
                  <a:cubicBezTo>
                    <a:pt x="2070583" y="892149"/>
                    <a:pt x="2076069" y="895502"/>
                    <a:pt x="2079727" y="902208"/>
                  </a:cubicBezTo>
                  <a:cubicBezTo>
                    <a:pt x="2083384" y="909523"/>
                    <a:pt x="2082317" y="916228"/>
                    <a:pt x="2076526" y="922324"/>
                  </a:cubicBezTo>
                  <a:cubicBezTo>
                    <a:pt x="2072869" y="926287"/>
                    <a:pt x="2068754" y="928268"/>
                    <a:pt x="2064182" y="928268"/>
                  </a:cubicBezTo>
                  <a:cubicBezTo>
                    <a:pt x="2059305" y="928268"/>
                    <a:pt x="2055038" y="926287"/>
                    <a:pt x="2051380" y="922324"/>
                  </a:cubicBezTo>
                  <a:cubicBezTo>
                    <a:pt x="2047723" y="918362"/>
                    <a:pt x="2045894" y="914095"/>
                    <a:pt x="2045894" y="909523"/>
                  </a:cubicBezTo>
                  <a:cubicBezTo>
                    <a:pt x="2045894" y="905256"/>
                    <a:pt x="2047799" y="901293"/>
                    <a:pt x="2051609" y="897636"/>
                  </a:cubicBezTo>
                  <a:cubicBezTo>
                    <a:pt x="2055419" y="893978"/>
                    <a:pt x="2059305" y="892149"/>
                    <a:pt x="2063267" y="892149"/>
                  </a:cubicBezTo>
                  <a:close/>
                  <a:moveTo>
                    <a:pt x="1825142" y="892149"/>
                  </a:moveTo>
                  <a:cubicBezTo>
                    <a:pt x="1832458" y="892149"/>
                    <a:pt x="1837944" y="895502"/>
                    <a:pt x="1841602" y="902208"/>
                  </a:cubicBezTo>
                  <a:cubicBezTo>
                    <a:pt x="1845259" y="909523"/>
                    <a:pt x="1844193" y="916228"/>
                    <a:pt x="1838401" y="922324"/>
                  </a:cubicBezTo>
                  <a:cubicBezTo>
                    <a:pt x="1834744" y="926287"/>
                    <a:pt x="1830629" y="928268"/>
                    <a:pt x="1826057" y="928268"/>
                  </a:cubicBezTo>
                  <a:cubicBezTo>
                    <a:pt x="1821180" y="928268"/>
                    <a:pt x="1816913" y="926287"/>
                    <a:pt x="1813255" y="922324"/>
                  </a:cubicBezTo>
                  <a:cubicBezTo>
                    <a:pt x="1809598" y="918362"/>
                    <a:pt x="1807769" y="914095"/>
                    <a:pt x="1807769" y="909523"/>
                  </a:cubicBezTo>
                  <a:cubicBezTo>
                    <a:pt x="1807769" y="905256"/>
                    <a:pt x="1809674" y="901293"/>
                    <a:pt x="1813484" y="897636"/>
                  </a:cubicBezTo>
                  <a:cubicBezTo>
                    <a:pt x="1817294" y="893978"/>
                    <a:pt x="1821180" y="892149"/>
                    <a:pt x="1825142" y="892149"/>
                  </a:cubicBezTo>
                  <a:close/>
                  <a:moveTo>
                    <a:pt x="1107796" y="892149"/>
                  </a:moveTo>
                  <a:cubicBezTo>
                    <a:pt x="1115111" y="892149"/>
                    <a:pt x="1120597" y="895502"/>
                    <a:pt x="1124255" y="902208"/>
                  </a:cubicBezTo>
                  <a:cubicBezTo>
                    <a:pt x="1127912" y="909523"/>
                    <a:pt x="1126846" y="916228"/>
                    <a:pt x="1121054" y="922324"/>
                  </a:cubicBezTo>
                  <a:cubicBezTo>
                    <a:pt x="1117397" y="926287"/>
                    <a:pt x="1113282" y="928268"/>
                    <a:pt x="1108710" y="928268"/>
                  </a:cubicBezTo>
                  <a:cubicBezTo>
                    <a:pt x="1103833" y="928268"/>
                    <a:pt x="1099566" y="926287"/>
                    <a:pt x="1095908" y="922324"/>
                  </a:cubicBezTo>
                  <a:cubicBezTo>
                    <a:pt x="1092251" y="918362"/>
                    <a:pt x="1090422" y="914095"/>
                    <a:pt x="1090422" y="909523"/>
                  </a:cubicBezTo>
                  <a:cubicBezTo>
                    <a:pt x="1090422" y="905256"/>
                    <a:pt x="1092327" y="901293"/>
                    <a:pt x="1096137" y="897636"/>
                  </a:cubicBezTo>
                  <a:cubicBezTo>
                    <a:pt x="1099947" y="893978"/>
                    <a:pt x="1103833" y="892149"/>
                    <a:pt x="1107796" y="892149"/>
                  </a:cubicBezTo>
                  <a:close/>
                  <a:moveTo>
                    <a:pt x="1061161" y="892149"/>
                  </a:moveTo>
                  <a:cubicBezTo>
                    <a:pt x="1068476" y="892149"/>
                    <a:pt x="1073963" y="895502"/>
                    <a:pt x="1077620" y="902208"/>
                  </a:cubicBezTo>
                  <a:cubicBezTo>
                    <a:pt x="1081278" y="909523"/>
                    <a:pt x="1080211" y="916228"/>
                    <a:pt x="1074420" y="922324"/>
                  </a:cubicBezTo>
                  <a:cubicBezTo>
                    <a:pt x="1070762" y="926287"/>
                    <a:pt x="1066648" y="928268"/>
                    <a:pt x="1062076" y="928268"/>
                  </a:cubicBezTo>
                  <a:cubicBezTo>
                    <a:pt x="1057199" y="928268"/>
                    <a:pt x="1052932" y="926287"/>
                    <a:pt x="1049274" y="922324"/>
                  </a:cubicBezTo>
                  <a:cubicBezTo>
                    <a:pt x="1045616" y="918362"/>
                    <a:pt x="1043788" y="914095"/>
                    <a:pt x="1043788" y="909523"/>
                  </a:cubicBezTo>
                  <a:cubicBezTo>
                    <a:pt x="1043788" y="905256"/>
                    <a:pt x="1045693" y="901293"/>
                    <a:pt x="1049503" y="897636"/>
                  </a:cubicBezTo>
                  <a:cubicBezTo>
                    <a:pt x="1053313" y="893978"/>
                    <a:pt x="1057199" y="892149"/>
                    <a:pt x="1061161" y="892149"/>
                  </a:cubicBezTo>
                  <a:close/>
                  <a:moveTo>
                    <a:pt x="1014527" y="892149"/>
                  </a:moveTo>
                  <a:cubicBezTo>
                    <a:pt x="1021842" y="892149"/>
                    <a:pt x="1027328" y="895502"/>
                    <a:pt x="1030986" y="902208"/>
                  </a:cubicBezTo>
                  <a:cubicBezTo>
                    <a:pt x="1034644" y="909523"/>
                    <a:pt x="1033577" y="916228"/>
                    <a:pt x="1027786" y="922324"/>
                  </a:cubicBezTo>
                  <a:cubicBezTo>
                    <a:pt x="1024128" y="926287"/>
                    <a:pt x="1020013" y="928268"/>
                    <a:pt x="1015441" y="928268"/>
                  </a:cubicBezTo>
                  <a:cubicBezTo>
                    <a:pt x="1010564" y="928268"/>
                    <a:pt x="1006297" y="926287"/>
                    <a:pt x="1002640" y="922324"/>
                  </a:cubicBezTo>
                  <a:cubicBezTo>
                    <a:pt x="998982" y="918362"/>
                    <a:pt x="997153" y="914095"/>
                    <a:pt x="997153" y="909523"/>
                  </a:cubicBezTo>
                  <a:cubicBezTo>
                    <a:pt x="997153" y="905256"/>
                    <a:pt x="999058" y="901293"/>
                    <a:pt x="1002868" y="897636"/>
                  </a:cubicBezTo>
                  <a:cubicBezTo>
                    <a:pt x="1006678" y="893978"/>
                    <a:pt x="1010564" y="892149"/>
                    <a:pt x="1014527" y="892149"/>
                  </a:cubicBezTo>
                  <a:close/>
                  <a:moveTo>
                    <a:pt x="967892" y="892149"/>
                  </a:moveTo>
                  <a:cubicBezTo>
                    <a:pt x="975208" y="892149"/>
                    <a:pt x="980694" y="895502"/>
                    <a:pt x="984352" y="902208"/>
                  </a:cubicBezTo>
                  <a:cubicBezTo>
                    <a:pt x="988009" y="909523"/>
                    <a:pt x="986942" y="916228"/>
                    <a:pt x="981151" y="922324"/>
                  </a:cubicBezTo>
                  <a:cubicBezTo>
                    <a:pt x="977494" y="926287"/>
                    <a:pt x="973379" y="928268"/>
                    <a:pt x="968807" y="928268"/>
                  </a:cubicBezTo>
                  <a:cubicBezTo>
                    <a:pt x="963930" y="928268"/>
                    <a:pt x="959663" y="926287"/>
                    <a:pt x="956005" y="922324"/>
                  </a:cubicBezTo>
                  <a:cubicBezTo>
                    <a:pt x="952348" y="918362"/>
                    <a:pt x="950519" y="914095"/>
                    <a:pt x="950519" y="909523"/>
                  </a:cubicBezTo>
                  <a:cubicBezTo>
                    <a:pt x="950519" y="905256"/>
                    <a:pt x="952424" y="901293"/>
                    <a:pt x="956234" y="897636"/>
                  </a:cubicBezTo>
                  <a:cubicBezTo>
                    <a:pt x="960044" y="893978"/>
                    <a:pt x="963930" y="892149"/>
                    <a:pt x="967892" y="892149"/>
                  </a:cubicBezTo>
                  <a:close/>
                  <a:moveTo>
                    <a:pt x="539267" y="892149"/>
                  </a:moveTo>
                  <a:cubicBezTo>
                    <a:pt x="546583" y="892149"/>
                    <a:pt x="552069" y="895502"/>
                    <a:pt x="555727" y="902208"/>
                  </a:cubicBezTo>
                  <a:cubicBezTo>
                    <a:pt x="559384" y="909523"/>
                    <a:pt x="558317" y="916228"/>
                    <a:pt x="552526" y="922324"/>
                  </a:cubicBezTo>
                  <a:cubicBezTo>
                    <a:pt x="548869" y="926287"/>
                    <a:pt x="544754" y="928268"/>
                    <a:pt x="540182" y="928268"/>
                  </a:cubicBezTo>
                  <a:cubicBezTo>
                    <a:pt x="535305" y="928268"/>
                    <a:pt x="531038" y="926287"/>
                    <a:pt x="527380" y="922324"/>
                  </a:cubicBezTo>
                  <a:cubicBezTo>
                    <a:pt x="523723" y="918362"/>
                    <a:pt x="521894" y="914095"/>
                    <a:pt x="521894" y="909523"/>
                  </a:cubicBezTo>
                  <a:cubicBezTo>
                    <a:pt x="521894" y="905256"/>
                    <a:pt x="523799" y="901293"/>
                    <a:pt x="527609" y="897636"/>
                  </a:cubicBezTo>
                  <a:cubicBezTo>
                    <a:pt x="531419" y="893978"/>
                    <a:pt x="535305" y="892149"/>
                    <a:pt x="539267" y="892149"/>
                  </a:cubicBezTo>
                  <a:close/>
                  <a:moveTo>
                    <a:pt x="110642" y="892149"/>
                  </a:moveTo>
                  <a:cubicBezTo>
                    <a:pt x="117958" y="892149"/>
                    <a:pt x="123444" y="895502"/>
                    <a:pt x="127102" y="902208"/>
                  </a:cubicBezTo>
                  <a:cubicBezTo>
                    <a:pt x="130759" y="909523"/>
                    <a:pt x="129692" y="916228"/>
                    <a:pt x="123901" y="922324"/>
                  </a:cubicBezTo>
                  <a:cubicBezTo>
                    <a:pt x="120244" y="926287"/>
                    <a:pt x="116129" y="928268"/>
                    <a:pt x="111557" y="928268"/>
                  </a:cubicBezTo>
                  <a:cubicBezTo>
                    <a:pt x="106680" y="928268"/>
                    <a:pt x="102413" y="926287"/>
                    <a:pt x="98755" y="922324"/>
                  </a:cubicBezTo>
                  <a:cubicBezTo>
                    <a:pt x="95097" y="918362"/>
                    <a:pt x="93269" y="914095"/>
                    <a:pt x="93269" y="909523"/>
                  </a:cubicBezTo>
                  <a:cubicBezTo>
                    <a:pt x="93269" y="905256"/>
                    <a:pt x="95174" y="901293"/>
                    <a:pt x="98984" y="897636"/>
                  </a:cubicBezTo>
                  <a:cubicBezTo>
                    <a:pt x="102794" y="893978"/>
                    <a:pt x="106680" y="892149"/>
                    <a:pt x="110642" y="892149"/>
                  </a:cubicBezTo>
                  <a:close/>
                  <a:moveTo>
                    <a:pt x="2445258" y="891692"/>
                  </a:moveTo>
                  <a:cubicBezTo>
                    <a:pt x="2452573" y="891692"/>
                    <a:pt x="2458060" y="895045"/>
                    <a:pt x="2461717" y="901750"/>
                  </a:cubicBezTo>
                  <a:cubicBezTo>
                    <a:pt x="2465375" y="909066"/>
                    <a:pt x="2464308" y="915771"/>
                    <a:pt x="2458517" y="921867"/>
                  </a:cubicBezTo>
                  <a:cubicBezTo>
                    <a:pt x="2454859" y="925830"/>
                    <a:pt x="2450745" y="927811"/>
                    <a:pt x="2446172" y="927811"/>
                  </a:cubicBezTo>
                  <a:cubicBezTo>
                    <a:pt x="2441295" y="927811"/>
                    <a:pt x="2437029" y="925830"/>
                    <a:pt x="2433371" y="921867"/>
                  </a:cubicBezTo>
                  <a:cubicBezTo>
                    <a:pt x="2429713" y="917905"/>
                    <a:pt x="2427884" y="913638"/>
                    <a:pt x="2427884" y="909066"/>
                  </a:cubicBezTo>
                  <a:cubicBezTo>
                    <a:pt x="2427884" y="904798"/>
                    <a:pt x="2429789" y="900836"/>
                    <a:pt x="2433599" y="897178"/>
                  </a:cubicBezTo>
                  <a:cubicBezTo>
                    <a:pt x="2437409" y="893521"/>
                    <a:pt x="2441295" y="891692"/>
                    <a:pt x="2445258" y="891692"/>
                  </a:cubicBezTo>
                  <a:close/>
                  <a:moveTo>
                    <a:pt x="2398624" y="891692"/>
                  </a:moveTo>
                  <a:cubicBezTo>
                    <a:pt x="2405939" y="891692"/>
                    <a:pt x="2411425" y="895045"/>
                    <a:pt x="2415083" y="901750"/>
                  </a:cubicBezTo>
                  <a:cubicBezTo>
                    <a:pt x="2418740" y="909066"/>
                    <a:pt x="2417674" y="915771"/>
                    <a:pt x="2411882" y="921867"/>
                  </a:cubicBezTo>
                  <a:cubicBezTo>
                    <a:pt x="2408225" y="925830"/>
                    <a:pt x="2404110" y="927811"/>
                    <a:pt x="2399538" y="927811"/>
                  </a:cubicBezTo>
                  <a:cubicBezTo>
                    <a:pt x="2394661" y="927811"/>
                    <a:pt x="2390394" y="925830"/>
                    <a:pt x="2386737" y="921867"/>
                  </a:cubicBezTo>
                  <a:cubicBezTo>
                    <a:pt x="2383079" y="917905"/>
                    <a:pt x="2381250" y="913638"/>
                    <a:pt x="2381250" y="909066"/>
                  </a:cubicBezTo>
                  <a:cubicBezTo>
                    <a:pt x="2381250" y="904798"/>
                    <a:pt x="2383155" y="900836"/>
                    <a:pt x="2386965" y="897178"/>
                  </a:cubicBezTo>
                  <a:cubicBezTo>
                    <a:pt x="2390775" y="893521"/>
                    <a:pt x="2394661" y="891692"/>
                    <a:pt x="2398624" y="891692"/>
                  </a:cubicBezTo>
                  <a:close/>
                  <a:moveTo>
                    <a:pt x="2016633" y="891692"/>
                  </a:moveTo>
                  <a:cubicBezTo>
                    <a:pt x="2023948" y="891692"/>
                    <a:pt x="2029435" y="895045"/>
                    <a:pt x="2033092" y="901750"/>
                  </a:cubicBezTo>
                  <a:cubicBezTo>
                    <a:pt x="2036750" y="909066"/>
                    <a:pt x="2035683" y="915771"/>
                    <a:pt x="2029892" y="921867"/>
                  </a:cubicBezTo>
                  <a:cubicBezTo>
                    <a:pt x="2026234" y="925830"/>
                    <a:pt x="2022119" y="927811"/>
                    <a:pt x="2017547" y="927811"/>
                  </a:cubicBezTo>
                  <a:cubicBezTo>
                    <a:pt x="2012671" y="927811"/>
                    <a:pt x="2008404" y="925830"/>
                    <a:pt x="2004746" y="921867"/>
                  </a:cubicBezTo>
                  <a:cubicBezTo>
                    <a:pt x="2001088" y="917905"/>
                    <a:pt x="1999260" y="913638"/>
                    <a:pt x="1999260" y="909066"/>
                  </a:cubicBezTo>
                  <a:cubicBezTo>
                    <a:pt x="1999260" y="904798"/>
                    <a:pt x="2001164" y="900836"/>
                    <a:pt x="2004975" y="897178"/>
                  </a:cubicBezTo>
                  <a:cubicBezTo>
                    <a:pt x="2008784" y="893521"/>
                    <a:pt x="2012671" y="891692"/>
                    <a:pt x="2016633" y="891692"/>
                  </a:cubicBezTo>
                  <a:close/>
                  <a:moveTo>
                    <a:pt x="1969999" y="891692"/>
                  </a:moveTo>
                  <a:cubicBezTo>
                    <a:pt x="1977314" y="891692"/>
                    <a:pt x="1982800" y="895045"/>
                    <a:pt x="1986458" y="901750"/>
                  </a:cubicBezTo>
                  <a:cubicBezTo>
                    <a:pt x="1990115" y="909066"/>
                    <a:pt x="1989049" y="915771"/>
                    <a:pt x="1983258" y="921867"/>
                  </a:cubicBezTo>
                  <a:cubicBezTo>
                    <a:pt x="1979600" y="925830"/>
                    <a:pt x="1975485" y="927811"/>
                    <a:pt x="1970913" y="927811"/>
                  </a:cubicBezTo>
                  <a:cubicBezTo>
                    <a:pt x="1966036" y="927811"/>
                    <a:pt x="1961769" y="925830"/>
                    <a:pt x="1958112" y="921867"/>
                  </a:cubicBezTo>
                  <a:cubicBezTo>
                    <a:pt x="1954454" y="917905"/>
                    <a:pt x="1952625" y="913638"/>
                    <a:pt x="1952625" y="909066"/>
                  </a:cubicBezTo>
                  <a:cubicBezTo>
                    <a:pt x="1952625" y="904798"/>
                    <a:pt x="1954530" y="900836"/>
                    <a:pt x="1958340" y="897178"/>
                  </a:cubicBezTo>
                  <a:cubicBezTo>
                    <a:pt x="1962150" y="893521"/>
                    <a:pt x="1966036" y="891692"/>
                    <a:pt x="1969999" y="891692"/>
                  </a:cubicBezTo>
                  <a:close/>
                  <a:moveTo>
                    <a:pt x="1778508" y="891692"/>
                  </a:moveTo>
                  <a:cubicBezTo>
                    <a:pt x="1785823" y="891692"/>
                    <a:pt x="1791310" y="895045"/>
                    <a:pt x="1794967" y="901750"/>
                  </a:cubicBezTo>
                  <a:cubicBezTo>
                    <a:pt x="1798625" y="909066"/>
                    <a:pt x="1797558" y="915771"/>
                    <a:pt x="1791767" y="921867"/>
                  </a:cubicBezTo>
                  <a:cubicBezTo>
                    <a:pt x="1788109" y="925830"/>
                    <a:pt x="1783994" y="927811"/>
                    <a:pt x="1779422" y="927811"/>
                  </a:cubicBezTo>
                  <a:cubicBezTo>
                    <a:pt x="1774546" y="927811"/>
                    <a:pt x="1770278" y="925830"/>
                    <a:pt x="1766621" y="921867"/>
                  </a:cubicBezTo>
                  <a:cubicBezTo>
                    <a:pt x="1762963" y="917905"/>
                    <a:pt x="1761135" y="913638"/>
                    <a:pt x="1761135" y="909066"/>
                  </a:cubicBezTo>
                  <a:cubicBezTo>
                    <a:pt x="1761135" y="904798"/>
                    <a:pt x="1763039" y="900836"/>
                    <a:pt x="1766849" y="897178"/>
                  </a:cubicBezTo>
                  <a:cubicBezTo>
                    <a:pt x="1770659" y="893521"/>
                    <a:pt x="1774546" y="891692"/>
                    <a:pt x="1778508" y="891692"/>
                  </a:cubicBezTo>
                  <a:close/>
                  <a:moveTo>
                    <a:pt x="1731874" y="891692"/>
                  </a:moveTo>
                  <a:cubicBezTo>
                    <a:pt x="1739189" y="891692"/>
                    <a:pt x="1744675" y="895045"/>
                    <a:pt x="1748333" y="901750"/>
                  </a:cubicBezTo>
                  <a:cubicBezTo>
                    <a:pt x="1751990" y="909066"/>
                    <a:pt x="1750924" y="915771"/>
                    <a:pt x="1745132" y="921867"/>
                  </a:cubicBezTo>
                  <a:cubicBezTo>
                    <a:pt x="1741475" y="925830"/>
                    <a:pt x="1737360" y="927811"/>
                    <a:pt x="1732788" y="927811"/>
                  </a:cubicBezTo>
                  <a:cubicBezTo>
                    <a:pt x="1727911" y="927811"/>
                    <a:pt x="1723644" y="925830"/>
                    <a:pt x="1719986" y="921867"/>
                  </a:cubicBezTo>
                  <a:cubicBezTo>
                    <a:pt x="1716329" y="917905"/>
                    <a:pt x="1714500" y="913638"/>
                    <a:pt x="1714500" y="909066"/>
                  </a:cubicBezTo>
                  <a:cubicBezTo>
                    <a:pt x="1714500" y="904798"/>
                    <a:pt x="1716405" y="900836"/>
                    <a:pt x="1720215" y="897178"/>
                  </a:cubicBezTo>
                  <a:cubicBezTo>
                    <a:pt x="1724025" y="893521"/>
                    <a:pt x="1727911" y="891692"/>
                    <a:pt x="1731874" y="891692"/>
                  </a:cubicBezTo>
                  <a:close/>
                  <a:moveTo>
                    <a:pt x="1303249" y="891692"/>
                  </a:moveTo>
                  <a:cubicBezTo>
                    <a:pt x="1310564" y="891692"/>
                    <a:pt x="1316050" y="895045"/>
                    <a:pt x="1319708" y="901750"/>
                  </a:cubicBezTo>
                  <a:cubicBezTo>
                    <a:pt x="1323365" y="909066"/>
                    <a:pt x="1322299" y="915771"/>
                    <a:pt x="1316507" y="921867"/>
                  </a:cubicBezTo>
                  <a:cubicBezTo>
                    <a:pt x="1312850" y="925830"/>
                    <a:pt x="1308735" y="927811"/>
                    <a:pt x="1304163" y="927811"/>
                  </a:cubicBezTo>
                  <a:cubicBezTo>
                    <a:pt x="1299286" y="927811"/>
                    <a:pt x="1295019" y="925830"/>
                    <a:pt x="1291361" y="921867"/>
                  </a:cubicBezTo>
                  <a:cubicBezTo>
                    <a:pt x="1287704" y="917905"/>
                    <a:pt x="1285875" y="913638"/>
                    <a:pt x="1285875" y="909066"/>
                  </a:cubicBezTo>
                  <a:cubicBezTo>
                    <a:pt x="1285875" y="904798"/>
                    <a:pt x="1287780" y="900836"/>
                    <a:pt x="1291590" y="897178"/>
                  </a:cubicBezTo>
                  <a:cubicBezTo>
                    <a:pt x="1295400" y="893521"/>
                    <a:pt x="1299286" y="891692"/>
                    <a:pt x="1303249" y="891692"/>
                  </a:cubicBezTo>
                  <a:close/>
                  <a:moveTo>
                    <a:pt x="921258" y="891692"/>
                  </a:moveTo>
                  <a:cubicBezTo>
                    <a:pt x="928573" y="891692"/>
                    <a:pt x="934060" y="895045"/>
                    <a:pt x="937717" y="901750"/>
                  </a:cubicBezTo>
                  <a:cubicBezTo>
                    <a:pt x="941375" y="909066"/>
                    <a:pt x="940308" y="915771"/>
                    <a:pt x="934517" y="921867"/>
                  </a:cubicBezTo>
                  <a:cubicBezTo>
                    <a:pt x="930859" y="925830"/>
                    <a:pt x="926744" y="927811"/>
                    <a:pt x="922172" y="927811"/>
                  </a:cubicBezTo>
                  <a:cubicBezTo>
                    <a:pt x="917296" y="927811"/>
                    <a:pt x="913028" y="925830"/>
                    <a:pt x="909371" y="921867"/>
                  </a:cubicBezTo>
                  <a:cubicBezTo>
                    <a:pt x="905713" y="917905"/>
                    <a:pt x="903884" y="913638"/>
                    <a:pt x="903884" y="909066"/>
                  </a:cubicBezTo>
                  <a:cubicBezTo>
                    <a:pt x="903884" y="904798"/>
                    <a:pt x="905789" y="900836"/>
                    <a:pt x="909599" y="897178"/>
                  </a:cubicBezTo>
                  <a:cubicBezTo>
                    <a:pt x="913409" y="893521"/>
                    <a:pt x="917296" y="891692"/>
                    <a:pt x="921258" y="891692"/>
                  </a:cubicBezTo>
                  <a:close/>
                  <a:moveTo>
                    <a:pt x="492633" y="891692"/>
                  </a:moveTo>
                  <a:cubicBezTo>
                    <a:pt x="499948" y="891692"/>
                    <a:pt x="505435" y="895045"/>
                    <a:pt x="509092" y="901750"/>
                  </a:cubicBezTo>
                  <a:cubicBezTo>
                    <a:pt x="512750" y="909066"/>
                    <a:pt x="511683" y="915771"/>
                    <a:pt x="505892" y="921867"/>
                  </a:cubicBezTo>
                  <a:cubicBezTo>
                    <a:pt x="502234" y="925830"/>
                    <a:pt x="498119" y="927811"/>
                    <a:pt x="493547" y="927811"/>
                  </a:cubicBezTo>
                  <a:cubicBezTo>
                    <a:pt x="488671" y="927811"/>
                    <a:pt x="484403" y="925830"/>
                    <a:pt x="480746" y="921867"/>
                  </a:cubicBezTo>
                  <a:cubicBezTo>
                    <a:pt x="477088" y="917905"/>
                    <a:pt x="475259" y="913638"/>
                    <a:pt x="475259" y="909066"/>
                  </a:cubicBezTo>
                  <a:cubicBezTo>
                    <a:pt x="475259" y="904798"/>
                    <a:pt x="477164" y="900836"/>
                    <a:pt x="480974" y="897178"/>
                  </a:cubicBezTo>
                  <a:cubicBezTo>
                    <a:pt x="484784" y="893521"/>
                    <a:pt x="488671" y="891692"/>
                    <a:pt x="492633" y="891692"/>
                  </a:cubicBezTo>
                  <a:close/>
                  <a:moveTo>
                    <a:pt x="445999" y="891692"/>
                  </a:moveTo>
                  <a:cubicBezTo>
                    <a:pt x="453314" y="891692"/>
                    <a:pt x="458800" y="895045"/>
                    <a:pt x="462458" y="901750"/>
                  </a:cubicBezTo>
                  <a:cubicBezTo>
                    <a:pt x="466115" y="909066"/>
                    <a:pt x="465049" y="915771"/>
                    <a:pt x="459257" y="921867"/>
                  </a:cubicBezTo>
                  <a:cubicBezTo>
                    <a:pt x="455600" y="925830"/>
                    <a:pt x="451485" y="927811"/>
                    <a:pt x="446913" y="927811"/>
                  </a:cubicBezTo>
                  <a:cubicBezTo>
                    <a:pt x="442036" y="927811"/>
                    <a:pt x="437769" y="925830"/>
                    <a:pt x="434111" y="921867"/>
                  </a:cubicBezTo>
                  <a:cubicBezTo>
                    <a:pt x="430454" y="917905"/>
                    <a:pt x="428625" y="913638"/>
                    <a:pt x="428625" y="909066"/>
                  </a:cubicBezTo>
                  <a:cubicBezTo>
                    <a:pt x="428625" y="904798"/>
                    <a:pt x="430530" y="900836"/>
                    <a:pt x="434340" y="897178"/>
                  </a:cubicBezTo>
                  <a:cubicBezTo>
                    <a:pt x="438150" y="893521"/>
                    <a:pt x="442036" y="891692"/>
                    <a:pt x="445999" y="891692"/>
                  </a:cubicBezTo>
                  <a:close/>
                  <a:moveTo>
                    <a:pt x="64008" y="891692"/>
                  </a:moveTo>
                  <a:cubicBezTo>
                    <a:pt x="71323" y="891692"/>
                    <a:pt x="76810" y="895045"/>
                    <a:pt x="80467" y="901750"/>
                  </a:cubicBezTo>
                  <a:cubicBezTo>
                    <a:pt x="84125" y="909066"/>
                    <a:pt x="83058" y="915771"/>
                    <a:pt x="77267" y="921867"/>
                  </a:cubicBezTo>
                  <a:cubicBezTo>
                    <a:pt x="73609" y="925830"/>
                    <a:pt x="69494" y="927811"/>
                    <a:pt x="64922" y="927811"/>
                  </a:cubicBezTo>
                  <a:cubicBezTo>
                    <a:pt x="60046" y="927811"/>
                    <a:pt x="55778" y="925830"/>
                    <a:pt x="52121" y="921867"/>
                  </a:cubicBezTo>
                  <a:cubicBezTo>
                    <a:pt x="48463" y="917905"/>
                    <a:pt x="46634" y="913638"/>
                    <a:pt x="46634" y="909066"/>
                  </a:cubicBezTo>
                  <a:cubicBezTo>
                    <a:pt x="46634" y="904798"/>
                    <a:pt x="48539" y="900836"/>
                    <a:pt x="52349" y="897178"/>
                  </a:cubicBezTo>
                  <a:cubicBezTo>
                    <a:pt x="56159" y="893521"/>
                    <a:pt x="60046" y="891692"/>
                    <a:pt x="64008" y="891692"/>
                  </a:cubicBezTo>
                  <a:close/>
                  <a:moveTo>
                    <a:pt x="17374" y="891692"/>
                  </a:moveTo>
                  <a:cubicBezTo>
                    <a:pt x="24689" y="891692"/>
                    <a:pt x="30175" y="895045"/>
                    <a:pt x="33833" y="901750"/>
                  </a:cubicBezTo>
                  <a:cubicBezTo>
                    <a:pt x="37491" y="909066"/>
                    <a:pt x="36424" y="915771"/>
                    <a:pt x="30632" y="921867"/>
                  </a:cubicBezTo>
                  <a:cubicBezTo>
                    <a:pt x="26975" y="925830"/>
                    <a:pt x="22860" y="927811"/>
                    <a:pt x="18288" y="927811"/>
                  </a:cubicBezTo>
                  <a:cubicBezTo>
                    <a:pt x="13411" y="927811"/>
                    <a:pt x="9144" y="925830"/>
                    <a:pt x="5486" y="921867"/>
                  </a:cubicBezTo>
                  <a:cubicBezTo>
                    <a:pt x="1829" y="917905"/>
                    <a:pt x="0" y="913638"/>
                    <a:pt x="0" y="909066"/>
                  </a:cubicBezTo>
                  <a:cubicBezTo>
                    <a:pt x="0" y="904798"/>
                    <a:pt x="1905" y="900836"/>
                    <a:pt x="5715" y="897178"/>
                  </a:cubicBezTo>
                  <a:cubicBezTo>
                    <a:pt x="9525" y="893521"/>
                    <a:pt x="13411" y="891692"/>
                    <a:pt x="17374" y="891692"/>
                  </a:cubicBezTo>
                  <a:close/>
                  <a:moveTo>
                    <a:pt x="2678430" y="845515"/>
                  </a:moveTo>
                  <a:cubicBezTo>
                    <a:pt x="2685745" y="845515"/>
                    <a:pt x="2691232" y="848868"/>
                    <a:pt x="2694889" y="855573"/>
                  </a:cubicBezTo>
                  <a:cubicBezTo>
                    <a:pt x="2698547" y="862888"/>
                    <a:pt x="2697480" y="869594"/>
                    <a:pt x="2691689" y="875690"/>
                  </a:cubicBezTo>
                  <a:cubicBezTo>
                    <a:pt x="2688031" y="879652"/>
                    <a:pt x="2683916" y="881634"/>
                    <a:pt x="2679345" y="881634"/>
                  </a:cubicBezTo>
                  <a:cubicBezTo>
                    <a:pt x="2674468" y="881634"/>
                    <a:pt x="2670200" y="879652"/>
                    <a:pt x="2666543" y="875690"/>
                  </a:cubicBezTo>
                  <a:cubicBezTo>
                    <a:pt x="2662885" y="871728"/>
                    <a:pt x="2661056" y="867460"/>
                    <a:pt x="2661056" y="862888"/>
                  </a:cubicBezTo>
                  <a:cubicBezTo>
                    <a:pt x="2661056" y="858621"/>
                    <a:pt x="2662962" y="854659"/>
                    <a:pt x="2666771" y="851001"/>
                  </a:cubicBezTo>
                  <a:cubicBezTo>
                    <a:pt x="2670581" y="847344"/>
                    <a:pt x="2674468" y="845515"/>
                    <a:pt x="2678430" y="845515"/>
                  </a:cubicBezTo>
                  <a:close/>
                  <a:moveTo>
                    <a:pt x="1154430" y="845515"/>
                  </a:moveTo>
                  <a:cubicBezTo>
                    <a:pt x="1161745" y="845515"/>
                    <a:pt x="1167232" y="848868"/>
                    <a:pt x="1170889" y="855573"/>
                  </a:cubicBezTo>
                  <a:cubicBezTo>
                    <a:pt x="1174547" y="862888"/>
                    <a:pt x="1173480" y="869594"/>
                    <a:pt x="1167689" y="875690"/>
                  </a:cubicBezTo>
                  <a:cubicBezTo>
                    <a:pt x="1164031" y="879652"/>
                    <a:pt x="1159916" y="881634"/>
                    <a:pt x="1155344" y="881634"/>
                  </a:cubicBezTo>
                  <a:cubicBezTo>
                    <a:pt x="1150468" y="881634"/>
                    <a:pt x="1146200" y="879652"/>
                    <a:pt x="1142543" y="875690"/>
                  </a:cubicBezTo>
                  <a:cubicBezTo>
                    <a:pt x="1138885" y="871728"/>
                    <a:pt x="1137056" y="867460"/>
                    <a:pt x="1137056" y="862888"/>
                  </a:cubicBezTo>
                  <a:cubicBezTo>
                    <a:pt x="1137056" y="858621"/>
                    <a:pt x="1138962" y="854659"/>
                    <a:pt x="1142772" y="851001"/>
                  </a:cubicBezTo>
                  <a:cubicBezTo>
                    <a:pt x="1146581" y="847344"/>
                    <a:pt x="1150468" y="845515"/>
                    <a:pt x="1154430" y="845515"/>
                  </a:cubicBezTo>
                  <a:close/>
                  <a:moveTo>
                    <a:pt x="679171" y="845058"/>
                  </a:moveTo>
                  <a:cubicBezTo>
                    <a:pt x="686486" y="845058"/>
                    <a:pt x="691972" y="848410"/>
                    <a:pt x="695630" y="855116"/>
                  </a:cubicBezTo>
                  <a:cubicBezTo>
                    <a:pt x="699287" y="862431"/>
                    <a:pt x="698221" y="869137"/>
                    <a:pt x="692429" y="875233"/>
                  </a:cubicBezTo>
                  <a:cubicBezTo>
                    <a:pt x="688772" y="879195"/>
                    <a:pt x="684657" y="881176"/>
                    <a:pt x="680085" y="881176"/>
                  </a:cubicBezTo>
                  <a:cubicBezTo>
                    <a:pt x="675208" y="881176"/>
                    <a:pt x="670941" y="879195"/>
                    <a:pt x="667283" y="875233"/>
                  </a:cubicBezTo>
                  <a:cubicBezTo>
                    <a:pt x="663626" y="871270"/>
                    <a:pt x="661797" y="867003"/>
                    <a:pt x="661797" y="862431"/>
                  </a:cubicBezTo>
                  <a:cubicBezTo>
                    <a:pt x="661797" y="858164"/>
                    <a:pt x="663702" y="854202"/>
                    <a:pt x="667512" y="850544"/>
                  </a:cubicBezTo>
                  <a:cubicBezTo>
                    <a:pt x="671322" y="846886"/>
                    <a:pt x="675208" y="845058"/>
                    <a:pt x="679171" y="845058"/>
                  </a:cubicBezTo>
                  <a:close/>
                  <a:moveTo>
                    <a:pt x="2398624" y="844600"/>
                  </a:moveTo>
                  <a:cubicBezTo>
                    <a:pt x="2405939" y="844600"/>
                    <a:pt x="2411425" y="847953"/>
                    <a:pt x="2415083" y="854659"/>
                  </a:cubicBezTo>
                  <a:cubicBezTo>
                    <a:pt x="2418740" y="861974"/>
                    <a:pt x="2417674" y="868680"/>
                    <a:pt x="2411882" y="874776"/>
                  </a:cubicBezTo>
                  <a:cubicBezTo>
                    <a:pt x="2408225" y="878738"/>
                    <a:pt x="2404110" y="880719"/>
                    <a:pt x="2399538" y="880719"/>
                  </a:cubicBezTo>
                  <a:cubicBezTo>
                    <a:pt x="2394661" y="880719"/>
                    <a:pt x="2390394" y="878738"/>
                    <a:pt x="2386737" y="874776"/>
                  </a:cubicBezTo>
                  <a:cubicBezTo>
                    <a:pt x="2383079" y="870813"/>
                    <a:pt x="2381250" y="866546"/>
                    <a:pt x="2381250" y="861974"/>
                  </a:cubicBezTo>
                  <a:cubicBezTo>
                    <a:pt x="2381250" y="857707"/>
                    <a:pt x="2383155" y="853744"/>
                    <a:pt x="2386965" y="850087"/>
                  </a:cubicBezTo>
                  <a:cubicBezTo>
                    <a:pt x="2390775" y="846429"/>
                    <a:pt x="2394661" y="844600"/>
                    <a:pt x="2398624" y="844600"/>
                  </a:cubicBezTo>
                  <a:close/>
                  <a:moveTo>
                    <a:pt x="2016633" y="844600"/>
                  </a:moveTo>
                  <a:cubicBezTo>
                    <a:pt x="2023948" y="844600"/>
                    <a:pt x="2029435" y="847953"/>
                    <a:pt x="2033092" y="854659"/>
                  </a:cubicBezTo>
                  <a:cubicBezTo>
                    <a:pt x="2036750" y="861974"/>
                    <a:pt x="2035683" y="868680"/>
                    <a:pt x="2029892" y="874776"/>
                  </a:cubicBezTo>
                  <a:cubicBezTo>
                    <a:pt x="2026234" y="878738"/>
                    <a:pt x="2022119" y="880719"/>
                    <a:pt x="2017547" y="880719"/>
                  </a:cubicBezTo>
                  <a:cubicBezTo>
                    <a:pt x="2012671" y="880719"/>
                    <a:pt x="2008404" y="878738"/>
                    <a:pt x="2004746" y="874776"/>
                  </a:cubicBezTo>
                  <a:cubicBezTo>
                    <a:pt x="2001088" y="870813"/>
                    <a:pt x="1999260" y="866546"/>
                    <a:pt x="1999260" y="861974"/>
                  </a:cubicBezTo>
                  <a:cubicBezTo>
                    <a:pt x="1999260" y="857707"/>
                    <a:pt x="2001164" y="853744"/>
                    <a:pt x="2004975" y="850087"/>
                  </a:cubicBezTo>
                  <a:cubicBezTo>
                    <a:pt x="2008784" y="846429"/>
                    <a:pt x="2012671" y="844600"/>
                    <a:pt x="2016633" y="844600"/>
                  </a:cubicBezTo>
                  <a:close/>
                  <a:moveTo>
                    <a:pt x="1778508" y="844600"/>
                  </a:moveTo>
                  <a:cubicBezTo>
                    <a:pt x="1785823" y="844600"/>
                    <a:pt x="1791310" y="847953"/>
                    <a:pt x="1794967" y="854659"/>
                  </a:cubicBezTo>
                  <a:cubicBezTo>
                    <a:pt x="1798625" y="861974"/>
                    <a:pt x="1797558" y="868680"/>
                    <a:pt x="1791767" y="874776"/>
                  </a:cubicBezTo>
                  <a:cubicBezTo>
                    <a:pt x="1788109" y="878738"/>
                    <a:pt x="1783994" y="880719"/>
                    <a:pt x="1779422" y="880719"/>
                  </a:cubicBezTo>
                  <a:cubicBezTo>
                    <a:pt x="1774546" y="880719"/>
                    <a:pt x="1770278" y="878738"/>
                    <a:pt x="1766621" y="874776"/>
                  </a:cubicBezTo>
                  <a:cubicBezTo>
                    <a:pt x="1762963" y="870813"/>
                    <a:pt x="1761135" y="866546"/>
                    <a:pt x="1761135" y="861974"/>
                  </a:cubicBezTo>
                  <a:cubicBezTo>
                    <a:pt x="1761135" y="857707"/>
                    <a:pt x="1763039" y="853744"/>
                    <a:pt x="1766849" y="850087"/>
                  </a:cubicBezTo>
                  <a:cubicBezTo>
                    <a:pt x="1770659" y="846429"/>
                    <a:pt x="1774546" y="844600"/>
                    <a:pt x="1778508" y="844600"/>
                  </a:cubicBezTo>
                  <a:close/>
                  <a:moveTo>
                    <a:pt x="1303249" y="844600"/>
                  </a:moveTo>
                  <a:cubicBezTo>
                    <a:pt x="1310564" y="844600"/>
                    <a:pt x="1316050" y="847953"/>
                    <a:pt x="1319708" y="854659"/>
                  </a:cubicBezTo>
                  <a:cubicBezTo>
                    <a:pt x="1323365" y="861974"/>
                    <a:pt x="1322299" y="868680"/>
                    <a:pt x="1316507" y="874776"/>
                  </a:cubicBezTo>
                  <a:cubicBezTo>
                    <a:pt x="1312850" y="878738"/>
                    <a:pt x="1308735" y="880719"/>
                    <a:pt x="1304163" y="880719"/>
                  </a:cubicBezTo>
                  <a:cubicBezTo>
                    <a:pt x="1299286" y="880719"/>
                    <a:pt x="1295019" y="878738"/>
                    <a:pt x="1291361" y="874776"/>
                  </a:cubicBezTo>
                  <a:cubicBezTo>
                    <a:pt x="1287704" y="870813"/>
                    <a:pt x="1285875" y="866546"/>
                    <a:pt x="1285875" y="861974"/>
                  </a:cubicBezTo>
                  <a:cubicBezTo>
                    <a:pt x="1285875" y="857707"/>
                    <a:pt x="1287780" y="853744"/>
                    <a:pt x="1291590" y="850087"/>
                  </a:cubicBezTo>
                  <a:cubicBezTo>
                    <a:pt x="1295400" y="846429"/>
                    <a:pt x="1299286" y="844600"/>
                    <a:pt x="1303249" y="844600"/>
                  </a:cubicBezTo>
                  <a:close/>
                  <a:moveTo>
                    <a:pt x="874624" y="844600"/>
                  </a:moveTo>
                  <a:cubicBezTo>
                    <a:pt x="881939" y="844600"/>
                    <a:pt x="887425" y="847953"/>
                    <a:pt x="891083" y="854659"/>
                  </a:cubicBezTo>
                  <a:cubicBezTo>
                    <a:pt x="894740" y="861974"/>
                    <a:pt x="893674" y="868680"/>
                    <a:pt x="887882" y="874776"/>
                  </a:cubicBezTo>
                  <a:cubicBezTo>
                    <a:pt x="884225" y="878738"/>
                    <a:pt x="880110" y="880719"/>
                    <a:pt x="875538" y="880719"/>
                  </a:cubicBezTo>
                  <a:cubicBezTo>
                    <a:pt x="870661" y="880719"/>
                    <a:pt x="866394" y="878738"/>
                    <a:pt x="862736" y="874776"/>
                  </a:cubicBezTo>
                  <a:cubicBezTo>
                    <a:pt x="859079" y="870813"/>
                    <a:pt x="857250" y="866546"/>
                    <a:pt x="857250" y="861974"/>
                  </a:cubicBezTo>
                  <a:cubicBezTo>
                    <a:pt x="857250" y="857707"/>
                    <a:pt x="859155" y="853744"/>
                    <a:pt x="862965" y="850087"/>
                  </a:cubicBezTo>
                  <a:cubicBezTo>
                    <a:pt x="866775" y="846429"/>
                    <a:pt x="870661" y="844600"/>
                    <a:pt x="874624" y="844600"/>
                  </a:cubicBezTo>
                  <a:close/>
                  <a:moveTo>
                    <a:pt x="492633" y="844600"/>
                  </a:moveTo>
                  <a:cubicBezTo>
                    <a:pt x="499948" y="844600"/>
                    <a:pt x="505435" y="847953"/>
                    <a:pt x="509092" y="854659"/>
                  </a:cubicBezTo>
                  <a:cubicBezTo>
                    <a:pt x="512750" y="861974"/>
                    <a:pt x="511683" y="868680"/>
                    <a:pt x="505892" y="874776"/>
                  </a:cubicBezTo>
                  <a:cubicBezTo>
                    <a:pt x="502234" y="878738"/>
                    <a:pt x="498119" y="880719"/>
                    <a:pt x="493547" y="880719"/>
                  </a:cubicBezTo>
                  <a:cubicBezTo>
                    <a:pt x="488671" y="880719"/>
                    <a:pt x="484403" y="878738"/>
                    <a:pt x="480746" y="874776"/>
                  </a:cubicBezTo>
                  <a:cubicBezTo>
                    <a:pt x="477088" y="870813"/>
                    <a:pt x="475259" y="866546"/>
                    <a:pt x="475259" y="861974"/>
                  </a:cubicBezTo>
                  <a:cubicBezTo>
                    <a:pt x="475259" y="857707"/>
                    <a:pt x="477164" y="853744"/>
                    <a:pt x="480974" y="850087"/>
                  </a:cubicBezTo>
                  <a:cubicBezTo>
                    <a:pt x="484784" y="846429"/>
                    <a:pt x="488671" y="844600"/>
                    <a:pt x="492633" y="844600"/>
                  </a:cubicBezTo>
                  <a:close/>
                  <a:moveTo>
                    <a:pt x="64008" y="844600"/>
                  </a:moveTo>
                  <a:cubicBezTo>
                    <a:pt x="71323" y="844600"/>
                    <a:pt x="76810" y="847953"/>
                    <a:pt x="80467" y="854659"/>
                  </a:cubicBezTo>
                  <a:cubicBezTo>
                    <a:pt x="84125" y="861974"/>
                    <a:pt x="83058" y="868680"/>
                    <a:pt x="77267" y="874776"/>
                  </a:cubicBezTo>
                  <a:cubicBezTo>
                    <a:pt x="73609" y="878738"/>
                    <a:pt x="69494" y="880719"/>
                    <a:pt x="64922" y="880719"/>
                  </a:cubicBezTo>
                  <a:cubicBezTo>
                    <a:pt x="60046" y="880719"/>
                    <a:pt x="55778" y="878738"/>
                    <a:pt x="52121" y="874776"/>
                  </a:cubicBezTo>
                  <a:cubicBezTo>
                    <a:pt x="48463" y="870813"/>
                    <a:pt x="46634" y="866546"/>
                    <a:pt x="46634" y="861974"/>
                  </a:cubicBezTo>
                  <a:cubicBezTo>
                    <a:pt x="46634" y="857707"/>
                    <a:pt x="48539" y="853744"/>
                    <a:pt x="52349" y="850087"/>
                  </a:cubicBezTo>
                  <a:cubicBezTo>
                    <a:pt x="56159" y="846429"/>
                    <a:pt x="60046" y="844600"/>
                    <a:pt x="64008" y="844600"/>
                  </a:cubicBezTo>
                  <a:close/>
                  <a:moveTo>
                    <a:pt x="1154430" y="798423"/>
                  </a:moveTo>
                  <a:cubicBezTo>
                    <a:pt x="1161745" y="798423"/>
                    <a:pt x="1167232" y="801776"/>
                    <a:pt x="1170889" y="808482"/>
                  </a:cubicBezTo>
                  <a:cubicBezTo>
                    <a:pt x="1174547" y="815797"/>
                    <a:pt x="1173480" y="822502"/>
                    <a:pt x="1167689" y="828598"/>
                  </a:cubicBezTo>
                  <a:cubicBezTo>
                    <a:pt x="1164031" y="832561"/>
                    <a:pt x="1159916" y="834542"/>
                    <a:pt x="1155344" y="834542"/>
                  </a:cubicBezTo>
                  <a:cubicBezTo>
                    <a:pt x="1150468" y="834542"/>
                    <a:pt x="1146200" y="832561"/>
                    <a:pt x="1142543" y="828598"/>
                  </a:cubicBezTo>
                  <a:cubicBezTo>
                    <a:pt x="1138885" y="824636"/>
                    <a:pt x="1137056" y="820369"/>
                    <a:pt x="1137056" y="815797"/>
                  </a:cubicBezTo>
                  <a:cubicBezTo>
                    <a:pt x="1137056" y="811530"/>
                    <a:pt x="1138962" y="807567"/>
                    <a:pt x="1142772" y="803910"/>
                  </a:cubicBezTo>
                  <a:cubicBezTo>
                    <a:pt x="1146581" y="800252"/>
                    <a:pt x="1150468" y="798423"/>
                    <a:pt x="1154430" y="798423"/>
                  </a:cubicBezTo>
                  <a:close/>
                  <a:moveTo>
                    <a:pt x="632536" y="797966"/>
                  </a:moveTo>
                  <a:cubicBezTo>
                    <a:pt x="639851" y="797966"/>
                    <a:pt x="645338" y="801319"/>
                    <a:pt x="648995" y="808024"/>
                  </a:cubicBezTo>
                  <a:cubicBezTo>
                    <a:pt x="652653" y="815340"/>
                    <a:pt x="651586" y="822045"/>
                    <a:pt x="645795" y="828141"/>
                  </a:cubicBezTo>
                  <a:cubicBezTo>
                    <a:pt x="642137" y="832104"/>
                    <a:pt x="638023" y="834085"/>
                    <a:pt x="633451" y="834085"/>
                  </a:cubicBezTo>
                  <a:cubicBezTo>
                    <a:pt x="628574" y="834085"/>
                    <a:pt x="624307" y="832104"/>
                    <a:pt x="620649" y="828141"/>
                  </a:cubicBezTo>
                  <a:cubicBezTo>
                    <a:pt x="616991" y="824179"/>
                    <a:pt x="615163" y="819912"/>
                    <a:pt x="615163" y="815340"/>
                  </a:cubicBezTo>
                  <a:cubicBezTo>
                    <a:pt x="615163" y="811072"/>
                    <a:pt x="617068" y="807110"/>
                    <a:pt x="620878" y="803452"/>
                  </a:cubicBezTo>
                  <a:cubicBezTo>
                    <a:pt x="624688" y="799795"/>
                    <a:pt x="628574" y="797966"/>
                    <a:pt x="632536" y="797966"/>
                  </a:cubicBezTo>
                  <a:close/>
                  <a:moveTo>
                    <a:pt x="2398624" y="797509"/>
                  </a:moveTo>
                  <a:cubicBezTo>
                    <a:pt x="2405939" y="797509"/>
                    <a:pt x="2411425" y="800862"/>
                    <a:pt x="2415083" y="807567"/>
                  </a:cubicBezTo>
                  <a:cubicBezTo>
                    <a:pt x="2418740" y="814882"/>
                    <a:pt x="2417674" y="821588"/>
                    <a:pt x="2411882" y="827684"/>
                  </a:cubicBezTo>
                  <a:cubicBezTo>
                    <a:pt x="2408225" y="831646"/>
                    <a:pt x="2404110" y="833628"/>
                    <a:pt x="2399538" y="833628"/>
                  </a:cubicBezTo>
                  <a:cubicBezTo>
                    <a:pt x="2394661" y="833628"/>
                    <a:pt x="2390394" y="831646"/>
                    <a:pt x="2386737" y="827684"/>
                  </a:cubicBezTo>
                  <a:cubicBezTo>
                    <a:pt x="2383079" y="823722"/>
                    <a:pt x="2381250" y="819454"/>
                    <a:pt x="2381250" y="814882"/>
                  </a:cubicBezTo>
                  <a:cubicBezTo>
                    <a:pt x="2381250" y="810615"/>
                    <a:pt x="2383155" y="806653"/>
                    <a:pt x="2386965" y="802995"/>
                  </a:cubicBezTo>
                  <a:cubicBezTo>
                    <a:pt x="2390775" y="799338"/>
                    <a:pt x="2394661" y="797509"/>
                    <a:pt x="2398624" y="797509"/>
                  </a:cubicBezTo>
                  <a:close/>
                  <a:moveTo>
                    <a:pt x="2016633" y="797509"/>
                  </a:moveTo>
                  <a:cubicBezTo>
                    <a:pt x="2023948" y="797509"/>
                    <a:pt x="2029435" y="800862"/>
                    <a:pt x="2033092" y="807567"/>
                  </a:cubicBezTo>
                  <a:cubicBezTo>
                    <a:pt x="2036750" y="814882"/>
                    <a:pt x="2035683" y="821588"/>
                    <a:pt x="2029892" y="827684"/>
                  </a:cubicBezTo>
                  <a:cubicBezTo>
                    <a:pt x="2026234" y="831646"/>
                    <a:pt x="2022119" y="833628"/>
                    <a:pt x="2017547" y="833628"/>
                  </a:cubicBezTo>
                  <a:cubicBezTo>
                    <a:pt x="2012671" y="833628"/>
                    <a:pt x="2008404" y="831646"/>
                    <a:pt x="2004746" y="827684"/>
                  </a:cubicBezTo>
                  <a:cubicBezTo>
                    <a:pt x="2001088" y="823722"/>
                    <a:pt x="1999260" y="819454"/>
                    <a:pt x="1999260" y="814882"/>
                  </a:cubicBezTo>
                  <a:cubicBezTo>
                    <a:pt x="1999260" y="810615"/>
                    <a:pt x="2001164" y="806653"/>
                    <a:pt x="2004975" y="802995"/>
                  </a:cubicBezTo>
                  <a:cubicBezTo>
                    <a:pt x="2008784" y="799338"/>
                    <a:pt x="2012671" y="797509"/>
                    <a:pt x="2016633" y="797509"/>
                  </a:cubicBezTo>
                  <a:close/>
                  <a:moveTo>
                    <a:pt x="1778508" y="797509"/>
                  </a:moveTo>
                  <a:cubicBezTo>
                    <a:pt x="1785823" y="797509"/>
                    <a:pt x="1791310" y="800862"/>
                    <a:pt x="1794967" y="807567"/>
                  </a:cubicBezTo>
                  <a:cubicBezTo>
                    <a:pt x="1798625" y="814882"/>
                    <a:pt x="1797558" y="821588"/>
                    <a:pt x="1791767" y="827684"/>
                  </a:cubicBezTo>
                  <a:cubicBezTo>
                    <a:pt x="1788109" y="831646"/>
                    <a:pt x="1783994" y="833628"/>
                    <a:pt x="1779422" y="833628"/>
                  </a:cubicBezTo>
                  <a:cubicBezTo>
                    <a:pt x="1774546" y="833628"/>
                    <a:pt x="1770278" y="831646"/>
                    <a:pt x="1766621" y="827684"/>
                  </a:cubicBezTo>
                  <a:cubicBezTo>
                    <a:pt x="1762963" y="823722"/>
                    <a:pt x="1761135" y="819454"/>
                    <a:pt x="1761135" y="814882"/>
                  </a:cubicBezTo>
                  <a:cubicBezTo>
                    <a:pt x="1761135" y="810615"/>
                    <a:pt x="1763039" y="806653"/>
                    <a:pt x="1766849" y="802995"/>
                  </a:cubicBezTo>
                  <a:cubicBezTo>
                    <a:pt x="1770659" y="799338"/>
                    <a:pt x="1774546" y="797509"/>
                    <a:pt x="1778508" y="797509"/>
                  </a:cubicBezTo>
                  <a:close/>
                  <a:moveTo>
                    <a:pt x="1303249" y="797509"/>
                  </a:moveTo>
                  <a:cubicBezTo>
                    <a:pt x="1310564" y="797509"/>
                    <a:pt x="1316050" y="800862"/>
                    <a:pt x="1319708" y="807567"/>
                  </a:cubicBezTo>
                  <a:cubicBezTo>
                    <a:pt x="1323365" y="814882"/>
                    <a:pt x="1322299" y="821588"/>
                    <a:pt x="1316507" y="827684"/>
                  </a:cubicBezTo>
                  <a:cubicBezTo>
                    <a:pt x="1312850" y="831646"/>
                    <a:pt x="1308735" y="833628"/>
                    <a:pt x="1304163" y="833628"/>
                  </a:cubicBezTo>
                  <a:cubicBezTo>
                    <a:pt x="1299286" y="833628"/>
                    <a:pt x="1295019" y="831646"/>
                    <a:pt x="1291361" y="827684"/>
                  </a:cubicBezTo>
                  <a:cubicBezTo>
                    <a:pt x="1287704" y="823722"/>
                    <a:pt x="1285875" y="819454"/>
                    <a:pt x="1285875" y="814882"/>
                  </a:cubicBezTo>
                  <a:cubicBezTo>
                    <a:pt x="1285875" y="810615"/>
                    <a:pt x="1287780" y="806653"/>
                    <a:pt x="1291590" y="802995"/>
                  </a:cubicBezTo>
                  <a:cubicBezTo>
                    <a:pt x="1295400" y="799338"/>
                    <a:pt x="1299286" y="797509"/>
                    <a:pt x="1303249" y="797509"/>
                  </a:cubicBezTo>
                  <a:close/>
                  <a:moveTo>
                    <a:pt x="874624" y="797509"/>
                  </a:moveTo>
                  <a:cubicBezTo>
                    <a:pt x="881939" y="797509"/>
                    <a:pt x="887425" y="800862"/>
                    <a:pt x="891083" y="807567"/>
                  </a:cubicBezTo>
                  <a:cubicBezTo>
                    <a:pt x="894740" y="814882"/>
                    <a:pt x="893674" y="821588"/>
                    <a:pt x="887882" y="827684"/>
                  </a:cubicBezTo>
                  <a:cubicBezTo>
                    <a:pt x="884225" y="831646"/>
                    <a:pt x="880110" y="833628"/>
                    <a:pt x="875538" y="833628"/>
                  </a:cubicBezTo>
                  <a:cubicBezTo>
                    <a:pt x="870661" y="833628"/>
                    <a:pt x="866394" y="831646"/>
                    <a:pt x="862736" y="827684"/>
                  </a:cubicBezTo>
                  <a:cubicBezTo>
                    <a:pt x="859079" y="823722"/>
                    <a:pt x="857250" y="819454"/>
                    <a:pt x="857250" y="814882"/>
                  </a:cubicBezTo>
                  <a:cubicBezTo>
                    <a:pt x="857250" y="810615"/>
                    <a:pt x="859155" y="806653"/>
                    <a:pt x="862965" y="802995"/>
                  </a:cubicBezTo>
                  <a:cubicBezTo>
                    <a:pt x="866775" y="799338"/>
                    <a:pt x="870661" y="797509"/>
                    <a:pt x="874624" y="797509"/>
                  </a:cubicBezTo>
                  <a:close/>
                  <a:moveTo>
                    <a:pt x="492633" y="797509"/>
                  </a:moveTo>
                  <a:cubicBezTo>
                    <a:pt x="499948" y="797509"/>
                    <a:pt x="505435" y="800862"/>
                    <a:pt x="509092" y="807567"/>
                  </a:cubicBezTo>
                  <a:cubicBezTo>
                    <a:pt x="512750" y="814882"/>
                    <a:pt x="511683" y="821588"/>
                    <a:pt x="505892" y="827684"/>
                  </a:cubicBezTo>
                  <a:cubicBezTo>
                    <a:pt x="502234" y="831646"/>
                    <a:pt x="498119" y="833628"/>
                    <a:pt x="493547" y="833628"/>
                  </a:cubicBezTo>
                  <a:cubicBezTo>
                    <a:pt x="488671" y="833628"/>
                    <a:pt x="484403" y="831646"/>
                    <a:pt x="480746" y="827684"/>
                  </a:cubicBezTo>
                  <a:cubicBezTo>
                    <a:pt x="477088" y="823722"/>
                    <a:pt x="475259" y="819454"/>
                    <a:pt x="475259" y="814882"/>
                  </a:cubicBezTo>
                  <a:cubicBezTo>
                    <a:pt x="475259" y="810615"/>
                    <a:pt x="477164" y="806653"/>
                    <a:pt x="480974" y="802995"/>
                  </a:cubicBezTo>
                  <a:cubicBezTo>
                    <a:pt x="484784" y="799338"/>
                    <a:pt x="488671" y="797509"/>
                    <a:pt x="492633" y="797509"/>
                  </a:cubicBezTo>
                  <a:close/>
                  <a:moveTo>
                    <a:pt x="64008" y="797509"/>
                  </a:moveTo>
                  <a:cubicBezTo>
                    <a:pt x="71323" y="797509"/>
                    <a:pt x="76810" y="800862"/>
                    <a:pt x="80467" y="807567"/>
                  </a:cubicBezTo>
                  <a:cubicBezTo>
                    <a:pt x="84125" y="814882"/>
                    <a:pt x="83058" y="821588"/>
                    <a:pt x="77267" y="827684"/>
                  </a:cubicBezTo>
                  <a:cubicBezTo>
                    <a:pt x="73609" y="831646"/>
                    <a:pt x="69494" y="833628"/>
                    <a:pt x="64922" y="833628"/>
                  </a:cubicBezTo>
                  <a:cubicBezTo>
                    <a:pt x="60046" y="833628"/>
                    <a:pt x="55778" y="831646"/>
                    <a:pt x="52121" y="827684"/>
                  </a:cubicBezTo>
                  <a:cubicBezTo>
                    <a:pt x="48463" y="823722"/>
                    <a:pt x="46634" y="819454"/>
                    <a:pt x="46634" y="814882"/>
                  </a:cubicBezTo>
                  <a:cubicBezTo>
                    <a:pt x="46634" y="810615"/>
                    <a:pt x="48539" y="806653"/>
                    <a:pt x="52349" y="802995"/>
                  </a:cubicBezTo>
                  <a:cubicBezTo>
                    <a:pt x="56159" y="799338"/>
                    <a:pt x="60046" y="797509"/>
                    <a:pt x="64008" y="797509"/>
                  </a:cubicBezTo>
                  <a:close/>
                  <a:moveTo>
                    <a:pt x="1154430" y="751332"/>
                  </a:moveTo>
                  <a:cubicBezTo>
                    <a:pt x="1161440" y="751332"/>
                    <a:pt x="1166774" y="754837"/>
                    <a:pt x="1170432" y="761847"/>
                  </a:cubicBezTo>
                  <a:cubicBezTo>
                    <a:pt x="1174394" y="768858"/>
                    <a:pt x="1173480" y="775411"/>
                    <a:pt x="1167689" y="781507"/>
                  </a:cubicBezTo>
                  <a:cubicBezTo>
                    <a:pt x="1164031" y="785469"/>
                    <a:pt x="1159916" y="787450"/>
                    <a:pt x="1155344" y="787450"/>
                  </a:cubicBezTo>
                  <a:cubicBezTo>
                    <a:pt x="1150468" y="787450"/>
                    <a:pt x="1146200" y="785469"/>
                    <a:pt x="1142543" y="781507"/>
                  </a:cubicBezTo>
                  <a:cubicBezTo>
                    <a:pt x="1138885" y="777544"/>
                    <a:pt x="1137056" y="773125"/>
                    <a:pt x="1137056" y="768248"/>
                  </a:cubicBezTo>
                  <a:cubicBezTo>
                    <a:pt x="1137056" y="764286"/>
                    <a:pt x="1138885" y="760476"/>
                    <a:pt x="1142543" y="756818"/>
                  </a:cubicBezTo>
                  <a:cubicBezTo>
                    <a:pt x="1146200" y="753160"/>
                    <a:pt x="1150163" y="751332"/>
                    <a:pt x="1154430" y="751332"/>
                  </a:cubicBezTo>
                  <a:close/>
                  <a:moveTo>
                    <a:pt x="585902" y="750874"/>
                  </a:moveTo>
                  <a:cubicBezTo>
                    <a:pt x="592912" y="750874"/>
                    <a:pt x="598246" y="754380"/>
                    <a:pt x="601904" y="761390"/>
                  </a:cubicBezTo>
                  <a:cubicBezTo>
                    <a:pt x="605866" y="768400"/>
                    <a:pt x="604952" y="774954"/>
                    <a:pt x="599161" y="781050"/>
                  </a:cubicBezTo>
                  <a:cubicBezTo>
                    <a:pt x="595503" y="785012"/>
                    <a:pt x="591388" y="786993"/>
                    <a:pt x="586816" y="786993"/>
                  </a:cubicBezTo>
                  <a:cubicBezTo>
                    <a:pt x="581939" y="786993"/>
                    <a:pt x="577672" y="785012"/>
                    <a:pt x="574015" y="781050"/>
                  </a:cubicBezTo>
                  <a:cubicBezTo>
                    <a:pt x="570357" y="777087"/>
                    <a:pt x="568528" y="772668"/>
                    <a:pt x="568528" y="767791"/>
                  </a:cubicBezTo>
                  <a:cubicBezTo>
                    <a:pt x="568528" y="763828"/>
                    <a:pt x="570357" y="760018"/>
                    <a:pt x="574015" y="756361"/>
                  </a:cubicBezTo>
                  <a:cubicBezTo>
                    <a:pt x="577672" y="752703"/>
                    <a:pt x="581635" y="750874"/>
                    <a:pt x="585902" y="750874"/>
                  </a:cubicBezTo>
                  <a:close/>
                  <a:moveTo>
                    <a:pt x="2398624" y="750417"/>
                  </a:moveTo>
                  <a:cubicBezTo>
                    <a:pt x="2405634" y="750417"/>
                    <a:pt x="2410968" y="753922"/>
                    <a:pt x="2414626" y="760933"/>
                  </a:cubicBezTo>
                  <a:cubicBezTo>
                    <a:pt x="2418588" y="767943"/>
                    <a:pt x="2417674" y="774496"/>
                    <a:pt x="2411882" y="780592"/>
                  </a:cubicBezTo>
                  <a:cubicBezTo>
                    <a:pt x="2408225" y="784555"/>
                    <a:pt x="2404110" y="786536"/>
                    <a:pt x="2399538" y="786536"/>
                  </a:cubicBezTo>
                  <a:cubicBezTo>
                    <a:pt x="2394661" y="786536"/>
                    <a:pt x="2390394" y="784555"/>
                    <a:pt x="2386737" y="780592"/>
                  </a:cubicBezTo>
                  <a:cubicBezTo>
                    <a:pt x="2383079" y="776630"/>
                    <a:pt x="2381250" y="772210"/>
                    <a:pt x="2381250" y="767334"/>
                  </a:cubicBezTo>
                  <a:cubicBezTo>
                    <a:pt x="2381250" y="763371"/>
                    <a:pt x="2383079" y="759561"/>
                    <a:pt x="2386737" y="755904"/>
                  </a:cubicBezTo>
                  <a:cubicBezTo>
                    <a:pt x="2390394" y="752246"/>
                    <a:pt x="2394356" y="750417"/>
                    <a:pt x="2398624" y="750417"/>
                  </a:cubicBezTo>
                  <a:close/>
                  <a:moveTo>
                    <a:pt x="2016633" y="750417"/>
                  </a:moveTo>
                  <a:cubicBezTo>
                    <a:pt x="2023643" y="750417"/>
                    <a:pt x="2028977" y="753922"/>
                    <a:pt x="2032635" y="760933"/>
                  </a:cubicBezTo>
                  <a:cubicBezTo>
                    <a:pt x="2036597" y="767943"/>
                    <a:pt x="2035683" y="774496"/>
                    <a:pt x="2029892" y="780592"/>
                  </a:cubicBezTo>
                  <a:cubicBezTo>
                    <a:pt x="2026234" y="784555"/>
                    <a:pt x="2022119" y="786536"/>
                    <a:pt x="2017547" y="786536"/>
                  </a:cubicBezTo>
                  <a:cubicBezTo>
                    <a:pt x="2012671" y="786536"/>
                    <a:pt x="2008404" y="784555"/>
                    <a:pt x="2004746" y="780592"/>
                  </a:cubicBezTo>
                  <a:cubicBezTo>
                    <a:pt x="2001088" y="776630"/>
                    <a:pt x="1999260" y="772210"/>
                    <a:pt x="1999260" y="767334"/>
                  </a:cubicBezTo>
                  <a:cubicBezTo>
                    <a:pt x="1999260" y="763371"/>
                    <a:pt x="2001088" y="759561"/>
                    <a:pt x="2004746" y="755904"/>
                  </a:cubicBezTo>
                  <a:cubicBezTo>
                    <a:pt x="2008404" y="752246"/>
                    <a:pt x="2012366" y="750417"/>
                    <a:pt x="2016633" y="750417"/>
                  </a:cubicBezTo>
                  <a:close/>
                  <a:moveTo>
                    <a:pt x="1778508" y="750417"/>
                  </a:moveTo>
                  <a:cubicBezTo>
                    <a:pt x="1785518" y="750417"/>
                    <a:pt x="1790852" y="753922"/>
                    <a:pt x="1794510" y="760933"/>
                  </a:cubicBezTo>
                  <a:cubicBezTo>
                    <a:pt x="1798472" y="767943"/>
                    <a:pt x="1797558" y="774496"/>
                    <a:pt x="1791767" y="780592"/>
                  </a:cubicBezTo>
                  <a:cubicBezTo>
                    <a:pt x="1788109" y="784555"/>
                    <a:pt x="1783994" y="786536"/>
                    <a:pt x="1779422" y="786536"/>
                  </a:cubicBezTo>
                  <a:cubicBezTo>
                    <a:pt x="1774546" y="786536"/>
                    <a:pt x="1770278" y="784555"/>
                    <a:pt x="1766621" y="780592"/>
                  </a:cubicBezTo>
                  <a:cubicBezTo>
                    <a:pt x="1762963" y="776630"/>
                    <a:pt x="1761135" y="772210"/>
                    <a:pt x="1761135" y="767334"/>
                  </a:cubicBezTo>
                  <a:cubicBezTo>
                    <a:pt x="1761135" y="763371"/>
                    <a:pt x="1762963" y="759561"/>
                    <a:pt x="1766621" y="755904"/>
                  </a:cubicBezTo>
                  <a:cubicBezTo>
                    <a:pt x="1770278" y="752246"/>
                    <a:pt x="1774241" y="750417"/>
                    <a:pt x="1778508" y="750417"/>
                  </a:cubicBezTo>
                  <a:close/>
                  <a:moveTo>
                    <a:pt x="1303249" y="750417"/>
                  </a:moveTo>
                  <a:cubicBezTo>
                    <a:pt x="1310259" y="750417"/>
                    <a:pt x="1315593" y="753922"/>
                    <a:pt x="1319251" y="760933"/>
                  </a:cubicBezTo>
                  <a:cubicBezTo>
                    <a:pt x="1323213" y="767943"/>
                    <a:pt x="1322299" y="774496"/>
                    <a:pt x="1316507" y="780592"/>
                  </a:cubicBezTo>
                  <a:cubicBezTo>
                    <a:pt x="1312850" y="784555"/>
                    <a:pt x="1308735" y="786536"/>
                    <a:pt x="1304163" y="786536"/>
                  </a:cubicBezTo>
                  <a:cubicBezTo>
                    <a:pt x="1299286" y="786536"/>
                    <a:pt x="1295019" y="784555"/>
                    <a:pt x="1291361" y="780592"/>
                  </a:cubicBezTo>
                  <a:cubicBezTo>
                    <a:pt x="1287704" y="776630"/>
                    <a:pt x="1285875" y="772210"/>
                    <a:pt x="1285875" y="767334"/>
                  </a:cubicBezTo>
                  <a:cubicBezTo>
                    <a:pt x="1285875" y="763371"/>
                    <a:pt x="1287704" y="759561"/>
                    <a:pt x="1291361" y="755904"/>
                  </a:cubicBezTo>
                  <a:cubicBezTo>
                    <a:pt x="1295019" y="752246"/>
                    <a:pt x="1298981" y="750417"/>
                    <a:pt x="1303249" y="750417"/>
                  </a:cubicBezTo>
                  <a:close/>
                  <a:moveTo>
                    <a:pt x="874624" y="750417"/>
                  </a:moveTo>
                  <a:cubicBezTo>
                    <a:pt x="881634" y="750417"/>
                    <a:pt x="886968" y="753922"/>
                    <a:pt x="890626" y="760933"/>
                  </a:cubicBezTo>
                  <a:cubicBezTo>
                    <a:pt x="894588" y="767943"/>
                    <a:pt x="893674" y="774496"/>
                    <a:pt x="887882" y="780592"/>
                  </a:cubicBezTo>
                  <a:cubicBezTo>
                    <a:pt x="884225" y="784555"/>
                    <a:pt x="880110" y="786536"/>
                    <a:pt x="875538" y="786536"/>
                  </a:cubicBezTo>
                  <a:cubicBezTo>
                    <a:pt x="870661" y="786536"/>
                    <a:pt x="866394" y="784555"/>
                    <a:pt x="862736" y="780592"/>
                  </a:cubicBezTo>
                  <a:cubicBezTo>
                    <a:pt x="859079" y="776630"/>
                    <a:pt x="857250" y="772210"/>
                    <a:pt x="857250" y="767334"/>
                  </a:cubicBezTo>
                  <a:cubicBezTo>
                    <a:pt x="857250" y="763371"/>
                    <a:pt x="859079" y="759561"/>
                    <a:pt x="862736" y="755904"/>
                  </a:cubicBezTo>
                  <a:cubicBezTo>
                    <a:pt x="866394" y="752246"/>
                    <a:pt x="870356" y="750417"/>
                    <a:pt x="874624" y="750417"/>
                  </a:cubicBezTo>
                  <a:close/>
                  <a:moveTo>
                    <a:pt x="492633" y="750417"/>
                  </a:moveTo>
                  <a:cubicBezTo>
                    <a:pt x="499643" y="750417"/>
                    <a:pt x="504977" y="753922"/>
                    <a:pt x="508635" y="760933"/>
                  </a:cubicBezTo>
                  <a:cubicBezTo>
                    <a:pt x="512597" y="767943"/>
                    <a:pt x="511683" y="774496"/>
                    <a:pt x="505892" y="780592"/>
                  </a:cubicBezTo>
                  <a:cubicBezTo>
                    <a:pt x="502234" y="784555"/>
                    <a:pt x="498119" y="786536"/>
                    <a:pt x="493547" y="786536"/>
                  </a:cubicBezTo>
                  <a:cubicBezTo>
                    <a:pt x="488671" y="786536"/>
                    <a:pt x="484403" y="784555"/>
                    <a:pt x="480746" y="780592"/>
                  </a:cubicBezTo>
                  <a:cubicBezTo>
                    <a:pt x="477088" y="776630"/>
                    <a:pt x="475259" y="772210"/>
                    <a:pt x="475259" y="767334"/>
                  </a:cubicBezTo>
                  <a:cubicBezTo>
                    <a:pt x="475259" y="763371"/>
                    <a:pt x="477088" y="759561"/>
                    <a:pt x="480746" y="755904"/>
                  </a:cubicBezTo>
                  <a:cubicBezTo>
                    <a:pt x="484403" y="752246"/>
                    <a:pt x="488366" y="750417"/>
                    <a:pt x="492633" y="750417"/>
                  </a:cubicBezTo>
                  <a:close/>
                  <a:moveTo>
                    <a:pt x="64008" y="750417"/>
                  </a:moveTo>
                  <a:cubicBezTo>
                    <a:pt x="71018" y="750417"/>
                    <a:pt x="76352" y="753922"/>
                    <a:pt x="80010" y="760933"/>
                  </a:cubicBezTo>
                  <a:cubicBezTo>
                    <a:pt x="83972" y="767943"/>
                    <a:pt x="83058" y="774496"/>
                    <a:pt x="77267" y="780592"/>
                  </a:cubicBezTo>
                  <a:cubicBezTo>
                    <a:pt x="73609" y="784555"/>
                    <a:pt x="69494" y="786536"/>
                    <a:pt x="64922" y="786536"/>
                  </a:cubicBezTo>
                  <a:cubicBezTo>
                    <a:pt x="60046" y="786536"/>
                    <a:pt x="55778" y="784555"/>
                    <a:pt x="52121" y="780592"/>
                  </a:cubicBezTo>
                  <a:cubicBezTo>
                    <a:pt x="48463" y="776630"/>
                    <a:pt x="46634" y="772210"/>
                    <a:pt x="46634" y="767334"/>
                  </a:cubicBezTo>
                  <a:cubicBezTo>
                    <a:pt x="46634" y="763371"/>
                    <a:pt x="48463" y="759561"/>
                    <a:pt x="52121" y="755904"/>
                  </a:cubicBezTo>
                  <a:cubicBezTo>
                    <a:pt x="55778" y="752246"/>
                    <a:pt x="59741" y="750417"/>
                    <a:pt x="64008" y="750417"/>
                  </a:cubicBezTo>
                  <a:close/>
                  <a:moveTo>
                    <a:pt x="1154430" y="704240"/>
                  </a:moveTo>
                  <a:cubicBezTo>
                    <a:pt x="1161745" y="704240"/>
                    <a:pt x="1167232" y="707593"/>
                    <a:pt x="1170889" y="714298"/>
                  </a:cubicBezTo>
                  <a:cubicBezTo>
                    <a:pt x="1174547" y="721614"/>
                    <a:pt x="1173480" y="728319"/>
                    <a:pt x="1167689" y="734415"/>
                  </a:cubicBezTo>
                  <a:cubicBezTo>
                    <a:pt x="1164031" y="738378"/>
                    <a:pt x="1159916" y="740359"/>
                    <a:pt x="1155344" y="740359"/>
                  </a:cubicBezTo>
                  <a:cubicBezTo>
                    <a:pt x="1150468" y="740359"/>
                    <a:pt x="1146200" y="738378"/>
                    <a:pt x="1142543" y="734415"/>
                  </a:cubicBezTo>
                  <a:cubicBezTo>
                    <a:pt x="1138885" y="730453"/>
                    <a:pt x="1137056" y="726186"/>
                    <a:pt x="1137056" y="721614"/>
                  </a:cubicBezTo>
                  <a:cubicBezTo>
                    <a:pt x="1137056" y="717346"/>
                    <a:pt x="1138962" y="713384"/>
                    <a:pt x="1142772" y="709726"/>
                  </a:cubicBezTo>
                  <a:cubicBezTo>
                    <a:pt x="1146581" y="706069"/>
                    <a:pt x="1150468" y="704240"/>
                    <a:pt x="1154430" y="704240"/>
                  </a:cubicBezTo>
                  <a:close/>
                  <a:moveTo>
                    <a:pt x="2585161" y="703783"/>
                  </a:moveTo>
                  <a:cubicBezTo>
                    <a:pt x="2592477" y="703783"/>
                    <a:pt x="2597963" y="707136"/>
                    <a:pt x="2601621" y="713841"/>
                  </a:cubicBezTo>
                  <a:cubicBezTo>
                    <a:pt x="2605278" y="721156"/>
                    <a:pt x="2604211" y="727862"/>
                    <a:pt x="2598420" y="733958"/>
                  </a:cubicBezTo>
                  <a:cubicBezTo>
                    <a:pt x="2594762" y="737920"/>
                    <a:pt x="2590648" y="739902"/>
                    <a:pt x="2586076" y="739902"/>
                  </a:cubicBezTo>
                  <a:cubicBezTo>
                    <a:pt x="2581199" y="739902"/>
                    <a:pt x="2576932" y="737920"/>
                    <a:pt x="2573274" y="733958"/>
                  </a:cubicBezTo>
                  <a:cubicBezTo>
                    <a:pt x="2569616" y="729996"/>
                    <a:pt x="2567788" y="725728"/>
                    <a:pt x="2567788" y="721156"/>
                  </a:cubicBezTo>
                  <a:cubicBezTo>
                    <a:pt x="2567788" y="716889"/>
                    <a:pt x="2569693" y="712927"/>
                    <a:pt x="2573503" y="709269"/>
                  </a:cubicBezTo>
                  <a:cubicBezTo>
                    <a:pt x="2577312" y="705612"/>
                    <a:pt x="2581199" y="703783"/>
                    <a:pt x="2585161" y="703783"/>
                  </a:cubicBezTo>
                  <a:close/>
                  <a:moveTo>
                    <a:pt x="2538527" y="703783"/>
                  </a:moveTo>
                  <a:cubicBezTo>
                    <a:pt x="2545842" y="703783"/>
                    <a:pt x="2551329" y="707136"/>
                    <a:pt x="2554986" y="713841"/>
                  </a:cubicBezTo>
                  <a:cubicBezTo>
                    <a:pt x="2558644" y="721156"/>
                    <a:pt x="2557577" y="727862"/>
                    <a:pt x="2551786" y="733958"/>
                  </a:cubicBezTo>
                  <a:cubicBezTo>
                    <a:pt x="2548128" y="737920"/>
                    <a:pt x="2544013" y="739902"/>
                    <a:pt x="2539441" y="739902"/>
                  </a:cubicBezTo>
                  <a:cubicBezTo>
                    <a:pt x="2534564" y="739902"/>
                    <a:pt x="2530297" y="737920"/>
                    <a:pt x="2526640" y="733958"/>
                  </a:cubicBezTo>
                  <a:cubicBezTo>
                    <a:pt x="2522982" y="729996"/>
                    <a:pt x="2521153" y="725728"/>
                    <a:pt x="2521153" y="721156"/>
                  </a:cubicBezTo>
                  <a:cubicBezTo>
                    <a:pt x="2521153" y="716889"/>
                    <a:pt x="2523058" y="712927"/>
                    <a:pt x="2526868" y="709269"/>
                  </a:cubicBezTo>
                  <a:cubicBezTo>
                    <a:pt x="2530678" y="705612"/>
                    <a:pt x="2534564" y="703783"/>
                    <a:pt x="2538527" y="703783"/>
                  </a:cubicBezTo>
                  <a:close/>
                  <a:moveTo>
                    <a:pt x="2491892" y="703783"/>
                  </a:moveTo>
                  <a:cubicBezTo>
                    <a:pt x="2499208" y="703783"/>
                    <a:pt x="2504694" y="707136"/>
                    <a:pt x="2508352" y="713841"/>
                  </a:cubicBezTo>
                  <a:cubicBezTo>
                    <a:pt x="2512009" y="721156"/>
                    <a:pt x="2510942" y="727862"/>
                    <a:pt x="2505151" y="733958"/>
                  </a:cubicBezTo>
                  <a:cubicBezTo>
                    <a:pt x="2501494" y="737920"/>
                    <a:pt x="2497379" y="739902"/>
                    <a:pt x="2492807" y="739902"/>
                  </a:cubicBezTo>
                  <a:cubicBezTo>
                    <a:pt x="2487930" y="739902"/>
                    <a:pt x="2483663" y="737920"/>
                    <a:pt x="2480005" y="733958"/>
                  </a:cubicBezTo>
                  <a:cubicBezTo>
                    <a:pt x="2476348" y="729996"/>
                    <a:pt x="2474519" y="725728"/>
                    <a:pt x="2474519" y="721156"/>
                  </a:cubicBezTo>
                  <a:cubicBezTo>
                    <a:pt x="2474519" y="716889"/>
                    <a:pt x="2476424" y="712927"/>
                    <a:pt x="2480234" y="709269"/>
                  </a:cubicBezTo>
                  <a:cubicBezTo>
                    <a:pt x="2484044" y="705612"/>
                    <a:pt x="2487930" y="703783"/>
                    <a:pt x="2491892" y="703783"/>
                  </a:cubicBezTo>
                  <a:close/>
                  <a:moveTo>
                    <a:pt x="1489786" y="703783"/>
                  </a:moveTo>
                  <a:cubicBezTo>
                    <a:pt x="1497102" y="703783"/>
                    <a:pt x="1502588" y="707136"/>
                    <a:pt x="1506245" y="713841"/>
                  </a:cubicBezTo>
                  <a:cubicBezTo>
                    <a:pt x="1509903" y="721156"/>
                    <a:pt x="1508836" y="727862"/>
                    <a:pt x="1503045" y="733958"/>
                  </a:cubicBezTo>
                  <a:cubicBezTo>
                    <a:pt x="1499387" y="737920"/>
                    <a:pt x="1495273" y="739902"/>
                    <a:pt x="1490701" y="739902"/>
                  </a:cubicBezTo>
                  <a:cubicBezTo>
                    <a:pt x="1485824" y="739902"/>
                    <a:pt x="1481557" y="737920"/>
                    <a:pt x="1477899" y="733958"/>
                  </a:cubicBezTo>
                  <a:cubicBezTo>
                    <a:pt x="1474241" y="729996"/>
                    <a:pt x="1472413" y="725728"/>
                    <a:pt x="1472413" y="721156"/>
                  </a:cubicBezTo>
                  <a:cubicBezTo>
                    <a:pt x="1472413" y="716889"/>
                    <a:pt x="1474318" y="712927"/>
                    <a:pt x="1478128" y="709269"/>
                  </a:cubicBezTo>
                  <a:cubicBezTo>
                    <a:pt x="1481938" y="705612"/>
                    <a:pt x="1485824" y="703783"/>
                    <a:pt x="1489786" y="703783"/>
                  </a:cubicBezTo>
                  <a:close/>
                  <a:moveTo>
                    <a:pt x="1443152" y="703783"/>
                  </a:moveTo>
                  <a:cubicBezTo>
                    <a:pt x="1450467" y="703783"/>
                    <a:pt x="1455953" y="707136"/>
                    <a:pt x="1459611" y="713841"/>
                  </a:cubicBezTo>
                  <a:cubicBezTo>
                    <a:pt x="1463269" y="721156"/>
                    <a:pt x="1462202" y="727862"/>
                    <a:pt x="1456411" y="733958"/>
                  </a:cubicBezTo>
                  <a:cubicBezTo>
                    <a:pt x="1452753" y="737920"/>
                    <a:pt x="1448638" y="739902"/>
                    <a:pt x="1444066" y="739902"/>
                  </a:cubicBezTo>
                  <a:cubicBezTo>
                    <a:pt x="1439189" y="739902"/>
                    <a:pt x="1434922" y="737920"/>
                    <a:pt x="1431265" y="733958"/>
                  </a:cubicBezTo>
                  <a:cubicBezTo>
                    <a:pt x="1427607" y="729996"/>
                    <a:pt x="1425778" y="725728"/>
                    <a:pt x="1425778" y="721156"/>
                  </a:cubicBezTo>
                  <a:cubicBezTo>
                    <a:pt x="1425778" y="716889"/>
                    <a:pt x="1427683" y="712927"/>
                    <a:pt x="1431493" y="709269"/>
                  </a:cubicBezTo>
                  <a:cubicBezTo>
                    <a:pt x="1435303" y="705612"/>
                    <a:pt x="1439189" y="703783"/>
                    <a:pt x="1443152" y="703783"/>
                  </a:cubicBezTo>
                  <a:close/>
                  <a:moveTo>
                    <a:pt x="1396517" y="703783"/>
                  </a:moveTo>
                  <a:cubicBezTo>
                    <a:pt x="1403833" y="703783"/>
                    <a:pt x="1409319" y="707136"/>
                    <a:pt x="1412977" y="713841"/>
                  </a:cubicBezTo>
                  <a:cubicBezTo>
                    <a:pt x="1416634" y="721156"/>
                    <a:pt x="1415568" y="727862"/>
                    <a:pt x="1409776" y="733958"/>
                  </a:cubicBezTo>
                  <a:cubicBezTo>
                    <a:pt x="1406119" y="737920"/>
                    <a:pt x="1402004" y="739902"/>
                    <a:pt x="1397432" y="739902"/>
                  </a:cubicBezTo>
                  <a:cubicBezTo>
                    <a:pt x="1392555" y="739902"/>
                    <a:pt x="1388288" y="737920"/>
                    <a:pt x="1384630" y="733958"/>
                  </a:cubicBezTo>
                  <a:cubicBezTo>
                    <a:pt x="1380973" y="729996"/>
                    <a:pt x="1379144" y="725728"/>
                    <a:pt x="1379144" y="721156"/>
                  </a:cubicBezTo>
                  <a:cubicBezTo>
                    <a:pt x="1379144" y="716889"/>
                    <a:pt x="1381049" y="712927"/>
                    <a:pt x="1384859" y="709269"/>
                  </a:cubicBezTo>
                  <a:cubicBezTo>
                    <a:pt x="1388669" y="705612"/>
                    <a:pt x="1392555" y="703783"/>
                    <a:pt x="1396517" y="703783"/>
                  </a:cubicBezTo>
                  <a:close/>
                  <a:moveTo>
                    <a:pt x="679171" y="703783"/>
                  </a:moveTo>
                  <a:cubicBezTo>
                    <a:pt x="686486" y="703783"/>
                    <a:pt x="691972" y="707136"/>
                    <a:pt x="695630" y="713841"/>
                  </a:cubicBezTo>
                  <a:cubicBezTo>
                    <a:pt x="699287" y="721156"/>
                    <a:pt x="698221" y="727862"/>
                    <a:pt x="692429" y="733958"/>
                  </a:cubicBezTo>
                  <a:cubicBezTo>
                    <a:pt x="688772" y="737920"/>
                    <a:pt x="684657" y="739902"/>
                    <a:pt x="680085" y="739902"/>
                  </a:cubicBezTo>
                  <a:cubicBezTo>
                    <a:pt x="675208" y="739902"/>
                    <a:pt x="670941" y="737920"/>
                    <a:pt x="667283" y="733958"/>
                  </a:cubicBezTo>
                  <a:cubicBezTo>
                    <a:pt x="663626" y="729996"/>
                    <a:pt x="661797" y="725728"/>
                    <a:pt x="661797" y="721156"/>
                  </a:cubicBezTo>
                  <a:cubicBezTo>
                    <a:pt x="661797" y="716889"/>
                    <a:pt x="663702" y="712927"/>
                    <a:pt x="667512" y="709269"/>
                  </a:cubicBezTo>
                  <a:cubicBezTo>
                    <a:pt x="671322" y="705612"/>
                    <a:pt x="675208" y="703783"/>
                    <a:pt x="679171" y="703783"/>
                  </a:cubicBezTo>
                  <a:close/>
                  <a:moveTo>
                    <a:pt x="632536" y="703783"/>
                  </a:moveTo>
                  <a:cubicBezTo>
                    <a:pt x="639851" y="703783"/>
                    <a:pt x="645338" y="707136"/>
                    <a:pt x="648995" y="713841"/>
                  </a:cubicBezTo>
                  <a:cubicBezTo>
                    <a:pt x="652653" y="721156"/>
                    <a:pt x="651586" y="727862"/>
                    <a:pt x="645795" y="733958"/>
                  </a:cubicBezTo>
                  <a:cubicBezTo>
                    <a:pt x="642137" y="737920"/>
                    <a:pt x="638023" y="739902"/>
                    <a:pt x="633451" y="739902"/>
                  </a:cubicBezTo>
                  <a:cubicBezTo>
                    <a:pt x="628574" y="739902"/>
                    <a:pt x="624307" y="737920"/>
                    <a:pt x="620649" y="733958"/>
                  </a:cubicBezTo>
                  <a:cubicBezTo>
                    <a:pt x="616991" y="729996"/>
                    <a:pt x="615163" y="725728"/>
                    <a:pt x="615163" y="721156"/>
                  </a:cubicBezTo>
                  <a:cubicBezTo>
                    <a:pt x="615163" y="716889"/>
                    <a:pt x="617068" y="712927"/>
                    <a:pt x="620878" y="709269"/>
                  </a:cubicBezTo>
                  <a:cubicBezTo>
                    <a:pt x="624688" y="705612"/>
                    <a:pt x="628574" y="703783"/>
                    <a:pt x="632536" y="703783"/>
                  </a:cubicBezTo>
                  <a:close/>
                  <a:moveTo>
                    <a:pt x="585902" y="703783"/>
                  </a:moveTo>
                  <a:cubicBezTo>
                    <a:pt x="593217" y="703783"/>
                    <a:pt x="598703" y="707136"/>
                    <a:pt x="602361" y="713841"/>
                  </a:cubicBezTo>
                  <a:cubicBezTo>
                    <a:pt x="606019" y="721156"/>
                    <a:pt x="604952" y="727862"/>
                    <a:pt x="599161" y="733958"/>
                  </a:cubicBezTo>
                  <a:cubicBezTo>
                    <a:pt x="595503" y="737920"/>
                    <a:pt x="591388" y="739902"/>
                    <a:pt x="586816" y="739902"/>
                  </a:cubicBezTo>
                  <a:cubicBezTo>
                    <a:pt x="581939" y="739902"/>
                    <a:pt x="577672" y="737920"/>
                    <a:pt x="574015" y="733958"/>
                  </a:cubicBezTo>
                  <a:cubicBezTo>
                    <a:pt x="570357" y="729996"/>
                    <a:pt x="568528" y="725728"/>
                    <a:pt x="568528" y="721156"/>
                  </a:cubicBezTo>
                  <a:cubicBezTo>
                    <a:pt x="568528" y="716889"/>
                    <a:pt x="570433" y="712927"/>
                    <a:pt x="574243" y="709269"/>
                  </a:cubicBezTo>
                  <a:cubicBezTo>
                    <a:pt x="578053" y="705612"/>
                    <a:pt x="581939" y="703783"/>
                    <a:pt x="585902" y="703783"/>
                  </a:cubicBezTo>
                  <a:close/>
                  <a:moveTo>
                    <a:pt x="539267" y="703783"/>
                  </a:moveTo>
                  <a:cubicBezTo>
                    <a:pt x="546583" y="703783"/>
                    <a:pt x="552069" y="707136"/>
                    <a:pt x="555727" y="713841"/>
                  </a:cubicBezTo>
                  <a:cubicBezTo>
                    <a:pt x="559384" y="721156"/>
                    <a:pt x="558317" y="727862"/>
                    <a:pt x="552526" y="733958"/>
                  </a:cubicBezTo>
                  <a:cubicBezTo>
                    <a:pt x="548869" y="737920"/>
                    <a:pt x="544754" y="739902"/>
                    <a:pt x="540182" y="739902"/>
                  </a:cubicBezTo>
                  <a:cubicBezTo>
                    <a:pt x="535305" y="739902"/>
                    <a:pt x="531038" y="737920"/>
                    <a:pt x="527380" y="733958"/>
                  </a:cubicBezTo>
                  <a:cubicBezTo>
                    <a:pt x="523723" y="729996"/>
                    <a:pt x="521894" y="725728"/>
                    <a:pt x="521894" y="721156"/>
                  </a:cubicBezTo>
                  <a:cubicBezTo>
                    <a:pt x="521894" y="716889"/>
                    <a:pt x="523799" y="712927"/>
                    <a:pt x="527609" y="709269"/>
                  </a:cubicBezTo>
                  <a:cubicBezTo>
                    <a:pt x="531419" y="705612"/>
                    <a:pt x="535305" y="703783"/>
                    <a:pt x="539267" y="703783"/>
                  </a:cubicBezTo>
                  <a:close/>
                  <a:moveTo>
                    <a:pt x="250546" y="703783"/>
                  </a:moveTo>
                  <a:cubicBezTo>
                    <a:pt x="257861" y="703783"/>
                    <a:pt x="263347" y="707136"/>
                    <a:pt x="267005" y="713841"/>
                  </a:cubicBezTo>
                  <a:cubicBezTo>
                    <a:pt x="270662" y="721156"/>
                    <a:pt x="269596" y="727862"/>
                    <a:pt x="263804" y="733958"/>
                  </a:cubicBezTo>
                  <a:cubicBezTo>
                    <a:pt x="260147" y="737920"/>
                    <a:pt x="256032" y="739902"/>
                    <a:pt x="251460" y="739902"/>
                  </a:cubicBezTo>
                  <a:cubicBezTo>
                    <a:pt x="246583" y="739902"/>
                    <a:pt x="242316" y="737920"/>
                    <a:pt x="238658" y="733958"/>
                  </a:cubicBezTo>
                  <a:cubicBezTo>
                    <a:pt x="235001" y="729996"/>
                    <a:pt x="233172" y="725728"/>
                    <a:pt x="233172" y="721156"/>
                  </a:cubicBezTo>
                  <a:cubicBezTo>
                    <a:pt x="233172" y="716889"/>
                    <a:pt x="235077" y="712927"/>
                    <a:pt x="238887" y="709269"/>
                  </a:cubicBezTo>
                  <a:cubicBezTo>
                    <a:pt x="242697" y="705612"/>
                    <a:pt x="246583" y="703783"/>
                    <a:pt x="250546" y="703783"/>
                  </a:cubicBezTo>
                  <a:close/>
                  <a:moveTo>
                    <a:pt x="203911" y="703783"/>
                  </a:moveTo>
                  <a:cubicBezTo>
                    <a:pt x="211226" y="703783"/>
                    <a:pt x="216713" y="707136"/>
                    <a:pt x="220370" y="713841"/>
                  </a:cubicBezTo>
                  <a:cubicBezTo>
                    <a:pt x="224028" y="721156"/>
                    <a:pt x="222961" y="727862"/>
                    <a:pt x="217170" y="733958"/>
                  </a:cubicBezTo>
                  <a:cubicBezTo>
                    <a:pt x="213512" y="737920"/>
                    <a:pt x="209398" y="739902"/>
                    <a:pt x="204826" y="739902"/>
                  </a:cubicBezTo>
                  <a:cubicBezTo>
                    <a:pt x="199949" y="739902"/>
                    <a:pt x="195682" y="737920"/>
                    <a:pt x="192024" y="733958"/>
                  </a:cubicBezTo>
                  <a:cubicBezTo>
                    <a:pt x="188366" y="729996"/>
                    <a:pt x="186538" y="725728"/>
                    <a:pt x="186538" y="721156"/>
                  </a:cubicBezTo>
                  <a:cubicBezTo>
                    <a:pt x="186538" y="716889"/>
                    <a:pt x="188443" y="712927"/>
                    <a:pt x="192253" y="709269"/>
                  </a:cubicBezTo>
                  <a:cubicBezTo>
                    <a:pt x="196063" y="705612"/>
                    <a:pt x="199949" y="703783"/>
                    <a:pt x="203911" y="703783"/>
                  </a:cubicBezTo>
                  <a:close/>
                  <a:moveTo>
                    <a:pt x="157277" y="703783"/>
                  </a:moveTo>
                  <a:cubicBezTo>
                    <a:pt x="164592" y="703783"/>
                    <a:pt x="170079" y="707136"/>
                    <a:pt x="173736" y="713841"/>
                  </a:cubicBezTo>
                  <a:cubicBezTo>
                    <a:pt x="177394" y="721156"/>
                    <a:pt x="176327" y="727862"/>
                    <a:pt x="170536" y="733958"/>
                  </a:cubicBezTo>
                  <a:cubicBezTo>
                    <a:pt x="166878" y="737920"/>
                    <a:pt x="162763" y="739902"/>
                    <a:pt x="158191" y="739902"/>
                  </a:cubicBezTo>
                  <a:cubicBezTo>
                    <a:pt x="153315" y="739902"/>
                    <a:pt x="149047" y="737920"/>
                    <a:pt x="145390" y="733958"/>
                  </a:cubicBezTo>
                  <a:cubicBezTo>
                    <a:pt x="141732" y="729996"/>
                    <a:pt x="139903" y="725728"/>
                    <a:pt x="139903" y="721156"/>
                  </a:cubicBezTo>
                  <a:cubicBezTo>
                    <a:pt x="139903" y="716889"/>
                    <a:pt x="141808" y="712927"/>
                    <a:pt x="145618" y="709269"/>
                  </a:cubicBezTo>
                  <a:cubicBezTo>
                    <a:pt x="149428" y="705612"/>
                    <a:pt x="153315" y="703783"/>
                    <a:pt x="157277" y="703783"/>
                  </a:cubicBezTo>
                  <a:close/>
                  <a:moveTo>
                    <a:pt x="110642" y="703783"/>
                  </a:moveTo>
                  <a:cubicBezTo>
                    <a:pt x="117958" y="703783"/>
                    <a:pt x="123444" y="707136"/>
                    <a:pt x="127102" y="713841"/>
                  </a:cubicBezTo>
                  <a:cubicBezTo>
                    <a:pt x="130759" y="721156"/>
                    <a:pt x="129692" y="727862"/>
                    <a:pt x="123901" y="733958"/>
                  </a:cubicBezTo>
                  <a:cubicBezTo>
                    <a:pt x="120244" y="737920"/>
                    <a:pt x="116129" y="739902"/>
                    <a:pt x="111557" y="739902"/>
                  </a:cubicBezTo>
                  <a:cubicBezTo>
                    <a:pt x="106680" y="739902"/>
                    <a:pt x="102413" y="737920"/>
                    <a:pt x="98755" y="733958"/>
                  </a:cubicBezTo>
                  <a:cubicBezTo>
                    <a:pt x="95097" y="729996"/>
                    <a:pt x="93269" y="725728"/>
                    <a:pt x="93269" y="721156"/>
                  </a:cubicBezTo>
                  <a:cubicBezTo>
                    <a:pt x="93269" y="716889"/>
                    <a:pt x="95174" y="712927"/>
                    <a:pt x="98984" y="709269"/>
                  </a:cubicBezTo>
                  <a:cubicBezTo>
                    <a:pt x="102794" y="705612"/>
                    <a:pt x="106680" y="703783"/>
                    <a:pt x="110642" y="703783"/>
                  </a:cubicBezTo>
                  <a:close/>
                  <a:moveTo>
                    <a:pt x="2445258" y="703326"/>
                  </a:moveTo>
                  <a:cubicBezTo>
                    <a:pt x="2452573" y="703326"/>
                    <a:pt x="2458060" y="706678"/>
                    <a:pt x="2461717" y="713384"/>
                  </a:cubicBezTo>
                  <a:cubicBezTo>
                    <a:pt x="2465375" y="720699"/>
                    <a:pt x="2464308" y="727405"/>
                    <a:pt x="2458517" y="733501"/>
                  </a:cubicBezTo>
                  <a:cubicBezTo>
                    <a:pt x="2454859" y="737463"/>
                    <a:pt x="2450745" y="739444"/>
                    <a:pt x="2446172" y="739444"/>
                  </a:cubicBezTo>
                  <a:cubicBezTo>
                    <a:pt x="2441295" y="739444"/>
                    <a:pt x="2437029" y="737463"/>
                    <a:pt x="2433371" y="733501"/>
                  </a:cubicBezTo>
                  <a:cubicBezTo>
                    <a:pt x="2429713" y="729538"/>
                    <a:pt x="2427884" y="725271"/>
                    <a:pt x="2427884" y="720699"/>
                  </a:cubicBezTo>
                  <a:cubicBezTo>
                    <a:pt x="2427884" y="716432"/>
                    <a:pt x="2429789" y="712470"/>
                    <a:pt x="2433599" y="708812"/>
                  </a:cubicBezTo>
                  <a:cubicBezTo>
                    <a:pt x="2437409" y="705154"/>
                    <a:pt x="2441295" y="703326"/>
                    <a:pt x="2445258" y="703326"/>
                  </a:cubicBezTo>
                  <a:close/>
                  <a:moveTo>
                    <a:pt x="2398624" y="703326"/>
                  </a:moveTo>
                  <a:cubicBezTo>
                    <a:pt x="2405939" y="703326"/>
                    <a:pt x="2411425" y="706678"/>
                    <a:pt x="2415083" y="713384"/>
                  </a:cubicBezTo>
                  <a:cubicBezTo>
                    <a:pt x="2418740" y="720699"/>
                    <a:pt x="2417674" y="727405"/>
                    <a:pt x="2411882" y="733501"/>
                  </a:cubicBezTo>
                  <a:cubicBezTo>
                    <a:pt x="2408225" y="737463"/>
                    <a:pt x="2404110" y="739444"/>
                    <a:pt x="2399538" y="739444"/>
                  </a:cubicBezTo>
                  <a:cubicBezTo>
                    <a:pt x="2394661" y="739444"/>
                    <a:pt x="2390394" y="737463"/>
                    <a:pt x="2386737" y="733501"/>
                  </a:cubicBezTo>
                  <a:cubicBezTo>
                    <a:pt x="2383079" y="729538"/>
                    <a:pt x="2381250" y="725271"/>
                    <a:pt x="2381250" y="720699"/>
                  </a:cubicBezTo>
                  <a:cubicBezTo>
                    <a:pt x="2381250" y="716432"/>
                    <a:pt x="2383155" y="712470"/>
                    <a:pt x="2386965" y="708812"/>
                  </a:cubicBezTo>
                  <a:cubicBezTo>
                    <a:pt x="2390775" y="705154"/>
                    <a:pt x="2394661" y="703326"/>
                    <a:pt x="2398624" y="703326"/>
                  </a:cubicBezTo>
                  <a:close/>
                  <a:moveTo>
                    <a:pt x="2016633" y="703326"/>
                  </a:moveTo>
                  <a:cubicBezTo>
                    <a:pt x="2023948" y="703326"/>
                    <a:pt x="2029435" y="706678"/>
                    <a:pt x="2033092" y="713384"/>
                  </a:cubicBezTo>
                  <a:cubicBezTo>
                    <a:pt x="2036750" y="720699"/>
                    <a:pt x="2035683" y="727405"/>
                    <a:pt x="2029892" y="733501"/>
                  </a:cubicBezTo>
                  <a:cubicBezTo>
                    <a:pt x="2026234" y="737463"/>
                    <a:pt x="2022119" y="739444"/>
                    <a:pt x="2017547" y="739444"/>
                  </a:cubicBezTo>
                  <a:cubicBezTo>
                    <a:pt x="2012671" y="739444"/>
                    <a:pt x="2008404" y="737463"/>
                    <a:pt x="2004746" y="733501"/>
                  </a:cubicBezTo>
                  <a:cubicBezTo>
                    <a:pt x="2001088" y="729538"/>
                    <a:pt x="1999260" y="725271"/>
                    <a:pt x="1999260" y="720699"/>
                  </a:cubicBezTo>
                  <a:cubicBezTo>
                    <a:pt x="1999260" y="716432"/>
                    <a:pt x="2001164" y="712470"/>
                    <a:pt x="2004975" y="708812"/>
                  </a:cubicBezTo>
                  <a:cubicBezTo>
                    <a:pt x="2008784" y="705154"/>
                    <a:pt x="2012671" y="703326"/>
                    <a:pt x="2016633" y="703326"/>
                  </a:cubicBezTo>
                  <a:close/>
                  <a:moveTo>
                    <a:pt x="1778508" y="703326"/>
                  </a:moveTo>
                  <a:cubicBezTo>
                    <a:pt x="1785823" y="703326"/>
                    <a:pt x="1791310" y="706678"/>
                    <a:pt x="1794967" y="713384"/>
                  </a:cubicBezTo>
                  <a:cubicBezTo>
                    <a:pt x="1798625" y="720699"/>
                    <a:pt x="1797558" y="727405"/>
                    <a:pt x="1791767" y="733501"/>
                  </a:cubicBezTo>
                  <a:cubicBezTo>
                    <a:pt x="1788109" y="737463"/>
                    <a:pt x="1783994" y="739444"/>
                    <a:pt x="1779422" y="739444"/>
                  </a:cubicBezTo>
                  <a:cubicBezTo>
                    <a:pt x="1774546" y="739444"/>
                    <a:pt x="1770278" y="737463"/>
                    <a:pt x="1766621" y="733501"/>
                  </a:cubicBezTo>
                  <a:cubicBezTo>
                    <a:pt x="1762963" y="729538"/>
                    <a:pt x="1761135" y="725271"/>
                    <a:pt x="1761135" y="720699"/>
                  </a:cubicBezTo>
                  <a:cubicBezTo>
                    <a:pt x="1761135" y="716432"/>
                    <a:pt x="1763039" y="712470"/>
                    <a:pt x="1766849" y="708812"/>
                  </a:cubicBezTo>
                  <a:cubicBezTo>
                    <a:pt x="1770659" y="705154"/>
                    <a:pt x="1774546" y="703326"/>
                    <a:pt x="1778508" y="703326"/>
                  </a:cubicBezTo>
                  <a:close/>
                  <a:moveTo>
                    <a:pt x="1349883" y="703326"/>
                  </a:moveTo>
                  <a:cubicBezTo>
                    <a:pt x="1357198" y="703326"/>
                    <a:pt x="1362685" y="706678"/>
                    <a:pt x="1366342" y="713384"/>
                  </a:cubicBezTo>
                  <a:cubicBezTo>
                    <a:pt x="1370000" y="720699"/>
                    <a:pt x="1368933" y="727405"/>
                    <a:pt x="1363142" y="733501"/>
                  </a:cubicBezTo>
                  <a:cubicBezTo>
                    <a:pt x="1359484" y="737463"/>
                    <a:pt x="1355369" y="739444"/>
                    <a:pt x="1350797" y="739444"/>
                  </a:cubicBezTo>
                  <a:cubicBezTo>
                    <a:pt x="1345921" y="739444"/>
                    <a:pt x="1341653" y="737463"/>
                    <a:pt x="1337996" y="733501"/>
                  </a:cubicBezTo>
                  <a:cubicBezTo>
                    <a:pt x="1334338" y="729538"/>
                    <a:pt x="1332510" y="725271"/>
                    <a:pt x="1332510" y="720699"/>
                  </a:cubicBezTo>
                  <a:cubicBezTo>
                    <a:pt x="1332510" y="716432"/>
                    <a:pt x="1334414" y="712470"/>
                    <a:pt x="1338224" y="708812"/>
                  </a:cubicBezTo>
                  <a:cubicBezTo>
                    <a:pt x="1342034" y="705154"/>
                    <a:pt x="1345921" y="703326"/>
                    <a:pt x="1349883" y="703326"/>
                  </a:cubicBezTo>
                  <a:close/>
                  <a:moveTo>
                    <a:pt x="1303249" y="703326"/>
                  </a:moveTo>
                  <a:cubicBezTo>
                    <a:pt x="1310564" y="703326"/>
                    <a:pt x="1316050" y="706678"/>
                    <a:pt x="1319708" y="713384"/>
                  </a:cubicBezTo>
                  <a:cubicBezTo>
                    <a:pt x="1323365" y="720699"/>
                    <a:pt x="1322299" y="727405"/>
                    <a:pt x="1316507" y="733501"/>
                  </a:cubicBezTo>
                  <a:cubicBezTo>
                    <a:pt x="1312850" y="737463"/>
                    <a:pt x="1308735" y="739444"/>
                    <a:pt x="1304163" y="739444"/>
                  </a:cubicBezTo>
                  <a:cubicBezTo>
                    <a:pt x="1299286" y="739444"/>
                    <a:pt x="1295019" y="737463"/>
                    <a:pt x="1291361" y="733501"/>
                  </a:cubicBezTo>
                  <a:cubicBezTo>
                    <a:pt x="1287704" y="729538"/>
                    <a:pt x="1285875" y="725271"/>
                    <a:pt x="1285875" y="720699"/>
                  </a:cubicBezTo>
                  <a:cubicBezTo>
                    <a:pt x="1285875" y="716432"/>
                    <a:pt x="1287780" y="712470"/>
                    <a:pt x="1291590" y="708812"/>
                  </a:cubicBezTo>
                  <a:cubicBezTo>
                    <a:pt x="1295400" y="705154"/>
                    <a:pt x="1299286" y="703326"/>
                    <a:pt x="1303249" y="703326"/>
                  </a:cubicBezTo>
                  <a:close/>
                  <a:moveTo>
                    <a:pt x="874624" y="703326"/>
                  </a:moveTo>
                  <a:cubicBezTo>
                    <a:pt x="881939" y="703326"/>
                    <a:pt x="887425" y="706678"/>
                    <a:pt x="891083" y="713384"/>
                  </a:cubicBezTo>
                  <a:cubicBezTo>
                    <a:pt x="894740" y="720699"/>
                    <a:pt x="893674" y="727405"/>
                    <a:pt x="887882" y="733501"/>
                  </a:cubicBezTo>
                  <a:cubicBezTo>
                    <a:pt x="884225" y="737463"/>
                    <a:pt x="880110" y="739444"/>
                    <a:pt x="875538" y="739444"/>
                  </a:cubicBezTo>
                  <a:cubicBezTo>
                    <a:pt x="870661" y="739444"/>
                    <a:pt x="866394" y="737463"/>
                    <a:pt x="862736" y="733501"/>
                  </a:cubicBezTo>
                  <a:cubicBezTo>
                    <a:pt x="859079" y="729538"/>
                    <a:pt x="857250" y="725271"/>
                    <a:pt x="857250" y="720699"/>
                  </a:cubicBezTo>
                  <a:cubicBezTo>
                    <a:pt x="857250" y="716432"/>
                    <a:pt x="859155" y="712470"/>
                    <a:pt x="862965" y="708812"/>
                  </a:cubicBezTo>
                  <a:cubicBezTo>
                    <a:pt x="866775" y="705154"/>
                    <a:pt x="870661" y="703326"/>
                    <a:pt x="874624" y="703326"/>
                  </a:cubicBezTo>
                  <a:close/>
                  <a:moveTo>
                    <a:pt x="492633" y="703326"/>
                  </a:moveTo>
                  <a:cubicBezTo>
                    <a:pt x="499948" y="703326"/>
                    <a:pt x="505435" y="706678"/>
                    <a:pt x="509092" y="713384"/>
                  </a:cubicBezTo>
                  <a:cubicBezTo>
                    <a:pt x="512750" y="720699"/>
                    <a:pt x="511683" y="727405"/>
                    <a:pt x="505892" y="733501"/>
                  </a:cubicBezTo>
                  <a:cubicBezTo>
                    <a:pt x="502234" y="737463"/>
                    <a:pt x="498119" y="739444"/>
                    <a:pt x="493547" y="739444"/>
                  </a:cubicBezTo>
                  <a:cubicBezTo>
                    <a:pt x="488671" y="739444"/>
                    <a:pt x="484403" y="737463"/>
                    <a:pt x="480746" y="733501"/>
                  </a:cubicBezTo>
                  <a:cubicBezTo>
                    <a:pt x="477088" y="729538"/>
                    <a:pt x="475259" y="725271"/>
                    <a:pt x="475259" y="720699"/>
                  </a:cubicBezTo>
                  <a:cubicBezTo>
                    <a:pt x="475259" y="716432"/>
                    <a:pt x="477164" y="712470"/>
                    <a:pt x="480974" y="708812"/>
                  </a:cubicBezTo>
                  <a:cubicBezTo>
                    <a:pt x="484784" y="705154"/>
                    <a:pt x="488671" y="703326"/>
                    <a:pt x="492633" y="703326"/>
                  </a:cubicBezTo>
                  <a:close/>
                  <a:moveTo>
                    <a:pt x="64008" y="703326"/>
                  </a:moveTo>
                  <a:cubicBezTo>
                    <a:pt x="71323" y="703326"/>
                    <a:pt x="76810" y="706678"/>
                    <a:pt x="80467" y="713384"/>
                  </a:cubicBezTo>
                  <a:cubicBezTo>
                    <a:pt x="84125" y="720699"/>
                    <a:pt x="83058" y="727405"/>
                    <a:pt x="77267" y="733501"/>
                  </a:cubicBezTo>
                  <a:cubicBezTo>
                    <a:pt x="73609" y="737463"/>
                    <a:pt x="69494" y="739444"/>
                    <a:pt x="64922" y="739444"/>
                  </a:cubicBezTo>
                  <a:cubicBezTo>
                    <a:pt x="60046" y="739444"/>
                    <a:pt x="55778" y="737463"/>
                    <a:pt x="52121" y="733501"/>
                  </a:cubicBezTo>
                  <a:cubicBezTo>
                    <a:pt x="48463" y="729538"/>
                    <a:pt x="46634" y="725271"/>
                    <a:pt x="46634" y="720699"/>
                  </a:cubicBezTo>
                  <a:cubicBezTo>
                    <a:pt x="46634" y="716432"/>
                    <a:pt x="48539" y="712470"/>
                    <a:pt x="52349" y="708812"/>
                  </a:cubicBezTo>
                  <a:cubicBezTo>
                    <a:pt x="56159" y="705154"/>
                    <a:pt x="60046" y="703326"/>
                    <a:pt x="64008" y="703326"/>
                  </a:cubicBezTo>
                  <a:close/>
                  <a:moveTo>
                    <a:pt x="1154887" y="657606"/>
                  </a:moveTo>
                  <a:cubicBezTo>
                    <a:pt x="1162202" y="657606"/>
                    <a:pt x="1167689" y="660958"/>
                    <a:pt x="1171347" y="667664"/>
                  </a:cubicBezTo>
                  <a:cubicBezTo>
                    <a:pt x="1175004" y="674979"/>
                    <a:pt x="1173937" y="681685"/>
                    <a:pt x="1168146" y="687781"/>
                  </a:cubicBezTo>
                  <a:cubicBezTo>
                    <a:pt x="1164489" y="691743"/>
                    <a:pt x="1160374" y="693724"/>
                    <a:pt x="1155802" y="693724"/>
                  </a:cubicBezTo>
                  <a:cubicBezTo>
                    <a:pt x="1150925" y="693724"/>
                    <a:pt x="1146658" y="691743"/>
                    <a:pt x="1143000" y="687781"/>
                  </a:cubicBezTo>
                  <a:cubicBezTo>
                    <a:pt x="1139343" y="683818"/>
                    <a:pt x="1137514" y="679551"/>
                    <a:pt x="1137514" y="674979"/>
                  </a:cubicBezTo>
                  <a:cubicBezTo>
                    <a:pt x="1137514" y="670712"/>
                    <a:pt x="1139419" y="666750"/>
                    <a:pt x="1143229" y="663092"/>
                  </a:cubicBezTo>
                  <a:cubicBezTo>
                    <a:pt x="1147039" y="659434"/>
                    <a:pt x="1150925" y="657606"/>
                    <a:pt x="1154887" y="657606"/>
                  </a:cubicBezTo>
                  <a:close/>
                  <a:moveTo>
                    <a:pt x="726262" y="657606"/>
                  </a:moveTo>
                  <a:cubicBezTo>
                    <a:pt x="733577" y="657606"/>
                    <a:pt x="739064" y="660958"/>
                    <a:pt x="742721" y="667664"/>
                  </a:cubicBezTo>
                  <a:cubicBezTo>
                    <a:pt x="746379" y="674979"/>
                    <a:pt x="745312" y="681685"/>
                    <a:pt x="739521" y="687781"/>
                  </a:cubicBezTo>
                  <a:cubicBezTo>
                    <a:pt x="735863" y="691743"/>
                    <a:pt x="731749" y="693724"/>
                    <a:pt x="727177" y="693724"/>
                  </a:cubicBezTo>
                  <a:cubicBezTo>
                    <a:pt x="722300" y="693724"/>
                    <a:pt x="718033" y="691743"/>
                    <a:pt x="714375" y="687781"/>
                  </a:cubicBezTo>
                  <a:cubicBezTo>
                    <a:pt x="710717" y="683818"/>
                    <a:pt x="708889" y="679551"/>
                    <a:pt x="708889" y="674979"/>
                  </a:cubicBezTo>
                  <a:cubicBezTo>
                    <a:pt x="708889" y="670712"/>
                    <a:pt x="710794" y="666750"/>
                    <a:pt x="714604" y="663092"/>
                  </a:cubicBezTo>
                  <a:cubicBezTo>
                    <a:pt x="718414" y="659434"/>
                    <a:pt x="722300" y="657606"/>
                    <a:pt x="726262" y="657606"/>
                  </a:cubicBezTo>
                  <a:close/>
                  <a:moveTo>
                    <a:pt x="297637" y="657606"/>
                  </a:moveTo>
                  <a:cubicBezTo>
                    <a:pt x="304952" y="657606"/>
                    <a:pt x="310439" y="660958"/>
                    <a:pt x="314096" y="667664"/>
                  </a:cubicBezTo>
                  <a:cubicBezTo>
                    <a:pt x="317754" y="674979"/>
                    <a:pt x="316687" y="681685"/>
                    <a:pt x="310896" y="687781"/>
                  </a:cubicBezTo>
                  <a:cubicBezTo>
                    <a:pt x="307238" y="691743"/>
                    <a:pt x="303124" y="693724"/>
                    <a:pt x="298552" y="693724"/>
                  </a:cubicBezTo>
                  <a:cubicBezTo>
                    <a:pt x="293675" y="693724"/>
                    <a:pt x="289408" y="691743"/>
                    <a:pt x="285750" y="687781"/>
                  </a:cubicBezTo>
                  <a:cubicBezTo>
                    <a:pt x="282092" y="683818"/>
                    <a:pt x="280264" y="679551"/>
                    <a:pt x="280264" y="674979"/>
                  </a:cubicBezTo>
                  <a:cubicBezTo>
                    <a:pt x="280264" y="670712"/>
                    <a:pt x="282169" y="666750"/>
                    <a:pt x="285979" y="663092"/>
                  </a:cubicBezTo>
                  <a:cubicBezTo>
                    <a:pt x="289789" y="659434"/>
                    <a:pt x="293675" y="657606"/>
                    <a:pt x="297637" y="657606"/>
                  </a:cubicBezTo>
                  <a:close/>
                  <a:moveTo>
                    <a:pt x="2399081" y="656691"/>
                  </a:moveTo>
                  <a:cubicBezTo>
                    <a:pt x="2406396" y="656691"/>
                    <a:pt x="2411882" y="660044"/>
                    <a:pt x="2415540" y="666750"/>
                  </a:cubicBezTo>
                  <a:cubicBezTo>
                    <a:pt x="2419198" y="674065"/>
                    <a:pt x="2418131" y="680770"/>
                    <a:pt x="2412340" y="686866"/>
                  </a:cubicBezTo>
                  <a:cubicBezTo>
                    <a:pt x="2408682" y="690829"/>
                    <a:pt x="2404567" y="692810"/>
                    <a:pt x="2399995" y="692810"/>
                  </a:cubicBezTo>
                  <a:cubicBezTo>
                    <a:pt x="2395118" y="692810"/>
                    <a:pt x="2390851" y="690829"/>
                    <a:pt x="2387193" y="686866"/>
                  </a:cubicBezTo>
                  <a:cubicBezTo>
                    <a:pt x="2383536" y="682904"/>
                    <a:pt x="2381707" y="678637"/>
                    <a:pt x="2381707" y="674065"/>
                  </a:cubicBezTo>
                  <a:cubicBezTo>
                    <a:pt x="2381707" y="669798"/>
                    <a:pt x="2383612" y="665835"/>
                    <a:pt x="2387422" y="662178"/>
                  </a:cubicBezTo>
                  <a:cubicBezTo>
                    <a:pt x="2391232" y="658520"/>
                    <a:pt x="2395118" y="656691"/>
                    <a:pt x="2399081" y="656691"/>
                  </a:cubicBezTo>
                  <a:close/>
                  <a:moveTo>
                    <a:pt x="2017090" y="656691"/>
                  </a:moveTo>
                  <a:cubicBezTo>
                    <a:pt x="2024405" y="656691"/>
                    <a:pt x="2029892" y="660044"/>
                    <a:pt x="2033550" y="666750"/>
                  </a:cubicBezTo>
                  <a:cubicBezTo>
                    <a:pt x="2037207" y="674065"/>
                    <a:pt x="2036140" y="680770"/>
                    <a:pt x="2030349" y="686866"/>
                  </a:cubicBezTo>
                  <a:cubicBezTo>
                    <a:pt x="2026691" y="690829"/>
                    <a:pt x="2022577" y="692810"/>
                    <a:pt x="2018005" y="692810"/>
                  </a:cubicBezTo>
                  <a:cubicBezTo>
                    <a:pt x="2013128" y="692810"/>
                    <a:pt x="2008861" y="690829"/>
                    <a:pt x="2005203" y="686866"/>
                  </a:cubicBezTo>
                  <a:cubicBezTo>
                    <a:pt x="2001546" y="682904"/>
                    <a:pt x="1999717" y="678637"/>
                    <a:pt x="1999717" y="674065"/>
                  </a:cubicBezTo>
                  <a:cubicBezTo>
                    <a:pt x="1999717" y="669798"/>
                    <a:pt x="2001622" y="665835"/>
                    <a:pt x="2005432" y="662178"/>
                  </a:cubicBezTo>
                  <a:cubicBezTo>
                    <a:pt x="2009242" y="658520"/>
                    <a:pt x="2013128" y="656691"/>
                    <a:pt x="2017090" y="656691"/>
                  </a:cubicBezTo>
                  <a:close/>
                  <a:moveTo>
                    <a:pt x="1778965" y="656691"/>
                  </a:moveTo>
                  <a:cubicBezTo>
                    <a:pt x="1786281" y="656691"/>
                    <a:pt x="1791767" y="660044"/>
                    <a:pt x="1795424" y="666750"/>
                  </a:cubicBezTo>
                  <a:cubicBezTo>
                    <a:pt x="1799082" y="674065"/>
                    <a:pt x="1798015" y="680770"/>
                    <a:pt x="1792224" y="686866"/>
                  </a:cubicBezTo>
                  <a:cubicBezTo>
                    <a:pt x="1788566" y="690829"/>
                    <a:pt x="1784452" y="692810"/>
                    <a:pt x="1779880" y="692810"/>
                  </a:cubicBezTo>
                  <a:cubicBezTo>
                    <a:pt x="1775003" y="692810"/>
                    <a:pt x="1770736" y="690829"/>
                    <a:pt x="1767078" y="686866"/>
                  </a:cubicBezTo>
                  <a:cubicBezTo>
                    <a:pt x="1763420" y="682904"/>
                    <a:pt x="1761592" y="678637"/>
                    <a:pt x="1761592" y="674065"/>
                  </a:cubicBezTo>
                  <a:cubicBezTo>
                    <a:pt x="1761592" y="669798"/>
                    <a:pt x="1763497" y="665835"/>
                    <a:pt x="1767307" y="662178"/>
                  </a:cubicBezTo>
                  <a:cubicBezTo>
                    <a:pt x="1771117" y="658520"/>
                    <a:pt x="1775003" y="656691"/>
                    <a:pt x="1778965" y="656691"/>
                  </a:cubicBezTo>
                  <a:close/>
                  <a:moveTo>
                    <a:pt x="1303706" y="656691"/>
                  </a:moveTo>
                  <a:cubicBezTo>
                    <a:pt x="1311021" y="656691"/>
                    <a:pt x="1316507" y="660044"/>
                    <a:pt x="1320165" y="666750"/>
                  </a:cubicBezTo>
                  <a:cubicBezTo>
                    <a:pt x="1323823" y="674065"/>
                    <a:pt x="1322756" y="680770"/>
                    <a:pt x="1316965" y="686866"/>
                  </a:cubicBezTo>
                  <a:cubicBezTo>
                    <a:pt x="1313307" y="690829"/>
                    <a:pt x="1309192" y="692810"/>
                    <a:pt x="1304620" y="692810"/>
                  </a:cubicBezTo>
                  <a:cubicBezTo>
                    <a:pt x="1299743" y="692810"/>
                    <a:pt x="1295476" y="690829"/>
                    <a:pt x="1291819" y="686866"/>
                  </a:cubicBezTo>
                  <a:cubicBezTo>
                    <a:pt x="1288161" y="682904"/>
                    <a:pt x="1286332" y="678637"/>
                    <a:pt x="1286332" y="674065"/>
                  </a:cubicBezTo>
                  <a:cubicBezTo>
                    <a:pt x="1286332" y="669798"/>
                    <a:pt x="1288237" y="665835"/>
                    <a:pt x="1292047" y="662178"/>
                  </a:cubicBezTo>
                  <a:cubicBezTo>
                    <a:pt x="1295857" y="658520"/>
                    <a:pt x="1299743" y="656691"/>
                    <a:pt x="1303706" y="656691"/>
                  </a:cubicBezTo>
                  <a:close/>
                  <a:moveTo>
                    <a:pt x="875081" y="656691"/>
                  </a:moveTo>
                  <a:cubicBezTo>
                    <a:pt x="882396" y="656691"/>
                    <a:pt x="887882" y="660044"/>
                    <a:pt x="891540" y="666750"/>
                  </a:cubicBezTo>
                  <a:cubicBezTo>
                    <a:pt x="895198" y="674065"/>
                    <a:pt x="894131" y="680770"/>
                    <a:pt x="888340" y="686866"/>
                  </a:cubicBezTo>
                  <a:cubicBezTo>
                    <a:pt x="884682" y="690829"/>
                    <a:pt x="880567" y="692810"/>
                    <a:pt x="875995" y="692810"/>
                  </a:cubicBezTo>
                  <a:cubicBezTo>
                    <a:pt x="871118" y="692810"/>
                    <a:pt x="866851" y="690829"/>
                    <a:pt x="863194" y="686866"/>
                  </a:cubicBezTo>
                  <a:cubicBezTo>
                    <a:pt x="859536" y="682904"/>
                    <a:pt x="857707" y="678637"/>
                    <a:pt x="857707" y="674065"/>
                  </a:cubicBezTo>
                  <a:cubicBezTo>
                    <a:pt x="857707" y="669798"/>
                    <a:pt x="859612" y="665835"/>
                    <a:pt x="863422" y="662178"/>
                  </a:cubicBezTo>
                  <a:cubicBezTo>
                    <a:pt x="867232" y="658520"/>
                    <a:pt x="871118" y="656691"/>
                    <a:pt x="875081" y="656691"/>
                  </a:cubicBezTo>
                  <a:close/>
                  <a:moveTo>
                    <a:pt x="493090" y="656691"/>
                  </a:moveTo>
                  <a:cubicBezTo>
                    <a:pt x="500405" y="656691"/>
                    <a:pt x="505892" y="660044"/>
                    <a:pt x="509549" y="666750"/>
                  </a:cubicBezTo>
                  <a:cubicBezTo>
                    <a:pt x="513207" y="674065"/>
                    <a:pt x="512140" y="680770"/>
                    <a:pt x="506349" y="686866"/>
                  </a:cubicBezTo>
                  <a:cubicBezTo>
                    <a:pt x="502691" y="690829"/>
                    <a:pt x="498577" y="692810"/>
                    <a:pt x="494005" y="692810"/>
                  </a:cubicBezTo>
                  <a:cubicBezTo>
                    <a:pt x="489128" y="692810"/>
                    <a:pt x="484861" y="690829"/>
                    <a:pt x="481203" y="686866"/>
                  </a:cubicBezTo>
                  <a:cubicBezTo>
                    <a:pt x="477545" y="682904"/>
                    <a:pt x="475717" y="678637"/>
                    <a:pt x="475717" y="674065"/>
                  </a:cubicBezTo>
                  <a:cubicBezTo>
                    <a:pt x="475717" y="669798"/>
                    <a:pt x="477622" y="665835"/>
                    <a:pt x="481432" y="662178"/>
                  </a:cubicBezTo>
                  <a:cubicBezTo>
                    <a:pt x="485242" y="658520"/>
                    <a:pt x="489128" y="656691"/>
                    <a:pt x="493090" y="656691"/>
                  </a:cubicBezTo>
                  <a:close/>
                  <a:moveTo>
                    <a:pt x="64465" y="656691"/>
                  </a:moveTo>
                  <a:cubicBezTo>
                    <a:pt x="71780" y="656691"/>
                    <a:pt x="77267" y="660044"/>
                    <a:pt x="80924" y="666750"/>
                  </a:cubicBezTo>
                  <a:cubicBezTo>
                    <a:pt x="84582" y="674065"/>
                    <a:pt x="83515" y="680770"/>
                    <a:pt x="77724" y="686866"/>
                  </a:cubicBezTo>
                  <a:cubicBezTo>
                    <a:pt x="74066" y="690829"/>
                    <a:pt x="69952" y="692810"/>
                    <a:pt x="65380" y="692810"/>
                  </a:cubicBezTo>
                  <a:cubicBezTo>
                    <a:pt x="60503" y="692810"/>
                    <a:pt x="56236" y="690829"/>
                    <a:pt x="52578" y="686866"/>
                  </a:cubicBezTo>
                  <a:cubicBezTo>
                    <a:pt x="48921" y="682904"/>
                    <a:pt x="47092" y="678637"/>
                    <a:pt x="47092" y="674065"/>
                  </a:cubicBezTo>
                  <a:cubicBezTo>
                    <a:pt x="47092" y="669798"/>
                    <a:pt x="48996" y="665835"/>
                    <a:pt x="52807" y="662178"/>
                  </a:cubicBezTo>
                  <a:cubicBezTo>
                    <a:pt x="56617" y="658520"/>
                    <a:pt x="60503" y="656691"/>
                    <a:pt x="64465" y="656691"/>
                  </a:cubicBezTo>
                  <a:close/>
                  <a:moveTo>
                    <a:pt x="2678430" y="610971"/>
                  </a:moveTo>
                  <a:cubicBezTo>
                    <a:pt x="2685745" y="610971"/>
                    <a:pt x="2691232" y="614324"/>
                    <a:pt x="2694889" y="621030"/>
                  </a:cubicBezTo>
                  <a:cubicBezTo>
                    <a:pt x="2698547" y="628345"/>
                    <a:pt x="2697480" y="635050"/>
                    <a:pt x="2691689" y="641146"/>
                  </a:cubicBezTo>
                  <a:cubicBezTo>
                    <a:pt x="2688031" y="645109"/>
                    <a:pt x="2683916" y="647090"/>
                    <a:pt x="2679345" y="647090"/>
                  </a:cubicBezTo>
                  <a:cubicBezTo>
                    <a:pt x="2674468" y="647090"/>
                    <a:pt x="2670200" y="645109"/>
                    <a:pt x="2666543" y="641146"/>
                  </a:cubicBezTo>
                  <a:cubicBezTo>
                    <a:pt x="2662885" y="637184"/>
                    <a:pt x="2661056" y="632917"/>
                    <a:pt x="2661056" y="628345"/>
                  </a:cubicBezTo>
                  <a:cubicBezTo>
                    <a:pt x="2661056" y="624078"/>
                    <a:pt x="2662962" y="620115"/>
                    <a:pt x="2666771" y="616458"/>
                  </a:cubicBezTo>
                  <a:cubicBezTo>
                    <a:pt x="2670581" y="612800"/>
                    <a:pt x="2674468" y="610971"/>
                    <a:pt x="2678430" y="610971"/>
                  </a:cubicBezTo>
                  <a:close/>
                  <a:moveTo>
                    <a:pt x="1583055" y="610971"/>
                  </a:moveTo>
                  <a:cubicBezTo>
                    <a:pt x="1590370" y="610971"/>
                    <a:pt x="1595857" y="614324"/>
                    <a:pt x="1599514" y="621030"/>
                  </a:cubicBezTo>
                  <a:cubicBezTo>
                    <a:pt x="1603172" y="628345"/>
                    <a:pt x="1602105" y="635050"/>
                    <a:pt x="1596314" y="641146"/>
                  </a:cubicBezTo>
                  <a:cubicBezTo>
                    <a:pt x="1592656" y="645109"/>
                    <a:pt x="1588541" y="647090"/>
                    <a:pt x="1583969" y="647090"/>
                  </a:cubicBezTo>
                  <a:cubicBezTo>
                    <a:pt x="1579093" y="647090"/>
                    <a:pt x="1574825" y="645109"/>
                    <a:pt x="1571168" y="641146"/>
                  </a:cubicBezTo>
                  <a:cubicBezTo>
                    <a:pt x="1567510" y="637184"/>
                    <a:pt x="1565681" y="632917"/>
                    <a:pt x="1565681" y="628345"/>
                  </a:cubicBezTo>
                  <a:cubicBezTo>
                    <a:pt x="1565681" y="624078"/>
                    <a:pt x="1567586" y="620115"/>
                    <a:pt x="1571396" y="616458"/>
                  </a:cubicBezTo>
                  <a:cubicBezTo>
                    <a:pt x="1575206" y="612800"/>
                    <a:pt x="1579093" y="610971"/>
                    <a:pt x="1583055" y="610971"/>
                  </a:cubicBezTo>
                  <a:close/>
                  <a:moveTo>
                    <a:pt x="1154430" y="610971"/>
                  </a:moveTo>
                  <a:cubicBezTo>
                    <a:pt x="1161745" y="610971"/>
                    <a:pt x="1167232" y="614324"/>
                    <a:pt x="1170889" y="621030"/>
                  </a:cubicBezTo>
                  <a:cubicBezTo>
                    <a:pt x="1174547" y="628345"/>
                    <a:pt x="1173480" y="635050"/>
                    <a:pt x="1167689" y="641146"/>
                  </a:cubicBezTo>
                  <a:cubicBezTo>
                    <a:pt x="1164031" y="645109"/>
                    <a:pt x="1159916" y="647090"/>
                    <a:pt x="1155344" y="647090"/>
                  </a:cubicBezTo>
                  <a:cubicBezTo>
                    <a:pt x="1150468" y="647090"/>
                    <a:pt x="1146200" y="645109"/>
                    <a:pt x="1142543" y="641146"/>
                  </a:cubicBezTo>
                  <a:cubicBezTo>
                    <a:pt x="1138885" y="637184"/>
                    <a:pt x="1137056" y="632917"/>
                    <a:pt x="1137056" y="628345"/>
                  </a:cubicBezTo>
                  <a:cubicBezTo>
                    <a:pt x="1137056" y="624078"/>
                    <a:pt x="1138962" y="620115"/>
                    <a:pt x="1142772" y="616458"/>
                  </a:cubicBezTo>
                  <a:cubicBezTo>
                    <a:pt x="1146581" y="612800"/>
                    <a:pt x="1150468" y="610971"/>
                    <a:pt x="1154430" y="610971"/>
                  </a:cubicBezTo>
                  <a:close/>
                  <a:moveTo>
                    <a:pt x="725805" y="610971"/>
                  </a:moveTo>
                  <a:cubicBezTo>
                    <a:pt x="733120" y="610971"/>
                    <a:pt x="738607" y="614324"/>
                    <a:pt x="742264" y="621030"/>
                  </a:cubicBezTo>
                  <a:cubicBezTo>
                    <a:pt x="745922" y="628345"/>
                    <a:pt x="744855" y="635050"/>
                    <a:pt x="739064" y="641146"/>
                  </a:cubicBezTo>
                  <a:cubicBezTo>
                    <a:pt x="735406" y="645109"/>
                    <a:pt x="731291" y="647090"/>
                    <a:pt x="726719" y="647090"/>
                  </a:cubicBezTo>
                  <a:cubicBezTo>
                    <a:pt x="721842" y="647090"/>
                    <a:pt x="717575" y="645109"/>
                    <a:pt x="713918" y="641146"/>
                  </a:cubicBezTo>
                  <a:cubicBezTo>
                    <a:pt x="710260" y="637184"/>
                    <a:pt x="708431" y="632917"/>
                    <a:pt x="708431" y="628345"/>
                  </a:cubicBezTo>
                  <a:cubicBezTo>
                    <a:pt x="708431" y="624078"/>
                    <a:pt x="710336" y="620115"/>
                    <a:pt x="714146" y="616458"/>
                  </a:cubicBezTo>
                  <a:cubicBezTo>
                    <a:pt x="717956" y="612800"/>
                    <a:pt x="721842" y="610971"/>
                    <a:pt x="725805" y="610971"/>
                  </a:cubicBezTo>
                  <a:close/>
                  <a:moveTo>
                    <a:pt x="297180" y="610971"/>
                  </a:moveTo>
                  <a:cubicBezTo>
                    <a:pt x="304495" y="610971"/>
                    <a:pt x="309982" y="614324"/>
                    <a:pt x="313639" y="621030"/>
                  </a:cubicBezTo>
                  <a:cubicBezTo>
                    <a:pt x="317297" y="628345"/>
                    <a:pt x="316230" y="635050"/>
                    <a:pt x="310439" y="641146"/>
                  </a:cubicBezTo>
                  <a:cubicBezTo>
                    <a:pt x="306781" y="645109"/>
                    <a:pt x="302666" y="647090"/>
                    <a:pt x="298094" y="647090"/>
                  </a:cubicBezTo>
                  <a:cubicBezTo>
                    <a:pt x="293218" y="647090"/>
                    <a:pt x="288950" y="645109"/>
                    <a:pt x="285293" y="641146"/>
                  </a:cubicBezTo>
                  <a:cubicBezTo>
                    <a:pt x="281635" y="637184"/>
                    <a:pt x="279806" y="632917"/>
                    <a:pt x="279806" y="628345"/>
                  </a:cubicBezTo>
                  <a:cubicBezTo>
                    <a:pt x="279806" y="624078"/>
                    <a:pt x="281711" y="620115"/>
                    <a:pt x="285521" y="616458"/>
                  </a:cubicBezTo>
                  <a:cubicBezTo>
                    <a:pt x="289331" y="612800"/>
                    <a:pt x="293218" y="610971"/>
                    <a:pt x="297180" y="610971"/>
                  </a:cubicBezTo>
                  <a:close/>
                  <a:moveTo>
                    <a:pt x="2398624" y="610057"/>
                  </a:moveTo>
                  <a:cubicBezTo>
                    <a:pt x="2405939" y="610057"/>
                    <a:pt x="2411425" y="613410"/>
                    <a:pt x="2415083" y="620115"/>
                  </a:cubicBezTo>
                  <a:cubicBezTo>
                    <a:pt x="2418740" y="627430"/>
                    <a:pt x="2417674" y="634136"/>
                    <a:pt x="2411882" y="640232"/>
                  </a:cubicBezTo>
                  <a:cubicBezTo>
                    <a:pt x="2408225" y="644194"/>
                    <a:pt x="2404110" y="646176"/>
                    <a:pt x="2399538" y="646176"/>
                  </a:cubicBezTo>
                  <a:cubicBezTo>
                    <a:pt x="2394661" y="646176"/>
                    <a:pt x="2390394" y="644194"/>
                    <a:pt x="2386737" y="640232"/>
                  </a:cubicBezTo>
                  <a:cubicBezTo>
                    <a:pt x="2383079" y="636270"/>
                    <a:pt x="2381250" y="632002"/>
                    <a:pt x="2381250" y="627430"/>
                  </a:cubicBezTo>
                  <a:cubicBezTo>
                    <a:pt x="2381250" y="623163"/>
                    <a:pt x="2383155" y="619201"/>
                    <a:pt x="2386965" y="615543"/>
                  </a:cubicBezTo>
                  <a:cubicBezTo>
                    <a:pt x="2390775" y="611886"/>
                    <a:pt x="2394661" y="610057"/>
                    <a:pt x="2398624" y="610057"/>
                  </a:cubicBezTo>
                  <a:close/>
                  <a:moveTo>
                    <a:pt x="2016633" y="610057"/>
                  </a:moveTo>
                  <a:cubicBezTo>
                    <a:pt x="2023948" y="610057"/>
                    <a:pt x="2029435" y="613410"/>
                    <a:pt x="2033092" y="620115"/>
                  </a:cubicBezTo>
                  <a:cubicBezTo>
                    <a:pt x="2036750" y="627430"/>
                    <a:pt x="2035683" y="634136"/>
                    <a:pt x="2029892" y="640232"/>
                  </a:cubicBezTo>
                  <a:cubicBezTo>
                    <a:pt x="2026234" y="644194"/>
                    <a:pt x="2022119" y="646176"/>
                    <a:pt x="2017547" y="646176"/>
                  </a:cubicBezTo>
                  <a:cubicBezTo>
                    <a:pt x="2012671" y="646176"/>
                    <a:pt x="2008404" y="644194"/>
                    <a:pt x="2004746" y="640232"/>
                  </a:cubicBezTo>
                  <a:cubicBezTo>
                    <a:pt x="2001088" y="636270"/>
                    <a:pt x="1999260" y="632002"/>
                    <a:pt x="1999260" y="627430"/>
                  </a:cubicBezTo>
                  <a:cubicBezTo>
                    <a:pt x="1999260" y="623163"/>
                    <a:pt x="2001164" y="619201"/>
                    <a:pt x="2004975" y="615543"/>
                  </a:cubicBezTo>
                  <a:cubicBezTo>
                    <a:pt x="2008784" y="611886"/>
                    <a:pt x="2012671" y="610057"/>
                    <a:pt x="2016633" y="610057"/>
                  </a:cubicBezTo>
                  <a:close/>
                  <a:moveTo>
                    <a:pt x="1778508" y="610057"/>
                  </a:moveTo>
                  <a:cubicBezTo>
                    <a:pt x="1785823" y="610057"/>
                    <a:pt x="1791310" y="613410"/>
                    <a:pt x="1794967" y="620115"/>
                  </a:cubicBezTo>
                  <a:cubicBezTo>
                    <a:pt x="1798625" y="627430"/>
                    <a:pt x="1797558" y="634136"/>
                    <a:pt x="1791767" y="640232"/>
                  </a:cubicBezTo>
                  <a:cubicBezTo>
                    <a:pt x="1788109" y="644194"/>
                    <a:pt x="1783994" y="646176"/>
                    <a:pt x="1779422" y="646176"/>
                  </a:cubicBezTo>
                  <a:cubicBezTo>
                    <a:pt x="1774546" y="646176"/>
                    <a:pt x="1770278" y="644194"/>
                    <a:pt x="1766621" y="640232"/>
                  </a:cubicBezTo>
                  <a:cubicBezTo>
                    <a:pt x="1762963" y="636270"/>
                    <a:pt x="1761135" y="632002"/>
                    <a:pt x="1761135" y="627430"/>
                  </a:cubicBezTo>
                  <a:cubicBezTo>
                    <a:pt x="1761135" y="623163"/>
                    <a:pt x="1763039" y="619201"/>
                    <a:pt x="1766849" y="615543"/>
                  </a:cubicBezTo>
                  <a:cubicBezTo>
                    <a:pt x="1770659" y="611886"/>
                    <a:pt x="1774546" y="610057"/>
                    <a:pt x="1778508" y="610057"/>
                  </a:cubicBezTo>
                  <a:close/>
                  <a:moveTo>
                    <a:pt x="1303249" y="610057"/>
                  </a:moveTo>
                  <a:cubicBezTo>
                    <a:pt x="1310564" y="610057"/>
                    <a:pt x="1316050" y="613410"/>
                    <a:pt x="1319708" y="620115"/>
                  </a:cubicBezTo>
                  <a:cubicBezTo>
                    <a:pt x="1323365" y="627430"/>
                    <a:pt x="1322299" y="634136"/>
                    <a:pt x="1316507" y="640232"/>
                  </a:cubicBezTo>
                  <a:cubicBezTo>
                    <a:pt x="1312850" y="644194"/>
                    <a:pt x="1308735" y="646176"/>
                    <a:pt x="1304163" y="646176"/>
                  </a:cubicBezTo>
                  <a:cubicBezTo>
                    <a:pt x="1299286" y="646176"/>
                    <a:pt x="1295019" y="644194"/>
                    <a:pt x="1291361" y="640232"/>
                  </a:cubicBezTo>
                  <a:cubicBezTo>
                    <a:pt x="1287704" y="636270"/>
                    <a:pt x="1285875" y="632002"/>
                    <a:pt x="1285875" y="627430"/>
                  </a:cubicBezTo>
                  <a:cubicBezTo>
                    <a:pt x="1285875" y="623163"/>
                    <a:pt x="1287780" y="619201"/>
                    <a:pt x="1291590" y="615543"/>
                  </a:cubicBezTo>
                  <a:cubicBezTo>
                    <a:pt x="1295400" y="611886"/>
                    <a:pt x="1299286" y="610057"/>
                    <a:pt x="1303249" y="610057"/>
                  </a:cubicBezTo>
                  <a:close/>
                  <a:moveTo>
                    <a:pt x="874624" y="610057"/>
                  </a:moveTo>
                  <a:cubicBezTo>
                    <a:pt x="881939" y="610057"/>
                    <a:pt x="887425" y="613410"/>
                    <a:pt x="891083" y="620115"/>
                  </a:cubicBezTo>
                  <a:cubicBezTo>
                    <a:pt x="894740" y="627430"/>
                    <a:pt x="893674" y="634136"/>
                    <a:pt x="887882" y="640232"/>
                  </a:cubicBezTo>
                  <a:cubicBezTo>
                    <a:pt x="884225" y="644194"/>
                    <a:pt x="880110" y="646176"/>
                    <a:pt x="875538" y="646176"/>
                  </a:cubicBezTo>
                  <a:cubicBezTo>
                    <a:pt x="870661" y="646176"/>
                    <a:pt x="866394" y="644194"/>
                    <a:pt x="862736" y="640232"/>
                  </a:cubicBezTo>
                  <a:cubicBezTo>
                    <a:pt x="859079" y="636270"/>
                    <a:pt x="857250" y="632002"/>
                    <a:pt x="857250" y="627430"/>
                  </a:cubicBezTo>
                  <a:cubicBezTo>
                    <a:pt x="857250" y="623163"/>
                    <a:pt x="859155" y="619201"/>
                    <a:pt x="862965" y="615543"/>
                  </a:cubicBezTo>
                  <a:cubicBezTo>
                    <a:pt x="866775" y="611886"/>
                    <a:pt x="870661" y="610057"/>
                    <a:pt x="874624" y="610057"/>
                  </a:cubicBezTo>
                  <a:close/>
                  <a:moveTo>
                    <a:pt x="492633" y="610057"/>
                  </a:moveTo>
                  <a:cubicBezTo>
                    <a:pt x="499948" y="610057"/>
                    <a:pt x="505435" y="613410"/>
                    <a:pt x="509092" y="620115"/>
                  </a:cubicBezTo>
                  <a:cubicBezTo>
                    <a:pt x="512750" y="627430"/>
                    <a:pt x="511683" y="634136"/>
                    <a:pt x="505892" y="640232"/>
                  </a:cubicBezTo>
                  <a:cubicBezTo>
                    <a:pt x="502234" y="644194"/>
                    <a:pt x="498119" y="646176"/>
                    <a:pt x="493547" y="646176"/>
                  </a:cubicBezTo>
                  <a:cubicBezTo>
                    <a:pt x="488671" y="646176"/>
                    <a:pt x="484403" y="644194"/>
                    <a:pt x="480746" y="640232"/>
                  </a:cubicBezTo>
                  <a:cubicBezTo>
                    <a:pt x="477088" y="636270"/>
                    <a:pt x="475259" y="632002"/>
                    <a:pt x="475259" y="627430"/>
                  </a:cubicBezTo>
                  <a:cubicBezTo>
                    <a:pt x="475259" y="623163"/>
                    <a:pt x="477164" y="619201"/>
                    <a:pt x="480974" y="615543"/>
                  </a:cubicBezTo>
                  <a:cubicBezTo>
                    <a:pt x="484784" y="611886"/>
                    <a:pt x="488671" y="610057"/>
                    <a:pt x="492633" y="610057"/>
                  </a:cubicBezTo>
                  <a:close/>
                  <a:moveTo>
                    <a:pt x="64008" y="610057"/>
                  </a:moveTo>
                  <a:cubicBezTo>
                    <a:pt x="71323" y="610057"/>
                    <a:pt x="76810" y="613410"/>
                    <a:pt x="80467" y="620115"/>
                  </a:cubicBezTo>
                  <a:cubicBezTo>
                    <a:pt x="84125" y="627430"/>
                    <a:pt x="83058" y="634136"/>
                    <a:pt x="77267" y="640232"/>
                  </a:cubicBezTo>
                  <a:cubicBezTo>
                    <a:pt x="73609" y="644194"/>
                    <a:pt x="69494" y="646176"/>
                    <a:pt x="64922" y="646176"/>
                  </a:cubicBezTo>
                  <a:cubicBezTo>
                    <a:pt x="60046" y="646176"/>
                    <a:pt x="55778" y="644194"/>
                    <a:pt x="52121" y="640232"/>
                  </a:cubicBezTo>
                  <a:cubicBezTo>
                    <a:pt x="48463" y="636270"/>
                    <a:pt x="46634" y="632002"/>
                    <a:pt x="46634" y="627430"/>
                  </a:cubicBezTo>
                  <a:cubicBezTo>
                    <a:pt x="46634" y="623163"/>
                    <a:pt x="48539" y="619201"/>
                    <a:pt x="52349" y="615543"/>
                  </a:cubicBezTo>
                  <a:cubicBezTo>
                    <a:pt x="56159" y="611886"/>
                    <a:pt x="60046" y="610057"/>
                    <a:pt x="64008" y="610057"/>
                  </a:cubicBezTo>
                  <a:close/>
                  <a:moveTo>
                    <a:pt x="19660" y="564794"/>
                  </a:moveTo>
                  <a:cubicBezTo>
                    <a:pt x="26975" y="564794"/>
                    <a:pt x="32461" y="568147"/>
                    <a:pt x="36119" y="574852"/>
                  </a:cubicBezTo>
                  <a:cubicBezTo>
                    <a:pt x="39776" y="582168"/>
                    <a:pt x="38710" y="588873"/>
                    <a:pt x="32918" y="594969"/>
                  </a:cubicBezTo>
                  <a:cubicBezTo>
                    <a:pt x="29261" y="598932"/>
                    <a:pt x="25146" y="600913"/>
                    <a:pt x="20574" y="600913"/>
                  </a:cubicBezTo>
                  <a:cubicBezTo>
                    <a:pt x="15697" y="600913"/>
                    <a:pt x="11430" y="598932"/>
                    <a:pt x="7772" y="594969"/>
                  </a:cubicBezTo>
                  <a:cubicBezTo>
                    <a:pt x="4115" y="591007"/>
                    <a:pt x="2286" y="586740"/>
                    <a:pt x="2286" y="582168"/>
                  </a:cubicBezTo>
                  <a:cubicBezTo>
                    <a:pt x="2286" y="577900"/>
                    <a:pt x="4191" y="573938"/>
                    <a:pt x="8001" y="570280"/>
                  </a:cubicBezTo>
                  <a:cubicBezTo>
                    <a:pt x="11811" y="566623"/>
                    <a:pt x="15697" y="564794"/>
                    <a:pt x="19660" y="564794"/>
                  </a:cubicBezTo>
                  <a:close/>
                  <a:moveTo>
                    <a:pt x="2678430" y="564337"/>
                  </a:moveTo>
                  <a:cubicBezTo>
                    <a:pt x="2685745" y="564337"/>
                    <a:pt x="2691232" y="567690"/>
                    <a:pt x="2694889" y="574395"/>
                  </a:cubicBezTo>
                  <a:cubicBezTo>
                    <a:pt x="2698547" y="581710"/>
                    <a:pt x="2697480" y="588416"/>
                    <a:pt x="2691689" y="594512"/>
                  </a:cubicBezTo>
                  <a:cubicBezTo>
                    <a:pt x="2688031" y="598474"/>
                    <a:pt x="2683916" y="600456"/>
                    <a:pt x="2679345" y="600456"/>
                  </a:cubicBezTo>
                  <a:cubicBezTo>
                    <a:pt x="2674468" y="600456"/>
                    <a:pt x="2670200" y="598474"/>
                    <a:pt x="2666543" y="594512"/>
                  </a:cubicBezTo>
                  <a:cubicBezTo>
                    <a:pt x="2662885" y="590550"/>
                    <a:pt x="2661056" y="586282"/>
                    <a:pt x="2661056" y="581710"/>
                  </a:cubicBezTo>
                  <a:cubicBezTo>
                    <a:pt x="2661056" y="577443"/>
                    <a:pt x="2662962" y="573481"/>
                    <a:pt x="2666771" y="569823"/>
                  </a:cubicBezTo>
                  <a:cubicBezTo>
                    <a:pt x="2670581" y="566166"/>
                    <a:pt x="2674468" y="564337"/>
                    <a:pt x="2678430" y="564337"/>
                  </a:cubicBezTo>
                  <a:close/>
                  <a:moveTo>
                    <a:pt x="1583055" y="564337"/>
                  </a:moveTo>
                  <a:cubicBezTo>
                    <a:pt x="1590370" y="564337"/>
                    <a:pt x="1595857" y="567690"/>
                    <a:pt x="1599514" y="574395"/>
                  </a:cubicBezTo>
                  <a:cubicBezTo>
                    <a:pt x="1603172" y="581710"/>
                    <a:pt x="1602105" y="588416"/>
                    <a:pt x="1596314" y="594512"/>
                  </a:cubicBezTo>
                  <a:cubicBezTo>
                    <a:pt x="1592656" y="598474"/>
                    <a:pt x="1588541" y="600456"/>
                    <a:pt x="1583969" y="600456"/>
                  </a:cubicBezTo>
                  <a:cubicBezTo>
                    <a:pt x="1579093" y="600456"/>
                    <a:pt x="1574825" y="598474"/>
                    <a:pt x="1571168" y="594512"/>
                  </a:cubicBezTo>
                  <a:cubicBezTo>
                    <a:pt x="1567510" y="590550"/>
                    <a:pt x="1565681" y="586282"/>
                    <a:pt x="1565681" y="581710"/>
                  </a:cubicBezTo>
                  <a:cubicBezTo>
                    <a:pt x="1565681" y="577443"/>
                    <a:pt x="1567586" y="573481"/>
                    <a:pt x="1571396" y="569823"/>
                  </a:cubicBezTo>
                  <a:cubicBezTo>
                    <a:pt x="1575206" y="566166"/>
                    <a:pt x="1579093" y="564337"/>
                    <a:pt x="1583055" y="564337"/>
                  </a:cubicBezTo>
                  <a:close/>
                  <a:moveTo>
                    <a:pt x="2631796" y="563880"/>
                  </a:moveTo>
                  <a:cubicBezTo>
                    <a:pt x="2639111" y="563880"/>
                    <a:pt x="2644597" y="567232"/>
                    <a:pt x="2648255" y="573938"/>
                  </a:cubicBezTo>
                  <a:cubicBezTo>
                    <a:pt x="2651912" y="581253"/>
                    <a:pt x="2650846" y="587959"/>
                    <a:pt x="2645054" y="594055"/>
                  </a:cubicBezTo>
                  <a:cubicBezTo>
                    <a:pt x="2641397" y="598017"/>
                    <a:pt x="2637282" y="599998"/>
                    <a:pt x="2632710" y="599998"/>
                  </a:cubicBezTo>
                  <a:cubicBezTo>
                    <a:pt x="2627833" y="599998"/>
                    <a:pt x="2623566" y="598017"/>
                    <a:pt x="2619908" y="594055"/>
                  </a:cubicBezTo>
                  <a:cubicBezTo>
                    <a:pt x="2616251" y="590092"/>
                    <a:pt x="2614422" y="585825"/>
                    <a:pt x="2614422" y="581253"/>
                  </a:cubicBezTo>
                  <a:cubicBezTo>
                    <a:pt x="2614422" y="576986"/>
                    <a:pt x="2616327" y="573024"/>
                    <a:pt x="2620137" y="569366"/>
                  </a:cubicBezTo>
                  <a:cubicBezTo>
                    <a:pt x="2623947" y="565708"/>
                    <a:pt x="2627833" y="563880"/>
                    <a:pt x="2631796" y="563880"/>
                  </a:cubicBezTo>
                  <a:close/>
                  <a:moveTo>
                    <a:pt x="2585161" y="563880"/>
                  </a:moveTo>
                  <a:cubicBezTo>
                    <a:pt x="2592477" y="563880"/>
                    <a:pt x="2597963" y="567232"/>
                    <a:pt x="2601621" y="573938"/>
                  </a:cubicBezTo>
                  <a:cubicBezTo>
                    <a:pt x="2605278" y="581253"/>
                    <a:pt x="2604211" y="587959"/>
                    <a:pt x="2598420" y="594055"/>
                  </a:cubicBezTo>
                  <a:cubicBezTo>
                    <a:pt x="2594762" y="598017"/>
                    <a:pt x="2590648" y="599998"/>
                    <a:pt x="2586076" y="599998"/>
                  </a:cubicBezTo>
                  <a:cubicBezTo>
                    <a:pt x="2581199" y="599998"/>
                    <a:pt x="2576932" y="598017"/>
                    <a:pt x="2573274" y="594055"/>
                  </a:cubicBezTo>
                  <a:cubicBezTo>
                    <a:pt x="2569616" y="590092"/>
                    <a:pt x="2567788" y="585825"/>
                    <a:pt x="2567788" y="581253"/>
                  </a:cubicBezTo>
                  <a:cubicBezTo>
                    <a:pt x="2567788" y="576986"/>
                    <a:pt x="2569693" y="573024"/>
                    <a:pt x="2573503" y="569366"/>
                  </a:cubicBezTo>
                  <a:cubicBezTo>
                    <a:pt x="2577312" y="565708"/>
                    <a:pt x="2581199" y="563880"/>
                    <a:pt x="2585161" y="563880"/>
                  </a:cubicBezTo>
                  <a:close/>
                  <a:moveTo>
                    <a:pt x="2538527" y="563880"/>
                  </a:moveTo>
                  <a:cubicBezTo>
                    <a:pt x="2545842" y="563880"/>
                    <a:pt x="2551329" y="567232"/>
                    <a:pt x="2554986" y="573938"/>
                  </a:cubicBezTo>
                  <a:cubicBezTo>
                    <a:pt x="2558644" y="581253"/>
                    <a:pt x="2557577" y="587959"/>
                    <a:pt x="2551786" y="594055"/>
                  </a:cubicBezTo>
                  <a:cubicBezTo>
                    <a:pt x="2548128" y="598017"/>
                    <a:pt x="2544013" y="599998"/>
                    <a:pt x="2539441" y="599998"/>
                  </a:cubicBezTo>
                  <a:cubicBezTo>
                    <a:pt x="2534564" y="599998"/>
                    <a:pt x="2530297" y="598017"/>
                    <a:pt x="2526640" y="594055"/>
                  </a:cubicBezTo>
                  <a:cubicBezTo>
                    <a:pt x="2522982" y="590092"/>
                    <a:pt x="2521153" y="585825"/>
                    <a:pt x="2521153" y="581253"/>
                  </a:cubicBezTo>
                  <a:cubicBezTo>
                    <a:pt x="2521153" y="576986"/>
                    <a:pt x="2523058" y="573024"/>
                    <a:pt x="2526868" y="569366"/>
                  </a:cubicBezTo>
                  <a:cubicBezTo>
                    <a:pt x="2530678" y="565708"/>
                    <a:pt x="2534564" y="563880"/>
                    <a:pt x="2538527" y="563880"/>
                  </a:cubicBezTo>
                  <a:close/>
                  <a:moveTo>
                    <a:pt x="2491892" y="563880"/>
                  </a:moveTo>
                  <a:cubicBezTo>
                    <a:pt x="2499208" y="563880"/>
                    <a:pt x="2504694" y="567232"/>
                    <a:pt x="2508352" y="573938"/>
                  </a:cubicBezTo>
                  <a:cubicBezTo>
                    <a:pt x="2512009" y="581253"/>
                    <a:pt x="2510942" y="587959"/>
                    <a:pt x="2505151" y="594055"/>
                  </a:cubicBezTo>
                  <a:cubicBezTo>
                    <a:pt x="2501494" y="598017"/>
                    <a:pt x="2497379" y="599998"/>
                    <a:pt x="2492807" y="599998"/>
                  </a:cubicBezTo>
                  <a:cubicBezTo>
                    <a:pt x="2487930" y="599998"/>
                    <a:pt x="2483663" y="598017"/>
                    <a:pt x="2480005" y="594055"/>
                  </a:cubicBezTo>
                  <a:cubicBezTo>
                    <a:pt x="2476348" y="590092"/>
                    <a:pt x="2474519" y="585825"/>
                    <a:pt x="2474519" y="581253"/>
                  </a:cubicBezTo>
                  <a:cubicBezTo>
                    <a:pt x="2474519" y="576986"/>
                    <a:pt x="2476424" y="573024"/>
                    <a:pt x="2480234" y="569366"/>
                  </a:cubicBezTo>
                  <a:cubicBezTo>
                    <a:pt x="2484044" y="565708"/>
                    <a:pt x="2487930" y="563880"/>
                    <a:pt x="2491892" y="563880"/>
                  </a:cubicBezTo>
                  <a:close/>
                  <a:moveTo>
                    <a:pt x="2063267" y="563880"/>
                  </a:moveTo>
                  <a:cubicBezTo>
                    <a:pt x="2070583" y="563880"/>
                    <a:pt x="2076069" y="567232"/>
                    <a:pt x="2079727" y="573938"/>
                  </a:cubicBezTo>
                  <a:cubicBezTo>
                    <a:pt x="2083384" y="581253"/>
                    <a:pt x="2082317" y="587959"/>
                    <a:pt x="2076526" y="594055"/>
                  </a:cubicBezTo>
                  <a:cubicBezTo>
                    <a:pt x="2072869" y="598017"/>
                    <a:pt x="2068754" y="599998"/>
                    <a:pt x="2064182" y="599998"/>
                  </a:cubicBezTo>
                  <a:cubicBezTo>
                    <a:pt x="2059305" y="599998"/>
                    <a:pt x="2055038" y="598017"/>
                    <a:pt x="2051380" y="594055"/>
                  </a:cubicBezTo>
                  <a:cubicBezTo>
                    <a:pt x="2047723" y="590092"/>
                    <a:pt x="2045894" y="585825"/>
                    <a:pt x="2045894" y="581253"/>
                  </a:cubicBezTo>
                  <a:cubicBezTo>
                    <a:pt x="2045894" y="576986"/>
                    <a:pt x="2047799" y="573024"/>
                    <a:pt x="2051609" y="569366"/>
                  </a:cubicBezTo>
                  <a:cubicBezTo>
                    <a:pt x="2055419" y="565708"/>
                    <a:pt x="2059305" y="563880"/>
                    <a:pt x="2063267" y="563880"/>
                  </a:cubicBezTo>
                  <a:close/>
                  <a:moveTo>
                    <a:pt x="1825142" y="563880"/>
                  </a:moveTo>
                  <a:cubicBezTo>
                    <a:pt x="1832458" y="563880"/>
                    <a:pt x="1837944" y="567232"/>
                    <a:pt x="1841602" y="573938"/>
                  </a:cubicBezTo>
                  <a:cubicBezTo>
                    <a:pt x="1845259" y="581253"/>
                    <a:pt x="1844193" y="587959"/>
                    <a:pt x="1838401" y="594055"/>
                  </a:cubicBezTo>
                  <a:cubicBezTo>
                    <a:pt x="1834744" y="598017"/>
                    <a:pt x="1830629" y="599998"/>
                    <a:pt x="1826057" y="599998"/>
                  </a:cubicBezTo>
                  <a:cubicBezTo>
                    <a:pt x="1821180" y="599998"/>
                    <a:pt x="1816913" y="598017"/>
                    <a:pt x="1813255" y="594055"/>
                  </a:cubicBezTo>
                  <a:cubicBezTo>
                    <a:pt x="1809598" y="590092"/>
                    <a:pt x="1807769" y="585825"/>
                    <a:pt x="1807769" y="581253"/>
                  </a:cubicBezTo>
                  <a:cubicBezTo>
                    <a:pt x="1807769" y="576986"/>
                    <a:pt x="1809674" y="573024"/>
                    <a:pt x="1813484" y="569366"/>
                  </a:cubicBezTo>
                  <a:cubicBezTo>
                    <a:pt x="1817294" y="565708"/>
                    <a:pt x="1821180" y="563880"/>
                    <a:pt x="1825142" y="563880"/>
                  </a:cubicBezTo>
                  <a:close/>
                  <a:moveTo>
                    <a:pt x="1536421" y="563880"/>
                  </a:moveTo>
                  <a:cubicBezTo>
                    <a:pt x="1543736" y="563880"/>
                    <a:pt x="1549222" y="567232"/>
                    <a:pt x="1552880" y="573938"/>
                  </a:cubicBezTo>
                  <a:cubicBezTo>
                    <a:pt x="1556537" y="581253"/>
                    <a:pt x="1555471" y="587959"/>
                    <a:pt x="1549679" y="594055"/>
                  </a:cubicBezTo>
                  <a:cubicBezTo>
                    <a:pt x="1546022" y="598017"/>
                    <a:pt x="1541907" y="599998"/>
                    <a:pt x="1537335" y="599998"/>
                  </a:cubicBezTo>
                  <a:cubicBezTo>
                    <a:pt x="1532458" y="599998"/>
                    <a:pt x="1528191" y="598017"/>
                    <a:pt x="1524533" y="594055"/>
                  </a:cubicBezTo>
                  <a:cubicBezTo>
                    <a:pt x="1520876" y="590092"/>
                    <a:pt x="1519047" y="585825"/>
                    <a:pt x="1519047" y="581253"/>
                  </a:cubicBezTo>
                  <a:cubicBezTo>
                    <a:pt x="1519047" y="576986"/>
                    <a:pt x="1520952" y="573024"/>
                    <a:pt x="1524762" y="569366"/>
                  </a:cubicBezTo>
                  <a:cubicBezTo>
                    <a:pt x="1528572" y="565708"/>
                    <a:pt x="1532458" y="563880"/>
                    <a:pt x="1536421" y="563880"/>
                  </a:cubicBezTo>
                  <a:close/>
                  <a:moveTo>
                    <a:pt x="1489786" y="563880"/>
                  </a:moveTo>
                  <a:cubicBezTo>
                    <a:pt x="1497102" y="563880"/>
                    <a:pt x="1502588" y="567232"/>
                    <a:pt x="1506245" y="573938"/>
                  </a:cubicBezTo>
                  <a:cubicBezTo>
                    <a:pt x="1509903" y="581253"/>
                    <a:pt x="1508836" y="587959"/>
                    <a:pt x="1503045" y="594055"/>
                  </a:cubicBezTo>
                  <a:cubicBezTo>
                    <a:pt x="1499387" y="598017"/>
                    <a:pt x="1495273" y="599998"/>
                    <a:pt x="1490701" y="599998"/>
                  </a:cubicBezTo>
                  <a:cubicBezTo>
                    <a:pt x="1485824" y="599998"/>
                    <a:pt x="1481557" y="598017"/>
                    <a:pt x="1477899" y="594055"/>
                  </a:cubicBezTo>
                  <a:cubicBezTo>
                    <a:pt x="1474241" y="590092"/>
                    <a:pt x="1472413" y="585825"/>
                    <a:pt x="1472413" y="581253"/>
                  </a:cubicBezTo>
                  <a:cubicBezTo>
                    <a:pt x="1472413" y="576986"/>
                    <a:pt x="1474318" y="573024"/>
                    <a:pt x="1478128" y="569366"/>
                  </a:cubicBezTo>
                  <a:cubicBezTo>
                    <a:pt x="1481938" y="565708"/>
                    <a:pt x="1485824" y="563880"/>
                    <a:pt x="1489786" y="563880"/>
                  </a:cubicBezTo>
                  <a:close/>
                  <a:moveTo>
                    <a:pt x="1443152" y="563880"/>
                  </a:moveTo>
                  <a:cubicBezTo>
                    <a:pt x="1450467" y="563880"/>
                    <a:pt x="1455953" y="567232"/>
                    <a:pt x="1459611" y="573938"/>
                  </a:cubicBezTo>
                  <a:cubicBezTo>
                    <a:pt x="1463269" y="581253"/>
                    <a:pt x="1462202" y="587959"/>
                    <a:pt x="1456411" y="594055"/>
                  </a:cubicBezTo>
                  <a:cubicBezTo>
                    <a:pt x="1452753" y="598017"/>
                    <a:pt x="1448638" y="599998"/>
                    <a:pt x="1444066" y="599998"/>
                  </a:cubicBezTo>
                  <a:cubicBezTo>
                    <a:pt x="1439189" y="599998"/>
                    <a:pt x="1434922" y="598017"/>
                    <a:pt x="1431265" y="594055"/>
                  </a:cubicBezTo>
                  <a:cubicBezTo>
                    <a:pt x="1427607" y="590092"/>
                    <a:pt x="1425778" y="585825"/>
                    <a:pt x="1425778" y="581253"/>
                  </a:cubicBezTo>
                  <a:cubicBezTo>
                    <a:pt x="1425778" y="576986"/>
                    <a:pt x="1427683" y="573024"/>
                    <a:pt x="1431493" y="569366"/>
                  </a:cubicBezTo>
                  <a:cubicBezTo>
                    <a:pt x="1435303" y="565708"/>
                    <a:pt x="1439189" y="563880"/>
                    <a:pt x="1443152" y="563880"/>
                  </a:cubicBezTo>
                  <a:close/>
                  <a:moveTo>
                    <a:pt x="1396517" y="563880"/>
                  </a:moveTo>
                  <a:cubicBezTo>
                    <a:pt x="1403833" y="563880"/>
                    <a:pt x="1409319" y="567232"/>
                    <a:pt x="1412977" y="573938"/>
                  </a:cubicBezTo>
                  <a:cubicBezTo>
                    <a:pt x="1416634" y="581253"/>
                    <a:pt x="1415568" y="587959"/>
                    <a:pt x="1409776" y="594055"/>
                  </a:cubicBezTo>
                  <a:cubicBezTo>
                    <a:pt x="1406119" y="598017"/>
                    <a:pt x="1402004" y="599998"/>
                    <a:pt x="1397432" y="599998"/>
                  </a:cubicBezTo>
                  <a:cubicBezTo>
                    <a:pt x="1392555" y="599998"/>
                    <a:pt x="1388288" y="598017"/>
                    <a:pt x="1384630" y="594055"/>
                  </a:cubicBezTo>
                  <a:cubicBezTo>
                    <a:pt x="1380973" y="590092"/>
                    <a:pt x="1379144" y="585825"/>
                    <a:pt x="1379144" y="581253"/>
                  </a:cubicBezTo>
                  <a:cubicBezTo>
                    <a:pt x="1379144" y="576986"/>
                    <a:pt x="1381049" y="573024"/>
                    <a:pt x="1384859" y="569366"/>
                  </a:cubicBezTo>
                  <a:cubicBezTo>
                    <a:pt x="1388669" y="565708"/>
                    <a:pt x="1392555" y="563880"/>
                    <a:pt x="1396517" y="563880"/>
                  </a:cubicBezTo>
                  <a:close/>
                  <a:moveTo>
                    <a:pt x="1107796" y="563880"/>
                  </a:moveTo>
                  <a:cubicBezTo>
                    <a:pt x="1115111" y="563880"/>
                    <a:pt x="1120597" y="567232"/>
                    <a:pt x="1124255" y="573938"/>
                  </a:cubicBezTo>
                  <a:cubicBezTo>
                    <a:pt x="1127912" y="581253"/>
                    <a:pt x="1126846" y="587959"/>
                    <a:pt x="1121054" y="594055"/>
                  </a:cubicBezTo>
                  <a:cubicBezTo>
                    <a:pt x="1117397" y="598017"/>
                    <a:pt x="1113282" y="599998"/>
                    <a:pt x="1108710" y="599998"/>
                  </a:cubicBezTo>
                  <a:cubicBezTo>
                    <a:pt x="1103833" y="599998"/>
                    <a:pt x="1099566" y="598017"/>
                    <a:pt x="1095908" y="594055"/>
                  </a:cubicBezTo>
                  <a:cubicBezTo>
                    <a:pt x="1092251" y="590092"/>
                    <a:pt x="1090422" y="585825"/>
                    <a:pt x="1090422" y="581253"/>
                  </a:cubicBezTo>
                  <a:cubicBezTo>
                    <a:pt x="1090422" y="576986"/>
                    <a:pt x="1092327" y="573024"/>
                    <a:pt x="1096137" y="569366"/>
                  </a:cubicBezTo>
                  <a:cubicBezTo>
                    <a:pt x="1099947" y="565708"/>
                    <a:pt x="1103833" y="563880"/>
                    <a:pt x="1107796" y="563880"/>
                  </a:cubicBezTo>
                  <a:close/>
                  <a:moveTo>
                    <a:pt x="1061161" y="563880"/>
                  </a:moveTo>
                  <a:cubicBezTo>
                    <a:pt x="1068476" y="563880"/>
                    <a:pt x="1073963" y="567232"/>
                    <a:pt x="1077620" y="573938"/>
                  </a:cubicBezTo>
                  <a:cubicBezTo>
                    <a:pt x="1081278" y="581253"/>
                    <a:pt x="1080211" y="587959"/>
                    <a:pt x="1074420" y="594055"/>
                  </a:cubicBezTo>
                  <a:cubicBezTo>
                    <a:pt x="1070762" y="598017"/>
                    <a:pt x="1066648" y="599998"/>
                    <a:pt x="1062076" y="599998"/>
                  </a:cubicBezTo>
                  <a:cubicBezTo>
                    <a:pt x="1057199" y="599998"/>
                    <a:pt x="1052932" y="598017"/>
                    <a:pt x="1049274" y="594055"/>
                  </a:cubicBezTo>
                  <a:cubicBezTo>
                    <a:pt x="1045616" y="590092"/>
                    <a:pt x="1043788" y="585825"/>
                    <a:pt x="1043788" y="581253"/>
                  </a:cubicBezTo>
                  <a:cubicBezTo>
                    <a:pt x="1043788" y="576986"/>
                    <a:pt x="1045693" y="573024"/>
                    <a:pt x="1049503" y="569366"/>
                  </a:cubicBezTo>
                  <a:cubicBezTo>
                    <a:pt x="1053313" y="565708"/>
                    <a:pt x="1057199" y="563880"/>
                    <a:pt x="1061161" y="563880"/>
                  </a:cubicBezTo>
                  <a:close/>
                  <a:moveTo>
                    <a:pt x="1014527" y="563880"/>
                  </a:moveTo>
                  <a:cubicBezTo>
                    <a:pt x="1021842" y="563880"/>
                    <a:pt x="1027328" y="567232"/>
                    <a:pt x="1030986" y="573938"/>
                  </a:cubicBezTo>
                  <a:cubicBezTo>
                    <a:pt x="1034644" y="581253"/>
                    <a:pt x="1033577" y="587959"/>
                    <a:pt x="1027786" y="594055"/>
                  </a:cubicBezTo>
                  <a:cubicBezTo>
                    <a:pt x="1024128" y="598017"/>
                    <a:pt x="1020013" y="599998"/>
                    <a:pt x="1015441" y="599998"/>
                  </a:cubicBezTo>
                  <a:cubicBezTo>
                    <a:pt x="1010564" y="599998"/>
                    <a:pt x="1006297" y="598017"/>
                    <a:pt x="1002640" y="594055"/>
                  </a:cubicBezTo>
                  <a:cubicBezTo>
                    <a:pt x="998982" y="590092"/>
                    <a:pt x="997153" y="585825"/>
                    <a:pt x="997153" y="581253"/>
                  </a:cubicBezTo>
                  <a:cubicBezTo>
                    <a:pt x="997153" y="576986"/>
                    <a:pt x="999058" y="573024"/>
                    <a:pt x="1002868" y="569366"/>
                  </a:cubicBezTo>
                  <a:cubicBezTo>
                    <a:pt x="1006678" y="565708"/>
                    <a:pt x="1010564" y="563880"/>
                    <a:pt x="1014527" y="563880"/>
                  </a:cubicBezTo>
                  <a:close/>
                  <a:moveTo>
                    <a:pt x="967892" y="563880"/>
                  </a:moveTo>
                  <a:cubicBezTo>
                    <a:pt x="975208" y="563880"/>
                    <a:pt x="980694" y="567232"/>
                    <a:pt x="984352" y="573938"/>
                  </a:cubicBezTo>
                  <a:cubicBezTo>
                    <a:pt x="988009" y="581253"/>
                    <a:pt x="986942" y="587959"/>
                    <a:pt x="981151" y="594055"/>
                  </a:cubicBezTo>
                  <a:cubicBezTo>
                    <a:pt x="977494" y="598017"/>
                    <a:pt x="973379" y="599998"/>
                    <a:pt x="968807" y="599998"/>
                  </a:cubicBezTo>
                  <a:cubicBezTo>
                    <a:pt x="963930" y="599998"/>
                    <a:pt x="959663" y="598017"/>
                    <a:pt x="956005" y="594055"/>
                  </a:cubicBezTo>
                  <a:cubicBezTo>
                    <a:pt x="952348" y="590092"/>
                    <a:pt x="950519" y="585825"/>
                    <a:pt x="950519" y="581253"/>
                  </a:cubicBezTo>
                  <a:cubicBezTo>
                    <a:pt x="950519" y="576986"/>
                    <a:pt x="952424" y="573024"/>
                    <a:pt x="956234" y="569366"/>
                  </a:cubicBezTo>
                  <a:cubicBezTo>
                    <a:pt x="960044" y="565708"/>
                    <a:pt x="963930" y="563880"/>
                    <a:pt x="967892" y="563880"/>
                  </a:cubicBezTo>
                  <a:close/>
                  <a:moveTo>
                    <a:pt x="679171" y="563880"/>
                  </a:moveTo>
                  <a:cubicBezTo>
                    <a:pt x="686486" y="563880"/>
                    <a:pt x="691972" y="567232"/>
                    <a:pt x="695630" y="573938"/>
                  </a:cubicBezTo>
                  <a:cubicBezTo>
                    <a:pt x="699287" y="581253"/>
                    <a:pt x="698221" y="587959"/>
                    <a:pt x="692429" y="594055"/>
                  </a:cubicBezTo>
                  <a:cubicBezTo>
                    <a:pt x="688772" y="598017"/>
                    <a:pt x="684657" y="599998"/>
                    <a:pt x="680085" y="599998"/>
                  </a:cubicBezTo>
                  <a:cubicBezTo>
                    <a:pt x="675208" y="599998"/>
                    <a:pt x="670941" y="598017"/>
                    <a:pt x="667283" y="594055"/>
                  </a:cubicBezTo>
                  <a:cubicBezTo>
                    <a:pt x="663626" y="590092"/>
                    <a:pt x="661797" y="585825"/>
                    <a:pt x="661797" y="581253"/>
                  </a:cubicBezTo>
                  <a:cubicBezTo>
                    <a:pt x="661797" y="576986"/>
                    <a:pt x="663702" y="573024"/>
                    <a:pt x="667512" y="569366"/>
                  </a:cubicBezTo>
                  <a:cubicBezTo>
                    <a:pt x="671322" y="565708"/>
                    <a:pt x="675208" y="563880"/>
                    <a:pt x="679171" y="563880"/>
                  </a:cubicBezTo>
                  <a:close/>
                  <a:moveTo>
                    <a:pt x="632536" y="563880"/>
                  </a:moveTo>
                  <a:cubicBezTo>
                    <a:pt x="639851" y="563880"/>
                    <a:pt x="645338" y="567232"/>
                    <a:pt x="648995" y="573938"/>
                  </a:cubicBezTo>
                  <a:cubicBezTo>
                    <a:pt x="652653" y="581253"/>
                    <a:pt x="651586" y="587959"/>
                    <a:pt x="645795" y="594055"/>
                  </a:cubicBezTo>
                  <a:cubicBezTo>
                    <a:pt x="642137" y="598017"/>
                    <a:pt x="638023" y="599998"/>
                    <a:pt x="633451" y="599998"/>
                  </a:cubicBezTo>
                  <a:cubicBezTo>
                    <a:pt x="628574" y="599998"/>
                    <a:pt x="624307" y="598017"/>
                    <a:pt x="620649" y="594055"/>
                  </a:cubicBezTo>
                  <a:cubicBezTo>
                    <a:pt x="616991" y="590092"/>
                    <a:pt x="615163" y="585825"/>
                    <a:pt x="615163" y="581253"/>
                  </a:cubicBezTo>
                  <a:cubicBezTo>
                    <a:pt x="615163" y="576986"/>
                    <a:pt x="617068" y="573024"/>
                    <a:pt x="620878" y="569366"/>
                  </a:cubicBezTo>
                  <a:cubicBezTo>
                    <a:pt x="624688" y="565708"/>
                    <a:pt x="628574" y="563880"/>
                    <a:pt x="632536" y="563880"/>
                  </a:cubicBezTo>
                  <a:close/>
                  <a:moveTo>
                    <a:pt x="585902" y="563880"/>
                  </a:moveTo>
                  <a:cubicBezTo>
                    <a:pt x="593217" y="563880"/>
                    <a:pt x="598703" y="567232"/>
                    <a:pt x="602361" y="573938"/>
                  </a:cubicBezTo>
                  <a:cubicBezTo>
                    <a:pt x="606019" y="581253"/>
                    <a:pt x="604952" y="587959"/>
                    <a:pt x="599161" y="594055"/>
                  </a:cubicBezTo>
                  <a:cubicBezTo>
                    <a:pt x="595503" y="598017"/>
                    <a:pt x="591388" y="599998"/>
                    <a:pt x="586816" y="599998"/>
                  </a:cubicBezTo>
                  <a:cubicBezTo>
                    <a:pt x="581939" y="599998"/>
                    <a:pt x="577672" y="598017"/>
                    <a:pt x="574015" y="594055"/>
                  </a:cubicBezTo>
                  <a:cubicBezTo>
                    <a:pt x="570357" y="590092"/>
                    <a:pt x="568528" y="585825"/>
                    <a:pt x="568528" y="581253"/>
                  </a:cubicBezTo>
                  <a:cubicBezTo>
                    <a:pt x="568528" y="576986"/>
                    <a:pt x="570433" y="573024"/>
                    <a:pt x="574243" y="569366"/>
                  </a:cubicBezTo>
                  <a:cubicBezTo>
                    <a:pt x="578053" y="565708"/>
                    <a:pt x="581939" y="563880"/>
                    <a:pt x="585902" y="563880"/>
                  </a:cubicBezTo>
                  <a:close/>
                  <a:moveTo>
                    <a:pt x="539267" y="563880"/>
                  </a:moveTo>
                  <a:cubicBezTo>
                    <a:pt x="546583" y="563880"/>
                    <a:pt x="552069" y="567232"/>
                    <a:pt x="555727" y="573938"/>
                  </a:cubicBezTo>
                  <a:cubicBezTo>
                    <a:pt x="559384" y="581253"/>
                    <a:pt x="558317" y="587959"/>
                    <a:pt x="552526" y="594055"/>
                  </a:cubicBezTo>
                  <a:cubicBezTo>
                    <a:pt x="548869" y="598017"/>
                    <a:pt x="544754" y="599998"/>
                    <a:pt x="540182" y="599998"/>
                  </a:cubicBezTo>
                  <a:cubicBezTo>
                    <a:pt x="535305" y="599998"/>
                    <a:pt x="531038" y="598017"/>
                    <a:pt x="527380" y="594055"/>
                  </a:cubicBezTo>
                  <a:cubicBezTo>
                    <a:pt x="523723" y="590092"/>
                    <a:pt x="521894" y="585825"/>
                    <a:pt x="521894" y="581253"/>
                  </a:cubicBezTo>
                  <a:cubicBezTo>
                    <a:pt x="521894" y="576986"/>
                    <a:pt x="523799" y="573024"/>
                    <a:pt x="527609" y="569366"/>
                  </a:cubicBezTo>
                  <a:cubicBezTo>
                    <a:pt x="531419" y="565708"/>
                    <a:pt x="535305" y="563880"/>
                    <a:pt x="539267" y="563880"/>
                  </a:cubicBezTo>
                  <a:close/>
                  <a:moveTo>
                    <a:pt x="250546" y="563880"/>
                  </a:moveTo>
                  <a:cubicBezTo>
                    <a:pt x="257861" y="563880"/>
                    <a:pt x="263347" y="567232"/>
                    <a:pt x="267005" y="573938"/>
                  </a:cubicBezTo>
                  <a:cubicBezTo>
                    <a:pt x="270662" y="581253"/>
                    <a:pt x="269596" y="587959"/>
                    <a:pt x="263804" y="594055"/>
                  </a:cubicBezTo>
                  <a:cubicBezTo>
                    <a:pt x="260147" y="598017"/>
                    <a:pt x="256032" y="599998"/>
                    <a:pt x="251460" y="599998"/>
                  </a:cubicBezTo>
                  <a:cubicBezTo>
                    <a:pt x="246583" y="599998"/>
                    <a:pt x="242316" y="598017"/>
                    <a:pt x="238658" y="594055"/>
                  </a:cubicBezTo>
                  <a:cubicBezTo>
                    <a:pt x="235001" y="590092"/>
                    <a:pt x="233172" y="585825"/>
                    <a:pt x="233172" y="581253"/>
                  </a:cubicBezTo>
                  <a:cubicBezTo>
                    <a:pt x="233172" y="576986"/>
                    <a:pt x="235077" y="573024"/>
                    <a:pt x="238887" y="569366"/>
                  </a:cubicBezTo>
                  <a:cubicBezTo>
                    <a:pt x="242697" y="565708"/>
                    <a:pt x="246583" y="563880"/>
                    <a:pt x="250546" y="563880"/>
                  </a:cubicBezTo>
                  <a:close/>
                  <a:moveTo>
                    <a:pt x="203911" y="563880"/>
                  </a:moveTo>
                  <a:cubicBezTo>
                    <a:pt x="211226" y="563880"/>
                    <a:pt x="216713" y="567232"/>
                    <a:pt x="220370" y="573938"/>
                  </a:cubicBezTo>
                  <a:cubicBezTo>
                    <a:pt x="224028" y="581253"/>
                    <a:pt x="222961" y="587959"/>
                    <a:pt x="217170" y="594055"/>
                  </a:cubicBezTo>
                  <a:cubicBezTo>
                    <a:pt x="213512" y="598017"/>
                    <a:pt x="209398" y="599998"/>
                    <a:pt x="204826" y="599998"/>
                  </a:cubicBezTo>
                  <a:cubicBezTo>
                    <a:pt x="199949" y="599998"/>
                    <a:pt x="195682" y="598017"/>
                    <a:pt x="192024" y="594055"/>
                  </a:cubicBezTo>
                  <a:cubicBezTo>
                    <a:pt x="188366" y="590092"/>
                    <a:pt x="186538" y="585825"/>
                    <a:pt x="186538" y="581253"/>
                  </a:cubicBezTo>
                  <a:cubicBezTo>
                    <a:pt x="186538" y="576986"/>
                    <a:pt x="188443" y="573024"/>
                    <a:pt x="192253" y="569366"/>
                  </a:cubicBezTo>
                  <a:cubicBezTo>
                    <a:pt x="196063" y="565708"/>
                    <a:pt x="199949" y="563880"/>
                    <a:pt x="203911" y="563880"/>
                  </a:cubicBezTo>
                  <a:close/>
                  <a:moveTo>
                    <a:pt x="157277" y="563880"/>
                  </a:moveTo>
                  <a:cubicBezTo>
                    <a:pt x="164592" y="563880"/>
                    <a:pt x="170079" y="567232"/>
                    <a:pt x="173736" y="573938"/>
                  </a:cubicBezTo>
                  <a:cubicBezTo>
                    <a:pt x="177394" y="581253"/>
                    <a:pt x="176327" y="587959"/>
                    <a:pt x="170536" y="594055"/>
                  </a:cubicBezTo>
                  <a:cubicBezTo>
                    <a:pt x="166878" y="598017"/>
                    <a:pt x="162763" y="599998"/>
                    <a:pt x="158191" y="599998"/>
                  </a:cubicBezTo>
                  <a:cubicBezTo>
                    <a:pt x="153315" y="599998"/>
                    <a:pt x="149047" y="598017"/>
                    <a:pt x="145390" y="594055"/>
                  </a:cubicBezTo>
                  <a:cubicBezTo>
                    <a:pt x="141732" y="590092"/>
                    <a:pt x="139903" y="585825"/>
                    <a:pt x="139903" y="581253"/>
                  </a:cubicBezTo>
                  <a:cubicBezTo>
                    <a:pt x="139903" y="576986"/>
                    <a:pt x="141808" y="573024"/>
                    <a:pt x="145618" y="569366"/>
                  </a:cubicBezTo>
                  <a:cubicBezTo>
                    <a:pt x="149428" y="565708"/>
                    <a:pt x="153315" y="563880"/>
                    <a:pt x="157277" y="563880"/>
                  </a:cubicBezTo>
                  <a:close/>
                  <a:moveTo>
                    <a:pt x="110642" y="563880"/>
                  </a:moveTo>
                  <a:cubicBezTo>
                    <a:pt x="117958" y="563880"/>
                    <a:pt x="123444" y="567232"/>
                    <a:pt x="127102" y="573938"/>
                  </a:cubicBezTo>
                  <a:cubicBezTo>
                    <a:pt x="130759" y="581253"/>
                    <a:pt x="129692" y="587959"/>
                    <a:pt x="123901" y="594055"/>
                  </a:cubicBezTo>
                  <a:cubicBezTo>
                    <a:pt x="120244" y="598017"/>
                    <a:pt x="116129" y="599998"/>
                    <a:pt x="111557" y="599998"/>
                  </a:cubicBezTo>
                  <a:cubicBezTo>
                    <a:pt x="106680" y="599998"/>
                    <a:pt x="102413" y="598017"/>
                    <a:pt x="98755" y="594055"/>
                  </a:cubicBezTo>
                  <a:cubicBezTo>
                    <a:pt x="95097" y="590092"/>
                    <a:pt x="93269" y="585825"/>
                    <a:pt x="93269" y="581253"/>
                  </a:cubicBezTo>
                  <a:cubicBezTo>
                    <a:pt x="93269" y="576986"/>
                    <a:pt x="95174" y="573024"/>
                    <a:pt x="98984" y="569366"/>
                  </a:cubicBezTo>
                  <a:cubicBezTo>
                    <a:pt x="102794" y="565708"/>
                    <a:pt x="106680" y="563880"/>
                    <a:pt x="110642" y="563880"/>
                  </a:cubicBezTo>
                  <a:close/>
                  <a:moveTo>
                    <a:pt x="2445258" y="563422"/>
                  </a:moveTo>
                  <a:cubicBezTo>
                    <a:pt x="2452573" y="563422"/>
                    <a:pt x="2458060" y="566775"/>
                    <a:pt x="2461717" y="573481"/>
                  </a:cubicBezTo>
                  <a:cubicBezTo>
                    <a:pt x="2465375" y="580796"/>
                    <a:pt x="2464308" y="587502"/>
                    <a:pt x="2458517" y="593598"/>
                  </a:cubicBezTo>
                  <a:cubicBezTo>
                    <a:pt x="2454859" y="597560"/>
                    <a:pt x="2450745" y="599541"/>
                    <a:pt x="2446172" y="599541"/>
                  </a:cubicBezTo>
                  <a:cubicBezTo>
                    <a:pt x="2441295" y="599541"/>
                    <a:pt x="2437029" y="597560"/>
                    <a:pt x="2433371" y="593598"/>
                  </a:cubicBezTo>
                  <a:cubicBezTo>
                    <a:pt x="2429713" y="589635"/>
                    <a:pt x="2427884" y="585368"/>
                    <a:pt x="2427884" y="580796"/>
                  </a:cubicBezTo>
                  <a:cubicBezTo>
                    <a:pt x="2427884" y="576529"/>
                    <a:pt x="2429789" y="572566"/>
                    <a:pt x="2433599" y="568909"/>
                  </a:cubicBezTo>
                  <a:cubicBezTo>
                    <a:pt x="2437409" y="565251"/>
                    <a:pt x="2441295" y="563422"/>
                    <a:pt x="2445258" y="563422"/>
                  </a:cubicBezTo>
                  <a:close/>
                  <a:moveTo>
                    <a:pt x="2398624" y="563422"/>
                  </a:moveTo>
                  <a:cubicBezTo>
                    <a:pt x="2405939" y="563422"/>
                    <a:pt x="2411425" y="566775"/>
                    <a:pt x="2415083" y="573481"/>
                  </a:cubicBezTo>
                  <a:cubicBezTo>
                    <a:pt x="2418740" y="580796"/>
                    <a:pt x="2417674" y="587502"/>
                    <a:pt x="2411882" y="593598"/>
                  </a:cubicBezTo>
                  <a:cubicBezTo>
                    <a:pt x="2408225" y="597560"/>
                    <a:pt x="2404110" y="599541"/>
                    <a:pt x="2399538" y="599541"/>
                  </a:cubicBezTo>
                  <a:cubicBezTo>
                    <a:pt x="2394661" y="599541"/>
                    <a:pt x="2390394" y="597560"/>
                    <a:pt x="2386737" y="593598"/>
                  </a:cubicBezTo>
                  <a:cubicBezTo>
                    <a:pt x="2383079" y="589635"/>
                    <a:pt x="2381250" y="585368"/>
                    <a:pt x="2381250" y="580796"/>
                  </a:cubicBezTo>
                  <a:cubicBezTo>
                    <a:pt x="2381250" y="576529"/>
                    <a:pt x="2383155" y="572566"/>
                    <a:pt x="2386965" y="568909"/>
                  </a:cubicBezTo>
                  <a:cubicBezTo>
                    <a:pt x="2390775" y="565251"/>
                    <a:pt x="2394661" y="563422"/>
                    <a:pt x="2398624" y="563422"/>
                  </a:cubicBezTo>
                  <a:close/>
                  <a:moveTo>
                    <a:pt x="2016633" y="563422"/>
                  </a:moveTo>
                  <a:cubicBezTo>
                    <a:pt x="2023948" y="563422"/>
                    <a:pt x="2029435" y="566775"/>
                    <a:pt x="2033092" y="573481"/>
                  </a:cubicBezTo>
                  <a:cubicBezTo>
                    <a:pt x="2036750" y="580796"/>
                    <a:pt x="2035683" y="587502"/>
                    <a:pt x="2029892" y="593598"/>
                  </a:cubicBezTo>
                  <a:cubicBezTo>
                    <a:pt x="2026234" y="597560"/>
                    <a:pt x="2022119" y="599541"/>
                    <a:pt x="2017547" y="599541"/>
                  </a:cubicBezTo>
                  <a:cubicBezTo>
                    <a:pt x="2012671" y="599541"/>
                    <a:pt x="2008404" y="597560"/>
                    <a:pt x="2004746" y="593598"/>
                  </a:cubicBezTo>
                  <a:cubicBezTo>
                    <a:pt x="2001088" y="589635"/>
                    <a:pt x="1999260" y="585368"/>
                    <a:pt x="1999260" y="580796"/>
                  </a:cubicBezTo>
                  <a:cubicBezTo>
                    <a:pt x="1999260" y="576529"/>
                    <a:pt x="2001164" y="572566"/>
                    <a:pt x="2004975" y="568909"/>
                  </a:cubicBezTo>
                  <a:cubicBezTo>
                    <a:pt x="2008784" y="565251"/>
                    <a:pt x="2012671" y="563422"/>
                    <a:pt x="2016633" y="563422"/>
                  </a:cubicBezTo>
                  <a:close/>
                  <a:moveTo>
                    <a:pt x="1969999" y="563422"/>
                  </a:moveTo>
                  <a:cubicBezTo>
                    <a:pt x="1977314" y="563422"/>
                    <a:pt x="1982800" y="566775"/>
                    <a:pt x="1986458" y="573481"/>
                  </a:cubicBezTo>
                  <a:cubicBezTo>
                    <a:pt x="1990115" y="580796"/>
                    <a:pt x="1989049" y="587502"/>
                    <a:pt x="1983258" y="593598"/>
                  </a:cubicBezTo>
                  <a:cubicBezTo>
                    <a:pt x="1979600" y="597560"/>
                    <a:pt x="1975485" y="599541"/>
                    <a:pt x="1970913" y="599541"/>
                  </a:cubicBezTo>
                  <a:cubicBezTo>
                    <a:pt x="1966036" y="599541"/>
                    <a:pt x="1961769" y="597560"/>
                    <a:pt x="1958112" y="593598"/>
                  </a:cubicBezTo>
                  <a:cubicBezTo>
                    <a:pt x="1954454" y="589635"/>
                    <a:pt x="1952625" y="585368"/>
                    <a:pt x="1952625" y="580796"/>
                  </a:cubicBezTo>
                  <a:cubicBezTo>
                    <a:pt x="1952625" y="576529"/>
                    <a:pt x="1954530" y="572566"/>
                    <a:pt x="1958340" y="568909"/>
                  </a:cubicBezTo>
                  <a:cubicBezTo>
                    <a:pt x="1962150" y="565251"/>
                    <a:pt x="1966036" y="563422"/>
                    <a:pt x="1969999" y="563422"/>
                  </a:cubicBezTo>
                  <a:close/>
                  <a:moveTo>
                    <a:pt x="1778508" y="563422"/>
                  </a:moveTo>
                  <a:cubicBezTo>
                    <a:pt x="1785823" y="563422"/>
                    <a:pt x="1791310" y="566775"/>
                    <a:pt x="1794967" y="573481"/>
                  </a:cubicBezTo>
                  <a:cubicBezTo>
                    <a:pt x="1798625" y="580796"/>
                    <a:pt x="1797558" y="587502"/>
                    <a:pt x="1791767" y="593598"/>
                  </a:cubicBezTo>
                  <a:cubicBezTo>
                    <a:pt x="1788109" y="597560"/>
                    <a:pt x="1783994" y="599541"/>
                    <a:pt x="1779422" y="599541"/>
                  </a:cubicBezTo>
                  <a:cubicBezTo>
                    <a:pt x="1774546" y="599541"/>
                    <a:pt x="1770278" y="597560"/>
                    <a:pt x="1766621" y="593598"/>
                  </a:cubicBezTo>
                  <a:cubicBezTo>
                    <a:pt x="1762963" y="589635"/>
                    <a:pt x="1761135" y="585368"/>
                    <a:pt x="1761135" y="580796"/>
                  </a:cubicBezTo>
                  <a:cubicBezTo>
                    <a:pt x="1761135" y="576529"/>
                    <a:pt x="1763039" y="572566"/>
                    <a:pt x="1766849" y="568909"/>
                  </a:cubicBezTo>
                  <a:cubicBezTo>
                    <a:pt x="1770659" y="565251"/>
                    <a:pt x="1774546" y="563422"/>
                    <a:pt x="1778508" y="563422"/>
                  </a:cubicBezTo>
                  <a:close/>
                  <a:moveTo>
                    <a:pt x="1731874" y="563422"/>
                  </a:moveTo>
                  <a:cubicBezTo>
                    <a:pt x="1739189" y="563422"/>
                    <a:pt x="1744675" y="566775"/>
                    <a:pt x="1748333" y="573481"/>
                  </a:cubicBezTo>
                  <a:cubicBezTo>
                    <a:pt x="1751990" y="580796"/>
                    <a:pt x="1750924" y="587502"/>
                    <a:pt x="1745132" y="593598"/>
                  </a:cubicBezTo>
                  <a:cubicBezTo>
                    <a:pt x="1741475" y="597560"/>
                    <a:pt x="1737360" y="599541"/>
                    <a:pt x="1732788" y="599541"/>
                  </a:cubicBezTo>
                  <a:cubicBezTo>
                    <a:pt x="1727911" y="599541"/>
                    <a:pt x="1723644" y="597560"/>
                    <a:pt x="1719986" y="593598"/>
                  </a:cubicBezTo>
                  <a:cubicBezTo>
                    <a:pt x="1716329" y="589635"/>
                    <a:pt x="1714500" y="585368"/>
                    <a:pt x="1714500" y="580796"/>
                  </a:cubicBezTo>
                  <a:cubicBezTo>
                    <a:pt x="1714500" y="576529"/>
                    <a:pt x="1716405" y="572566"/>
                    <a:pt x="1720215" y="568909"/>
                  </a:cubicBezTo>
                  <a:cubicBezTo>
                    <a:pt x="1724025" y="565251"/>
                    <a:pt x="1727911" y="563422"/>
                    <a:pt x="1731874" y="563422"/>
                  </a:cubicBezTo>
                  <a:close/>
                  <a:moveTo>
                    <a:pt x="1349883" y="563422"/>
                  </a:moveTo>
                  <a:cubicBezTo>
                    <a:pt x="1357198" y="563422"/>
                    <a:pt x="1362685" y="566775"/>
                    <a:pt x="1366342" y="573481"/>
                  </a:cubicBezTo>
                  <a:cubicBezTo>
                    <a:pt x="1370000" y="580796"/>
                    <a:pt x="1368933" y="587502"/>
                    <a:pt x="1363142" y="593598"/>
                  </a:cubicBezTo>
                  <a:cubicBezTo>
                    <a:pt x="1359484" y="597560"/>
                    <a:pt x="1355369" y="599541"/>
                    <a:pt x="1350797" y="599541"/>
                  </a:cubicBezTo>
                  <a:cubicBezTo>
                    <a:pt x="1345921" y="599541"/>
                    <a:pt x="1341653" y="597560"/>
                    <a:pt x="1337996" y="593598"/>
                  </a:cubicBezTo>
                  <a:cubicBezTo>
                    <a:pt x="1334338" y="589635"/>
                    <a:pt x="1332510" y="585368"/>
                    <a:pt x="1332510" y="580796"/>
                  </a:cubicBezTo>
                  <a:cubicBezTo>
                    <a:pt x="1332510" y="576529"/>
                    <a:pt x="1334414" y="572566"/>
                    <a:pt x="1338224" y="568909"/>
                  </a:cubicBezTo>
                  <a:cubicBezTo>
                    <a:pt x="1342034" y="565251"/>
                    <a:pt x="1345921" y="563422"/>
                    <a:pt x="1349883" y="563422"/>
                  </a:cubicBezTo>
                  <a:close/>
                  <a:moveTo>
                    <a:pt x="1303249" y="563422"/>
                  </a:moveTo>
                  <a:cubicBezTo>
                    <a:pt x="1310564" y="563422"/>
                    <a:pt x="1316050" y="566775"/>
                    <a:pt x="1319708" y="573481"/>
                  </a:cubicBezTo>
                  <a:cubicBezTo>
                    <a:pt x="1323365" y="580796"/>
                    <a:pt x="1322299" y="587502"/>
                    <a:pt x="1316507" y="593598"/>
                  </a:cubicBezTo>
                  <a:cubicBezTo>
                    <a:pt x="1312850" y="597560"/>
                    <a:pt x="1308735" y="599541"/>
                    <a:pt x="1304163" y="599541"/>
                  </a:cubicBezTo>
                  <a:cubicBezTo>
                    <a:pt x="1299286" y="599541"/>
                    <a:pt x="1295019" y="597560"/>
                    <a:pt x="1291361" y="593598"/>
                  </a:cubicBezTo>
                  <a:cubicBezTo>
                    <a:pt x="1287704" y="589635"/>
                    <a:pt x="1285875" y="585368"/>
                    <a:pt x="1285875" y="580796"/>
                  </a:cubicBezTo>
                  <a:cubicBezTo>
                    <a:pt x="1285875" y="576529"/>
                    <a:pt x="1287780" y="572566"/>
                    <a:pt x="1291590" y="568909"/>
                  </a:cubicBezTo>
                  <a:cubicBezTo>
                    <a:pt x="1295400" y="565251"/>
                    <a:pt x="1299286" y="563422"/>
                    <a:pt x="1303249" y="563422"/>
                  </a:cubicBezTo>
                  <a:close/>
                  <a:moveTo>
                    <a:pt x="921258" y="563422"/>
                  </a:moveTo>
                  <a:cubicBezTo>
                    <a:pt x="928573" y="563422"/>
                    <a:pt x="934060" y="566775"/>
                    <a:pt x="937717" y="573481"/>
                  </a:cubicBezTo>
                  <a:cubicBezTo>
                    <a:pt x="941375" y="580796"/>
                    <a:pt x="940308" y="587502"/>
                    <a:pt x="934517" y="593598"/>
                  </a:cubicBezTo>
                  <a:cubicBezTo>
                    <a:pt x="930859" y="597560"/>
                    <a:pt x="926744" y="599541"/>
                    <a:pt x="922172" y="599541"/>
                  </a:cubicBezTo>
                  <a:cubicBezTo>
                    <a:pt x="917296" y="599541"/>
                    <a:pt x="913028" y="597560"/>
                    <a:pt x="909371" y="593598"/>
                  </a:cubicBezTo>
                  <a:cubicBezTo>
                    <a:pt x="905713" y="589635"/>
                    <a:pt x="903884" y="585368"/>
                    <a:pt x="903884" y="580796"/>
                  </a:cubicBezTo>
                  <a:cubicBezTo>
                    <a:pt x="903884" y="576529"/>
                    <a:pt x="905789" y="572566"/>
                    <a:pt x="909599" y="568909"/>
                  </a:cubicBezTo>
                  <a:cubicBezTo>
                    <a:pt x="913409" y="565251"/>
                    <a:pt x="917296" y="563422"/>
                    <a:pt x="921258" y="563422"/>
                  </a:cubicBezTo>
                  <a:close/>
                  <a:moveTo>
                    <a:pt x="492633" y="563422"/>
                  </a:moveTo>
                  <a:cubicBezTo>
                    <a:pt x="499948" y="563422"/>
                    <a:pt x="505435" y="566775"/>
                    <a:pt x="509092" y="573481"/>
                  </a:cubicBezTo>
                  <a:cubicBezTo>
                    <a:pt x="512750" y="580796"/>
                    <a:pt x="511683" y="587502"/>
                    <a:pt x="505892" y="593598"/>
                  </a:cubicBezTo>
                  <a:cubicBezTo>
                    <a:pt x="502234" y="597560"/>
                    <a:pt x="498119" y="599541"/>
                    <a:pt x="493547" y="599541"/>
                  </a:cubicBezTo>
                  <a:cubicBezTo>
                    <a:pt x="488671" y="599541"/>
                    <a:pt x="484403" y="597560"/>
                    <a:pt x="480746" y="593598"/>
                  </a:cubicBezTo>
                  <a:cubicBezTo>
                    <a:pt x="477088" y="589635"/>
                    <a:pt x="475259" y="585368"/>
                    <a:pt x="475259" y="580796"/>
                  </a:cubicBezTo>
                  <a:cubicBezTo>
                    <a:pt x="475259" y="576529"/>
                    <a:pt x="477164" y="572566"/>
                    <a:pt x="480974" y="568909"/>
                  </a:cubicBezTo>
                  <a:cubicBezTo>
                    <a:pt x="484784" y="565251"/>
                    <a:pt x="488671" y="563422"/>
                    <a:pt x="492633" y="563422"/>
                  </a:cubicBezTo>
                  <a:close/>
                  <a:moveTo>
                    <a:pt x="445999" y="563422"/>
                  </a:moveTo>
                  <a:cubicBezTo>
                    <a:pt x="453314" y="563422"/>
                    <a:pt x="458800" y="566775"/>
                    <a:pt x="462458" y="573481"/>
                  </a:cubicBezTo>
                  <a:cubicBezTo>
                    <a:pt x="466115" y="580796"/>
                    <a:pt x="465049" y="587502"/>
                    <a:pt x="459257" y="593598"/>
                  </a:cubicBezTo>
                  <a:cubicBezTo>
                    <a:pt x="455600" y="597560"/>
                    <a:pt x="451485" y="599541"/>
                    <a:pt x="446913" y="599541"/>
                  </a:cubicBezTo>
                  <a:cubicBezTo>
                    <a:pt x="442036" y="599541"/>
                    <a:pt x="437769" y="597560"/>
                    <a:pt x="434111" y="593598"/>
                  </a:cubicBezTo>
                  <a:cubicBezTo>
                    <a:pt x="430454" y="589635"/>
                    <a:pt x="428625" y="585368"/>
                    <a:pt x="428625" y="580796"/>
                  </a:cubicBezTo>
                  <a:cubicBezTo>
                    <a:pt x="428625" y="576529"/>
                    <a:pt x="430530" y="572566"/>
                    <a:pt x="434340" y="568909"/>
                  </a:cubicBezTo>
                  <a:cubicBezTo>
                    <a:pt x="438150" y="565251"/>
                    <a:pt x="442036" y="563422"/>
                    <a:pt x="445999" y="563422"/>
                  </a:cubicBezTo>
                  <a:close/>
                  <a:moveTo>
                    <a:pt x="64008" y="563422"/>
                  </a:moveTo>
                  <a:cubicBezTo>
                    <a:pt x="71323" y="563422"/>
                    <a:pt x="76810" y="566775"/>
                    <a:pt x="80467" y="573481"/>
                  </a:cubicBezTo>
                  <a:cubicBezTo>
                    <a:pt x="84125" y="580796"/>
                    <a:pt x="83058" y="587502"/>
                    <a:pt x="77267" y="593598"/>
                  </a:cubicBezTo>
                  <a:cubicBezTo>
                    <a:pt x="73609" y="597560"/>
                    <a:pt x="69494" y="599541"/>
                    <a:pt x="64922" y="599541"/>
                  </a:cubicBezTo>
                  <a:cubicBezTo>
                    <a:pt x="60046" y="599541"/>
                    <a:pt x="55778" y="597560"/>
                    <a:pt x="52121" y="593598"/>
                  </a:cubicBezTo>
                  <a:cubicBezTo>
                    <a:pt x="48463" y="589635"/>
                    <a:pt x="46634" y="585368"/>
                    <a:pt x="46634" y="580796"/>
                  </a:cubicBezTo>
                  <a:cubicBezTo>
                    <a:pt x="46634" y="576529"/>
                    <a:pt x="48539" y="572566"/>
                    <a:pt x="52349" y="568909"/>
                  </a:cubicBezTo>
                  <a:cubicBezTo>
                    <a:pt x="56159" y="565251"/>
                    <a:pt x="60046" y="563422"/>
                    <a:pt x="64008" y="563422"/>
                  </a:cubicBezTo>
                  <a:close/>
                  <a:moveTo>
                    <a:pt x="616229" y="32918"/>
                  </a:moveTo>
                  <a:lnTo>
                    <a:pt x="521589" y="258775"/>
                  </a:lnTo>
                  <a:lnTo>
                    <a:pt x="711327" y="258775"/>
                  </a:lnTo>
                  <a:close/>
                  <a:moveTo>
                    <a:pt x="2448077" y="18288"/>
                  </a:moveTo>
                  <a:cubicBezTo>
                    <a:pt x="2440762" y="18288"/>
                    <a:pt x="2437104" y="22098"/>
                    <a:pt x="2437104" y="29718"/>
                  </a:cubicBezTo>
                  <a:lnTo>
                    <a:pt x="2437104" y="203454"/>
                  </a:lnTo>
                  <a:lnTo>
                    <a:pt x="2598496" y="203454"/>
                  </a:lnTo>
                  <a:cubicBezTo>
                    <a:pt x="2621052" y="203758"/>
                    <a:pt x="2639797" y="201930"/>
                    <a:pt x="2654732" y="197967"/>
                  </a:cubicBezTo>
                  <a:cubicBezTo>
                    <a:pt x="2669667" y="194005"/>
                    <a:pt x="2681630" y="188214"/>
                    <a:pt x="2690622" y="180594"/>
                  </a:cubicBezTo>
                  <a:cubicBezTo>
                    <a:pt x="2699614" y="172974"/>
                    <a:pt x="2706014" y="163601"/>
                    <a:pt x="2709824" y="152476"/>
                  </a:cubicBezTo>
                  <a:cubicBezTo>
                    <a:pt x="2713635" y="141351"/>
                    <a:pt x="2715539" y="128778"/>
                    <a:pt x="2715539" y="114757"/>
                  </a:cubicBezTo>
                  <a:cubicBezTo>
                    <a:pt x="2715539" y="101650"/>
                    <a:pt x="2714092" y="89230"/>
                    <a:pt x="2711196" y="77495"/>
                  </a:cubicBezTo>
                  <a:cubicBezTo>
                    <a:pt x="2708300" y="65760"/>
                    <a:pt x="2702585" y="55549"/>
                    <a:pt x="2694051" y="46863"/>
                  </a:cubicBezTo>
                  <a:cubicBezTo>
                    <a:pt x="2685517" y="38176"/>
                    <a:pt x="2673553" y="31241"/>
                    <a:pt x="2658161" y="26060"/>
                  </a:cubicBezTo>
                  <a:cubicBezTo>
                    <a:pt x="2642769" y="20878"/>
                    <a:pt x="2622575" y="18288"/>
                    <a:pt x="2597582" y="18288"/>
                  </a:cubicBezTo>
                  <a:close/>
                  <a:moveTo>
                    <a:pt x="2065096" y="17830"/>
                  </a:moveTo>
                  <a:cubicBezTo>
                    <a:pt x="2035835" y="17830"/>
                    <a:pt x="2010384" y="23622"/>
                    <a:pt x="1988744" y="35204"/>
                  </a:cubicBezTo>
                  <a:cubicBezTo>
                    <a:pt x="1967103" y="46786"/>
                    <a:pt x="1949196" y="61645"/>
                    <a:pt x="1935023" y="79781"/>
                  </a:cubicBezTo>
                  <a:cubicBezTo>
                    <a:pt x="1920850" y="97917"/>
                    <a:pt x="1910334" y="118110"/>
                    <a:pt x="1903476" y="140360"/>
                  </a:cubicBezTo>
                  <a:cubicBezTo>
                    <a:pt x="1896618" y="162610"/>
                    <a:pt x="1893189" y="184404"/>
                    <a:pt x="1893189" y="205740"/>
                  </a:cubicBezTo>
                  <a:cubicBezTo>
                    <a:pt x="1893189" y="231343"/>
                    <a:pt x="1897152" y="255727"/>
                    <a:pt x="1905076" y="278892"/>
                  </a:cubicBezTo>
                  <a:cubicBezTo>
                    <a:pt x="1913001" y="302056"/>
                    <a:pt x="1924431" y="322478"/>
                    <a:pt x="1939366" y="340156"/>
                  </a:cubicBezTo>
                  <a:cubicBezTo>
                    <a:pt x="1954302" y="357835"/>
                    <a:pt x="1972361" y="371932"/>
                    <a:pt x="1993544" y="382447"/>
                  </a:cubicBezTo>
                  <a:cubicBezTo>
                    <a:pt x="2014728" y="392963"/>
                    <a:pt x="2038579" y="398221"/>
                    <a:pt x="2065096" y="398221"/>
                  </a:cubicBezTo>
                  <a:cubicBezTo>
                    <a:pt x="2092833" y="398221"/>
                    <a:pt x="2117293" y="392963"/>
                    <a:pt x="2138477" y="382447"/>
                  </a:cubicBezTo>
                  <a:cubicBezTo>
                    <a:pt x="2159660" y="371932"/>
                    <a:pt x="2177415" y="357835"/>
                    <a:pt x="2191741" y="340156"/>
                  </a:cubicBezTo>
                  <a:cubicBezTo>
                    <a:pt x="2206066" y="322478"/>
                    <a:pt x="2216887" y="302056"/>
                    <a:pt x="2224202" y="278892"/>
                  </a:cubicBezTo>
                  <a:cubicBezTo>
                    <a:pt x="2231517" y="255727"/>
                    <a:pt x="2235175" y="231343"/>
                    <a:pt x="2235175" y="205740"/>
                  </a:cubicBezTo>
                  <a:cubicBezTo>
                    <a:pt x="2235175" y="184404"/>
                    <a:pt x="2231974" y="162610"/>
                    <a:pt x="2225573" y="140360"/>
                  </a:cubicBezTo>
                  <a:cubicBezTo>
                    <a:pt x="2219173" y="118110"/>
                    <a:pt x="2209114" y="97917"/>
                    <a:pt x="2195398" y="79781"/>
                  </a:cubicBezTo>
                  <a:cubicBezTo>
                    <a:pt x="2181682" y="61645"/>
                    <a:pt x="2164080" y="46786"/>
                    <a:pt x="2142592" y="35204"/>
                  </a:cubicBezTo>
                  <a:cubicBezTo>
                    <a:pt x="2121103" y="23622"/>
                    <a:pt x="2095271" y="17830"/>
                    <a:pt x="2065096" y="17830"/>
                  </a:cubicBezTo>
                  <a:close/>
                  <a:moveTo>
                    <a:pt x="1101623" y="6400"/>
                  </a:moveTo>
                  <a:cubicBezTo>
                    <a:pt x="1121435" y="5791"/>
                    <a:pt x="1140866" y="7924"/>
                    <a:pt x="1159916" y="12801"/>
                  </a:cubicBezTo>
                  <a:cubicBezTo>
                    <a:pt x="1178966" y="17678"/>
                    <a:pt x="1196721" y="25908"/>
                    <a:pt x="1213180" y="37490"/>
                  </a:cubicBezTo>
                  <a:cubicBezTo>
                    <a:pt x="1228725" y="48158"/>
                    <a:pt x="1241603" y="61264"/>
                    <a:pt x="1251814" y="76809"/>
                  </a:cubicBezTo>
                  <a:cubicBezTo>
                    <a:pt x="1262024" y="92354"/>
                    <a:pt x="1268959" y="109118"/>
                    <a:pt x="1272616" y="127101"/>
                  </a:cubicBezTo>
                  <a:lnTo>
                    <a:pt x="1253871" y="131216"/>
                  </a:lnTo>
                  <a:cubicBezTo>
                    <a:pt x="1250213" y="115671"/>
                    <a:pt x="1244194" y="101193"/>
                    <a:pt x="1235812" y="87782"/>
                  </a:cubicBezTo>
                  <a:cubicBezTo>
                    <a:pt x="1227430" y="74371"/>
                    <a:pt x="1216990" y="62788"/>
                    <a:pt x="1204493" y="53035"/>
                  </a:cubicBezTo>
                  <a:cubicBezTo>
                    <a:pt x="1191997" y="43281"/>
                    <a:pt x="1177442" y="35737"/>
                    <a:pt x="1160831" y="30403"/>
                  </a:cubicBezTo>
                  <a:cubicBezTo>
                    <a:pt x="1144219" y="25069"/>
                    <a:pt x="1125855" y="22555"/>
                    <a:pt x="1105738" y="22860"/>
                  </a:cubicBezTo>
                  <a:cubicBezTo>
                    <a:pt x="1081354" y="23164"/>
                    <a:pt x="1059028" y="27965"/>
                    <a:pt x="1038758" y="37261"/>
                  </a:cubicBezTo>
                  <a:cubicBezTo>
                    <a:pt x="1018489" y="46558"/>
                    <a:pt x="1001039" y="59893"/>
                    <a:pt x="986409" y="77266"/>
                  </a:cubicBezTo>
                  <a:cubicBezTo>
                    <a:pt x="971779" y="94640"/>
                    <a:pt x="960653" y="115747"/>
                    <a:pt x="953033" y="140589"/>
                  </a:cubicBezTo>
                  <a:cubicBezTo>
                    <a:pt x="945413" y="165430"/>
                    <a:pt x="942365" y="193395"/>
                    <a:pt x="943889" y="224485"/>
                  </a:cubicBezTo>
                  <a:cubicBezTo>
                    <a:pt x="945109" y="251917"/>
                    <a:pt x="950062" y="276148"/>
                    <a:pt x="958748" y="297180"/>
                  </a:cubicBezTo>
                  <a:cubicBezTo>
                    <a:pt x="967435" y="318211"/>
                    <a:pt x="979094" y="335889"/>
                    <a:pt x="993724" y="350215"/>
                  </a:cubicBezTo>
                  <a:cubicBezTo>
                    <a:pt x="1008355" y="364540"/>
                    <a:pt x="1025500" y="375361"/>
                    <a:pt x="1045159" y="382676"/>
                  </a:cubicBezTo>
                  <a:cubicBezTo>
                    <a:pt x="1064819" y="389991"/>
                    <a:pt x="1086383" y="393496"/>
                    <a:pt x="1109853" y="393192"/>
                  </a:cubicBezTo>
                  <a:cubicBezTo>
                    <a:pt x="1126312" y="393192"/>
                    <a:pt x="1142238" y="390220"/>
                    <a:pt x="1157630" y="384276"/>
                  </a:cubicBezTo>
                  <a:cubicBezTo>
                    <a:pt x="1173023" y="378333"/>
                    <a:pt x="1187120" y="369646"/>
                    <a:pt x="1199921" y="358216"/>
                  </a:cubicBezTo>
                  <a:cubicBezTo>
                    <a:pt x="1212723" y="346786"/>
                    <a:pt x="1223924" y="332841"/>
                    <a:pt x="1233526" y="316382"/>
                  </a:cubicBezTo>
                  <a:cubicBezTo>
                    <a:pt x="1243127" y="299923"/>
                    <a:pt x="1250213" y="281178"/>
                    <a:pt x="1254785" y="260146"/>
                  </a:cubicBezTo>
                  <a:lnTo>
                    <a:pt x="1272616" y="264718"/>
                  </a:lnTo>
                  <a:cubicBezTo>
                    <a:pt x="1262863" y="308914"/>
                    <a:pt x="1244270" y="343814"/>
                    <a:pt x="1216838" y="369417"/>
                  </a:cubicBezTo>
                  <a:cubicBezTo>
                    <a:pt x="1203122" y="381914"/>
                    <a:pt x="1187501" y="391820"/>
                    <a:pt x="1169975" y="399135"/>
                  </a:cubicBezTo>
                  <a:cubicBezTo>
                    <a:pt x="1152449" y="406450"/>
                    <a:pt x="1132865" y="410413"/>
                    <a:pt x="1111225" y="411022"/>
                  </a:cubicBezTo>
                  <a:cubicBezTo>
                    <a:pt x="1101166" y="411327"/>
                    <a:pt x="1090574" y="410870"/>
                    <a:pt x="1079449" y="409651"/>
                  </a:cubicBezTo>
                  <a:cubicBezTo>
                    <a:pt x="1068324" y="408432"/>
                    <a:pt x="1057046" y="405993"/>
                    <a:pt x="1045616" y="402336"/>
                  </a:cubicBezTo>
                  <a:cubicBezTo>
                    <a:pt x="1034186" y="398678"/>
                    <a:pt x="1022680" y="393649"/>
                    <a:pt x="1011098" y="387248"/>
                  </a:cubicBezTo>
                  <a:cubicBezTo>
                    <a:pt x="999515" y="380847"/>
                    <a:pt x="988543" y="372465"/>
                    <a:pt x="978179" y="362102"/>
                  </a:cubicBezTo>
                  <a:cubicBezTo>
                    <a:pt x="971169" y="355092"/>
                    <a:pt x="964692" y="347319"/>
                    <a:pt x="958748" y="338785"/>
                  </a:cubicBezTo>
                  <a:cubicBezTo>
                    <a:pt x="952805" y="330250"/>
                    <a:pt x="947547" y="320573"/>
                    <a:pt x="942975" y="309753"/>
                  </a:cubicBezTo>
                  <a:cubicBezTo>
                    <a:pt x="938403" y="298932"/>
                    <a:pt x="934593" y="286893"/>
                    <a:pt x="931545" y="273634"/>
                  </a:cubicBezTo>
                  <a:cubicBezTo>
                    <a:pt x="928497" y="260375"/>
                    <a:pt x="926516" y="245516"/>
                    <a:pt x="925601" y="229057"/>
                  </a:cubicBezTo>
                  <a:cubicBezTo>
                    <a:pt x="923773" y="202844"/>
                    <a:pt x="925678" y="176326"/>
                    <a:pt x="931316" y="149504"/>
                  </a:cubicBezTo>
                  <a:cubicBezTo>
                    <a:pt x="936955" y="122682"/>
                    <a:pt x="947699" y="98298"/>
                    <a:pt x="963549" y="76352"/>
                  </a:cubicBezTo>
                  <a:cubicBezTo>
                    <a:pt x="978179" y="56235"/>
                    <a:pt x="996848" y="39928"/>
                    <a:pt x="1019556" y="27432"/>
                  </a:cubicBezTo>
                  <a:cubicBezTo>
                    <a:pt x="1042264" y="14935"/>
                    <a:pt x="1069619" y="7924"/>
                    <a:pt x="1101623" y="6400"/>
                  </a:cubicBezTo>
                  <a:close/>
                  <a:moveTo>
                    <a:pt x="1412215" y="5943"/>
                  </a:moveTo>
                  <a:lnTo>
                    <a:pt x="1737284" y="5943"/>
                  </a:lnTo>
                  <a:lnTo>
                    <a:pt x="1737284" y="21031"/>
                  </a:lnTo>
                  <a:lnTo>
                    <a:pt x="1578635" y="21031"/>
                  </a:lnTo>
                  <a:lnTo>
                    <a:pt x="1578635" y="413766"/>
                  </a:lnTo>
                  <a:lnTo>
                    <a:pt x="1559433" y="413766"/>
                  </a:lnTo>
                  <a:lnTo>
                    <a:pt x="1559433" y="21031"/>
                  </a:lnTo>
                  <a:lnTo>
                    <a:pt x="1404442" y="21031"/>
                  </a:lnTo>
                  <a:close/>
                  <a:moveTo>
                    <a:pt x="610743" y="4114"/>
                  </a:moveTo>
                  <a:lnTo>
                    <a:pt x="621259" y="4114"/>
                  </a:lnTo>
                  <a:cubicBezTo>
                    <a:pt x="623697" y="4114"/>
                    <a:pt x="625373" y="5181"/>
                    <a:pt x="626288" y="7315"/>
                  </a:cubicBezTo>
                  <a:lnTo>
                    <a:pt x="793623" y="405079"/>
                  </a:lnTo>
                  <a:lnTo>
                    <a:pt x="776249" y="412394"/>
                  </a:lnTo>
                  <a:lnTo>
                    <a:pt x="717728" y="273862"/>
                  </a:lnTo>
                  <a:lnTo>
                    <a:pt x="515188" y="273862"/>
                  </a:lnTo>
                  <a:lnTo>
                    <a:pt x="457581" y="412394"/>
                  </a:lnTo>
                  <a:lnTo>
                    <a:pt x="438836" y="405536"/>
                  </a:lnTo>
                  <a:lnTo>
                    <a:pt x="605714" y="6858"/>
                  </a:lnTo>
                  <a:cubicBezTo>
                    <a:pt x="606628" y="5029"/>
                    <a:pt x="608305" y="4114"/>
                    <a:pt x="610743" y="4114"/>
                  </a:cubicBezTo>
                  <a:close/>
                  <a:moveTo>
                    <a:pt x="56236" y="4114"/>
                  </a:moveTo>
                  <a:lnTo>
                    <a:pt x="310439" y="4114"/>
                  </a:lnTo>
                  <a:lnTo>
                    <a:pt x="310439" y="19202"/>
                  </a:lnTo>
                  <a:lnTo>
                    <a:pt x="64465" y="19202"/>
                  </a:lnTo>
                  <a:cubicBezTo>
                    <a:pt x="57760" y="19202"/>
                    <a:pt x="54407" y="23012"/>
                    <a:pt x="54407" y="30632"/>
                  </a:cubicBezTo>
                  <a:lnTo>
                    <a:pt x="54407" y="197053"/>
                  </a:lnTo>
                  <a:lnTo>
                    <a:pt x="283007" y="197053"/>
                  </a:lnTo>
                  <a:lnTo>
                    <a:pt x="283007" y="212598"/>
                  </a:lnTo>
                  <a:lnTo>
                    <a:pt x="54407" y="212598"/>
                  </a:lnTo>
                  <a:lnTo>
                    <a:pt x="54407" y="410565"/>
                  </a:lnTo>
                  <a:lnTo>
                    <a:pt x="35204" y="410565"/>
                  </a:lnTo>
                  <a:lnTo>
                    <a:pt x="35204" y="23317"/>
                  </a:lnTo>
                  <a:cubicBezTo>
                    <a:pt x="35204" y="10515"/>
                    <a:pt x="42215" y="4114"/>
                    <a:pt x="56236" y="4114"/>
                  </a:cubicBezTo>
                  <a:close/>
                  <a:moveTo>
                    <a:pt x="2439391" y="3200"/>
                  </a:moveTo>
                  <a:lnTo>
                    <a:pt x="2597582" y="3200"/>
                  </a:lnTo>
                  <a:cubicBezTo>
                    <a:pt x="2620137" y="3200"/>
                    <a:pt x="2639873" y="5181"/>
                    <a:pt x="2656789" y="9144"/>
                  </a:cubicBezTo>
                  <a:cubicBezTo>
                    <a:pt x="2673706" y="13106"/>
                    <a:pt x="2687879" y="19431"/>
                    <a:pt x="2699309" y="28117"/>
                  </a:cubicBezTo>
                  <a:cubicBezTo>
                    <a:pt x="2710739" y="36804"/>
                    <a:pt x="2719349" y="48310"/>
                    <a:pt x="2725141" y="62636"/>
                  </a:cubicBezTo>
                  <a:cubicBezTo>
                    <a:pt x="2730932" y="76962"/>
                    <a:pt x="2733827" y="94335"/>
                    <a:pt x="2733827" y="114757"/>
                  </a:cubicBezTo>
                  <a:cubicBezTo>
                    <a:pt x="2733827" y="147066"/>
                    <a:pt x="2725750" y="171221"/>
                    <a:pt x="2709596" y="187223"/>
                  </a:cubicBezTo>
                  <a:cubicBezTo>
                    <a:pt x="2693441" y="203225"/>
                    <a:pt x="2671344" y="213055"/>
                    <a:pt x="2643302" y="216712"/>
                  </a:cubicBezTo>
                  <a:lnTo>
                    <a:pt x="2732456" y="403707"/>
                  </a:lnTo>
                  <a:lnTo>
                    <a:pt x="2714625" y="411480"/>
                  </a:lnTo>
                  <a:lnTo>
                    <a:pt x="2622728" y="218541"/>
                  </a:lnTo>
                  <a:cubicBezTo>
                    <a:pt x="2618765" y="218541"/>
                    <a:pt x="2614803" y="218541"/>
                    <a:pt x="2610841" y="218541"/>
                  </a:cubicBezTo>
                  <a:cubicBezTo>
                    <a:pt x="2606878" y="218541"/>
                    <a:pt x="2602763" y="218389"/>
                    <a:pt x="2598496" y="218084"/>
                  </a:cubicBezTo>
                  <a:lnTo>
                    <a:pt x="2437104" y="218084"/>
                  </a:lnTo>
                  <a:lnTo>
                    <a:pt x="2437104" y="410108"/>
                  </a:lnTo>
                  <a:lnTo>
                    <a:pt x="2417902" y="410108"/>
                  </a:lnTo>
                  <a:lnTo>
                    <a:pt x="2417902" y="23317"/>
                  </a:lnTo>
                  <a:cubicBezTo>
                    <a:pt x="2417902" y="9906"/>
                    <a:pt x="2425065" y="3200"/>
                    <a:pt x="2439391" y="3200"/>
                  </a:cubicBezTo>
                  <a:close/>
                  <a:moveTo>
                    <a:pt x="2048180" y="2743"/>
                  </a:moveTo>
                  <a:lnTo>
                    <a:pt x="2078355" y="2743"/>
                  </a:lnTo>
                  <a:cubicBezTo>
                    <a:pt x="2104568" y="2743"/>
                    <a:pt x="2128495" y="8077"/>
                    <a:pt x="2150135" y="18745"/>
                  </a:cubicBezTo>
                  <a:cubicBezTo>
                    <a:pt x="2171776" y="29413"/>
                    <a:pt x="2190369" y="43967"/>
                    <a:pt x="2205914" y="62407"/>
                  </a:cubicBezTo>
                  <a:cubicBezTo>
                    <a:pt x="2221459" y="80848"/>
                    <a:pt x="2233498" y="102412"/>
                    <a:pt x="2242033" y="127101"/>
                  </a:cubicBezTo>
                  <a:cubicBezTo>
                    <a:pt x="2250567" y="151790"/>
                    <a:pt x="2254834" y="178155"/>
                    <a:pt x="2254834" y="206197"/>
                  </a:cubicBezTo>
                  <a:cubicBezTo>
                    <a:pt x="2254834" y="233934"/>
                    <a:pt x="2250567" y="260375"/>
                    <a:pt x="2242033" y="285521"/>
                  </a:cubicBezTo>
                  <a:cubicBezTo>
                    <a:pt x="2233498" y="310667"/>
                    <a:pt x="2221535" y="332689"/>
                    <a:pt x="2206142" y="351586"/>
                  </a:cubicBezTo>
                  <a:cubicBezTo>
                    <a:pt x="2190750" y="370484"/>
                    <a:pt x="2172233" y="385572"/>
                    <a:pt x="2150593" y="396849"/>
                  </a:cubicBezTo>
                  <a:cubicBezTo>
                    <a:pt x="2128952" y="408127"/>
                    <a:pt x="2104873" y="413766"/>
                    <a:pt x="2078355" y="413766"/>
                  </a:cubicBezTo>
                  <a:lnTo>
                    <a:pt x="2050466" y="413766"/>
                  </a:lnTo>
                  <a:cubicBezTo>
                    <a:pt x="2024863" y="413766"/>
                    <a:pt x="2001317" y="408051"/>
                    <a:pt x="1979829" y="396621"/>
                  </a:cubicBezTo>
                  <a:cubicBezTo>
                    <a:pt x="1958340" y="385191"/>
                    <a:pt x="1939747" y="369874"/>
                    <a:pt x="1924050" y="350672"/>
                  </a:cubicBezTo>
                  <a:cubicBezTo>
                    <a:pt x="1908353" y="331470"/>
                    <a:pt x="1896161" y="309372"/>
                    <a:pt x="1887474" y="284378"/>
                  </a:cubicBezTo>
                  <a:cubicBezTo>
                    <a:pt x="1878787" y="259384"/>
                    <a:pt x="1874444" y="233324"/>
                    <a:pt x="1874444" y="206197"/>
                  </a:cubicBezTo>
                  <a:cubicBezTo>
                    <a:pt x="1874444" y="178765"/>
                    <a:pt x="1879016" y="152704"/>
                    <a:pt x="1888160" y="128016"/>
                  </a:cubicBezTo>
                  <a:cubicBezTo>
                    <a:pt x="1897304" y="103327"/>
                    <a:pt x="1909724" y="81686"/>
                    <a:pt x="1925422" y="63093"/>
                  </a:cubicBezTo>
                  <a:cubicBezTo>
                    <a:pt x="1941119" y="44500"/>
                    <a:pt x="1959483" y="29794"/>
                    <a:pt x="1980514" y="18973"/>
                  </a:cubicBezTo>
                  <a:cubicBezTo>
                    <a:pt x="2001546" y="8153"/>
                    <a:pt x="2024101" y="2743"/>
                    <a:pt x="2048180" y="2743"/>
                  </a:cubicBezTo>
                  <a:close/>
                  <a:moveTo>
                    <a:pt x="2888285" y="0"/>
                  </a:moveTo>
                  <a:lnTo>
                    <a:pt x="3026359" y="197510"/>
                  </a:lnTo>
                  <a:lnTo>
                    <a:pt x="3164891" y="0"/>
                  </a:lnTo>
                  <a:lnTo>
                    <a:pt x="3180436" y="10515"/>
                  </a:lnTo>
                  <a:lnTo>
                    <a:pt x="3036418" y="216255"/>
                  </a:lnTo>
                  <a:lnTo>
                    <a:pt x="3036418" y="410565"/>
                  </a:lnTo>
                  <a:lnTo>
                    <a:pt x="3016758" y="410565"/>
                  </a:lnTo>
                  <a:lnTo>
                    <a:pt x="3016758" y="216255"/>
                  </a:lnTo>
                  <a:lnTo>
                    <a:pt x="2872283" y="105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600" spc="600" dirty="0">
                <a:latin typeface="8Pin Matrix" panose="000004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55130" y="2415615"/>
            <a:ext cx="6536870" cy="2046247"/>
            <a:chOff x="5655130" y="2102465"/>
            <a:chExt cx="6536870" cy="2046247"/>
          </a:xfrm>
        </p:grpSpPr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FEB839B6-7EFB-4722-9085-D5F6BEDB44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130" y="2871906"/>
              <a:ext cx="6536870" cy="9660"/>
            </a:xfrm>
            <a:prstGeom prst="line">
              <a:avLst/>
            </a:prstGeom>
            <a:ln>
              <a:solidFill>
                <a:srgbClr val="E95658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5792600" y="2102465"/>
              <a:ext cx="576792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IF THE DAY IS DONE</a:t>
              </a:r>
              <a:endParaRPr lang="zh-CN" altLang="en-US" sz="44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BD894530-F24C-4333-8692-9F7C4448B10F}"/>
                </a:ext>
              </a:extLst>
            </p:cNvPr>
            <p:cNvSpPr/>
            <p:nvPr/>
          </p:nvSpPr>
          <p:spPr>
            <a:xfrm>
              <a:off x="5859178" y="3086883"/>
              <a:ext cx="5140917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Whose sack of provisions is empty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before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夕瑶设计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the </a:t>
              </a: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voyage is ended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Whose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garment</a:t>
              </a:r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夕瑶设计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is </a:t>
              </a: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晴圆" panose="020F0000000000000000" pitchFamily="34" charset="-122"/>
                </a:rPr>
                <a:t>torn and dust-laden 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4003238" y="3003917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8033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任意多边形 3">
            <a:extLst>
              <a:ext uri="{FF2B5EF4-FFF2-40B4-BE49-F238E27FC236}">
                <a16:creationId xmlns="" xmlns:a16="http://schemas.microsoft.com/office/drawing/2014/main" id="{559A27A7-B03D-4D67-B4D5-ECCF3435887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168473" y="3184792"/>
            <a:ext cx="3875837" cy="561442"/>
          </a:xfrm>
          <a:custGeom>
            <a:avLst/>
            <a:gdLst/>
            <a:ahLst/>
            <a:cxnLst/>
            <a:rect l="l" t="t" r="r" b="b"/>
            <a:pathLst>
              <a:path w="3875837" h="561442">
                <a:moveTo>
                  <a:pt x="1570178" y="42062"/>
                </a:moveTo>
                <a:cubicBezTo>
                  <a:pt x="1549451" y="42062"/>
                  <a:pt x="1533602" y="48158"/>
                  <a:pt x="1522629" y="60350"/>
                </a:cubicBezTo>
                <a:cubicBezTo>
                  <a:pt x="1511656" y="72542"/>
                  <a:pt x="1504341" y="88392"/>
                  <a:pt x="1500683" y="107899"/>
                </a:cubicBezTo>
                <a:lnTo>
                  <a:pt x="1452220" y="351130"/>
                </a:lnTo>
                <a:lnTo>
                  <a:pt x="1687221" y="351130"/>
                </a:lnTo>
                <a:lnTo>
                  <a:pt x="1638758" y="107899"/>
                </a:lnTo>
                <a:cubicBezTo>
                  <a:pt x="1635100" y="88392"/>
                  <a:pt x="1627632" y="72542"/>
                  <a:pt x="1616355" y="60350"/>
                </a:cubicBezTo>
                <a:cubicBezTo>
                  <a:pt x="1605077" y="48158"/>
                  <a:pt x="1589685" y="42062"/>
                  <a:pt x="1570178" y="42062"/>
                </a:cubicBezTo>
                <a:close/>
                <a:moveTo>
                  <a:pt x="2816581" y="5486"/>
                </a:moveTo>
                <a:lnTo>
                  <a:pt x="2863215" y="5486"/>
                </a:lnTo>
                <a:lnTo>
                  <a:pt x="2863215" y="276149"/>
                </a:lnTo>
                <a:lnTo>
                  <a:pt x="2902534" y="276149"/>
                </a:lnTo>
                <a:cubicBezTo>
                  <a:pt x="2982392" y="276149"/>
                  <a:pt x="3040152" y="253898"/>
                  <a:pt x="3075813" y="209398"/>
                </a:cubicBezTo>
                <a:cubicBezTo>
                  <a:pt x="3111475" y="164897"/>
                  <a:pt x="3129306" y="96926"/>
                  <a:pt x="3129306" y="5486"/>
                </a:cubicBezTo>
                <a:lnTo>
                  <a:pt x="3175940" y="5486"/>
                </a:lnTo>
                <a:cubicBezTo>
                  <a:pt x="3175940" y="83515"/>
                  <a:pt x="3164205" y="146456"/>
                  <a:pt x="3140736" y="194310"/>
                </a:cubicBezTo>
                <a:cubicBezTo>
                  <a:pt x="3117266" y="242164"/>
                  <a:pt x="3080842" y="276149"/>
                  <a:pt x="3031465" y="296266"/>
                </a:cubicBezTo>
                <a:cubicBezTo>
                  <a:pt x="3127782" y="331622"/>
                  <a:pt x="3175940" y="418186"/>
                  <a:pt x="3175940" y="555955"/>
                </a:cubicBezTo>
                <a:lnTo>
                  <a:pt x="3129306" y="555955"/>
                </a:lnTo>
                <a:cubicBezTo>
                  <a:pt x="3129306" y="474269"/>
                  <a:pt x="3111170" y="414071"/>
                  <a:pt x="3074899" y="375361"/>
                </a:cubicBezTo>
                <a:cubicBezTo>
                  <a:pt x="3038628" y="336652"/>
                  <a:pt x="2981173" y="317297"/>
                  <a:pt x="2902534" y="317297"/>
                </a:cubicBezTo>
                <a:lnTo>
                  <a:pt x="2863215" y="317297"/>
                </a:lnTo>
                <a:lnTo>
                  <a:pt x="2863215" y="555955"/>
                </a:lnTo>
                <a:lnTo>
                  <a:pt x="2816581" y="555955"/>
                </a:lnTo>
                <a:close/>
                <a:moveTo>
                  <a:pt x="691592" y="5486"/>
                </a:moveTo>
                <a:lnTo>
                  <a:pt x="738226" y="5486"/>
                </a:lnTo>
                <a:lnTo>
                  <a:pt x="738226" y="276149"/>
                </a:lnTo>
                <a:lnTo>
                  <a:pt x="1024433" y="276149"/>
                </a:lnTo>
                <a:lnTo>
                  <a:pt x="1024433" y="5486"/>
                </a:lnTo>
                <a:lnTo>
                  <a:pt x="1071068" y="5486"/>
                </a:lnTo>
                <a:lnTo>
                  <a:pt x="1071068" y="555955"/>
                </a:lnTo>
                <a:lnTo>
                  <a:pt x="1024433" y="555955"/>
                </a:lnTo>
                <a:lnTo>
                  <a:pt x="1024433" y="317297"/>
                </a:lnTo>
                <a:lnTo>
                  <a:pt x="738226" y="317297"/>
                </a:lnTo>
                <a:lnTo>
                  <a:pt x="738226" y="555955"/>
                </a:lnTo>
                <a:lnTo>
                  <a:pt x="691592" y="555955"/>
                </a:lnTo>
                <a:close/>
                <a:moveTo>
                  <a:pt x="0" y="5486"/>
                </a:moveTo>
                <a:lnTo>
                  <a:pt x="396850" y="5486"/>
                </a:lnTo>
                <a:lnTo>
                  <a:pt x="396850" y="46634"/>
                </a:lnTo>
                <a:lnTo>
                  <a:pt x="222200" y="46634"/>
                </a:lnTo>
                <a:lnTo>
                  <a:pt x="222200" y="555955"/>
                </a:lnTo>
                <a:lnTo>
                  <a:pt x="175565" y="555955"/>
                </a:lnTo>
                <a:lnTo>
                  <a:pt x="175565" y="46634"/>
                </a:lnTo>
                <a:lnTo>
                  <a:pt x="0" y="46634"/>
                </a:lnTo>
                <a:close/>
                <a:moveTo>
                  <a:pt x="3676498" y="914"/>
                </a:moveTo>
                <a:cubicBezTo>
                  <a:pt x="3709417" y="914"/>
                  <a:pt x="3740201" y="4572"/>
                  <a:pt x="3768852" y="11887"/>
                </a:cubicBezTo>
                <a:cubicBezTo>
                  <a:pt x="3797504" y="19202"/>
                  <a:pt x="3820059" y="28042"/>
                  <a:pt x="3836518" y="38405"/>
                </a:cubicBezTo>
                <a:lnTo>
                  <a:pt x="3818230" y="77724"/>
                </a:lnTo>
                <a:cubicBezTo>
                  <a:pt x="3801771" y="66141"/>
                  <a:pt x="3781349" y="57150"/>
                  <a:pt x="3756965" y="50749"/>
                </a:cubicBezTo>
                <a:cubicBezTo>
                  <a:pt x="3732581" y="44348"/>
                  <a:pt x="3705759" y="41148"/>
                  <a:pt x="3676498" y="41148"/>
                </a:cubicBezTo>
                <a:cubicBezTo>
                  <a:pt x="3632607" y="41148"/>
                  <a:pt x="3599231" y="51359"/>
                  <a:pt x="3576371" y="71780"/>
                </a:cubicBezTo>
                <a:cubicBezTo>
                  <a:pt x="3553511" y="92202"/>
                  <a:pt x="3542081" y="119482"/>
                  <a:pt x="3542081" y="153619"/>
                </a:cubicBezTo>
                <a:cubicBezTo>
                  <a:pt x="3542081" y="184709"/>
                  <a:pt x="3551987" y="208483"/>
                  <a:pt x="3571799" y="224942"/>
                </a:cubicBezTo>
                <a:cubicBezTo>
                  <a:pt x="3591611" y="241402"/>
                  <a:pt x="3618891" y="251155"/>
                  <a:pt x="3653638" y="254203"/>
                </a:cubicBezTo>
                <a:lnTo>
                  <a:pt x="3724961" y="259690"/>
                </a:lnTo>
                <a:cubicBezTo>
                  <a:pt x="3747517" y="261518"/>
                  <a:pt x="3768091" y="265481"/>
                  <a:pt x="3786683" y="271577"/>
                </a:cubicBezTo>
                <a:cubicBezTo>
                  <a:pt x="3805276" y="277673"/>
                  <a:pt x="3821126" y="286360"/>
                  <a:pt x="3834232" y="297637"/>
                </a:cubicBezTo>
                <a:cubicBezTo>
                  <a:pt x="3847338" y="308915"/>
                  <a:pt x="3857549" y="323240"/>
                  <a:pt x="3864864" y="340614"/>
                </a:cubicBezTo>
                <a:cubicBezTo>
                  <a:pt x="3872179" y="357988"/>
                  <a:pt x="3875837" y="379171"/>
                  <a:pt x="3875837" y="404165"/>
                </a:cubicBezTo>
                <a:cubicBezTo>
                  <a:pt x="3875837" y="452323"/>
                  <a:pt x="3858311" y="490576"/>
                  <a:pt x="3823259" y="518922"/>
                </a:cubicBezTo>
                <a:cubicBezTo>
                  <a:pt x="3788207" y="547268"/>
                  <a:pt x="3739591" y="561442"/>
                  <a:pt x="3677412" y="561442"/>
                </a:cubicBezTo>
                <a:cubicBezTo>
                  <a:pt x="3634131" y="561442"/>
                  <a:pt x="3597555" y="556870"/>
                  <a:pt x="3567685" y="547726"/>
                </a:cubicBezTo>
                <a:cubicBezTo>
                  <a:pt x="3537814" y="538582"/>
                  <a:pt x="3512820" y="526085"/>
                  <a:pt x="3492704" y="510235"/>
                </a:cubicBezTo>
                <a:lnTo>
                  <a:pt x="3511906" y="468173"/>
                </a:lnTo>
                <a:cubicBezTo>
                  <a:pt x="3527756" y="484022"/>
                  <a:pt x="3549701" y="496519"/>
                  <a:pt x="3577743" y="505663"/>
                </a:cubicBezTo>
                <a:cubicBezTo>
                  <a:pt x="3605784" y="514807"/>
                  <a:pt x="3638398" y="519379"/>
                  <a:pt x="3675584" y="519379"/>
                </a:cubicBezTo>
                <a:cubicBezTo>
                  <a:pt x="3726790" y="519379"/>
                  <a:pt x="3765195" y="509626"/>
                  <a:pt x="3790798" y="490118"/>
                </a:cubicBezTo>
                <a:cubicBezTo>
                  <a:pt x="3816401" y="470611"/>
                  <a:pt x="3829203" y="441960"/>
                  <a:pt x="3829203" y="404165"/>
                </a:cubicBezTo>
                <a:cubicBezTo>
                  <a:pt x="3829203" y="373685"/>
                  <a:pt x="3821126" y="350215"/>
                  <a:pt x="3804971" y="333756"/>
                </a:cubicBezTo>
                <a:cubicBezTo>
                  <a:pt x="3788817" y="317297"/>
                  <a:pt x="3761842" y="307238"/>
                  <a:pt x="3724047" y="303581"/>
                </a:cubicBezTo>
                <a:lnTo>
                  <a:pt x="3650895" y="297180"/>
                </a:lnTo>
                <a:cubicBezTo>
                  <a:pt x="3600298" y="292913"/>
                  <a:pt x="3561741" y="278892"/>
                  <a:pt x="3535223" y="255118"/>
                </a:cubicBezTo>
                <a:cubicBezTo>
                  <a:pt x="3508706" y="231343"/>
                  <a:pt x="3495447" y="197510"/>
                  <a:pt x="3495447" y="153619"/>
                </a:cubicBezTo>
                <a:cubicBezTo>
                  <a:pt x="3495447" y="131064"/>
                  <a:pt x="3499714" y="110490"/>
                  <a:pt x="3508248" y="91897"/>
                </a:cubicBezTo>
                <a:cubicBezTo>
                  <a:pt x="3516783" y="73304"/>
                  <a:pt x="3528822" y="57302"/>
                  <a:pt x="3544367" y="43891"/>
                </a:cubicBezTo>
                <a:cubicBezTo>
                  <a:pt x="3559912" y="30480"/>
                  <a:pt x="3578962" y="19964"/>
                  <a:pt x="3601517" y="12344"/>
                </a:cubicBezTo>
                <a:cubicBezTo>
                  <a:pt x="3624072" y="4724"/>
                  <a:pt x="3649066" y="914"/>
                  <a:pt x="3676498" y="914"/>
                </a:cubicBezTo>
                <a:close/>
                <a:moveTo>
                  <a:pt x="1570178" y="914"/>
                </a:moveTo>
                <a:cubicBezTo>
                  <a:pt x="1600048" y="914"/>
                  <a:pt x="1624127" y="9144"/>
                  <a:pt x="1642415" y="25603"/>
                </a:cubicBezTo>
                <a:cubicBezTo>
                  <a:pt x="1660703" y="42062"/>
                  <a:pt x="1672895" y="64618"/>
                  <a:pt x="1678991" y="93269"/>
                </a:cubicBezTo>
                <a:lnTo>
                  <a:pt x="1772260" y="555955"/>
                </a:lnTo>
                <a:lnTo>
                  <a:pt x="1728369" y="555955"/>
                </a:lnTo>
                <a:lnTo>
                  <a:pt x="1695450" y="392278"/>
                </a:lnTo>
                <a:lnTo>
                  <a:pt x="1443990" y="392278"/>
                </a:lnTo>
                <a:lnTo>
                  <a:pt x="1411986" y="555955"/>
                </a:lnTo>
                <a:lnTo>
                  <a:pt x="1367181" y="555955"/>
                </a:lnTo>
                <a:lnTo>
                  <a:pt x="1460450" y="93269"/>
                </a:lnTo>
                <a:cubicBezTo>
                  <a:pt x="1466546" y="64618"/>
                  <a:pt x="1478738" y="42062"/>
                  <a:pt x="1497026" y="25603"/>
                </a:cubicBezTo>
                <a:cubicBezTo>
                  <a:pt x="1515314" y="9144"/>
                  <a:pt x="1539698" y="914"/>
                  <a:pt x="1570178" y="914"/>
                </a:cubicBezTo>
                <a:close/>
                <a:moveTo>
                  <a:pt x="2138020" y="0"/>
                </a:moveTo>
                <a:cubicBezTo>
                  <a:pt x="2155698" y="0"/>
                  <a:pt x="2169414" y="4115"/>
                  <a:pt x="2179168" y="12344"/>
                </a:cubicBezTo>
                <a:cubicBezTo>
                  <a:pt x="2188921" y="20574"/>
                  <a:pt x="2197151" y="32309"/>
                  <a:pt x="2203857" y="47549"/>
                </a:cubicBezTo>
                <a:lnTo>
                  <a:pt x="2415998" y="504749"/>
                </a:lnTo>
                <a:cubicBezTo>
                  <a:pt x="2419655" y="512674"/>
                  <a:pt x="2425142" y="516636"/>
                  <a:pt x="2432457" y="516636"/>
                </a:cubicBezTo>
                <a:cubicBezTo>
                  <a:pt x="2436114" y="516636"/>
                  <a:pt x="2439315" y="515569"/>
                  <a:pt x="2442058" y="513436"/>
                </a:cubicBezTo>
                <a:cubicBezTo>
                  <a:pt x="2444801" y="511302"/>
                  <a:pt x="2446173" y="507797"/>
                  <a:pt x="2446173" y="502920"/>
                </a:cubicBezTo>
                <a:lnTo>
                  <a:pt x="2446173" y="5486"/>
                </a:lnTo>
                <a:lnTo>
                  <a:pt x="2492807" y="5486"/>
                </a:lnTo>
                <a:lnTo>
                  <a:pt x="2492807" y="503834"/>
                </a:lnTo>
                <a:cubicBezTo>
                  <a:pt x="2492807" y="521513"/>
                  <a:pt x="2487778" y="535534"/>
                  <a:pt x="2477720" y="545897"/>
                </a:cubicBezTo>
                <a:cubicBezTo>
                  <a:pt x="2467661" y="556260"/>
                  <a:pt x="2453793" y="561442"/>
                  <a:pt x="2436114" y="561442"/>
                </a:cubicBezTo>
                <a:cubicBezTo>
                  <a:pt x="2418436" y="561442"/>
                  <a:pt x="2404720" y="557327"/>
                  <a:pt x="2394966" y="549097"/>
                </a:cubicBezTo>
                <a:cubicBezTo>
                  <a:pt x="2385213" y="540868"/>
                  <a:pt x="2376983" y="529133"/>
                  <a:pt x="2370278" y="513893"/>
                </a:cubicBezTo>
                <a:lnTo>
                  <a:pt x="2159051" y="56693"/>
                </a:lnTo>
                <a:cubicBezTo>
                  <a:pt x="2155394" y="48768"/>
                  <a:pt x="2149602" y="44806"/>
                  <a:pt x="2141678" y="44806"/>
                </a:cubicBezTo>
                <a:cubicBezTo>
                  <a:pt x="2132534" y="44806"/>
                  <a:pt x="2127962" y="49378"/>
                  <a:pt x="2127962" y="58522"/>
                </a:cubicBezTo>
                <a:lnTo>
                  <a:pt x="2127962" y="555955"/>
                </a:lnTo>
                <a:lnTo>
                  <a:pt x="2082242" y="555955"/>
                </a:lnTo>
                <a:lnTo>
                  <a:pt x="2082242" y="57607"/>
                </a:lnTo>
                <a:cubicBezTo>
                  <a:pt x="2082242" y="39929"/>
                  <a:pt x="2087271" y="25908"/>
                  <a:pt x="2097329" y="15545"/>
                </a:cubicBezTo>
                <a:cubicBezTo>
                  <a:pt x="2107388" y="5182"/>
                  <a:pt x="2120951" y="0"/>
                  <a:pt x="2138020" y="0"/>
                </a:cubicBezTo>
                <a:close/>
              </a:path>
            </a:pathLst>
          </a:custGeom>
          <a:solidFill>
            <a:srgbClr val="E9565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7200" spc="300" dirty="0">
              <a:solidFill>
                <a:srgbClr val="E95658"/>
              </a:solidFill>
              <a:latin typeface="Aeroportal" panose="020B0503040000000003" pitchFamily="34" charset="0"/>
              <a:ea typeface="造字工房力黑（非商用）常规体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7E28E44-C7B7-464F-A4F1-3C014A2D05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09956" y="2377347"/>
            <a:ext cx="614680" cy="12573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5356473" y="6031854"/>
            <a:ext cx="1479054" cy="273305"/>
          </a:xfrm>
          <a:custGeom>
            <a:avLst/>
            <a:gdLst/>
            <a:ahLst/>
            <a:cxnLst/>
            <a:rect l="l" t="t" r="r" b="b"/>
            <a:pathLst>
              <a:path w="2958108" h="546609">
                <a:moveTo>
                  <a:pt x="2764929" y="193179"/>
                </a:moveTo>
                <a:cubicBezTo>
                  <a:pt x="2753221" y="231230"/>
                  <a:pt x="2724683" y="264890"/>
                  <a:pt x="2679315" y="294159"/>
                </a:cubicBezTo>
                <a:cubicBezTo>
                  <a:pt x="2740781" y="300013"/>
                  <a:pt x="2790540" y="293427"/>
                  <a:pt x="2828590" y="274402"/>
                </a:cubicBezTo>
                <a:cubicBezTo>
                  <a:pt x="2819809" y="250987"/>
                  <a:pt x="2816150" y="223912"/>
                  <a:pt x="2817614" y="193179"/>
                </a:cubicBezTo>
                <a:close/>
                <a:moveTo>
                  <a:pt x="2611264" y="169032"/>
                </a:moveTo>
                <a:lnTo>
                  <a:pt x="2931765" y="169032"/>
                </a:lnTo>
                <a:lnTo>
                  <a:pt x="2931765" y="193179"/>
                </a:lnTo>
                <a:lnTo>
                  <a:pt x="2822004" y="193179"/>
                </a:lnTo>
                <a:cubicBezTo>
                  <a:pt x="2830785" y="238547"/>
                  <a:pt x="2861518" y="270744"/>
                  <a:pt x="2914203" y="289769"/>
                </a:cubicBezTo>
                <a:cubicBezTo>
                  <a:pt x="2905422" y="313184"/>
                  <a:pt x="2903227" y="332210"/>
                  <a:pt x="2907618" y="346844"/>
                </a:cubicBezTo>
                <a:lnTo>
                  <a:pt x="2905422" y="346844"/>
                </a:lnTo>
                <a:cubicBezTo>
                  <a:pt x="2877616" y="336600"/>
                  <a:pt x="2852737" y="314648"/>
                  <a:pt x="2830785" y="280988"/>
                </a:cubicBezTo>
                <a:cubicBezTo>
                  <a:pt x="2805906" y="304404"/>
                  <a:pt x="2782490" y="317575"/>
                  <a:pt x="2760538" y="320502"/>
                </a:cubicBezTo>
                <a:lnTo>
                  <a:pt x="2791271" y="320502"/>
                </a:lnTo>
                <a:lnTo>
                  <a:pt x="2791271" y="397334"/>
                </a:lnTo>
                <a:lnTo>
                  <a:pt x="2922984" y="397334"/>
                </a:lnTo>
                <a:lnTo>
                  <a:pt x="2922984" y="421482"/>
                </a:lnTo>
                <a:lnTo>
                  <a:pt x="2791271" y="421482"/>
                </a:lnTo>
                <a:lnTo>
                  <a:pt x="2791271" y="511486"/>
                </a:lnTo>
                <a:lnTo>
                  <a:pt x="2958108" y="511486"/>
                </a:lnTo>
                <a:lnTo>
                  <a:pt x="2958108" y="537828"/>
                </a:lnTo>
                <a:lnTo>
                  <a:pt x="2584921" y="537828"/>
                </a:lnTo>
                <a:lnTo>
                  <a:pt x="2584921" y="511486"/>
                </a:lnTo>
                <a:lnTo>
                  <a:pt x="2747367" y="511486"/>
                </a:lnTo>
                <a:lnTo>
                  <a:pt x="2747367" y="421482"/>
                </a:lnTo>
                <a:lnTo>
                  <a:pt x="2620045" y="421482"/>
                </a:lnTo>
                <a:lnTo>
                  <a:pt x="2620045" y="397334"/>
                </a:lnTo>
                <a:lnTo>
                  <a:pt x="2747367" y="397334"/>
                </a:lnTo>
                <a:lnTo>
                  <a:pt x="2747367" y="324892"/>
                </a:lnTo>
                <a:cubicBezTo>
                  <a:pt x="2707853" y="335137"/>
                  <a:pt x="2668339" y="340991"/>
                  <a:pt x="2628825" y="342454"/>
                </a:cubicBezTo>
                <a:cubicBezTo>
                  <a:pt x="2634679" y="324892"/>
                  <a:pt x="2633216" y="307331"/>
                  <a:pt x="2624435" y="289769"/>
                </a:cubicBezTo>
                <a:cubicBezTo>
                  <a:pt x="2641997" y="292696"/>
                  <a:pt x="2656632" y="294159"/>
                  <a:pt x="2668339" y="294159"/>
                </a:cubicBezTo>
                <a:cubicBezTo>
                  <a:pt x="2696145" y="273671"/>
                  <a:pt x="2712244" y="240011"/>
                  <a:pt x="2716634" y="193179"/>
                </a:cubicBezTo>
                <a:lnTo>
                  <a:pt x="2611264" y="193179"/>
                </a:lnTo>
                <a:close/>
                <a:moveTo>
                  <a:pt x="827707" y="96590"/>
                </a:moveTo>
                <a:lnTo>
                  <a:pt x="876002" y="96590"/>
                </a:lnTo>
                <a:cubicBezTo>
                  <a:pt x="874539" y="114152"/>
                  <a:pt x="873075" y="139762"/>
                  <a:pt x="871612" y="173422"/>
                </a:cubicBezTo>
                <a:cubicBezTo>
                  <a:pt x="868685" y="208546"/>
                  <a:pt x="867221" y="234157"/>
                  <a:pt x="867221" y="250255"/>
                </a:cubicBezTo>
                <a:lnTo>
                  <a:pt x="897954" y="250255"/>
                </a:lnTo>
                <a:lnTo>
                  <a:pt x="897954" y="471972"/>
                </a:lnTo>
                <a:cubicBezTo>
                  <a:pt x="895027" y="488070"/>
                  <a:pt x="905272" y="495387"/>
                  <a:pt x="928687" y="493924"/>
                </a:cubicBezTo>
                <a:lnTo>
                  <a:pt x="972592" y="493924"/>
                </a:lnTo>
                <a:cubicBezTo>
                  <a:pt x="994544" y="493924"/>
                  <a:pt x="1006252" y="487338"/>
                  <a:pt x="1007715" y="474167"/>
                </a:cubicBezTo>
                <a:lnTo>
                  <a:pt x="1025277" y="377577"/>
                </a:lnTo>
                <a:lnTo>
                  <a:pt x="1034058" y="377577"/>
                </a:lnTo>
                <a:lnTo>
                  <a:pt x="1029667" y="469777"/>
                </a:lnTo>
                <a:lnTo>
                  <a:pt x="1038448" y="469777"/>
                </a:lnTo>
                <a:lnTo>
                  <a:pt x="1038448" y="502705"/>
                </a:lnTo>
                <a:cubicBezTo>
                  <a:pt x="1039912" y="526120"/>
                  <a:pt x="1023813" y="537828"/>
                  <a:pt x="990153" y="537828"/>
                </a:cubicBezTo>
                <a:lnTo>
                  <a:pt x="904540" y="537828"/>
                </a:lnTo>
                <a:cubicBezTo>
                  <a:pt x="867953" y="539292"/>
                  <a:pt x="851123" y="522462"/>
                  <a:pt x="854050" y="487338"/>
                </a:cubicBezTo>
                <a:lnTo>
                  <a:pt x="854050" y="318307"/>
                </a:lnTo>
                <a:cubicBezTo>
                  <a:pt x="839415" y="392944"/>
                  <a:pt x="783071" y="467581"/>
                  <a:pt x="685018" y="542219"/>
                </a:cubicBezTo>
                <a:lnTo>
                  <a:pt x="663066" y="542219"/>
                </a:lnTo>
                <a:cubicBezTo>
                  <a:pt x="774291" y="457337"/>
                  <a:pt x="829171" y="352698"/>
                  <a:pt x="827707" y="228303"/>
                </a:cubicBezTo>
                <a:close/>
                <a:moveTo>
                  <a:pt x="324892" y="35124"/>
                </a:moveTo>
                <a:lnTo>
                  <a:pt x="368796" y="35124"/>
                </a:lnTo>
                <a:lnTo>
                  <a:pt x="368796" y="480753"/>
                </a:lnTo>
                <a:cubicBezTo>
                  <a:pt x="365869" y="508559"/>
                  <a:pt x="344649" y="529779"/>
                  <a:pt x="305135" y="544414"/>
                </a:cubicBezTo>
                <a:cubicBezTo>
                  <a:pt x="299281" y="537096"/>
                  <a:pt x="294159" y="534901"/>
                  <a:pt x="289768" y="537828"/>
                </a:cubicBezTo>
                <a:lnTo>
                  <a:pt x="261230" y="544414"/>
                </a:lnTo>
                <a:lnTo>
                  <a:pt x="259035" y="537828"/>
                </a:lnTo>
                <a:cubicBezTo>
                  <a:pt x="301476" y="523193"/>
                  <a:pt x="323428" y="502705"/>
                  <a:pt x="324892" y="476362"/>
                </a:cubicBezTo>
                <a:lnTo>
                  <a:pt x="324892" y="74638"/>
                </a:lnTo>
                <a:lnTo>
                  <a:pt x="263426" y="74638"/>
                </a:lnTo>
                <a:lnTo>
                  <a:pt x="263426" y="386358"/>
                </a:lnTo>
                <a:cubicBezTo>
                  <a:pt x="263426" y="428799"/>
                  <a:pt x="236351" y="474899"/>
                  <a:pt x="182203" y="524657"/>
                </a:cubicBezTo>
                <a:cubicBezTo>
                  <a:pt x="174885" y="531974"/>
                  <a:pt x="168300" y="539292"/>
                  <a:pt x="162446" y="546609"/>
                </a:cubicBezTo>
                <a:lnTo>
                  <a:pt x="147079" y="546609"/>
                </a:lnTo>
                <a:cubicBezTo>
                  <a:pt x="193911" y="499778"/>
                  <a:pt x="218058" y="449288"/>
                  <a:pt x="219521" y="395139"/>
                </a:cubicBezTo>
                <a:lnTo>
                  <a:pt x="219521" y="74638"/>
                </a:lnTo>
                <a:lnTo>
                  <a:pt x="166836" y="74638"/>
                </a:lnTo>
                <a:lnTo>
                  <a:pt x="166836" y="52686"/>
                </a:lnTo>
                <a:lnTo>
                  <a:pt x="324892" y="52686"/>
                </a:lnTo>
                <a:close/>
                <a:moveTo>
                  <a:pt x="1334170" y="21953"/>
                </a:moveTo>
                <a:lnTo>
                  <a:pt x="1659061" y="21953"/>
                </a:lnTo>
                <a:lnTo>
                  <a:pt x="1659061" y="48295"/>
                </a:lnTo>
                <a:lnTo>
                  <a:pt x="1518568" y="48295"/>
                </a:lnTo>
                <a:lnTo>
                  <a:pt x="1518568" y="480753"/>
                </a:lnTo>
                <a:lnTo>
                  <a:pt x="1681014" y="480753"/>
                </a:lnTo>
                <a:lnTo>
                  <a:pt x="1681014" y="507095"/>
                </a:lnTo>
                <a:lnTo>
                  <a:pt x="1303437" y="507095"/>
                </a:lnTo>
                <a:lnTo>
                  <a:pt x="1303437" y="480753"/>
                </a:lnTo>
                <a:lnTo>
                  <a:pt x="1470273" y="480753"/>
                </a:lnTo>
                <a:lnTo>
                  <a:pt x="1470273" y="48295"/>
                </a:lnTo>
                <a:lnTo>
                  <a:pt x="1334170" y="48295"/>
                </a:lnTo>
                <a:close/>
                <a:moveTo>
                  <a:pt x="720142" y="13172"/>
                </a:moveTo>
                <a:lnTo>
                  <a:pt x="766241" y="13172"/>
                </a:lnTo>
                <a:lnTo>
                  <a:pt x="766241" y="30733"/>
                </a:lnTo>
                <a:lnTo>
                  <a:pt x="946249" y="30733"/>
                </a:lnTo>
                <a:lnTo>
                  <a:pt x="946249" y="13172"/>
                </a:lnTo>
                <a:lnTo>
                  <a:pt x="992348" y="13172"/>
                </a:lnTo>
                <a:lnTo>
                  <a:pt x="992348" y="289769"/>
                </a:lnTo>
                <a:cubicBezTo>
                  <a:pt x="985031" y="340991"/>
                  <a:pt x="960884" y="371724"/>
                  <a:pt x="919906" y="381968"/>
                </a:cubicBezTo>
                <a:lnTo>
                  <a:pt x="911126" y="381968"/>
                </a:lnTo>
                <a:cubicBezTo>
                  <a:pt x="933078" y="367333"/>
                  <a:pt x="944786" y="348308"/>
                  <a:pt x="946249" y="324892"/>
                </a:cubicBezTo>
                <a:lnTo>
                  <a:pt x="946249" y="57076"/>
                </a:lnTo>
                <a:lnTo>
                  <a:pt x="766241" y="57076"/>
                </a:lnTo>
                <a:lnTo>
                  <a:pt x="766241" y="368797"/>
                </a:lnTo>
                <a:lnTo>
                  <a:pt x="720142" y="368797"/>
                </a:lnTo>
                <a:close/>
                <a:moveTo>
                  <a:pt x="70247" y="6586"/>
                </a:moveTo>
                <a:cubicBezTo>
                  <a:pt x="98053" y="22684"/>
                  <a:pt x="120005" y="39514"/>
                  <a:pt x="136103" y="57076"/>
                </a:cubicBezTo>
                <a:cubicBezTo>
                  <a:pt x="131713" y="68784"/>
                  <a:pt x="124395" y="84882"/>
                  <a:pt x="114151" y="105371"/>
                </a:cubicBezTo>
                <a:lnTo>
                  <a:pt x="151470" y="105371"/>
                </a:lnTo>
                <a:cubicBezTo>
                  <a:pt x="147079" y="136104"/>
                  <a:pt x="136103" y="171227"/>
                  <a:pt x="118541" y="210741"/>
                </a:cubicBezTo>
                <a:lnTo>
                  <a:pt x="118541" y="239279"/>
                </a:lnTo>
                <a:cubicBezTo>
                  <a:pt x="118541" y="240742"/>
                  <a:pt x="119273" y="242206"/>
                  <a:pt x="120737" y="243669"/>
                </a:cubicBezTo>
                <a:cubicBezTo>
                  <a:pt x="125127" y="249523"/>
                  <a:pt x="128786" y="253182"/>
                  <a:pt x="131713" y="254645"/>
                </a:cubicBezTo>
                <a:lnTo>
                  <a:pt x="184398" y="171227"/>
                </a:lnTo>
                <a:lnTo>
                  <a:pt x="201960" y="184398"/>
                </a:lnTo>
                <a:lnTo>
                  <a:pt x="140494" y="263426"/>
                </a:lnTo>
                <a:cubicBezTo>
                  <a:pt x="159519" y="283915"/>
                  <a:pt x="177081" y="301477"/>
                  <a:pt x="193179" y="316111"/>
                </a:cubicBezTo>
                <a:cubicBezTo>
                  <a:pt x="185861" y="339527"/>
                  <a:pt x="178544" y="355625"/>
                  <a:pt x="171227" y="364406"/>
                </a:cubicBezTo>
                <a:cubicBezTo>
                  <a:pt x="146348" y="327819"/>
                  <a:pt x="128786" y="292696"/>
                  <a:pt x="118541" y="259036"/>
                </a:cubicBezTo>
                <a:lnTo>
                  <a:pt x="118541" y="542219"/>
                </a:lnTo>
                <a:lnTo>
                  <a:pt x="74637" y="542219"/>
                </a:lnTo>
                <a:lnTo>
                  <a:pt x="74637" y="270012"/>
                </a:lnTo>
                <a:cubicBezTo>
                  <a:pt x="70247" y="278793"/>
                  <a:pt x="50490" y="302940"/>
                  <a:pt x="15366" y="342454"/>
                </a:cubicBezTo>
                <a:lnTo>
                  <a:pt x="0" y="342454"/>
                </a:lnTo>
                <a:cubicBezTo>
                  <a:pt x="52685" y="282451"/>
                  <a:pt x="84881" y="216595"/>
                  <a:pt x="96589" y="144885"/>
                </a:cubicBezTo>
                <a:lnTo>
                  <a:pt x="8781" y="144885"/>
                </a:lnTo>
                <a:lnTo>
                  <a:pt x="8781" y="122932"/>
                </a:lnTo>
                <a:lnTo>
                  <a:pt x="98785" y="122932"/>
                </a:lnTo>
                <a:lnTo>
                  <a:pt x="100980" y="105371"/>
                </a:lnTo>
                <a:lnTo>
                  <a:pt x="109761" y="105371"/>
                </a:lnTo>
                <a:cubicBezTo>
                  <a:pt x="89272" y="70247"/>
                  <a:pt x="75369" y="38051"/>
                  <a:pt x="68052" y="8781"/>
                </a:cubicBezTo>
                <a:close/>
                <a:moveTo>
                  <a:pt x="2749562" y="4391"/>
                </a:moveTo>
                <a:cubicBezTo>
                  <a:pt x="2781759" y="27807"/>
                  <a:pt x="2800052" y="41710"/>
                  <a:pt x="2804443" y="46100"/>
                </a:cubicBezTo>
                <a:cubicBezTo>
                  <a:pt x="2802979" y="50490"/>
                  <a:pt x="2797857" y="61466"/>
                  <a:pt x="2789076" y="79028"/>
                </a:cubicBezTo>
                <a:lnTo>
                  <a:pt x="2905422" y="79028"/>
                </a:lnTo>
                <a:lnTo>
                  <a:pt x="2905422" y="57076"/>
                </a:lnTo>
                <a:lnTo>
                  <a:pt x="2951522" y="57076"/>
                </a:lnTo>
                <a:lnTo>
                  <a:pt x="2951522" y="136104"/>
                </a:lnTo>
                <a:cubicBezTo>
                  <a:pt x="2944205" y="131713"/>
                  <a:pt x="2936887" y="130250"/>
                  <a:pt x="2929570" y="131713"/>
                </a:cubicBezTo>
                <a:cubicBezTo>
                  <a:pt x="2919325" y="137567"/>
                  <a:pt x="2912740" y="146348"/>
                  <a:pt x="2909813" y="158056"/>
                </a:cubicBezTo>
                <a:lnTo>
                  <a:pt x="2905422" y="158056"/>
                </a:lnTo>
                <a:lnTo>
                  <a:pt x="2905422" y="103176"/>
                </a:lnTo>
                <a:lnTo>
                  <a:pt x="2646387" y="103176"/>
                </a:lnTo>
                <a:lnTo>
                  <a:pt x="2646387" y="149275"/>
                </a:lnTo>
                <a:lnTo>
                  <a:pt x="2600288" y="149275"/>
                </a:lnTo>
                <a:lnTo>
                  <a:pt x="2600288" y="57076"/>
                </a:lnTo>
                <a:lnTo>
                  <a:pt x="2646387" y="57076"/>
                </a:lnTo>
                <a:lnTo>
                  <a:pt x="2646387" y="79028"/>
                </a:lnTo>
                <a:lnTo>
                  <a:pt x="2773710" y="79028"/>
                </a:lnTo>
                <a:cubicBezTo>
                  <a:pt x="2762002" y="61466"/>
                  <a:pt x="2753221" y="37319"/>
                  <a:pt x="2747367" y="6586"/>
                </a:cubicBezTo>
                <a:close/>
                <a:moveTo>
                  <a:pt x="2143571" y="0"/>
                </a:moveTo>
                <a:lnTo>
                  <a:pt x="2200647" y="0"/>
                </a:lnTo>
                <a:cubicBezTo>
                  <a:pt x="2194793" y="42441"/>
                  <a:pt x="2183085" y="79028"/>
                  <a:pt x="2165523" y="109761"/>
                </a:cubicBezTo>
                <a:lnTo>
                  <a:pt x="2310408" y="109761"/>
                </a:lnTo>
                <a:lnTo>
                  <a:pt x="2310408" y="131713"/>
                </a:lnTo>
                <a:lnTo>
                  <a:pt x="2200647" y="131713"/>
                </a:lnTo>
                <a:lnTo>
                  <a:pt x="2200647" y="241474"/>
                </a:lnTo>
                <a:lnTo>
                  <a:pt x="2297236" y="241474"/>
                </a:lnTo>
                <a:lnTo>
                  <a:pt x="2297236" y="263426"/>
                </a:lnTo>
                <a:lnTo>
                  <a:pt x="2200647" y="263426"/>
                </a:lnTo>
                <a:lnTo>
                  <a:pt x="2200647" y="381968"/>
                </a:lnTo>
                <a:lnTo>
                  <a:pt x="2306017" y="381968"/>
                </a:lnTo>
                <a:lnTo>
                  <a:pt x="2306017" y="403920"/>
                </a:lnTo>
                <a:lnTo>
                  <a:pt x="2200647" y="403920"/>
                </a:lnTo>
                <a:lnTo>
                  <a:pt x="2200647" y="546609"/>
                </a:lnTo>
                <a:lnTo>
                  <a:pt x="2156743" y="546609"/>
                </a:lnTo>
                <a:lnTo>
                  <a:pt x="2156743" y="131713"/>
                </a:lnTo>
                <a:cubicBezTo>
                  <a:pt x="2140644" y="166837"/>
                  <a:pt x="2110643" y="203424"/>
                  <a:pt x="2066739" y="241474"/>
                </a:cubicBezTo>
                <a:lnTo>
                  <a:pt x="2046982" y="241474"/>
                </a:lnTo>
                <a:lnTo>
                  <a:pt x="2046982" y="542219"/>
                </a:lnTo>
                <a:lnTo>
                  <a:pt x="2003078" y="542219"/>
                </a:lnTo>
                <a:lnTo>
                  <a:pt x="2003078" y="186594"/>
                </a:lnTo>
                <a:cubicBezTo>
                  <a:pt x="1982589" y="221717"/>
                  <a:pt x="1962100" y="248791"/>
                  <a:pt x="1941611" y="267817"/>
                </a:cubicBezTo>
                <a:lnTo>
                  <a:pt x="1928440" y="267817"/>
                </a:lnTo>
                <a:cubicBezTo>
                  <a:pt x="1982589" y="196106"/>
                  <a:pt x="2010395" y="109761"/>
                  <a:pt x="2011858" y="8781"/>
                </a:cubicBezTo>
                <a:lnTo>
                  <a:pt x="2068934" y="8781"/>
                </a:lnTo>
                <a:cubicBezTo>
                  <a:pt x="2064544" y="55613"/>
                  <a:pt x="2051372" y="100980"/>
                  <a:pt x="2029420" y="144885"/>
                </a:cubicBezTo>
                <a:lnTo>
                  <a:pt x="2046982" y="144885"/>
                </a:lnTo>
                <a:lnTo>
                  <a:pt x="2046982" y="237084"/>
                </a:lnTo>
                <a:cubicBezTo>
                  <a:pt x="2102594" y="188789"/>
                  <a:pt x="2134790" y="109761"/>
                  <a:pt x="21435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106000" y="3836431"/>
            <a:ext cx="1980000" cy="307777"/>
          </a:xfrm>
          <a:prstGeom prst="rect">
            <a:avLst/>
          </a:prstGeom>
          <a:solidFill>
            <a:srgbClr val="E95658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工作室</a:t>
            </a:r>
            <a:endParaRPr lang="zh-CN" altLang="en-US" sz="20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407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28de0a8374673b07def189336b798239876630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3224</TotalTime>
  <Words>446</Words>
  <Application>Microsoft Office PowerPoint</Application>
  <PresentationFormat>自定义</PresentationFormat>
  <Paragraphs>79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43" baseType="lpstr">
      <vt:lpstr>Arial</vt:lpstr>
      <vt:lpstr>宋体</vt:lpstr>
      <vt:lpstr>等线</vt:lpstr>
      <vt:lpstr>Bernard MT Condensed</vt:lpstr>
      <vt:lpstr>造字工房静黑（非商用）细体</vt:lpstr>
      <vt:lpstr>8Pin Matrix</vt:lpstr>
      <vt:lpstr>方正姚体</vt:lpstr>
      <vt:lpstr>Century Gothic</vt:lpstr>
      <vt:lpstr>晴圆</vt:lpstr>
      <vt:lpstr>Haettenschweiler</vt:lpstr>
      <vt:lpstr>造字工房朗宋（非商用）常规体</vt:lpstr>
      <vt:lpstr>Calibri</vt:lpstr>
      <vt:lpstr>Aparajita</vt:lpstr>
      <vt:lpstr>造字工房典黑（非商用）特细体</vt:lpstr>
      <vt:lpstr>Arial Narrow</vt:lpstr>
      <vt:lpstr>FrankRuehl</vt:lpstr>
      <vt:lpstr>造字工房朗倩（非商用）细体</vt:lpstr>
      <vt:lpstr>Arial Unicode MS</vt:lpstr>
      <vt:lpstr>Times New Roman</vt:lpstr>
      <vt:lpstr>Bauhaus 93</vt:lpstr>
      <vt:lpstr>Aeroportal</vt:lpstr>
      <vt:lpstr>造字工房力黑（非商用）常规体</vt:lpstr>
      <vt:lpstr>等线 Light</vt:lpstr>
      <vt:lpstr>Office 主题​​</vt:lpstr>
      <vt:lpstr>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292</cp:revision>
  <dcterms:created xsi:type="dcterms:W3CDTF">2017-04-26T09:43:56Z</dcterms:created>
  <dcterms:modified xsi:type="dcterms:W3CDTF">2020-08-17T07:22:41Z</dcterms:modified>
</cp:coreProperties>
</file>