
<file path=[Content_Types].xml><?xml version="1.0" encoding="utf-8"?>
<Types xmlns="http://schemas.openxmlformats.org/package/2006/content-types">
  <Default Extension="jpeg" ContentType="image/jpeg"/>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282" r:id="rId3"/>
    <p:sldId id="283" r:id="rId4"/>
    <p:sldId id="284" r:id="rId5"/>
    <p:sldId id="285" r:id="rId6"/>
    <p:sldId id="286" r:id="rId7"/>
    <p:sldId id="313" r:id="rId8"/>
    <p:sldId id="314" r:id="rId9"/>
    <p:sldId id="316" r:id="rId10"/>
    <p:sldId id="317" r:id="rId11"/>
    <p:sldId id="333" r:id="rId12"/>
    <p:sldId id="319" r:id="rId13"/>
    <p:sldId id="334" r:id="rId15"/>
    <p:sldId id="335" r:id="rId16"/>
    <p:sldId id="336" r:id="rId17"/>
    <p:sldId id="337" r:id="rId18"/>
    <p:sldId id="325" r:id="rId19"/>
    <p:sldId id="324" r:id="rId20"/>
    <p:sldId id="327" r:id="rId21"/>
    <p:sldId id="338" r:id="rId22"/>
    <p:sldId id="339" r:id="rId23"/>
    <p:sldId id="340" r:id="rId24"/>
    <p:sldId id="342" r:id="rId25"/>
    <p:sldId id="343" r:id="rId26"/>
    <p:sldId id="344" r:id="rId27"/>
    <p:sldId id="349" r:id="rId28"/>
    <p:sldId id="350" r:id="rId29"/>
    <p:sldId id="351" r:id="rId30"/>
    <p:sldId id="346" r:id="rId31"/>
    <p:sldId id="347" r:id="rId32"/>
    <p:sldId id="348" r:id="rId33"/>
    <p:sldId id="297" r:id="rId34"/>
    <p:sldId id="300" r:id="rId35"/>
    <p:sldId id="299" r:id="rId36"/>
    <p:sldId id="267" r:id="rId37"/>
    <p:sldId id="270" r:id="rId38"/>
    <p:sldId id="305" r:id="rId39"/>
    <p:sldId id="306" r:id="rId40"/>
    <p:sldId id="271" r:id="rId41"/>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611"/>
    <a:srgbClr val="2D8DC6"/>
    <a:srgbClr val="3C424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029" autoAdjust="0"/>
    <p:restoredTop sz="94660"/>
  </p:normalViewPr>
  <p:slideViewPr>
    <p:cSldViewPr snapToGrid="0">
      <p:cViewPr varScale="1">
        <p:scale>
          <a:sx n="70" d="100"/>
          <a:sy n="70" d="100"/>
        </p:scale>
        <p:origin x="900" y="66"/>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notesMaster" Target="notesMasters/notesMaster1.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B96E40-3924-45BF-A86D-CB4BFF46E8E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F7BB55F-A815-4141-A363-BEE3BA44A666}"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7BB55F-A815-4141-A363-BEE3BA44A666}"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7BB55F-A815-4141-A363-BEE3BA44A666}"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7BB55F-A815-4141-A363-BEE3BA44A666}"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F7BB55F-A815-4141-A363-BEE3BA44A666}"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E430DDA3-4E14-4A6B-8CD9-2C4CFF0FB2B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D9346D2-5FA4-420E-8658-835656DC88B8}"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430DDA3-4E14-4A6B-8CD9-2C4CFF0FB2B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D9346D2-5FA4-420E-8658-835656DC88B8}"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E430DDA3-4E14-4A6B-8CD9-2C4CFF0FB2B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D9346D2-5FA4-420E-8658-835656DC88B8}"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430DDA3-4E14-4A6B-8CD9-2C4CFF0FB2B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D9346D2-5FA4-420E-8658-835656DC88B8}"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430DDA3-4E14-4A6B-8CD9-2C4CFF0FB2B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D9346D2-5FA4-420E-8658-835656DC88B8}"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430DDA3-4E14-4A6B-8CD9-2C4CFF0FB2B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D9346D2-5FA4-420E-8658-835656DC88B8}"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bg>
      <p:bgPr>
        <a:solidFill>
          <a:srgbClr val="3C424F"/>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E430DDA3-4E14-4A6B-8CD9-2C4CFF0FB2B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D9346D2-5FA4-420E-8658-835656DC88B8}"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E430DDA3-4E14-4A6B-8CD9-2C4CFF0FB2B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D9346D2-5FA4-420E-8658-835656DC88B8}"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430DDA3-4E14-4A6B-8CD9-2C4CFF0FB2B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D9346D2-5FA4-420E-8658-835656DC88B8}"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430DDA3-4E14-4A6B-8CD9-2C4CFF0FB2B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D9346D2-5FA4-420E-8658-835656DC88B8}"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30DDA3-4E14-4A6B-8CD9-2C4CFF0FB2B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9346D2-5FA4-420E-8658-835656DC88B8}"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jpeg"/></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9.jpeg"/></Relationships>
</file>

<file path=ppt/slides/_rels/slide7.xml.rels><?xml version="1.0" encoding="UTF-8" standalone="yes"?>
<Relationships xmlns="http://schemas.openxmlformats.org/package/2006/relationships"><Relationship Id="rId9" Type="http://schemas.openxmlformats.org/officeDocument/2006/relationships/image" Target="../media/image18.png"/><Relationship Id="rId8" Type="http://schemas.openxmlformats.org/officeDocument/2006/relationships/image" Target="../media/image17.png"/><Relationship Id="rId7" Type="http://schemas.openxmlformats.org/officeDocument/2006/relationships/image" Target="../media/image16.png"/><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png"/><Relationship Id="rId15" Type="http://schemas.openxmlformats.org/officeDocument/2006/relationships/slideLayout" Target="../slideLayouts/slideLayout7.xml"/><Relationship Id="rId14" Type="http://schemas.openxmlformats.org/officeDocument/2006/relationships/image" Target="../media/image23.png"/><Relationship Id="rId13" Type="http://schemas.openxmlformats.org/officeDocument/2006/relationships/image" Target="../media/image22.png"/><Relationship Id="rId12" Type="http://schemas.openxmlformats.org/officeDocument/2006/relationships/image" Target="../media/image21.png"/><Relationship Id="rId11" Type="http://schemas.openxmlformats.org/officeDocument/2006/relationships/image" Target="../media/image20.png"/><Relationship Id="rId10" Type="http://schemas.openxmlformats.org/officeDocument/2006/relationships/image" Target="../media/image19.png"/><Relationship Id="rId1"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4.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5.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6.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7.xml"/><Relationship Id="rId3" Type="http://schemas.openxmlformats.org/officeDocument/2006/relationships/image" Target="../media/image29.png"/><Relationship Id="rId2" Type="http://schemas.openxmlformats.org/officeDocument/2006/relationships/image" Target="../media/image28.jpeg"/><Relationship Id="rId1" Type="http://schemas.openxmlformats.org/officeDocument/2006/relationships/image" Target="../media/image27.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34.png"/><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36.jpe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image" Target="../media/image31.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44.jpeg"/><Relationship Id="rId7" Type="http://schemas.openxmlformats.org/officeDocument/2006/relationships/image" Target="../media/image43.jpeg"/><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image" Target="../media/image37.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46.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image" Target="../media/image47.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0.png"/></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52.jpeg"/><Relationship Id="rId1" Type="http://schemas.openxmlformats.org/officeDocument/2006/relationships/image" Target="../media/image51.png"/></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3.png"/></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4.png"/></Relationships>
</file>

<file path=ppt/slides/_rels/slide3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5.png"/></Relationships>
</file>

<file path=ppt/slides/_rels/slide36.xml.rels><?xml version="1.0" encoding="UTF-8" standalone="yes"?>
<Relationships xmlns="http://schemas.openxmlformats.org/package/2006/relationships"><Relationship Id="rId4" Type="http://schemas.openxmlformats.org/officeDocument/2006/relationships/slideLayout" Target="../slideLayouts/slideLayout7.xml"/><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image" Target="../media/image56.jpe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59.jpeg"/></Relationships>
</file>

<file path=ppt/slides/_rels/slide38.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67.jpeg"/><Relationship Id="rId7" Type="http://schemas.openxmlformats.org/officeDocument/2006/relationships/image" Target="../media/image66.jpeg"/><Relationship Id="rId6" Type="http://schemas.openxmlformats.org/officeDocument/2006/relationships/image" Target="../media/image65.jpeg"/><Relationship Id="rId5" Type="http://schemas.openxmlformats.org/officeDocument/2006/relationships/image" Target="../media/image64.jpeg"/><Relationship Id="rId4" Type="http://schemas.openxmlformats.org/officeDocument/2006/relationships/image" Target="../media/image63.jpeg"/><Relationship Id="rId3" Type="http://schemas.openxmlformats.org/officeDocument/2006/relationships/image" Target="../media/image62.jpeg"/><Relationship Id="rId2" Type="http://schemas.openxmlformats.org/officeDocument/2006/relationships/image" Target="../media/image61.jpeg"/><Relationship Id="rId1" Type="http://schemas.openxmlformats.org/officeDocument/2006/relationships/image" Target="../media/image60.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C424F"/>
        </a:solidFill>
        <a:effectLst/>
      </p:bgPr>
    </p:bg>
    <p:spTree>
      <p:nvGrpSpPr>
        <p:cNvPr id="1" name=""/>
        <p:cNvGrpSpPr/>
        <p:nvPr/>
      </p:nvGrpSpPr>
      <p:grpSpPr>
        <a:xfrm>
          <a:off x="0" y="0"/>
          <a:ext cx="0" cy="0"/>
          <a:chOff x="0" y="0"/>
          <a:chExt cx="0" cy="0"/>
        </a:xfrm>
      </p:grpSpPr>
      <p:grpSp>
        <p:nvGrpSpPr>
          <p:cNvPr id="9" name="组合 8"/>
          <p:cNvGrpSpPr/>
          <p:nvPr/>
        </p:nvGrpSpPr>
        <p:grpSpPr>
          <a:xfrm>
            <a:off x="-1" y="1476499"/>
            <a:ext cx="12204001" cy="5022683"/>
            <a:chOff x="-1" y="1476499"/>
            <a:chExt cx="12204001" cy="5022683"/>
          </a:xfrm>
        </p:grpSpPr>
        <p:sp>
          <p:nvSpPr>
            <p:cNvPr id="4" name="矩形 3"/>
            <p:cNvSpPr/>
            <p:nvPr/>
          </p:nvSpPr>
          <p:spPr>
            <a:xfrm>
              <a:off x="0" y="1476499"/>
              <a:ext cx="12204000" cy="36000"/>
            </a:xfrm>
            <a:prstGeom prst="rect">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5037262"/>
              <a:ext cx="12204000" cy="36000"/>
            </a:xfrm>
            <a:prstGeom prst="rect">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t="15011" b="41555"/>
            <a:stretch>
              <a:fillRect/>
            </a:stretch>
          </p:blipFill>
          <p:spPr>
            <a:xfrm>
              <a:off x="-1" y="1509486"/>
              <a:ext cx="12192569" cy="3526971"/>
            </a:xfrm>
            <a:prstGeom prst="rect">
              <a:avLst/>
            </a:prstGeom>
          </p:spPr>
        </p:pic>
        <p:grpSp>
          <p:nvGrpSpPr>
            <p:cNvPr id="8" name="组合 7"/>
            <p:cNvGrpSpPr/>
            <p:nvPr/>
          </p:nvGrpSpPr>
          <p:grpSpPr>
            <a:xfrm>
              <a:off x="4326342" y="6136816"/>
              <a:ext cx="354842" cy="362366"/>
              <a:chOff x="3098042" y="5691116"/>
              <a:chExt cx="777922" cy="794418"/>
            </a:xfrm>
          </p:grpSpPr>
          <p:sp>
            <p:nvSpPr>
              <p:cNvPr id="3" name="矩形 2"/>
              <p:cNvSpPr/>
              <p:nvPr/>
            </p:nvSpPr>
            <p:spPr>
              <a:xfrm>
                <a:off x="3098042" y="5691116"/>
                <a:ext cx="341194" cy="341194"/>
              </a:xfrm>
              <a:prstGeom prst="rect">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534770" y="5691116"/>
                <a:ext cx="341194" cy="341194"/>
              </a:xfrm>
              <a:prstGeom prst="rect">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3098042" y="6144340"/>
                <a:ext cx="341194" cy="341194"/>
              </a:xfrm>
              <a:prstGeom prst="rect">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3534770" y="6144340"/>
                <a:ext cx="341194" cy="341194"/>
              </a:xfrm>
              <a:prstGeom prst="rect">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0" y="0"/>
            <a:ext cx="12204000" cy="6858000"/>
            <a:chOff x="0" y="0"/>
            <a:chExt cx="12204000" cy="6858000"/>
          </a:xfrm>
        </p:grpSpPr>
        <p:pic>
          <p:nvPicPr>
            <p:cNvPr id="3074" name="Picture 2" descr="http://image3.cnpp.cn/upload/images/20141030/17251486274_800x600.jpg"/>
            <p:cNvPicPr>
              <a:picLocks noChangeAspect="1" noChangeArrowheads="1"/>
            </p:cNvPicPr>
            <p:nvPr/>
          </p:nvPicPr>
          <p:blipFill rotWithShape="1">
            <a:blip r:embed="rId1">
              <a:extLst>
                <a:ext uri="{28A0092B-C50C-407E-A947-70E740481C1C}">
                  <a14:useLocalDpi xmlns:a14="http://schemas.microsoft.com/office/drawing/2010/main" val="0"/>
                </a:ext>
              </a:extLst>
            </a:blip>
            <a:srcRect t="23276" b="33131"/>
            <a:stretch>
              <a:fillRect/>
            </a:stretch>
          </p:blipFill>
          <p:spPr bwMode="auto">
            <a:xfrm>
              <a:off x="0" y="0"/>
              <a:ext cx="12192000" cy="3367314"/>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2"/>
            <p:cNvGrpSpPr/>
            <p:nvPr/>
          </p:nvGrpSpPr>
          <p:grpSpPr>
            <a:xfrm>
              <a:off x="4153802" y="3869951"/>
              <a:ext cx="3884397" cy="1895503"/>
              <a:chOff x="4153802" y="3739323"/>
              <a:chExt cx="3884397" cy="1895503"/>
            </a:xfrm>
          </p:grpSpPr>
          <p:sp>
            <p:nvSpPr>
              <p:cNvPr id="2" name="矩形 1"/>
              <p:cNvSpPr/>
              <p:nvPr/>
            </p:nvSpPr>
            <p:spPr>
              <a:xfrm>
                <a:off x="4310743" y="4903652"/>
                <a:ext cx="3564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4153802" y="3739323"/>
                <a:ext cx="3884397" cy="1200329"/>
              </a:xfrm>
              <a:prstGeom prst="rect">
                <a:avLst/>
              </a:prstGeom>
              <a:noFill/>
            </p:spPr>
            <p:txBody>
              <a:bodyPr wrap="none" rtlCol="0">
                <a:spAutoFit/>
              </a:bodyPr>
              <a:lstStyle/>
              <a:p>
                <a:r>
                  <a:rPr lang="zh-CN" altLang="en-US" sz="7200" b="1" dirty="0" smtClean="0">
                    <a:solidFill>
                      <a:schemeClr val="bg1"/>
                    </a:solidFill>
                    <a:latin typeface="站酷高端黑" panose="02010600030101010101" pitchFamily="2" charset="-122"/>
                    <a:ea typeface="站酷高端黑" panose="02010600030101010101" pitchFamily="2" charset="-122"/>
                  </a:rPr>
                  <a:t>这是什么</a:t>
                </a:r>
                <a:endParaRPr lang="zh-CN" altLang="en-US" sz="7200" b="1" dirty="0">
                  <a:solidFill>
                    <a:schemeClr val="bg1"/>
                  </a:solidFill>
                  <a:latin typeface="站酷高端黑" panose="02010600030101010101" pitchFamily="2" charset="-122"/>
                  <a:ea typeface="站酷高端黑" panose="02010600030101010101" pitchFamily="2" charset="-122"/>
                </a:endParaRPr>
              </a:p>
            </p:txBody>
          </p:sp>
          <p:sp>
            <p:nvSpPr>
              <p:cNvPr id="5" name="文本框 4"/>
              <p:cNvSpPr txBox="1"/>
              <p:nvPr/>
            </p:nvSpPr>
            <p:spPr>
              <a:xfrm>
                <a:off x="4160214" y="4988495"/>
                <a:ext cx="3877985" cy="646331"/>
              </a:xfrm>
              <a:prstGeom prst="rect">
                <a:avLst/>
              </a:prstGeom>
              <a:noFill/>
            </p:spPr>
            <p:txBody>
              <a:bodyPr wrap="none" rtlCol="0">
                <a:spAutoFit/>
              </a:bodyPr>
              <a:lstStyle/>
              <a:p>
                <a:r>
                  <a:rPr lang="zh-CN" altLang="en-US" sz="3600" dirty="0" smtClean="0">
                    <a:solidFill>
                      <a:schemeClr val="bg1"/>
                    </a:solidFill>
                    <a:latin typeface="站酷高端黑" panose="02010600030101010101" pitchFamily="2" charset="-122"/>
                    <a:ea typeface="站酷高端黑" panose="02010600030101010101" pitchFamily="2" charset="-122"/>
                  </a:rPr>
                  <a:t>你都想到了什么？</a:t>
                </a:r>
                <a:endParaRPr lang="zh-CN" altLang="en-US" sz="3600" dirty="0">
                  <a:solidFill>
                    <a:schemeClr val="bg1"/>
                  </a:solidFill>
                  <a:latin typeface="站酷高端黑" panose="02010600030101010101" pitchFamily="2" charset="-122"/>
                  <a:ea typeface="站酷高端黑" panose="02010600030101010101" pitchFamily="2" charset="-122"/>
                </a:endParaRPr>
              </a:p>
            </p:txBody>
          </p:sp>
        </p:grpSp>
        <p:sp>
          <p:nvSpPr>
            <p:cNvPr id="7" name="矩形 6"/>
            <p:cNvSpPr/>
            <p:nvPr/>
          </p:nvSpPr>
          <p:spPr>
            <a:xfrm>
              <a:off x="0" y="3370437"/>
              <a:ext cx="12204000" cy="36000"/>
            </a:xfrm>
            <a:prstGeom prst="rect">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6822000"/>
              <a:ext cx="12204000" cy="36000"/>
            </a:xfrm>
            <a:prstGeom prst="rect">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0" y="-1"/>
            <a:ext cx="12204000" cy="6858001"/>
            <a:chOff x="0" y="-1"/>
            <a:chExt cx="12204000" cy="6858001"/>
          </a:xfrm>
        </p:grpSpPr>
        <p:pic>
          <p:nvPicPr>
            <p:cNvPr id="7" name="图片 6"/>
            <p:cNvPicPr>
              <a:picLocks noChangeAspect="1"/>
            </p:cNvPicPr>
            <p:nvPr/>
          </p:nvPicPr>
          <p:blipFill rotWithShape="1">
            <a:blip r:embed="rId1"/>
            <a:srcRect r="45823"/>
            <a:stretch>
              <a:fillRect/>
            </a:stretch>
          </p:blipFill>
          <p:spPr>
            <a:xfrm>
              <a:off x="0" y="-1"/>
              <a:ext cx="4066810" cy="4929447"/>
            </a:xfrm>
            <a:prstGeom prst="rect">
              <a:avLst/>
            </a:prstGeom>
          </p:spPr>
        </p:pic>
        <p:sp>
          <p:nvSpPr>
            <p:cNvPr id="2" name="矩形 1"/>
            <p:cNvSpPr/>
            <p:nvPr/>
          </p:nvSpPr>
          <p:spPr>
            <a:xfrm>
              <a:off x="0" y="6822000"/>
              <a:ext cx="12204000" cy="36000"/>
            </a:xfrm>
            <a:prstGeom prst="rect">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618673" y="5903899"/>
              <a:ext cx="2954655" cy="646331"/>
            </a:xfrm>
            <a:prstGeom prst="rect">
              <a:avLst/>
            </a:prstGeom>
            <a:noFill/>
          </p:spPr>
          <p:txBody>
            <a:bodyPr wrap="non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输入该页主题</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5" name="文本框 4"/>
            <p:cNvSpPr txBox="1"/>
            <p:nvPr/>
          </p:nvSpPr>
          <p:spPr>
            <a:xfrm>
              <a:off x="1479407" y="4985798"/>
              <a:ext cx="1107996" cy="646331"/>
            </a:xfrm>
            <a:prstGeom prst="rect">
              <a:avLst/>
            </a:prstGeom>
            <a:noFill/>
          </p:spPr>
          <p:txBody>
            <a:bodyPr wrap="none" rtlCol="0">
              <a:spAutoFit/>
            </a:bodyPr>
            <a:lstStyle/>
            <a:p>
              <a:r>
                <a:rPr lang="zh-CN" altLang="en-US" sz="3600" dirty="0" smtClean="0">
                  <a:solidFill>
                    <a:schemeClr val="bg1"/>
                  </a:solidFill>
                  <a:latin typeface="站酷高端黑" panose="02010600030101010101" pitchFamily="2" charset="-122"/>
                  <a:ea typeface="站酷高端黑" panose="02010600030101010101" pitchFamily="2" charset="-122"/>
                </a:rPr>
                <a:t>标题</a:t>
              </a:r>
              <a:endParaRPr lang="zh-CN" altLang="en-US" sz="3600" dirty="0">
                <a:solidFill>
                  <a:schemeClr val="bg1"/>
                </a:solidFill>
                <a:latin typeface="站酷高端黑" panose="02010600030101010101" pitchFamily="2" charset="-122"/>
                <a:ea typeface="站酷高端黑" panose="02010600030101010101" pitchFamily="2" charset="-122"/>
              </a:endParaRPr>
            </a:p>
          </p:txBody>
        </p:sp>
        <p:sp>
          <p:nvSpPr>
            <p:cNvPr id="8" name="文本框 7"/>
            <p:cNvSpPr txBox="1"/>
            <p:nvPr/>
          </p:nvSpPr>
          <p:spPr>
            <a:xfrm>
              <a:off x="5542001" y="4985798"/>
              <a:ext cx="1107996" cy="646331"/>
            </a:xfrm>
            <a:prstGeom prst="rect">
              <a:avLst/>
            </a:prstGeom>
            <a:noFill/>
          </p:spPr>
          <p:txBody>
            <a:bodyPr wrap="none" rtlCol="0">
              <a:spAutoFit/>
            </a:bodyPr>
            <a:lstStyle/>
            <a:p>
              <a:r>
                <a:rPr lang="zh-CN" altLang="en-US" sz="3600" dirty="0" smtClean="0">
                  <a:solidFill>
                    <a:schemeClr val="bg1"/>
                  </a:solidFill>
                  <a:latin typeface="站酷高端黑" panose="02010600030101010101" pitchFamily="2" charset="-122"/>
                  <a:ea typeface="站酷高端黑" panose="02010600030101010101" pitchFamily="2" charset="-122"/>
                </a:rPr>
                <a:t>标题</a:t>
              </a:r>
              <a:endParaRPr lang="zh-CN" altLang="en-US" sz="3600" dirty="0">
                <a:solidFill>
                  <a:schemeClr val="bg1"/>
                </a:solidFill>
                <a:latin typeface="站酷高端黑" panose="02010600030101010101" pitchFamily="2" charset="-122"/>
                <a:ea typeface="站酷高端黑" panose="02010600030101010101" pitchFamily="2" charset="-122"/>
              </a:endParaRPr>
            </a:p>
          </p:txBody>
        </p:sp>
        <p:sp>
          <p:nvSpPr>
            <p:cNvPr id="10" name="文本框 9"/>
            <p:cNvSpPr txBox="1"/>
            <p:nvPr/>
          </p:nvSpPr>
          <p:spPr>
            <a:xfrm>
              <a:off x="9615704" y="4985798"/>
              <a:ext cx="1107996" cy="646331"/>
            </a:xfrm>
            <a:prstGeom prst="rect">
              <a:avLst/>
            </a:prstGeom>
            <a:noFill/>
          </p:spPr>
          <p:txBody>
            <a:bodyPr wrap="none" rtlCol="0">
              <a:spAutoFit/>
            </a:bodyPr>
            <a:lstStyle/>
            <a:p>
              <a:r>
                <a:rPr lang="zh-CN" altLang="en-US" sz="3600" dirty="0" smtClean="0">
                  <a:solidFill>
                    <a:schemeClr val="bg1"/>
                  </a:solidFill>
                  <a:latin typeface="站酷高端黑" panose="02010600030101010101" pitchFamily="2" charset="-122"/>
                  <a:ea typeface="站酷高端黑" panose="02010600030101010101" pitchFamily="2" charset="-122"/>
                </a:rPr>
                <a:t>标题</a:t>
              </a:r>
              <a:endParaRPr lang="zh-CN" altLang="en-US" sz="3600" dirty="0">
                <a:solidFill>
                  <a:schemeClr val="bg1"/>
                </a:solidFill>
                <a:latin typeface="站酷高端黑" panose="02010600030101010101" pitchFamily="2" charset="-122"/>
                <a:ea typeface="站酷高端黑" panose="02010600030101010101" pitchFamily="2" charset="-122"/>
              </a:endParaRPr>
            </a:p>
          </p:txBody>
        </p:sp>
        <p:sp>
          <p:nvSpPr>
            <p:cNvPr id="21" name="矩形 20"/>
            <p:cNvSpPr/>
            <p:nvPr/>
          </p:nvSpPr>
          <p:spPr>
            <a:xfrm>
              <a:off x="0" y="4929447"/>
              <a:ext cx="12204000" cy="36000"/>
            </a:xfrm>
            <a:prstGeom prst="rect">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p:cNvPicPr>
              <a:picLocks noChangeAspect="1"/>
            </p:cNvPicPr>
            <p:nvPr/>
          </p:nvPicPr>
          <p:blipFill rotWithShape="1">
            <a:blip r:embed="rId2"/>
            <a:srcRect l="8269" r="36484"/>
            <a:stretch>
              <a:fillRect/>
            </a:stretch>
          </p:blipFill>
          <p:spPr>
            <a:xfrm>
              <a:off x="4066809" y="0"/>
              <a:ext cx="4068595" cy="4929446"/>
            </a:xfrm>
            <a:prstGeom prst="rect">
              <a:avLst/>
            </a:prstGeom>
          </p:spPr>
        </p:pic>
        <p:pic>
          <p:nvPicPr>
            <p:cNvPr id="11" name="图片 10"/>
            <p:cNvPicPr>
              <a:picLocks noChangeAspect="1"/>
            </p:cNvPicPr>
            <p:nvPr/>
          </p:nvPicPr>
          <p:blipFill rotWithShape="1">
            <a:blip r:embed="rId3"/>
            <a:srcRect l="38193" r="7993"/>
            <a:stretch>
              <a:fillRect/>
            </a:stretch>
          </p:blipFill>
          <p:spPr>
            <a:xfrm>
              <a:off x="8135404" y="0"/>
              <a:ext cx="4056596" cy="4929446"/>
            </a:xfrm>
            <a:prstGeom prst="rect">
              <a:avLst/>
            </a:prstGeom>
          </p:spPr>
        </p:pic>
      </p:gr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0" y="921673"/>
            <a:ext cx="12204000" cy="5936327"/>
            <a:chOff x="0" y="921673"/>
            <a:chExt cx="12204000" cy="5936327"/>
          </a:xfrm>
        </p:grpSpPr>
        <p:sp>
          <p:nvSpPr>
            <p:cNvPr id="2" name="文本框 1"/>
            <p:cNvSpPr txBox="1"/>
            <p:nvPr/>
          </p:nvSpPr>
          <p:spPr>
            <a:xfrm>
              <a:off x="2310349" y="5503800"/>
              <a:ext cx="8032968" cy="646331"/>
            </a:xfrm>
            <a:prstGeom prst="rect">
              <a:avLst/>
            </a:prstGeom>
            <a:noFill/>
          </p:spPr>
          <p:txBody>
            <a:bodyPr wrap="non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在此输入本页一句话描述内容详情信息</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3" name="矩形 2"/>
            <p:cNvSpPr/>
            <p:nvPr/>
          </p:nvSpPr>
          <p:spPr>
            <a:xfrm>
              <a:off x="0" y="6822000"/>
              <a:ext cx="12204000" cy="36000"/>
            </a:xfrm>
            <a:prstGeom prst="rect">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1064527" y="2275726"/>
              <a:ext cx="3220872" cy="2552131"/>
            </a:xfrm>
            <a:custGeom>
              <a:avLst/>
              <a:gdLst/>
              <a:ahLst/>
              <a:cxnLst/>
              <a:rect l="l" t="t" r="r" b="b"/>
              <a:pathLst>
                <a:path w="3220872" h="2552131">
                  <a:moveTo>
                    <a:pt x="1341131" y="1272695"/>
                  </a:moveTo>
                  <a:lnTo>
                    <a:pt x="1266837" y="1465481"/>
                  </a:lnTo>
                  <a:lnTo>
                    <a:pt x="1419861" y="1465481"/>
                  </a:lnTo>
                  <a:lnTo>
                    <a:pt x="1419861" y="2294461"/>
                  </a:lnTo>
                  <a:lnTo>
                    <a:pt x="1801928" y="2294461"/>
                  </a:lnTo>
                  <a:lnTo>
                    <a:pt x="1801928" y="1272695"/>
                  </a:lnTo>
                  <a:close/>
                  <a:moveTo>
                    <a:pt x="0" y="0"/>
                  </a:moveTo>
                  <a:lnTo>
                    <a:pt x="3220872" y="0"/>
                  </a:lnTo>
                  <a:lnTo>
                    <a:pt x="3220872" y="2552131"/>
                  </a:lnTo>
                  <a:lnTo>
                    <a:pt x="0" y="2552131"/>
                  </a:lnTo>
                  <a:close/>
                </a:path>
              </a:pathLst>
            </a:cu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4640240" y="2770490"/>
              <a:ext cx="3220872" cy="2057367"/>
            </a:xfrm>
            <a:custGeom>
              <a:avLst/>
              <a:gdLst/>
              <a:ahLst/>
              <a:cxnLst/>
              <a:rect l="l" t="t" r="r" b="b"/>
              <a:pathLst>
                <a:path w="3220872" h="2057367">
                  <a:moveTo>
                    <a:pt x="1093476" y="777931"/>
                  </a:moveTo>
                  <a:lnTo>
                    <a:pt x="1093476" y="940923"/>
                  </a:lnTo>
                  <a:lnTo>
                    <a:pt x="1708994" y="940923"/>
                  </a:lnTo>
                  <a:lnTo>
                    <a:pt x="1708994" y="1017024"/>
                  </a:lnTo>
                  <a:lnTo>
                    <a:pt x="1081426" y="1671401"/>
                  </a:lnTo>
                  <a:lnTo>
                    <a:pt x="1081426" y="1799697"/>
                  </a:lnTo>
                  <a:lnTo>
                    <a:pt x="2071864" y="1799697"/>
                  </a:lnTo>
                  <a:lnTo>
                    <a:pt x="2154949" y="1636705"/>
                  </a:lnTo>
                  <a:lnTo>
                    <a:pt x="1551479" y="1636705"/>
                  </a:lnTo>
                  <a:lnTo>
                    <a:pt x="2079286" y="1095919"/>
                  </a:lnTo>
                  <a:lnTo>
                    <a:pt x="2079286" y="777931"/>
                  </a:lnTo>
                  <a:close/>
                  <a:moveTo>
                    <a:pt x="0" y="0"/>
                  </a:moveTo>
                  <a:lnTo>
                    <a:pt x="3220872" y="0"/>
                  </a:lnTo>
                  <a:lnTo>
                    <a:pt x="3220872" y="2057367"/>
                  </a:lnTo>
                  <a:lnTo>
                    <a:pt x="0" y="2057367"/>
                  </a:lnTo>
                  <a:close/>
                </a:path>
              </a:pathLst>
            </a:cu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8215953" y="3275457"/>
              <a:ext cx="3220872" cy="1552400"/>
            </a:xfrm>
            <a:custGeom>
              <a:avLst/>
              <a:gdLst/>
              <a:ahLst/>
              <a:cxnLst/>
              <a:rect l="l" t="t" r="r" b="b"/>
              <a:pathLst>
                <a:path w="3220872" h="1552400">
                  <a:moveTo>
                    <a:pt x="1093585" y="272964"/>
                  </a:moveTo>
                  <a:lnTo>
                    <a:pt x="1093585" y="434204"/>
                  </a:lnTo>
                  <a:lnTo>
                    <a:pt x="1741746" y="434204"/>
                  </a:lnTo>
                  <a:lnTo>
                    <a:pt x="1741746" y="697094"/>
                  </a:lnTo>
                  <a:lnTo>
                    <a:pt x="1141727" y="697094"/>
                  </a:lnTo>
                  <a:lnTo>
                    <a:pt x="1141727" y="861838"/>
                  </a:lnTo>
                  <a:lnTo>
                    <a:pt x="1741746" y="861838"/>
                  </a:lnTo>
                  <a:lnTo>
                    <a:pt x="1741746" y="1135244"/>
                  </a:lnTo>
                  <a:lnTo>
                    <a:pt x="1081536" y="1135244"/>
                  </a:lnTo>
                  <a:lnTo>
                    <a:pt x="1081536" y="1294730"/>
                  </a:lnTo>
                  <a:lnTo>
                    <a:pt x="2126934" y="1294730"/>
                  </a:lnTo>
                  <a:lnTo>
                    <a:pt x="2126934" y="861153"/>
                  </a:lnTo>
                  <a:lnTo>
                    <a:pt x="1944992" y="771798"/>
                  </a:lnTo>
                  <a:lnTo>
                    <a:pt x="2108039" y="716673"/>
                  </a:lnTo>
                  <a:lnTo>
                    <a:pt x="2108039" y="272964"/>
                  </a:lnTo>
                  <a:close/>
                  <a:moveTo>
                    <a:pt x="0" y="0"/>
                  </a:moveTo>
                  <a:lnTo>
                    <a:pt x="3220872" y="0"/>
                  </a:lnTo>
                  <a:lnTo>
                    <a:pt x="3220872" y="1552400"/>
                  </a:lnTo>
                  <a:lnTo>
                    <a:pt x="0" y="1552400"/>
                  </a:lnTo>
                  <a:close/>
                </a:path>
              </a:pathLst>
            </a:cu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1657697" y="921673"/>
              <a:ext cx="2034531" cy="1200329"/>
            </a:xfrm>
            <a:prstGeom prst="rect">
              <a:avLst/>
            </a:prstGeom>
            <a:noFill/>
          </p:spPr>
          <p:txBody>
            <a:bodyPr wrap="none" rtlCol="0">
              <a:spAutoFit/>
            </a:bodyPr>
            <a:lstStyle/>
            <a:p>
              <a:r>
                <a:rPr lang="zh-CN" altLang="en-US" sz="7200" b="1" dirty="0">
                  <a:solidFill>
                    <a:schemeClr val="bg1"/>
                  </a:solidFill>
                  <a:latin typeface="站酷高端黑" panose="02010600030101010101" pitchFamily="2" charset="-122"/>
                  <a:ea typeface="站酷高端黑" panose="02010600030101010101" pitchFamily="2" charset="-122"/>
                </a:rPr>
                <a:t>上海</a:t>
              </a:r>
              <a:endParaRPr lang="zh-CN" altLang="en-US" sz="7200" b="1" dirty="0">
                <a:solidFill>
                  <a:schemeClr val="bg1"/>
                </a:solidFill>
                <a:latin typeface="站酷高端黑" panose="02010600030101010101" pitchFamily="2" charset="-122"/>
                <a:ea typeface="站酷高端黑" panose="02010600030101010101" pitchFamily="2" charset="-122"/>
              </a:endParaRPr>
            </a:p>
          </p:txBody>
        </p:sp>
        <p:sp>
          <p:nvSpPr>
            <p:cNvPr id="14" name="文本框 13"/>
            <p:cNvSpPr txBox="1"/>
            <p:nvPr/>
          </p:nvSpPr>
          <p:spPr>
            <a:xfrm>
              <a:off x="5078734" y="1416437"/>
              <a:ext cx="2034531" cy="1200329"/>
            </a:xfrm>
            <a:prstGeom prst="rect">
              <a:avLst/>
            </a:prstGeom>
            <a:noFill/>
          </p:spPr>
          <p:txBody>
            <a:bodyPr wrap="none" rtlCol="0">
              <a:spAutoFit/>
            </a:bodyPr>
            <a:lstStyle/>
            <a:p>
              <a:r>
                <a:rPr lang="zh-CN" altLang="en-US" sz="7200" b="1" dirty="0" smtClean="0">
                  <a:solidFill>
                    <a:schemeClr val="bg1"/>
                  </a:solidFill>
                  <a:latin typeface="站酷高端黑" panose="02010600030101010101" pitchFamily="2" charset="-122"/>
                  <a:ea typeface="站酷高端黑" panose="02010600030101010101" pitchFamily="2" charset="-122"/>
                </a:rPr>
                <a:t>广州</a:t>
              </a:r>
              <a:endParaRPr lang="zh-CN" altLang="en-US" sz="7200" b="1" dirty="0">
                <a:solidFill>
                  <a:schemeClr val="bg1"/>
                </a:solidFill>
                <a:latin typeface="站酷高端黑" panose="02010600030101010101" pitchFamily="2" charset="-122"/>
                <a:ea typeface="站酷高端黑" panose="02010600030101010101" pitchFamily="2" charset="-122"/>
              </a:endParaRPr>
            </a:p>
          </p:txBody>
        </p:sp>
        <p:sp>
          <p:nvSpPr>
            <p:cNvPr id="15" name="文本框 14"/>
            <p:cNvSpPr txBox="1"/>
            <p:nvPr/>
          </p:nvSpPr>
          <p:spPr>
            <a:xfrm>
              <a:off x="8809123" y="1921404"/>
              <a:ext cx="2034531" cy="1200329"/>
            </a:xfrm>
            <a:prstGeom prst="rect">
              <a:avLst/>
            </a:prstGeom>
            <a:noFill/>
          </p:spPr>
          <p:txBody>
            <a:bodyPr wrap="none" rtlCol="0">
              <a:spAutoFit/>
            </a:bodyPr>
            <a:lstStyle/>
            <a:p>
              <a:r>
                <a:rPr lang="zh-CN" altLang="en-US" sz="7200" b="1" dirty="0" smtClean="0">
                  <a:solidFill>
                    <a:schemeClr val="bg1"/>
                  </a:solidFill>
                  <a:latin typeface="站酷高端黑" panose="02010600030101010101" pitchFamily="2" charset="-122"/>
                  <a:ea typeface="站酷高端黑" panose="02010600030101010101" pitchFamily="2" charset="-122"/>
                </a:rPr>
                <a:t>深圳</a:t>
              </a:r>
              <a:endParaRPr lang="zh-CN" altLang="en-US" sz="7200" b="1" dirty="0">
                <a:solidFill>
                  <a:schemeClr val="bg1"/>
                </a:solidFill>
                <a:latin typeface="站酷高端黑" panose="02010600030101010101" pitchFamily="2" charset="-122"/>
                <a:ea typeface="站酷高端黑" panose="02010600030101010101" pitchFamily="2" charset="-122"/>
              </a:endParaRP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80374" y="2274838"/>
            <a:ext cx="9831252" cy="2308324"/>
          </a:xfrm>
          <a:prstGeom prst="rect">
            <a:avLst/>
          </a:prstGeom>
          <a:noFill/>
        </p:spPr>
        <p:txBody>
          <a:bodyPr wrap="square" rtlCol="0">
            <a:spAutoFit/>
          </a:bodyPr>
          <a:lstStyle/>
          <a:p>
            <a:r>
              <a:rPr lang="zh-CN" altLang="en-US" sz="7200" b="1" dirty="0" smtClean="0">
                <a:solidFill>
                  <a:schemeClr val="bg1"/>
                </a:solidFill>
                <a:latin typeface="站酷高端黑" panose="02010600030101010101" pitchFamily="2" charset="-122"/>
                <a:ea typeface="站酷高端黑" panose="02010600030101010101" pitchFamily="2" charset="-122"/>
              </a:rPr>
              <a:t>请输入本页一句话</a:t>
            </a:r>
            <a:r>
              <a:rPr lang="zh-CN" altLang="en-US" sz="7200" b="1" dirty="0" smtClean="0">
                <a:solidFill>
                  <a:srgbClr val="FFC611"/>
                </a:solidFill>
                <a:latin typeface="站酷高端黑" panose="02010600030101010101" pitchFamily="2" charset="-122"/>
                <a:ea typeface="站酷高端黑" panose="02010600030101010101" pitchFamily="2" charset="-122"/>
              </a:rPr>
              <a:t>总结性</a:t>
            </a:r>
            <a:r>
              <a:rPr lang="zh-CN" altLang="en-US" sz="7200" b="1" dirty="0" smtClean="0">
                <a:solidFill>
                  <a:schemeClr val="bg1"/>
                </a:solidFill>
                <a:latin typeface="站酷高端黑" panose="02010600030101010101" pitchFamily="2" charset="-122"/>
                <a:ea typeface="站酷高端黑" panose="02010600030101010101" pitchFamily="2" charset="-122"/>
              </a:rPr>
              <a:t>用语。</a:t>
            </a:r>
            <a:endParaRPr lang="zh-CN" altLang="en-US" sz="7200" b="1" dirty="0">
              <a:solidFill>
                <a:schemeClr val="bg1"/>
              </a:solidFill>
              <a:latin typeface="站酷高端黑" panose="02010600030101010101" pitchFamily="2" charset="-122"/>
              <a:ea typeface="站酷高端黑" panose="02010600030101010101" pitchFamily="2"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
            <a:ext cx="12204000" cy="6858001"/>
            <a:chOff x="0" y="-1"/>
            <a:chExt cx="12204000" cy="6858001"/>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l="1" t="6169" r="5149" b="22588"/>
            <a:stretch>
              <a:fillRect/>
            </a:stretch>
          </p:blipFill>
          <p:spPr>
            <a:xfrm>
              <a:off x="0" y="-1"/>
              <a:ext cx="12173803" cy="6858001"/>
            </a:xfrm>
            <a:prstGeom prst="rect">
              <a:avLst/>
            </a:prstGeom>
          </p:spPr>
        </p:pic>
        <p:sp>
          <p:nvSpPr>
            <p:cNvPr id="7" name="矩形 6"/>
            <p:cNvSpPr/>
            <p:nvPr/>
          </p:nvSpPr>
          <p:spPr>
            <a:xfrm>
              <a:off x="0" y="2571750"/>
              <a:ext cx="12192000" cy="1714500"/>
            </a:xfrm>
            <a:prstGeom prst="rect">
              <a:avLst/>
            </a:prstGeom>
            <a:solidFill>
              <a:srgbClr val="FFC611">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916537" y="2828836"/>
              <a:ext cx="10358926" cy="1200329"/>
            </a:xfrm>
            <a:prstGeom prst="rect">
              <a:avLst/>
            </a:prstGeom>
            <a:noFill/>
          </p:spPr>
          <p:txBody>
            <a:bodyPr wrap="none" rtlCol="0">
              <a:spAutoFit/>
            </a:bodyPr>
            <a:lstStyle/>
            <a:p>
              <a:r>
                <a:rPr lang="zh-CN" altLang="en-US" sz="7200" b="1" dirty="0" smtClean="0">
                  <a:solidFill>
                    <a:schemeClr val="bg1"/>
                  </a:solidFill>
                  <a:latin typeface="站酷高端黑" panose="02010600030101010101" pitchFamily="2" charset="-122"/>
                  <a:ea typeface="站酷高端黑" panose="02010600030101010101" pitchFamily="2" charset="-122"/>
                </a:rPr>
                <a:t>输入一句话转折性的用语</a:t>
              </a:r>
              <a:endParaRPr lang="zh-CN" altLang="en-US" sz="7200" b="1" dirty="0">
                <a:solidFill>
                  <a:schemeClr val="bg1"/>
                </a:solidFill>
                <a:latin typeface="站酷高端黑" panose="02010600030101010101" pitchFamily="2" charset="-122"/>
                <a:ea typeface="站酷高端黑" panose="02010600030101010101" pitchFamily="2" charset="-122"/>
              </a:endParaRPr>
            </a:p>
          </p:txBody>
        </p:sp>
        <p:sp>
          <p:nvSpPr>
            <p:cNvPr id="9" name="矩形 8"/>
            <p:cNvSpPr/>
            <p:nvPr/>
          </p:nvSpPr>
          <p:spPr>
            <a:xfrm>
              <a:off x="0" y="4286250"/>
              <a:ext cx="12204000" cy="36000"/>
            </a:xfrm>
            <a:prstGeom prst="rect">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8" y="4"/>
            <a:ext cx="12335857" cy="6857996"/>
            <a:chOff x="18" y="4"/>
            <a:chExt cx="12335857" cy="6857996"/>
          </a:xfrm>
        </p:grpSpPr>
        <p:sp>
          <p:nvSpPr>
            <p:cNvPr id="103" name="任意多边形 102"/>
            <p:cNvSpPr/>
            <p:nvPr/>
          </p:nvSpPr>
          <p:spPr>
            <a:xfrm>
              <a:off x="18" y="4"/>
              <a:ext cx="12191983" cy="2298697"/>
            </a:xfrm>
            <a:custGeom>
              <a:avLst/>
              <a:gdLst>
                <a:gd name="connsiteX0" fmla="*/ 11929329 w 12191983"/>
                <a:gd name="connsiteY0" fmla="*/ 2055087 h 2298697"/>
                <a:gd name="connsiteX1" fmla="*/ 11929329 w 12191983"/>
                <a:gd name="connsiteY1" fmla="*/ 2207487 h 2298697"/>
                <a:gd name="connsiteX2" fmla="*/ 12081729 w 12191983"/>
                <a:gd name="connsiteY2" fmla="*/ 2207487 h 2298697"/>
                <a:gd name="connsiteX3" fmla="*/ 12081729 w 12191983"/>
                <a:gd name="connsiteY3" fmla="*/ 2055087 h 2298697"/>
                <a:gd name="connsiteX4" fmla="*/ 11677437 w 12191983"/>
                <a:gd name="connsiteY4" fmla="*/ 2055087 h 2298697"/>
                <a:gd name="connsiteX5" fmla="*/ 11677437 w 12191983"/>
                <a:gd name="connsiteY5" fmla="*/ 2207487 h 2298697"/>
                <a:gd name="connsiteX6" fmla="*/ 11829837 w 12191983"/>
                <a:gd name="connsiteY6" fmla="*/ 2207487 h 2298697"/>
                <a:gd name="connsiteX7" fmla="*/ 11829837 w 12191983"/>
                <a:gd name="connsiteY7" fmla="*/ 2055087 h 2298697"/>
                <a:gd name="connsiteX8" fmla="*/ 11425532 w 12191983"/>
                <a:gd name="connsiteY8" fmla="*/ 2055087 h 2298697"/>
                <a:gd name="connsiteX9" fmla="*/ 11425532 w 12191983"/>
                <a:gd name="connsiteY9" fmla="*/ 2207487 h 2298697"/>
                <a:gd name="connsiteX10" fmla="*/ 11577932 w 12191983"/>
                <a:gd name="connsiteY10" fmla="*/ 2207487 h 2298697"/>
                <a:gd name="connsiteX11" fmla="*/ 11577932 w 12191983"/>
                <a:gd name="connsiteY11" fmla="*/ 2055087 h 2298697"/>
                <a:gd name="connsiteX12" fmla="*/ 11173627 w 12191983"/>
                <a:gd name="connsiteY12" fmla="*/ 2055087 h 2298697"/>
                <a:gd name="connsiteX13" fmla="*/ 11173627 w 12191983"/>
                <a:gd name="connsiteY13" fmla="*/ 2207487 h 2298697"/>
                <a:gd name="connsiteX14" fmla="*/ 11326027 w 12191983"/>
                <a:gd name="connsiteY14" fmla="*/ 2207487 h 2298697"/>
                <a:gd name="connsiteX15" fmla="*/ 11326027 w 12191983"/>
                <a:gd name="connsiteY15" fmla="*/ 2055087 h 2298697"/>
                <a:gd name="connsiteX16" fmla="*/ 10921722 w 12191983"/>
                <a:gd name="connsiteY16" fmla="*/ 2055087 h 2298697"/>
                <a:gd name="connsiteX17" fmla="*/ 10921722 w 12191983"/>
                <a:gd name="connsiteY17" fmla="*/ 2207487 h 2298697"/>
                <a:gd name="connsiteX18" fmla="*/ 11074122 w 12191983"/>
                <a:gd name="connsiteY18" fmla="*/ 2207487 h 2298697"/>
                <a:gd name="connsiteX19" fmla="*/ 11074122 w 12191983"/>
                <a:gd name="connsiteY19" fmla="*/ 2055087 h 2298697"/>
                <a:gd name="connsiteX20" fmla="*/ 10669817 w 12191983"/>
                <a:gd name="connsiteY20" fmla="*/ 2055087 h 2298697"/>
                <a:gd name="connsiteX21" fmla="*/ 10669817 w 12191983"/>
                <a:gd name="connsiteY21" fmla="*/ 2207487 h 2298697"/>
                <a:gd name="connsiteX22" fmla="*/ 10822217 w 12191983"/>
                <a:gd name="connsiteY22" fmla="*/ 2207487 h 2298697"/>
                <a:gd name="connsiteX23" fmla="*/ 10822217 w 12191983"/>
                <a:gd name="connsiteY23" fmla="*/ 2055087 h 2298697"/>
                <a:gd name="connsiteX24" fmla="*/ 10417912 w 12191983"/>
                <a:gd name="connsiteY24" fmla="*/ 2055087 h 2298697"/>
                <a:gd name="connsiteX25" fmla="*/ 10417912 w 12191983"/>
                <a:gd name="connsiteY25" fmla="*/ 2207487 h 2298697"/>
                <a:gd name="connsiteX26" fmla="*/ 10570312 w 12191983"/>
                <a:gd name="connsiteY26" fmla="*/ 2207487 h 2298697"/>
                <a:gd name="connsiteX27" fmla="*/ 10570312 w 12191983"/>
                <a:gd name="connsiteY27" fmla="*/ 2055087 h 2298697"/>
                <a:gd name="connsiteX28" fmla="*/ 10166007 w 12191983"/>
                <a:gd name="connsiteY28" fmla="*/ 2055087 h 2298697"/>
                <a:gd name="connsiteX29" fmla="*/ 10166007 w 12191983"/>
                <a:gd name="connsiteY29" fmla="*/ 2207487 h 2298697"/>
                <a:gd name="connsiteX30" fmla="*/ 10318407 w 12191983"/>
                <a:gd name="connsiteY30" fmla="*/ 2207487 h 2298697"/>
                <a:gd name="connsiteX31" fmla="*/ 10318407 w 12191983"/>
                <a:gd name="connsiteY31" fmla="*/ 2055087 h 2298697"/>
                <a:gd name="connsiteX32" fmla="*/ 9914102 w 12191983"/>
                <a:gd name="connsiteY32" fmla="*/ 2055087 h 2298697"/>
                <a:gd name="connsiteX33" fmla="*/ 9914102 w 12191983"/>
                <a:gd name="connsiteY33" fmla="*/ 2207487 h 2298697"/>
                <a:gd name="connsiteX34" fmla="*/ 10066502 w 12191983"/>
                <a:gd name="connsiteY34" fmla="*/ 2207487 h 2298697"/>
                <a:gd name="connsiteX35" fmla="*/ 10066502 w 12191983"/>
                <a:gd name="connsiteY35" fmla="*/ 2055087 h 2298697"/>
                <a:gd name="connsiteX36" fmla="*/ 9662197 w 12191983"/>
                <a:gd name="connsiteY36" fmla="*/ 2055087 h 2298697"/>
                <a:gd name="connsiteX37" fmla="*/ 9662197 w 12191983"/>
                <a:gd name="connsiteY37" fmla="*/ 2207487 h 2298697"/>
                <a:gd name="connsiteX38" fmla="*/ 9814597 w 12191983"/>
                <a:gd name="connsiteY38" fmla="*/ 2207487 h 2298697"/>
                <a:gd name="connsiteX39" fmla="*/ 9814597 w 12191983"/>
                <a:gd name="connsiteY39" fmla="*/ 2055087 h 2298697"/>
                <a:gd name="connsiteX40" fmla="*/ 9410292 w 12191983"/>
                <a:gd name="connsiteY40" fmla="*/ 2055087 h 2298697"/>
                <a:gd name="connsiteX41" fmla="*/ 9410292 w 12191983"/>
                <a:gd name="connsiteY41" fmla="*/ 2207487 h 2298697"/>
                <a:gd name="connsiteX42" fmla="*/ 9562692 w 12191983"/>
                <a:gd name="connsiteY42" fmla="*/ 2207487 h 2298697"/>
                <a:gd name="connsiteX43" fmla="*/ 9562692 w 12191983"/>
                <a:gd name="connsiteY43" fmla="*/ 2055087 h 2298697"/>
                <a:gd name="connsiteX44" fmla="*/ 9158387 w 12191983"/>
                <a:gd name="connsiteY44" fmla="*/ 2055087 h 2298697"/>
                <a:gd name="connsiteX45" fmla="*/ 9158387 w 12191983"/>
                <a:gd name="connsiteY45" fmla="*/ 2207487 h 2298697"/>
                <a:gd name="connsiteX46" fmla="*/ 9310787 w 12191983"/>
                <a:gd name="connsiteY46" fmla="*/ 2207487 h 2298697"/>
                <a:gd name="connsiteX47" fmla="*/ 9310787 w 12191983"/>
                <a:gd name="connsiteY47" fmla="*/ 2055087 h 2298697"/>
                <a:gd name="connsiteX48" fmla="*/ 8906482 w 12191983"/>
                <a:gd name="connsiteY48" fmla="*/ 2055087 h 2298697"/>
                <a:gd name="connsiteX49" fmla="*/ 8906482 w 12191983"/>
                <a:gd name="connsiteY49" fmla="*/ 2207487 h 2298697"/>
                <a:gd name="connsiteX50" fmla="*/ 9058882 w 12191983"/>
                <a:gd name="connsiteY50" fmla="*/ 2207487 h 2298697"/>
                <a:gd name="connsiteX51" fmla="*/ 9058882 w 12191983"/>
                <a:gd name="connsiteY51" fmla="*/ 2055087 h 2298697"/>
                <a:gd name="connsiteX52" fmla="*/ 8654577 w 12191983"/>
                <a:gd name="connsiteY52" fmla="*/ 2055087 h 2298697"/>
                <a:gd name="connsiteX53" fmla="*/ 8654577 w 12191983"/>
                <a:gd name="connsiteY53" fmla="*/ 2207487 h 2298697"/>
                <a:gd name="connsiteX54" fmla="*/ 8806977 w 12191983"/>
                <a:gd name="connsiteY54" fmla="*/ 2207487 h 2298697"/>
                <a:gd name="connsiteX55" fmla="*/ 8806977 w 12191983"/>
                <a:gd name="connsiteY55" fmla="*/ 2055087 h 2298697"/>
                <a:gd name="connsiteX56" fmla="*/ 8402672 w 12191983"/>
                <a:gd name="connsiteY56" fmla="*/ 2055087 h 2298697"/>
                <a:gd name="connsiteX57" fmla="*/ 8402672 w 12191983"/>
                <a:gd name="connsiteY57" fmla="*/ 2207487 h 2298697"/>
                <a:gd name="connsiteX58" fmla="*/ 8555072 w 12191983"/>
                <a:gd name="connsiteY58" fmla="*/ 2207487 h 2298697"/>
                <a:gd name="connsiteX59" fmla="*/ 8555072 w 12191983"/>
                <a:gd name="connsiteY59" fmla="*/ 2055087 h 2298697"/>
                <a:gd name="connsiteX60" fmla="*/ 8150767 w 12191983"/>
                <a:gd name="connsiteY60" fmla="*/ 2055087 h 2298697"/>
                <a:gd name="connsiteX61" fmla="*/ 8150767 w 12191983"/>
                <a:gd name="connsiteY61" fmla="*/ 2207487 h 2298697"/>
                <a:gd name="connsiteX62" fmla="*/ 8303167 w 12191983"/>
                <a:gd name="connsiteY62" fmla="*/ 2207487 h 2298697"/>
                <a:gd name="connsiteX63" fmla="*/ 8303167 w 12191983"/>
                <a:gd name="connsiteY63" fmla="*/ 2055087 h 2298697"/>
                <a:gd name="connsiteX64" fmla="*/ 7898862 w 12191983"/>
                <a:gd name="connsiteY64" fmla="*/ 2055087 h 2298697"/>
                <a:gd name="connsiteX65" fmla="*/ 7898862 w 12191983"/>
                <a:gd name="connsiteY65" fmla="*/ 2207487 h 2298697"/>
                <a:gd name="connsiteX66" fmla="*/ 8051262 w 12191983"/>
                <a:gd name="connsiteY66" fmla="*/ 2207487 h 2298697"/>
                <a:gd name="connsiteX67" fmla="*/ 8051262 w 12191983"/>
                <a:gd name="connsiteY67" fmla="*/ 2055087 h 2298697"/>
                <a:gd name="connsiteX68" fmla="*/ 7646957 w 12191983"/>
                <a:gd name="connsiteY68" fmla="*/ 2055087 h 2298697"/>
                <a:gd name="connsiteX69" fmla="*/ 7646957 w 12191983"/>
                <a:gd name="connsiteY69" fmla="*/ 2207487 h 2298697"/>
                <a:gd name="connsiteX70" fmla="*/ 7799357 w 12191983"/>
                <a:gd name="connsiteY70" fmla="*/ 2207487 h 2298697"/>
                <a:gd name="connsiteX71" fmla="*/ 7799357 w 12191983"/>
                <a:gd name="connsiteY71" fmla="*/ 2055087 h 2298697"/>
                <a:gd name="connsiteX72" fmla="*/ 7395052 w 12191983"/>
                <a:gd name="connsiteY72" fmla="*/ 2055087 h 2298697"/>
                <a:gd name="connsiteX73" fmla="*/ 7395052 w 12191983"/>
                <a:gd name="connsiteY73" fmla="*/ 2207487 h 2298697"/>
                <a:gd name="connsiteX74" fmla="*/ 7547452 w 12191983"/>
                <a:gd name="connsiteY74" fmla="*/ 2207487 h 2298697"/>
                <a:gd name="connsiteX75" fmla="*/ 7547452 w 12191983"/>
                <a:gd name="connsiteY75" fmla="*/ 2055087 h 2298697"/>
                <a:gd name="connsiteX76" fmla="*/ 7143147 w 12191983"/>
                <a:gd name="connsiteY76" fmla="*/ 2055087 h 2298697"/>
                <a:gd name="connsiteX77" fmla="*/ 7143147 w 12191983"/>
                <a:gd name="connsiteY77" fmla="*/ 2207487 h 2298697"/>
                <a:gd name="connsiteX78" fmla="*/ 7295547 w 12191983"/>
                <a:gd name="connsiteY78" fmla="*/ 2207487 h 2298697"/>
                <a:gd name="connsiteX79" fmla="*/ 7295547 w 12191983"/>
                <a:gd name="connsiteY79" fmla="*/ 2055087 h 2298697"/>
                <a:gd name="connsiteX80" fmla="*/ 6891242 w 12191983"/>
                <a:gd name="connsiteY80" fmla="*/ 2055087 h 2298697"/>
                <a:gd name="connsiteX81" fmla="*/ 6891242 w 12191983"/>
                <a:gd name="connsiteY81" fmla="*/ 2207487 h 2298697"/>
                <a:gd name="connsiteX82" fmla="*/ 7043642 w 12191983"/>
                <a:gd name="connsiteY82" fmla="*/ 2207487 h 2298697"/>
                <a:gd name="connsiteX83" fmla="*/ 7043642 w 12191983"/>
                <a:gd name="connsiteY83" fmla="*/ 2055087 h 2298697"/>
                <a:gd name="connsiteX84" fmla="*/ 6639337 w 12191983"/>
                <a:gd name="connsiteY84" fmla="*/ 2055087 h 2298697"/>
                <a:gd name="connsiteX85" fmla="*/ 6639337 w 12191983"/>
                <a:gd name="connsiteY85" fmla="*/ 2207487 h 2298697"/>
                <a:gd name="connsiteX86" fmla="*/ 6791737 w 12191983"/>
                <a:gd name="connsiteY86" fmla="*/ 2207487 h 2298697"/>
                <a:gd name="connsiteX87" fmla="*/ 6791737 w 12191983"/>
                <a:gd name="connsiteY87" fmla="*/ 2055087 h 2298697"/>
                <a:gd name="connsiteX88" fmla="*/ 6387432 w 12191983"/>
                <a:gd name="connsiteY88" fmla="*/ 2055087 h 2298697"/>
                <a:gd name="connsiteX89" fmla="*/ 6387432 w 12191983"/>
                <a:gd name="connsiteY89" fmla="*/ 2207487 h 2298697"/>
                <a:gd name="connsiteX90" fmla="*/ 6539832 w 12191983"/>
                <a:gd name="connsiteY90" fmla="*/ 2207487 h 2298697"/>
                <a:gd name="connsiteX91" fmla="*/ 6539832 w 12191983"/>
                <a:gd name="connsiteY91" fmla="*/ 2055087 h 2298697"/>
                <a:gd name="connsiteX92" fmla="*/ 6135527 w 12191983"/>
                <a:gd name="connsiteY92" fmla="*/ 2055087 h 2298697"/>
                <a:gd name="connsiteX93" fmla="*/ 6135527 w 12191983"/>
                <a:gd name="connsiteY93" fmla="*/ 2207487 h 2298697"/>
                <a:gd name="connsiteX94" fmla="*/ 6287927 w 12191983"/>
                <a:gd name="connsiteY94" fmla="*/ 2207487 h 2298697"/>
                <a:gd name="connsiteX95" fmla="*/ 6287927 w 12191983"/>
                <a:gd name="connsiteY95" fmla="*/ 2055087 h 2298697"/>
                <a:gd name="connsiteX96" fmla="*/ 5883623 w 12191983"/>
                <a:gd name="connsiteY96" fmla="*/ 2055087 h 2298697"/>
                <a:gd name="connsiteX97" fmla="*/ 5883623 w 12191983"/>
                <a:gd name="connsiteY97" fmla="*/ 2207487 h 2298697"/>
                <a:gd name="connsiteX98" fmla="*/ 6036023 w 12191983"/>
                <a:gd name="connsiteY98" fmla="*/ 2207487 h 2298697"/>
                <a:gd name="connsiteX99" fmla="*/ 6036023 w 12191983"/>
                <a:gd name="connsiteY99" fmla="*/ 2055087 h 2298697"/>
                <a:gd name="connsiteX100" fmla="*/ 5631719 w 12191983"/>
                <a:gd name="connsiteY100" fmla="*/ 2055087 h 2298697"/>
                <a:gd name="connsiteX101" fmla="*/ 5631719 w 12191983"/>
                <a:gd name="connsiteY101" fmla="*/ 2207487 h 2298697"/>
                <a:gd name="connsiteX102" fmla="*/ 5784118 w 12191983"/>
                <a:gd name="connsiteY102" fmla="*/ 2207487 h 2298697"/>
                <a:gd name="connsiteX103" fmla="*/ 5784118 w 12191983"/>
                <a:gd name="connsiteY103" fmla="*/ 2055087 h 2298697"/>
                <a:gd name="connsiteX104" fmla="*/ 5379815 w 12191983"/>
                <a:gd name="connsiteY104" fmla="*/ 2055087 h 2298697"/>
                <a:gd name="connsiteX105" fmla="*/ 5379815 w 12191983"/>
                <a:gd name="connsiteY105" fmla="*/ 2207487 h 2298697"/>
                <a:gd name="connsiteX106" fmla="*/ 5532214 w 12191983"/>
                <a:gd name="connsiteY106" fmla="*/ 2207487 h 2298697"/>
                <a:gd name="connsiteX107" fmla="*/ 5532214 w 12191983"/>
                <a:gd name="connsiteY107" fmla="*/ 2055087 h 2298697"/>
                <a:gd name="connsiteX108" fmla="*/ 5127910 w 12191983"/>
                <a:gd name="connsiteY108" fmla="*/ 2055087 h 2298697"/>
                <a:gd name="connsiteX109" fmla="*/ 5127910 w 12191983"/>
                <a:gd name="connsiteY109" fmla="*/ 2207487 h 2298697"/>
                <a:gd name="connsiteX110" fmla="*/ 5280309 w 12191983"/>
                <a:gd name="connsiteY110" fmla="*/ 2207487 h 2298697"/>
                <a:gd name="connsiteX111" fmla="*/ 5280309 w 12191983"/>
                <a:gd name="connsiteY111" fmla="*/ 2055087 h 2298697"/>
                <a:gd name="connsiteX112" fmla="*/ 4876003 w 12191983"/>
                <a:gd name="connsiteY112" fmla="*/ 2055087 h 2298697"/>
                <a:gd name="connsiteX113" fmla="*/ 4876003 w 12191983"/>
                <a:gd name="connsiteY113" fmla="*/ 2207487 h 2298697"/>
                <a:gd name="connsiteX114" fmla="*/ 5028406 w 12191983"/>
                <a:gd name="connsiteY114" fmla="*/ 2207487 h 2298697"/>
                <a:gd name="connsiteX115" fmla="*/ 5028406 w 12191983"/>
                <a:gd name="connsiteY115" fmla="*/ 2055087 h 2298697"/>
                <a:gd name="connsiteX116" fmla="*/ 4624099 w 12191983"/>
                <a:gd name="connsiteY116" fmla="*/ 2055087 h 2298697"/>
                <a:gd name="connsiteX117" fmla="*/ 4624099 w 12191983"/>
                <a:gd name="connsiteY117" fmla="*/ 2207487 h 2298697"/>
                <a:gd name="connsiteX118" fmla="*/ 4776500 w 12191983"/>
                <a:gd name="connsiteY118" fmla="*/ 2207487 h 2298697"/>
                <a:gd name="connsiteX119" fmla="*/ 4776500 w 12191983"/>
                <a:gd name="connsiteY119" fmla="*/ 2055087 h 2298697"/>
                <a:gd name="connsiteX120" fmla="*/ 4372195 w 12191983"/>
                <a:gd name="connsiteY120" fmla="*/ 2055087 h 2298697"/>
                <a:gd name="connsiteX121" fmla="*/ 4372195 w 12191983"/>
                <a:gd name="connsiteY121" fmla="*/ 2207487 h 2298697"/>
                <a:gd name="connsiteX122" fmla="*/ 4524595 w 12191983"/>
                <a:gd name="connsiteY122" fmla="*/ 2207487 h 2298697"/>
                <a:gd name="connsiteX123" fmla="*/ 4524595 w 12191983"/>
                <a:gd name="connsiteY123" fmla="*/ 2055087 h 2298697"/>
                <a:gd name="connsiteX124" fmla="*/ 4120293 w 12191983"/>
                <a:gd name="connsiteY124" fmla="*/ 2055087 h 2298697"/>
                <a:gd name="connsiteX125" fmla="*/ 4120293 w 12191983"/>
                <a:gd name="connsiteY125" fmla="*/ 2207487 h 2298697"/>
                <a:gd name="connsiteX126" fmla="*/ 4272689 w 12191983"/>
                <a:gd name="connsiteY126" fmla="*/ 2207487 h 2298697"/>
                <a:gd name="connsiteX127" fmla="*/ 4272689 w 12191983"/>
                <a:gd name="connsiteY127" fmla="*/ 2055087 h 2298697"/>
                <a:gd name="connsiteX128" fmla="*/ 3868387 w 12191983"/>
                <a:gd name="connsiteY128" fmla="*/ 2055087 h 2298697"/>
                <a:gd name="connsiteX129" fmla="*/ 3868387 w 12191983"/>
                <a:gd name="connsiteY129" fmla="*/ 2207487 h 2298697"/>
                <a:gd name="connsiteX130" fmla="*/ 4020788 w 12191983"/>
                <a:gd name="connsiteY130" fmla="*/ 2207487 h 2298697"/>
                <a:gd name="connsiteX131" fmla="*/ 4020788 w 12191983"/>
                <a:gd name="connsiteY131" fmla="*/ 2055087 h 2298697"/>
                <a:gd name="connsiteX132" fmla="*/ 3616484 w 12191983"/>
                <a:gd name="connsiteY132" fmla="*/ 2055087 h 2298697"/>
                <a:gd name="connsiteX133" fmla="*/ 3616484 w 12191983"/>
                <a:gd name="connsiteY133" fmla="*/ 2207487 h 2298697"/>
                <a:gd name="connsiteX134" fmla="*/ 3768882 w 12191983"/>
                <a:gd name="connsiteY134" fmla="*/ 2207487 h 2298697"/>
                <a:gd name="connsiteX135" fmla="*/ 3768882 w 12191983"/>
                <a:gd name="connsiteY135" fmla="*/ 2055087 h 2298697"/>
                <a:gd name="connsiteX136" fmla="*/ 3364579 w 12191983"/>
                <a:gd name="connsiteY136" fmla="*/ 2055087 h 2298697"/>
                <a:gd name="connsiteX137" fmla="*/ 3364579 w 12191983"/>
                <a:gd name="connsiteY137" fmla="*/ 2207487 h 2298697"/>
                <a:gd name="connsiteX138" fmla="*/ 3516981 w 12191983"/>
                <a:gd name="connsiteY138" fmla="*/ 2207487 h 2298697"/>
                <a:gd name="connsiteX139" fmla="*/ 3516981 w 12191983"/>
                <a:gd name="connsiteY139" fmla="*/ 2055087 h 2298697"/>
                <a:gd name="connsiteX140" fmla="*/ 3112674 w 12191983"/>
                <a:gd name="connsiteY140" fmla="*/ 2055087 h 2298697"/>
                <a:gd name="connsiteX141" fmla="*/ 3112674 w 12191983"/>
                <a:gd name="connsiteY141" fmla="*/ 2207487 h 2298697"/>
                <a:gd name="connsiteX142" fmla="*/ 3265074 w 12191983"/>
                <a:gd name="connsiteY142" fmla="*/ 2207487 h 2298697"/>
                <a:gd name="connsiteX143" fmla="*/ 3265074 w 12191983"/>
                <a:gd name="connsiteY143" fmla="*/ 2055087 h 2298697"/>
                <a:gd name="connsiteX144" fmla="*/ 2860769 w 12191983"/>
                <a:gd name="connsiteY144" fmla="*/ 2055087 h 2298697"/>
                <a:gd name="connsiteX145" fmla="*/ 2860769 w 12191983"/>
                <a:gd name="connsiteY145" fmla="*/ 2207487 h 2298697"/>
                <a:gd name="connsiteX146" fmla="*/ 3013169 w 12191983"/>
                <a:gd name="connsiteY146" fmla="*/ 2207487 h 2298697"/>
                <a:gd name="connsiteX147" fmla="*/ 3013169 w 12191983"/>
                <a:gd name="connsiteY147" fmla="*/ 2055087 h 2298697"/>
                <a:gd name="connsiteX148" fmla="*/ 2608864 w 12191983"/>
                <a:gd name="connsiteY148" fmla="*/ 2055087 h 2298697"/>
                <a:gd name="connsiteX149" fmla="*/ 2608864 w 12191983"/>
                <a:gd name="connsiteY149" fmla="*/ 2207487 h 2298697"/>
                <a:gd name="connsiteX150" fmla="*/ 2761264 w 12191983"/>
                <a:gd name="connsiteY150" fmla="*/ 2207487 h 2298697"/>
                <a:gd name="connsiteX151" fmla="*/ 2761264 w 12191983"/>
                <a:gd name="connsiteY151" fmla="*/ 2055087 h 2298697"/>
                <a:gd name="connsiteX152" fmla="*/ 2356960 w 12191983"/>
                <a:gd name="connsiteY152" fmla="*/ 2055087 h 2298697"/>
                <a:gd name="connsiteX153" fmla="*/ 2356960 w 12191983"/>
                <a:gd name="connsiteY153" fmla="*/ 2207487 h 2298697"/>
                <a:gd name="connsiteX154" fmla="*/ 2509360 w 12191983"/>
                <a:gd name="connsiteY154" fmla="*/ 2207487 h 2298697"/>
                <a:gd name="connsiteX155" fmla="*/ 2509360 w 12191983"/>
                <a:gd name="connsiteY155" fmla="*/ 2055087 h 2298697"/>
                <a:gd name="connsiteX156" fmla="*/ 2105056 w 12191983"/>
                <a:gd name="connsiteY156" fmla="*/ 2055087 h 2298697"/>
                <a:gd name="connsiteX157" fmla="*/ 2105056 w 12191983"/>
                <a:gd name="connsiteY157" fmla="*/ 2207487 h 2298697"/>
                <a:gd name="connsiteX158" fmla="*/ 2257455 w 12191983"/>
                <a:gd name="connsiteY158" fmla="*/ 2207487 h 2298697"/>
                <a:gd name="connsiteX159" fmla="*/ 2257455 w 12191983"/>
                <a:gd name="connsiteY159" fmla="*/ 2055087 h 2298697"/>
                <a:gd name="connsiteX160" fmla="*/ 1853148 w 12191983"/>
                <a:gd name="connsiteY160" fmla="*/ 2055087 h 2298697"/>
                <a:gd name="connsiteX161" fmla="*/ 1853148 w 12191983"/>
                <a:gd name="connsiteY161" fmla="*/ 2207487 h 2298697"/>
                <a:gd name="connsiteX162" fmla="*/ 2005549 w 12191983"/>
                <a:gd name="connsiteY162" fmla="*/ 2207487 h 2298697"/>
                <a:gd name="connsiteX163" fmla="*/ 2005549 w 12191983"/>
                <a:gd name="connsiteY163" fmla="*/ 2055087 h 2298697"/>
                <a:gd name="connsiteX164" fmla="*/ 1601244 w 12191983"/>
                <a:gd name="connsiteY164" fmla="*/ 2055087 h 2298697"/>
                <a:gd name="connsiteX165" fmla="*/ 1601244 w 12191983"/>
                <a:gd name="connsiteY165" fmla="*/ 2207487 h 2298697"/>
                <a:gd name="connsiteX166" fmla="*/ 1753644 w 12191983"/>
                <a:gd name="connsiteY166" fmla="*/ 2207487 h 2298697"/>
                <a:gd name="connsiteX167" fmla="*/ 1753644 w 12191983"/>
                <a:gd name="connsiteY167" fmla="*/ 2055087 h 2298697"/>
                <a:gd name="connsiteX168" fmla="*/ 1349339 w 12191983"/>
                <a:gd name="connsiteY168" fmla="*/ 2055087 h 2298697"/>
                <a:gd name="connsiteX169" fmla="*/ 1349339 w 12191983"/>
                <a:gd name="connsiteY169" fmla="*/ 2207487 h 2298697"/>
                <a:gd name="connsiteX170" fmla="*/ 1501739 w 12191983"/>
                <a:gd name="connsiteY170" fmla="*/ 2207487 h 2298697"/>
                <a:gd name="connsiteX171" fmla="*/ 1501739 w 12191983"/>
                <a:gd name="connsiteY171" fmla="*/ 2055087 h 2298697"/>
                <a:gd name="connsiteX172" fmla="*/ 1097434 w 12191983"/>
                <a:gd name="connsiteY172" fmla="*/ 2055087 h 2298697"/>
                <a:gd name="connsiteX173" fmla="*/ 1097434 w 12191983"/>
                <a:gd name="connsiteY173" fmla="*/ 2207487 h 2298697"/>
                <a:gd name="connsiteX174" fmla="*/ 1249834 w 12191983"/>
                <a:gd name="connsiteY174" fmla="*/ 2207487 h 2298697"/>
                <a:gd name="connsiteX175" fmla="*/ 1249834 w 12191983"/>
                <a:gd name="connsiteY175" fmla="*/ 2055087 h 2298697"/>
                <a:gd name="connsiteX176" fmla="*/ 845530 w 12191983"/>
                <a:gd name="connsiteY176" fmla="*/ 2055087 h 2298697"/>
                <a:gd name="connsiteX177" fmla="*/ 845530 w 12191983"/>
                <a:gd name="connsiteY177" fmla="*/ 2207487 h 2298697"/>
                <a:gd name="connsiteX178" fmla="*/ 997930 w 12191983"/>
                <a:gd name="connsiteY178" fmla="*/ 2207487 h 2298697"/>
                <a:gd name="connsiteX179" fmla="*/ 997930 w 12191983"/>
                <a:gd name="connsiteY179" fmla="*/ 2055087 h 2298697"/>
                <a:gd name="connsiteX180" fmla="*/ 593625 w 12191983"/>
                <a:gd name="connsiteY180" fmla="*/ 2055087 h 2298697"/>
                <a:gd name="connsiteX181" fmla="*/ 593625 w 12191983"/>
                <a:gd name="connsiteY181" fmla="*/ 2207487 h 2298697"/>
                <a:gd name="connsiteX182" fmla="*/ 746025 w 12191983"/>
                <a:gd name="connsiteY182" fmla="*/ 2207487 h 2298697"/>
                <a:gd name="connsiteX183" fmla="*/ 746025 w 12191983"/>
                <a:gd name="connsiteY183" fmla="*/ 2055087 h 2298697"/>
                <a:gd name="connsiteX184" fmla="*/ 341720 w 12191983"/>
                <a:gd name="connsiteY184" fmla="*/ 2055087 h 2298697"/>
                <a:gd name="connsiteX185" fmla="*/ 341720 w 12191983"/>
                <a:gd name="connsiteY185" fmla="*/ 2207487 h 2298697"/>
                <a:gd name="connsiteX186" fmla="*/ 494120 w 12191983"/>
                <a:gd name="connsiteY186" fmla="*/ 2207487 h 2298697"/>
                <a:gd name="connsiteX187" fmla="*/ 494120 w 12191983"/>
                <a:gd name="connsiteY187" fmla="*/ 2055087 h 2298697"/>
                <a:gd name="connsiteX188" fmla="*/ 89816 w 12191983"/>
                <a:gd name="connsiteY188" fmla="*/ 2055087 h 2298697"/>
                <a:gd name="connsiteX189" fmla="*/ 89816 w 12191983"/>
                <a:gd name="connsiteY189" fmla="*/ 2207487 h 2298697"/>
                <a:gd name="connsiteX190" fmla="*/ 242216 w 12191983"/>
                <a:gd name="connsiteY190" fmla="*/ 2207487 h 2298697"/>
                <a:gd name="connsiteX191" fmla="*/ 242216 w 12191983"/>
                <a:gd name="connsiteY191" fmla="*/ 2055087 h 2298697"/>
                <a:gd name="connsiteX192" fmla="*/ 89824 w 12191983"/>
                <a:gd name="connsiteY192" fmla="*/ 84974 h 2298697"/>
                <a:gd name="connsiteX193" fmla="*/ 89824 w 12191983"/>
                <a:gd name="connsiteY193" fmla="*/ 237374 h 2298697"/>
                <a:gd name="connsiteX194" fmla="*/ 242224 w 12191983"/>
                <a:gd name="connsiteY194" fmla="*/ 237374 h 2298697"/>
                <a:gd name="connsiteX195" fmla="*/ 242224 w 12191983"/>
                <a:gd name="connsiteY195" fmla="*/ 84974 h 2298697"/>
                <a:gd name="connsiteX196" fmla="*/ 341729 w 12191983"/>
                <a:gd name="connsiteY196" fmla="*/ 84974 h 2298697"/>
                <a:gd name="connsiteX197" fmla="*/ 341729 w 12191983"/>
                <a:gd name="connsiteY197" fmla="*/ 237374 h 2298697"/>
                <a:gd name="connsiteX198" fmla="*/ 494129 w 12191983"/>
                <a:gd name="connsiteY198" fmla="*/ 237374 h 2298697"/>
                <a:gd name="connsiteX199" fmla="*/ 494129 w 12191983"/>
                <a:gd name="connsiteY199" fmla="*/ 84974 h 2298697"/>
                <a:gd name="connsiteX200" fmla="*/ 593633 w 12191983"/>
                <a:gd name="connsiteY200" fmla="*/ 84974 h 2298697"/>
                <a:gd name="connsiteX201" fmla="*/ 593633 w 12191983"/>
                <a:gd name="connsiteY201" fmla="*/ 237374 h 2298697"/>
                <a:gd name="connsiteX202" fmla="*/ 746033 w 12191983"/>
                <a:gd name="connsiteY202" fmla="*/ 237374 h 2298697"/>
                <a:gd name="connsiteX203" fmla="*/ 746033 w 12191983"/>
                <a:gd name="connsiteY203" fmla="*/ 84974 h 2298697"/>
                <a:gd name="connsiteX204" fmla="*/ 845538 w 12191983"/>
                <a:gd name="connsiteY204" fmla="*/ 84974 h 2298697"/>
                <a:gd name="connsiteX205" fmla="*/ 845538 w 12191983"/>
                <a:gd name="connsiteY205" fmla="*/ 237374 h 2298697"/>
                <a:gd name="connsiteX206" fmla="*/ 997938 w 12191983"/>
                <a:gd name="connsiteY206" fmla="*/ 237374 h 2298697"/>
                <a:gd name="connsiteX207" fmla="*/ 997938 w 12191983"/>
                <a:gd name="connsiteY207" fmla="*/ 84974 h 2298697"/>
                <a:gd name="connsiteX208" fmla="*/ 1097442 w 12191983"/>
                <a:gd name="connsiteY208" fmla="*/ 84974 h 2298697"/>
                <a:gd name="connsiteX209" fmla="*/ 1097442 w 12191983"/>
                <a:gd name="connsiteY209" fmla="*/ 237374 h 2298697"/>
                <a:gd name="connsiteX210" fmla="*/ 1249842 w 12191983"/>
                <a:gd name="connsiteY210" fmla="*/ 237374 h 2298697"/>
                <a:gd name="connsiteX211" fmla="*/ 1249842 w 12191983"/>
                <a:gd name="connsiteY211" fmla="*/ 84974 h 2298697"/>
                <a:gd name="connsiteX212" fmla="*/ 1349347 w 12191983"/>
                <a:gd name="connsiteY212" fmla="*/ 84974 h 2298697"/>
                <a:gd name="connsiteX213" fmla="*/ 1349347 w 12191983"/>
                <a:gd name="connsiteY213" fmla="*/ 237374 h 2298697"/>
                <a:gd name="connsiteX214" fmla="*/ 1501747 w 12191983"/>
                <a:gd name="connsiteY214" fmla="*/ 237374 h 2298697"/>
                <a:gd name="connsiteX215" fmla="*/ 1501747 w 12191983"/>
                <a:gd name="connsiteY215" fmla="*/ 84974 h 2298697"/>
                <a:gd name="connsiteX216" fmla="*/ 1601251 w 12191983"/>
                <a:gd name="connsiteY216" fmla="*/ 84974 h 2298697"/>
                <a:gd name="connsiteX217" fmla="*/ 1601251 w 12191983"/>
                <a:gd name="connsiteY217" fmla="*/ 237374 h 2298697"/>
                <a:gd name="connsiteX218" fmla="*/ 1753651 w 12191983"/>
                <a:gd name="connsiteY218" fmla="*/ 237374 h 2298697"/>
                <a:gd name="connsiteX219" fmla="*/ 1753651 w 12191983"/>
                <a:gd name="connsiteY219" fmla="*/ 84974 h 2298697"/>
                <a:gd name="connsiteX220" fmla="*/ 1853156 w 12191983"/>
                <a:gd name="connsiteY220" fmla="*/ 84974 h 2298697"/>
                <a:gd name="connsiteX221" fmla="*/ 1853156 w 12191983"/>
                <a:gd name="connsiteY221" fmla="*/ 237374 h 2298697"/>
                <a:gd name="connsiteX222" fmla="*/ 2005556 w 12191983"/>
                <a:gd name="connsiteY222" fmla="*/ 237374 h 2298697"/>
                <a:gd name="connsiteX223" fmla="*/ 2005556 w 12191983"/>
                <a:gd name="connsiteY223" fmla="*/ 84974 h 2298697"/>
                <a:gd name="connsiteX224" fmla="*/ 2105063 w 12191983"/>
                <a:gd name="connsiteY224" fmla="*/ 84974 h 2298697"/>
                <a:gd name="connsiteX225" fmla="*/ 2105063 w 12191983"/>
                <a:gd name="connsiteY225" fmla="*/ 237374 h 2298697"/>
                <a:gd name="connsiteX226" fmla="*/ 2257465 w 12191983"/>
                <a:gd name="connsiteY226" fmla="*/ 237374 h 2298697"/>
                <a:gd name="connsiteX227" fmla="*/ 2257465 w 12191983"/>
                <a:gd name="connsiteY227" fmla="*/ 84974 h 2298697"/>
                <a:gd name="connsiteX228" fmla="*/ 2356970 w 12191983"/>
                <a:gd name="connsiteY228" fmla="*/ 84974 h 2298697"/>
                <a:gd name="connsiteX229" fmla="*/ 2356970 w 12191983"/>
                <a:gd name="connsiteY229" fmla="*/ 237374 h 2298697"/>
                <a:gd name="connsiteX230" fmla="*/ 2509369 w 12191983"/>
                <a:gd name="connsiteY230" fmla="*/ 237374 h 2298697"/>
                <a:gd name="connsiteX231" fmla="*/ 2509369 w 12191983"/>
                <a:gd name="connsiteY231" fmla="*/ 84974 h 2298697"/>
                <a:gd name="connsiteX232" fmla="*/ 2608874 w 12191983"/>
                <a:gd name="connsiteY232" fmla="*/ 84974 h 2298697"/>
                <a:gd name="connsiteX233" fmla="*/ 2608874 w 12191983"/>
                <a:gd name="connsiteY233" fmla="*/ 237374 h 2298697"/>
                <a:gd name="connsiteX234" fmla="*/ 2761273 w 12191983"/>
                <a:gd name="connsiteY234" fmla="*/ 237374 h 2298697"/>
                <a:gd name="connsiteX235" fmla="*/ 2761273 w 12191983"/>
                <a:gd name="connsiteY235" fmla="*/ 84974 h 2298697"/>
                <a:gd name="connsiteX236" fmla="*/ 2860778 w 12191983"/>
                <a:gd name="connsiteY236" fmla="*/ 84974 h 2298697"/>
                <a:gd name="connsiteX237" fmla="*/ 2860778 w 12191983"/>
                <a:gd name="connsiteY237" fmla="*/ 237374 h 2298697"/>
                <a:gd name="connsiteX238" fmla="*/ 3013178 w 12191983"/>
                <a:gd name="connsiteY238" fmla="*/ 237374 h 2298697"/>
                <a:gd name="connsiteX239" fmla="*/ 3013178 w 12191983"/>
                <a:gd name="connsiteY239" fmla="*/ 84974 h 2298697"/>
                <a:gd name="connsiteX240" fmla="*/ 3112684 w 12191983"/>
                <a:gd name="connsiteY240" fmla="*/ 84974 h 2298697"/>
                <a:gd name="connsiteX241" fmla="*/ 3112684 w 12191983"/>
                <a:gd name="connsiteY241" fmla="*/ 237374 h 2298697"/>
                <a:gd name="connsiteX242" fmla="*/ 3265083 w 12191983"/>
                <a:gd name="connsiteY242" fmla="*/ 237374 h 2298697"/>
                <a:gd name="connsiteX243" fmla="*/ 3265083 w 12191983"/>
                <a:gd name="connsiteY243" fmla="*/ 84974 h 2298697"/>
                <a:gd name="connsiteX244" fmla="*/ 3364588 w 12191983"/>
                <a:gd name="connsiteY244" fmla="*/ 84974 h 2298697"/>
                <a:gd name="connsiteX245" fmla="*/ 3364588 w 12191983"/>
                <a:gd name="connsiteY245" fmla="*/ 237374 h 2298697"/>
                <a:gd name="connsiteX246" fmla="*/ 3516991 w 12191983"/>
                <a:gd name="connsiteY246" fmla="*/ 237374 h 2298697"/>
                <a:gd name="connsiteX247" fmla="*/ 3516991 w 12191983"/>
                <a:gd name="connsiteY247" fmla="*/ 84974 h 2298697"/>
                <a:gd name="connsiteX248" fmla="*/ 3616494 w 12191983"/>
                <a:gd name="connsiteY248" fmla="*/ 84974 h 2298697"/>
                <a:gd name="connsiteX249" fmla="*/ 3616494 w 12191983"/>
                <a:gd name="connsiteY249" fmla="*/ 237374 h 2298697"/>
                <a:gd name="connsiteX250" fmla="*/ 3768888 w 12191983"/>
                <a:gd name="connsiteY250" fmla="*/ 237374 h 2298697"/>
                <a:gd name="connsiteX251" fmla="*/ 3768888 w 12191983"/>
                <a:gd name="connsiteY251" fmla="*/ 84974 h 2298697"/>
                <a:gd name="connsiteX252" fmla="*/ 3868395 w 12191983"/>
                <a:gd name="connsiteY252" fmla="*/ 84974 h 2298697"/>
                <a:gd name="connsiteX253" fmla="*/ 3868395 w 12191983"/>
                <a:gd name="connsiteY253" fmla="*/ 237374 h 2298697"/>
                <a:gd name="connsiteX254" fmla="*/ 4020795 w 12191983"/>
                <a:gd name="connsiteY254" fmla="*/ 237374 h 2298697"/>
                <a:gd name="connsiteX255" fmla="*/ 4020795 w 12191983"/>
                <a:gd name="connsiteY255" fmla="*/ 84974 h 2298697"/>
                <a:gd name="connsiteX256" fmla="*/ 4120302 w 12191983"/>
                <a:gd name="connsiteY256" fmla="*/ 84974 h 2298697"/>
                <a:gd name="connsiteX257" fmla="*/ 4120302 w 12191983"/>
                <a:gd name="connsiteY257" fmla="*/ 237373 h 2298697"/>
                <a:gd name="connsiteX258" fmla="*/ 4272692 w 12191983"/>
                <a:gd name="connsiteY258" fmla="*/ 237373 h 2298697"/>
                <a:gd name="connsiteX259" fmla="*/ 4272692 w 12191983"/>
                <a:gd name="connsiteY259" fmla="*/ 84974 h 2298697"/>
                <a:gd name="connsiteX260" fmla="*/ 4372197 w 12191983"/>
                <a:gd name="connsiteY260" fmla="*/ 84974 h 2298697"/>
                <a:gd name="connsiteX261" fmla="*/ 4372197 w 12191983"/>
                <a:gd name="connsiteY261" fmla="*/ 237373 h 2298697"/>
                <a:gd name="connsiteX262" fmla="*/ 4524598 w 12191983"/>
                <a:gd name="connsiteY262" fmla="*/ 237373 h 2298697"/>
                <a:gd name="connsiteX263" fmla="*/ 4524598 w 12191983"/>
                <a:gd name="connsiteY263" fmla="*/ 84974 h 2298697"/>
                <a:gd name="connsiteX264" fmla="*/ 4624104 w 12191983"/>
                <a:gd name="connsiteY264" fmla="*/ 84974 h 2298697"/>
                <a:gd name="connsiteX265" fmla="*/ 4624104 w 12191983"/>
                <a:gd name="connsiteY265" fmla="*/ 237373 h 2298697"/>
                <a:gd name="connsiteX266" fmla="*/ 4776504 w 12191983"/>
                <a:gd name="connsiteY266" fmla="*/ 237373 h 2298697"/>
                <a:gd name="connsiteX267" fmla="*/ 4776504 w 12191983"/>
                <a:gd name="connsiteY267" fmla="*/ 84974 h 2298697"/>
                <a:gd name="connsiteX268" fmla="*/ 4876003 w 12191983"/>
                <a:gd name="connsiteY268" fmla="*/ 84974 h 2298697"/>
                <a:gd name="connsiteX269" fmla="*/ 4876003 w 12191983"/>
                <a:gd name="connsiteY269" fmla="*/ 237373 h 2298697"/>
                <a:gd name="connsiteX270" fmla="*/ 5028413 w 12191983"/>
                <a:gd name="connsiteY270" fmla="*/ 237373 h 2298697"/>
                <a:gd name="connsiteX271" fmla="*/ 5028413 w 12191983"/>
                <a:gd name="connsiteY271" fmla="*/ 84974 h 2298697"/>
                <a:gd name="connsiteX272" fmla="*/ 5379820 w 12191983"/>
                <a:gd name="connsiteY272" fmla="*/ 84973 h 2298697"/>
                <a:gd name="connsiteX273" fmla="*/ 5379820 w 12191983"/>
                <a:gd name="connsiteY273" fmla="*/ 237373 h 2298697"/>
                <a:gd name="connsiteX274" fmla="*/ 5532219 w 12191983"/>
                <a:gd name="connsiteY274" fmla="*/ 237373 h 2298697"/>
                <a:gd name="connsiteX275" fmla="*/ 5532219 w 12191983"/>
                <a:gd name="connsiteY275" fmla="*/ 84973 h 2298697"/>
                <a:gd name="connsiteX276" fmla="*/ 5127916 w 12191983"/>
                <a:gd name="connsiteY276" fmla="*/ 84973 h 2298697"/>
                <a:gd name="connsiteX277" fmla="*/ 5127916 w 12191983"/>
                <a:gd name="connsiteY277" fmla="*/ 237373 h 2298697"/>
                <a:gd name="connsiteX278" fmla="*/ 5280312 w 12191983"/>
                <a:gd name="connsiteY278" fmla="*/ 237373 h 2298697"/>
                <a:gd name="connsiteX279" fmla="*/ 5280312 w 12191983"/>
                <a:gd name="connsiteY279" fmla="*/ 84973 h 2298697"/>
                <a:gd name="connsiteX280" fmla="*/ 5631723 w 12191983"/>
                <a:gd name="connsiteY280" fmla="*/ 84973 h 2298697"/>
                <a:gd name="connsiteX281" fmla="*/ 5631723 w 12191983"/>
                <a:gd name="connsiteY281" fmla="*/ 237373 h 2298697"/>
                <a:gd name="connsiteX282" fmla="*/ 5784121 w 12191983"/>
                <a:gd name="connsiteY282" fmla="*/ 237373 h 2298697"/>
                <a:gd name="connsiteX283" fmla="*/ 5784121 w 12191983"/>
                <a:gd name="connsiteY283" fmla="*/ 84973 h 2298697"/>
                <a:gd name="connsiteX284" fmla="*/ 5883625 w 12191983"/>
                <a:gd name="connsiteY284" fmla="*/ 84973 h 2298697"/>
                <a:gd name="connsiteX285" fmla="*/ 5883625 w 12191983"/>
                <a:gd name="connsiteY285" fmla="*/ 237373 h 2298697"/>
                <a:gd name="connsiteX286" fmla="*/ 6036023 w 12191983"/>
                <a:gd name="connsiteY286" fmla="*/ 237373 h 2298697"/>
                <a:gd name="connsiteX287" fmla="*/ 6036023 w 12191983"/>
                <a:gd name="connsiteY287" fmla="*/ 84973 h 2298697"/>
                <a:gd name="connsiteX288" fmla="*/ 6135527 w 12191983"/>
                <a:gd name="connsiteY288" fmla="*/ 84973 h 2298697"/>
                <a:gd name="connsiteX289" fmla="*/ 6135527 w 12191983"/>
                <a:gd name="connsiteY289" fmla="*/ 237373 h 2298697"/>
                <a:gd name="connsiteX290" fmla="*/ 6287927 w 12191983"/>
                <a:gd name="connsiteY290" fmla="*/ 237373 h 2298697"/>
                <a:gd name="connsiteX291" fmla="*/ 6287927 w 12191983"/>
                <a:gd name="connsiteY291" fmla="*/ 84973 h 2298697"/>
                <a:gd name="connsiteX292" fmla="*/ 6387432 w 12191983"/>
                <a:gd name="connsiteY292" fmla="*/ 84973 h 2298697"/>
                <a:gd name="connsiteX293" fmla="*/ 6387432 w 12191983"/>
                <a:gd name="connsiteY293" fmla="*/ 237373 h 2298697"/>
                <a:gd name="connsiteX294" fmla="*/ 6539832 w 12191983"/>
                <a:gd name="connsiteY294" fmla="*/ 237373 h 2298697"/>
                <a:gd name="connsiteX295" fmla="*/ 6539832 w 12191983"/>
                <a:gd name="connsiteY295" fmla="*/ 84973 h 2298697"/>
                <a:gd name="connsiteX296" fmla="*/ 6639337 w 12191983"/>
                <a:gd name="connsiteY296" fmla="*/ 84973 h 2298697"/>
                <a:gd name="connsiteX297" fmla="*/ 6639337 w 12191983"/>
                <a:gd name="connsiteY297" fmla="*/ 237373 h 2298697"/>
                <a:gd name="connsiteX298" fmla="*/ 6791737 w 12191983"/>
                <a:gd name="connsiteY298" fmla="*/ 237373 h 2298697"/>
                <a:gd name="connsiteX299" fmla="*/ 6791737 w 12191983"/>
                <a:gd name="connsiteY299" fmla="*/ 84973 h 2298697"/>
                <a:gd name="connsiteX300" fmla="*/ 6891242 w 12191983"/>
                <a:gd name="connsiteY300" fmla="*/ 84973 h 2298697"/>
                <a:gd name="connsiteX301" fmla="*/ 6891242 w 12191983"/>
                <a:gd name="connsiteY301" fmla="*/ 237373 h 2298697"/>
                <a:gd name="connsiteX302" fmla="*/ 7043642 w 12191983"/>
                <a:gd name="connsiteY302" fmla="*/ 237373 h 2298697"/>
                <a:gd name="connsiteX303" fmla="*/ 7043642 w 12191983"/>
                <a:gd name="connsiteY303" fmla="*/ 84973 h 2298697"/>
                <a:gd name="connsiteX304" fmla="*/ 7143147 w 12191983"/>
                <a:gd name="connsiteY304" fmla="*/ 84973 h 2298697"/>
                <a:gd name="connsiteX305" fmla="*/ 7143147 w 12191983"/>
                <a:gd name="connsiteY305" fmla="*/ 237373 h 2298697"/>
                <a:gd name="connsiteX306" fmla="*/ 7295547 w 12191983"/>
                <a:gd name="connsiteY306" fmla="*/ 237373 h 2298697"/>
                <a:gd name="connsiteX307" fmla="*/ 7295547 w 12191983"/>
                <a:gd name="connsiteY307" fmla="*/ 84973 h 2298697"/>
                <a:gd name="connsiteX308" fmla="*/ 7395052 w 12191983"/>
                <a:gd name="connsiteY308" fmla="*/ 84973 h 2298697"/>
                <a:gd name="connsiteX309" fmla="*/ 7395052 w 12191983"/>
                <a:gd name="connsiteY309" fmla="*/ 237373 h 2298697"/>
                <a:gd name="connsiteX310" fmla="*/ 7547452 w 12191983"/>
                <a:gd name="connsiteY310" fmla="*/ 237373 h 2298697"/>
                <a:gd name="connsiteX311" fmla="*/ 7547452 w 12191983"/>
                <a:gd name="connsiteY311" fmla="*/ 84973 h 2298697"/>
                <a:gd name="connsiteX312" fmla="*/ 7646957 w 12191983"/>
                <a:gd name="connsiteY312" fmla="*/ 84973 h 2298697"/>
                <a:gd name="connsiteX313" fmla="*/ 7646957 w 12191983"/>
                <a:gd name="connsiteY313" fmla="*/ 237373 h 2298697"/>
                <a:gd name="connsiteX314" fmla="*/ 7799357 w 12191983"/>
                <a:gd name="connsiteY314" fmla="*/ 237373 h 2298697"/>
                <a:gd name="connsiteX315" fmla="*/ 7799357 w 12191983"/>
                <a:gd name="connsiteY315" fmla="*/ 84973 h 2298697"/>
                <a:gd name="connsiteX316" fmla="*/ 7898862 w 12191983"/>
                <a:gd name="connsiteY316" fmla="*/ 84973 h 2298697"/>
                <a:gd name="connsiteX317" fmla="*/ 7898862 w 12191983"/>
                <a:gd name="connsiteY317" fmla="*/ 237373 h 2298697"/>
                <a:gd name="connsiteX318" fmla="*/ 8051262 w 12191983"/>
                <a:gd name="connsiteY318" fmla="*/ 237373 h 2298697"/>
                <a:gd name="connsiteX319" fmla="*/ 8051262 w 12191983"/>
                <a:gd name="connsiteY319" fmla="*/ 84973 h 2298697"/>
                <a:gd name="connsiteX320" fmla="*/ 8150767 w 12191983"/>
                <a:gd name="connsiteY320" fmla="*/ 84973 h 2298697"/>
                <a:gd name="connsiteX321" fmla="*/ 8150767 w 12191983"/>
                <a:gd name="connsiteY321" fmla="*/ 237373 h 2298697"/>
                <a:gd name="connsiteX322" fmla="*/ 8303167 w 12191983"/>
                <a:gd name="connsiteY322" fmla="*/ 237373 h 2298697"/>
                <a:gd name="connsiteX323" fmla="*/ 8303167 w 12191983"/>
                <a:gd name="connsiteY323" fmla="*/ 84973 h 2298697"/>
                <a:gd name="connsiteX324" fmla="*/ 8402672 w 12191983"/>
                <a:gd name="connsiteY324" fmla="*/ 84973 h 2298697"/>
                <a:gd name="connsiteX325" fmla="*/ 8402672 w 12191983"/>
                <a:gd name="connsiteY325" fmla="*/ 237373 h 2298697"/>
                <a:gd name="connsiteX326" fmla="*/ 8555072 w 12191983"/>
                <a:gd name="connsiteY326" fmla="*/ 237373 h 2298697"/>
                <a:gd name="connsiteX327" fmla="*/ 8555072 w 12191983"/>
                <a:gd name="connsiteY327" fmla="*/ 84973 h 2298697"/>
                <a:gd name="connsiteX328" fmla="*/ 8654577 w 12191983"/>
                <a:gd name="connsiteY328" fmla="*/ 84973 h 2298697"/>
                <a:gd name="connsiteX329" fmla="*/ 8654577 w 12191983"/>
                <a:gd name="connsiteY329" fmla="*/ 237373 h 2298697"/>
                <a:gd name="connsiteX330" fmla="*/ 8806977 w 12191983"/>
                <a:gd name="connsiteY330" fmla="*/ 237373 h 2298697"/>
                <a:gd name="connsiteX331" fmla="*/ 8806977 w 12191983"/>
                <a:gd name="connsiteY331" fmla="*/ 84973 h 2298697"/>
                <a:gd name="connsiteX332" fmla="*/ 8906482 w 12191983"/>
                <a:gd name="connsiteY332" fmla="*/ 84973 h 2298697"/>
                <a:gd name="connsiteX333" fmla="*/ 8906482 w 12191983"/>
                <a:gd name="connsiteY333" fmla="*/ 237373 h 2298697"/>
                <a:gd name="connsiteX334" fmla="*/ 9058882 w 12191983"/>
                <a:gd name="connsiteY334" fmla="*/ 237373 h 2298697"/>
                <a:gd name="connsiteX335" fmla="*/ 9058882 w 12191983"/>
                <a:gd name="connsiteY335" fmla="*/ 84973 h 2298697"/>
                <a:gd name="connsiteX336" fmla="*/ 9158387 w 12191983"/>
                <a:gd name="connsiteY336" fmla="*/ 84973 h 2298697"/>
                <a:gd name="connsiteX337" fmla="*/ 9158387 w 12191983"/>
                <a:gd name="connsiteY337" fmla="*/ 237373 h 2298697"/>
                <a:gd name="connsiteX338" fmla="*/ 9310787 w 12191983"/>
                <a:gd name="connsiteY338" fmla="*/ 237373 h 2298697"/>
                <a:gd name="connsiteX339" fmla="*/ 9310787 w 12191983"/>
                <a:gd name="connsiteY339" fmla="*/ 84973 h 2298697"/>
                <a:gd name="connsiteX340" fmla="*/ 9410292 w 12191983"/>
                <a:gd name="connsiteY340" fmla="*/ 84973 h 2298697"/>
                <a:gd name="connsiteX341" fmla="*/ 9410292 w 12191983"/>
                <a:gd name="connsiteY341" fmla="*/ 237373 h 2298697"/>
                <a:gd name="connsiteX342" fmla="*/ 9562692 w 12191983"/>
                <a:gd name="connsiteY342" fmla="*/ 237373 h 2298697"/>
                <a:gd name="connsiteX343" fmla="*/ 9562692 w 12191983"/>
                <a:gd name="connsiteY343" fmla="*/ 84973 h 2298697"/>
                <a:gd name="connsiteX344" fmla="*/ 9662197 w 12191983"/>
                <a:gd name="connsiteY344" fmla="*/ 84973 h 2298697"/>
                <a:gd name="connsiteX345" fmla="*/ 9662197 w 12191983"/>
                <a:gd name="connsiteY345" fmla="*/ 237373 h 2298697"/>
                <a:gd name="connsiteX346" fmla="*/ 9814597 w 12191983"/>
                <a:gd name="connsiteY346" fmla="*/ 237373 h 2298697"/>
                <a:gd name="connsiteX347" fmla="*/ 9814597 w 12191983"/>
                <a:gd name="connsiteY347" fmla="*/ 84973 h 2298697"/>
                <a:gd name="connsiteX348" fmla="*/ 9914102 w 12191983"/>
                <a:gd name="connsiteY348" fmla="*/ 84973 h 2298697"/>
                <a:gd name="connsiteX349" fmla="*/ 9914102 w 12191983"/>
                <a:gd name="connsiteY349" fmla="*/ 237373 h 2298697"/>
                <a:gd name="connsiteX350" fmla="*/ 10066502 w 12191983"/>
                <a:gd name="connsiteY350" fmla="*/ 237373 h 2298697"/>
                <a:gd name="connsiteX351" fmla="*/ 10066502 w 12191983"/>
                <a:gd name="connsiteY351" fmla="*/ 84973 h 2298697"/>
                <a:gd name="connsiteX352" fmla="*/ 10166007 w 12191983"/>
                <a:gd name="connsiteY352" fmla="*/ 84973 h 2298697"/>
                <a:gd name="connsiteX353" fmla="*/ 10166007 w 12191983"/>
                <a:gd name="connsiteY353" fmla="*/ 237373 h 2298697"/>
                <a:gd name="connsiteX354" fmla="*/ 10318407 w 12191983"/>
                <a:gd name="connsiteY354" fmla="*/ 237373 h 2298697"/>
                <a:gd name="connsiteX355" fmla="*/ 10318407 w 12191983"/>
                <a:gd name="connsiteY355" fmla="*/ 84973 h 2298697"/>
                <a:gd name="connsiteX356" fmla="*/ 10417912 w 12191983"/>
                <a:gd name="connsiteY356" fmla="*/ 84973 h 2298697"/>
                <a:gd name="connsiteX357" fmla="*/ 10417912 w 12191983"/>
                <a:gd name="connsiteY357" fmla="*/ 237373 h 2298697"/>
                <a:gd name="connsiteX358" fmla="*/ 10570312 w 12191983"/>
                <a:gd name="connsiteY358" fmla="*/ 237373 h 2298697"/>
                <a:gd name="connsiteX359" fmla="*/ 10570312 w 12191983"/>
                <a:gd name="connsiteY359" fmla="*/ 84973 h 2298697"/>
                <a:gd name="connsiteX360" fmla="*/ 10669817 w 12191983"/>
                <a:gd name="connsiteY360" fmla="*/ 84973 h 2298697"/>
                <a:gd name="connsiteX361" fmla="*/ 10669817 w 12191983"/>
                <a:gd name="connsiteY361" fmla="*/ 237373 h 2298697"/>
                <a:gd name="connsiteX362" fmla="*/ 10822217 w 12191983"/>
                <a:gd name="connsiteY362" fmla="*/ 237373 h 2298697"/>
                <a:gd name="connsiteX363" fmla="*/ 10822217 w 12191983"/>
                <a:gd name="connsiteY363" fmla="*/ 84973 h 2298697"/>
                <a:gd name="connsiteX364" fmla="*/ 10921722 w 12191983"/>
                <a:gd name="connsiteY364" fmla="*/ 84973 h 2298697"/>
                <a:gd name="connsiteX365" fmla="*/ 10921722 w 12191983"/>
                <a:gd name="connsiteY365" fmla="*/ 237373 h 2298697"/>
                <a:gd name="connsiteX366" fmla="*/ 11074122 w 12191983"/>
                <a:gd name="connsiteY366" fmla="*/ 237373 h 2298697"/>
                <a:gd name="connsiteX367" fmla="*/ 11074122 w 12191983"/>
                <a:gd name="connsiteY367" fmla="*/ 84973 h 2298697"/>
                <a:gd name="connsiteX368" fmla="*/ 11173627 w 12191983"/>
                <a:gd name="connsiteY368" fmla="*/ 84973 h 2298697"/>
                <a:gd name="connsiteX369" fmla="*/ 11173627 w 12191983"/>
                <a:gd name="connsiteY369" fmla="*/ 237373 h 2298697"/>
                <a:gd name="connsiteX370" fmla="*/ 11326027 w 12191983"/>
                <a:gd name="connsiteY370" fmla="*/ 237373 h 2298697"/>
                <a:gd name="connsiteX371" fmla="*/ 11326027 w 12191983"/>
                <a:gd name="connsiteY371" fmla="*/ 84973 h 2298697"/>
                <a:gd name="connsiteX372" fmla="*/ 11425532 w 12191983"/>
                <a:gd name="connsiteY372" fmla="*/ 84973 h 2298697"/>
                <a:gd name="connsiteX373" fmla="*/ 11425532 w 12191983"/>
                <a:gd name="connsiteY373" fmla="*/ 237373 h 2298697"/>
                <a:gd name="connsiteX374" fmla="*/ 11577932 w 12191983"/>
                <a:gd name="connsiteY374" fmla="*/ 237373 h 2298697"/>
                <a:gd name="connsiteX375" fmla="*/ 11577932 w 12191983"/>
                <a:gd name="connsiteY375" fmla="*/ 84973 h 2298697"/>
                <a:gd name="connsiteX376" fmla="*/ 11677437 w 12191983"/>
                <a:gd name="connsiteY376" fmla="*/ 84973 h 2298697"/>
                <a:gd name="connsiteX377" fmla="*/ 11677437 w 12191983"/>
                <a:gd name="connsiteY377" fmla="*/ 237373 h 2298697"/>
                <a:gd name="connsiteX378" fmla="*/ 11829837 w 12191983"/>
                <a:gd name="connsiteY378" fmla="*/ 237373 h 2298697"/>
                <a:gd name="connsiteX379" fmla="*/ 11829837 w 12191983"/>
                <a:gd name="connsiteY379" fmla="*/ 84973 h 2298697"/>
                <a:gd name="connsiteX380" fmla="*/ 11929329 w 12191983"/>
                <a:gd name="connsiteY380" fmla="*/ 84973 h 2298697"/>
                <a:gd name="connsiteX381" fmla="*/ 11929329 w 12191983"/>
                <a:gd name="connsiteY381" fmla="*/ 237373 h 2298697"/>
                <a:gd name="connsiteX382" fmla="*/ 12081729 w 12191983"/>
                <a:gd name="connsiteY382" fmla="*/ 237373 h 2298697"/>
                <a:gd name="connsiteX383" fmla="*/ 12081729 w 12191983"/>
                <a:gd name="connsiteY383" fmla="*/ 84973 h 2298697"/>
                <a:gd name="connsiteX384" fmla="*/ 0 w 12191983"/>
                <a:gd name="connsiteY384" fmla="*/ 0 h 2298697"/>
                <a:gd name="connsiteX385" fmla="*/ 12191983 w 12191983"/>
                <a:gd name="connsiteY385" fmla="*/ 0 h 2298697"/>
                <a:gd name="connsiteX386" fmla="*/ 12191983 w 12191983"/>
                <a:gd name="connsiteY386" fmla="*/ 2298697 h 2298697"/>
                <a:gd name="connsiteX387" fmla="*/ 0 w 12191983"/>
                <a:gd name="connsiteY387" fmla="*/ 2298697 h 2298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Lst>
              <a:rect l="l" t="t" r="r" b="b"/>
              <a:pathLst>
                <a:path w="12191983" h="2298697">
                  <a:moveTo>
                    <a:pt x="11929329" y="2055087"/>
                  </a:moveTo>
                  <a:lnTo>
                    <a:pt x="11929329" y="2207487"/>
                  </a:lnTo>
                  <a:lnTo>
                    <a:pt x="12081729" y="2207487"/>
                  </a:lnTo>
                  <a:lnTo>
                    <a:pt x="12081729" y="2055087"/>
                  </a:lnTo>
                  <a:close/>
                  <a:moveTo>
                    <a:pt x="11677437" y="2055087"/>
                  </a:moveTo>
                  <a:lnTo>
                    <a:pt x="11677437" y="2207487"/>
                  </a:lnTo>
                  <a:lnTo>
                    <a:pt x="11829837" y="2207487"/>
                  </a:lnTo>
                  <a:lnTo>
                    <a:pt x="11829837" y="2055087"/>
                  </a:lnTo>
                  <a:close/>
                  <a:moveTo>
                    <a:pt x="11425532" y="2055087"/>
                  </a:moveTo>
                  <a:lnTo>
                    <a:pt x="11425532" y="2207487"/>
                  </a:lnTo>
                  <a:lnTo>
                    <a:pt x="11577932" y="2207487"/>
                  </a:lnTo>
                  <a:lnTo>
                    <a:pt x="11577932" y="2055087"/>
                  </a:lnTo>
                  <a:close/>
                  <a:moveTo>
                    <a:pt x="11173627" y="2055087"/>
                  </a:moveTo>
                  <a:lnTo>
                    <a:pt x="11173627" y="2207487"/>
                  </a:lnTo>
                  <a:lnTo>
                    <a:pt x="11326027" y="2207487"/>
                  </a:lnTo>
                  <a:lnTo>
                    <a:pt x="11326027" y="2055087"/>
                  </a:lnTo>
                  <a:close/>
                  <a:moveTo>
                    <a:pt x="10921722" y="2055087"/>
                  </a:moveTo>
                  <a:lnTo>
                    <a:pt x="10921722" y="2207487"/>
                  </a:lnTo>
                  <a:lnTo>
                    <a:pt x="11074122" y="2207487"/>
                  </a:lnTo>
                  <a:lnTo>
                    <a:pt x="11074122" y="2055087"/>
                  </a:lnTo>
                  <a:close/>
                  <a:moveTo>
                    <a:pt x="10669817" y="2055087"/>
                  </a:moveTo>
                  <a:lnTo>
                    <a:pt x="10669817" y="2207487"/>
                  </a:lnTo>
                  <a:lnTo>
                    <a:pt x="10822217" y="2207487"/>
                  </a:lnTo>
                  <a:lnTo>
                    <a:pt x="10822217" y="2055087"/>
                  </a:lnTo>
                  <a:close/>
                  <a:moveTo>
                    <a:pt x="10417912" y="2055087"/>
                  </a:moveTo>
                  <a:lnTo>
                    <a:pt x="10417912" y="2207487"/>
                  </a:lnTo>
                  <a:lnTo>
                    <a:pt x="10570312" y="2207487"/>
                  </a:lnTo>
                  <a:lnTo>
                    <a:pt x="10570312" y="2055087"/>
                  </a:lnTo>
                  <a:close/>
                  <a:moveTo>
                    <a:pt x="10166007" y="2055087"/>
                  </a:moveTo>
                  <a:lnTo>
                    <a:pt x="10166007" y="2207487"/>
                  </a:lnTo>
                  <a:lnTo>
                    <a:pt x="10318407" y="2207487"/>
                  </a:lnTo>
                  <a:lnTo>
                    <a:pt x="10318407" y="2055087"/>
                  </a:lnTo>
                  <a:close/>
                  <a:moveTo>
                    <a:pt x="9914102" y="2055087"/>
                  </a:moveTo>
                  <a:lnTo>
                    <a:pt x="9914102" y="2207487"/>
                  </a:lnTo>
                  <a:lnTo>
                    <a:pt x="10066502" y="2207487"/>
                  </a:lnTo>
                  <a:lnTo>
                    <a:pt x="10066502" y="2055087"/>
                  </a:lnTo>
                  <a:close/>
                  <a:moveTo>
                    <a:pt x="9662197" y="2055087"/>
                  </a:moveTo>
                  <a:lnTo>
                    <a:pt x="9662197" y="2207487"/>
                  </a:lnTo>
                  <a:lnTo>
                    <a:pt x="9814597" y="2207487"/>
                  </a:lnTo>
                  <a:lnTo>
                    <a:pt x="9814597" y="2055087"/>
                  </a:lnTo>
                  <a:close/>
                  <a:moveTo>
                    <a:pt x="9410292" y="2055087"/>
                  </a:moveTo>
                  <a:lnTo>
                    <a:pt x="9410292" y="2207487"/>
                  </a:lnTo>
                  <a:lnTo>
                    <a:pt x="9562692" y="2207487"/>
                  </a:lnTo>
                  <a:lnTo>
                    <a:pt x="9562692" y="2055087"/>
                  </a:lnTo>
                  <a:close/>
                  <a:moveTo>
                    <a:pt x="9158387" y="2055087"/>
                  </a:moveTo>
                  <a:lnTo>
                    <a:pt x="9158387" y="2207487"/>
                  </a:lnTo>
                  <a:lnTo>
                    <a:pt x="9310787" y="2207487"/>
                  </a:lnTo>
                  <a:lnTo>
                    <a:pt x="9310787" y="2055087"/>
                  </a:lnTo>
                  <a:close/>
                  <a:moveTo>
                    <a:pt x="8906482" y="2055087"/>
                  </a:moveTo>
                  <a:lnTo>
                    <a:pt x="8906482" y="2207487"/>
                  </a:lnTo>
                  <a:lnTo>
                    <a:pt x="9058882" y="2207487"/>
                  </a:lnTo>
                  <a:lnTo>
                    <a:pt x="9058882" y="2055087"/>
                  </a:lnTo>
                  <a:close/>
                  <a:moveTo>
                    <a:pt x="8654577" y="2055087"/>
                  </a:moveTo>
                  <a:lnTo>
                    <a:pt x="8654577" y="2207487"/>
                  </a:lnTo>
                  <a:lnTo>
                    <a:pt x="8806977" y="2207487"/>
                  </a:lnTo>
                  <a:lnTo>
                    <a:pt x="8806977" y="2055087"/>
                  </a:lnTo>
                  <a:close/>
                  <a:moveTo>
                    <a:pt x="8402672" y="2055087"/>
                  </a:moveTo>
                  <a:lnTo>
                    <a:pt x="8402672" y="2207487"/>
                  </a:lnTo>
                  <a:lnTo>
                    <a:pt x="8555072" y="2207487"/>
                  </a:lnTo>
                  <a:lnTo>
                    <a:pt x="8555072" y="2055087"/>
                  </a:lnTo>
                  <a:close/>
                  <a:moveTo>
                    <a:pt x="8150767" y="2055087"/>
                  </a:moveTo>
                  <a:lnTo>
                    <a:pt x="8150767" y="2207487"/>
                  </a:lnTo>
                  <a:lnTo>
                    <a:pt x="8303167" y="2207487"/>
                  </a:lnTo>
                  <a:lnTo>
                    <a:pt x="8303167" y="2055087"/>
                  </a:lnTo>
                  <a:close/>
                  <a:moveTo>
                    <a:pt x="7898862" y="2055087"/>
                  </a:moveTo>
                  <a:lnTo>
                    <a:pt x="7898862" y="2207487"/>
                  </a:lnTo>
                  <a:lnTo>
                    <a:pt x="8051262" y="2207487"/>
                  </a:lnTo>
                  <a:lnTo>
                    <a:pt x="8051262" y="2055087"/>
                  </a:lnTo>
                  <a:close/>
                  <a:moveTo>
                    <a:pt x="7646957" y="2055087"/>
                  </a:moveTo>
                  <a:lnTo>
                    <a:pt x="7646957" y="2207487"/>
                  </a:lnTo>
                  <a:lnTo>
                    <a:pt x="7799357" y="2207487"/>
                  </a:lnTo>
                  <a:lnTo>
                    <a:pt x="7799357" y="2055087"/>
                  </a:lnTo>
                  <a:close/>
                  <a:moveTo>
                    <a:pt x="7395052" y="2055087"/>
                  </a:moveTo>
                  <a:lnTo>
                    <a:pt x="7395052" y="2207487"/>
                  </a:lnTo>
                  <a:lnTo>
                    <a:pt x="7547452" y="2207487"/>
                  </a:lnTo>
                  <a:lnTo>
                    <a:pt x="7547452" y="2055087"/>
                  </a:lnTo>
                  <a:close/>
                  <a:moveTo>
                    <a:pt x="7143147" y="2055087"/>
                  </a:moveTo>
                  <a:lnTo>
                    <a:pt x="7143147" y="2207487"/>
                  </a:lnTo>
                  <a:lnTo>
                    <a:pt x="7295547" y="2207487"/>
                  </a:lnTo>
                  <a:lnTo>
                    <a:pt x="7295547" y="2055087"/>
                  </a:lnTo>
                  <a:close/>
                  <a:moveTo>
                    <a:pt x="6891242" y="2055087"/>
                  </a:moveTo>
                  <a:lnTo>
                    <a:pt x="6891242" y="2207487"/>
                  </a:lnTo>
                  <a:lnTo>
                    <a:pt x="7043642" y="2207487"/>
                  </a:lnTo>
                  <a:lnTo>
                    <a:pt x="7043642" y="2055087"/>
                  </a:lnTo>
                  <a:close/>
                  <a:moveTo>
                    <a:pt x="6639337" y="2055087"/>
                  </a:moveTo>
                  <a:lnTo>
                    <a:pt x="6639337" y="2207487"/>
                  </a:lnTo>
                  <a:lnTo>
                    <a:pt x="6791737" y="2207487"/>
                  </a:lnTo>
                  <a:lnTo>
                    <a:pt x="6791737" y="2055087"/>
                  </a:lnTo>
                  <a:close/>
                  <a:moveTo>
                    <a:pt x="6387432" y="2055087"/>
                  </a:moveTo>
                  <a:lnTo>
                    <a:pt x="6387432" y="2207487"/>
                  </a:lnTo>
                  <a:lnTo>
                    <a:pt x="6539832" y="2207487"/>
                  </a:lnTo>
                  <a:lnTo>
                    <a:pt x="6539832" y="2055087"/>
                  </a:lnTo>
                  <a:close/>
                  <a:moveTo>
                    <a:pt x="6135527" y="2055087"/>
                  </a:moveTo>
                  <a:lnTo>
                    <a:pt x="6135527" y="2207487"/>
                  </a:lnTo>
                  <a:lnTo>
                    <a:pt x="6287927" y="2207487"/>
                  </a:lnTo>
                  <a:lnTo>
                    <a:pt x="6287927" y="2055087"/>
                  </a:lnTo>
                  <a:close/>
                  <a:moveTo>
                    <a:pt x="5883623" y="2055087"/>
                  </a:moveTo>
                  <a:lnTo>
                    <a:pt x="5883623" y="2207487"/>
                  </a:lnTo>
                  <a:lnTo>
                    <a:pt x="6036023" y="2207487"/>
                  </a:lnTo>
                  <a:lnTo>
                    <a:pt x="6036023" y="2055087"/>
                  </a:lnTo>
                  <a:close/>
                  <a:moveTo>
                    <a:pt x="5631719" y="2055087"/>
                  </a:moveTo>
                  <a:lnTo>
                    <a:pt x="5631719" y="2207487"/>
                  </a:lnTo>
                  <a:lnTo>
                    <a:pt x="5784118" y="2207487"/>
                  </a:lnTo>
                  <a:lnTo>
                    <a:pt x="5784118" y="2055087"/>
                  </a:lnTo>
                  <a:close/>
                  <a:moveTo>
                    <a:pt x="5379815" y="2055087"/>
                  </a:moveTo>
                  <a:lnTo>
                    <a:pt x="5379815" y="2207487"/>
                  </a:lnTo>
                  <a:lnTo>
                    <a:pt x="5532214" y="2207487"/>
                  </a:lnTo>
                  <a:lnTo>
                    <a:pt x="5532214" y="2055087"/>
                  </a:lnTo>
                  <a:close/>
                  <a:moveTo>
                    <a:pt x="5127910" y="2055087"/>
                  </a:moveTo>
                  <a:lnTo>
                    <a:pt x="5127910" y="2207487"/>
                  </a:lnTo>
                  <a:lnTo>
                    <a:pt x="5280309" y="2207487"/>
                  </a:lnTo>
                  <a:lnTo>
                    <a:pt x="5280309" y="2055087"/>
                  </a:lnTo>
                  <a:close/>
                  <a:moveTo>
                    <a:pt x="4876003" y="2055087"/>
                  </a:moveTo>
                  <a:lnTo>
                    <a:pt x="4876003" y="2207487"/>
                  </a:lnTo>
                  <a:lnTo>
                    <a:pt x="5028406" y="2207487"/>
                  </a:lnTo>
                  <a:lnTo>
                    <a:pt x="5028406" y="2055087"/>
                  </a:lnTo>
                  <a:close/>
                  <a:moveTo>
                    <a:pt x="4624099" y="2055087"/>
                  </a:moveTo>
                  <a:lnTo>
                    <a:pt x="4624099" y="2207487"/>
                  </a:lnTo>
                  <a:lnTo>
                    <a:pt x="4776500" y="2207487"/>
                  </a:lnTo>
                  <a:lnTo>
                    <a:pt x="4776500" y="2055087"/>
                  </a:lnTo>
                  <a:close/>
                  <a:moveTo>
                    <a:pt x="4372195" y="2055087"/>
                  </a:moveTo>
                  <a:lnTo>
                    <a:pt x="4372195" y="2207487"/>
                  </a:lnTo>
                  <a:lnTo>
                    <a:pt x="4524595" y="2207487"/>
                  </a:lnTo>
                  <a:lnTo>
                    <a:pt x="4524595" y="2055087"/>
                  </a:lnTo>
                  <a:close/>
                  <a:moveTo>
                    <a:pt x="4120293" y="2055087"/>
                  </a:moveTo>
                  <a:lnTo>
                    <a:pt x="4120293" y="2207487"/>
                  </a:lnTo>
                  <a:lnTo>
                    <a:pt x="4272689" y="2207487"/>
                  </a:lnTo>
                  <a:lnTo>
                    <a:pt x="4272689" y="2055087"/>
                  </a:lnTo>
                  <a:close/>
                  <a:moveTo>
                    <a:pt x="3868387" y="2055087"/>
                  </a:moveTo>
                  <a:lnTo>
                    <a:pt x="3868387" y="2207487"/>
                  </a:lnTo>
                  <a:lnTo>
                    <a:pt x="4020788" y="2207487"/>
                  </a:lnTo>
                  <a:lnTo>
                    <a:pt x="4020788" y="2055087"/>
                  </a:lnTo>
                  <a:close/>
                  <a:moveTo>
                    <a:pt x="3616484" y="2055087"/>
                  </a:moveTo>
                  <a:lnTo>
                    <a:pt x="3616484" y="2207487"/>
                  </a:lnTo>
                  <a:lnTo>
                    <a:pt x="3768882" y="2207487"/>
                  </a:lnTo>
                  <a:lnTo>
                    <a:pt x="3768882" y="2055087"/>
                  </a:lnTo>
                  <a:close/>
                  <a:moveTo>
                    <a:pt x="3364579" y="2055087"/>
                  </a:moveTo>
                  <a:lnTo>
                    <a:pt x="3364579" y="2207487"/>
                  </a:lnTo>
                  <a:lnTo>
                    <a:pt x="3516981" y="2207487"/>
                  </a:lnTo>
                  <a:lnTo>
                    <a:pt x="3516981" y="2055087"/>
                  </a:lnTo>
                  <a:close/>
                  <a:moveTo>
                    <a:pt x="3112674" y="2055087"/>
                  </a:moveTo>
                  <a:lnTo>
                    <a:pt x="3112674" y="2207487"/>
                  </a:lnTo>
                  <a:lnTo>
                    <a:pt x="3265074" y="2207487"/>
                  </a:lnTo>
                  <a:lnTo>
                    <a:pt x="3265074" y="2055087"/>
                  </a:lnTo>
                  <a:close/>
                  <a:moveTo>
                    <a:pt x="2860769" y="2055087"/>
                  </a:moveTo>
                  <a:lnTo>
                    <a:pt x="2860769" y="2207487"/>
                  </a:lnTo>
                  <a:lnTo>
                    <a:pt x="3013169" y="2207487"/>
                  </a:lnTo>
                  <a:lnTo>
                    <a:pt x="3013169" y="2055087"/>
                  </a:lnTo>
                  <a:close/>
                  <a:moveTo>
                    <a:pt x="2608864" y="2055087"/>
                  </a:moveTo>
                  <a:lnTo>
                    <a:pt x="2608864" y="2207487"/>
                  </a:lnTo>
                  <a:lnTo>
                    <a:pt x="2761264" y="2207487"/>
                  </a:lnTo>
                  <a:lnTo>
                    <a:pt x="2761264" y="2055087"/>
                  </a:lnTo>
                  <a:close/>
                  <a:moveTo>
                    <a:pt x="2356960" y="2055087"/>
                  </a:moveTo>
                  <a:lnTo>
                    <a:pt x="2356960" y="2207487"/>
                  </a:lnTo>
                  <a:lnTo>
                    <a:pt x="2509360" y="2207487"/>
                  </a:lnTo>
                  <a:lnTo>
                    <a:pt x="2509360" y="2055087"/>
                  </a:lnTo>
                  <a:close/>
                  <a:moveTo>
                    <a:pt x="2105056" y="2055087"/>
                  </a:moveTo>
                  <a:lnTo>
                    <a:pt x="2105056" y="2207487"/>
                  </a:lnTo>
                  <a:lnTo>
                    <a:pt x="2257455" y="2207487"/>
                  </a:lnTo>
                  <a:lnTo>
                    <a:pt x="2257455" y="2055087"/>
                  </a:lnTo>
                  <a:close/>
                  <a:moveTo>
                    <a:pt x="1853148" y="2055087"/>
                  </a:moveTo>
                  <a:lnTo>
                    <a:pt x="1853148" y="2207487"/>
                  </a:lnTo>
                  <a:lnTo>
                    <a:pt x="2005549" y="2207487"/>
                  </a:lnTo>
                  <a:lnTo>
                    <a:pt x="2005549" y="2055087"/>
                  </a:lnTo>
                  <a:close/>
                  <a:moveTo>
                    <a:pt x="1601244" y="2055087"/>
                  </a:moveTo>
                  <a:lnTo>
                    <a:pt x="1601244" y="2207487"/>
                  </a:lnTo>
                  <a:lnTo>
                    <a:pt x="1753644" y="2207487"/>
                  </a:lnTo>
                  <a:lnTo>
                    <a:pt x="1753644" y="2055087"/>
                  </a:lnTo>
                  <a:close/>
                  <a:moveTo>
                    <a:pt x="1349339" y="2055087"/>
                  </a:moveTo>
                  <a:lnTo>
                    <a:pt x="1349339" y="2207487"/>
                  </a:lnTo>
                  <a:lnTo>
                    <a:pt x="1501739" y="2207487"/>
                  </a:lnTo>
                  <a:lnTo>
                    <a:pt x="1501739" y="2055087"/>
                  </a:lnTo>
                  <a:close/>
                  <a:moveTo>
                    <a:pt x="1097434" y="2055087"/>
                  </a:moveTo>
                  <a:lnTo>
                    <a:pt x="1097434" y="2207487"/>
                  </a:lnTo>
                  <a:lnTo>
                    <a:pt x="1249834" y="2207487"/>
                  </a:lnTo>
                  <a:lnTo>
                    <a:pt x="1249834" y="2055087"/>
                  </a:lnTo>
                  <a:close/>
                  <a:moveTo>
                    <a:pt x="845530" y="2055087"/>
                  </a:moveTo>
                  <a:lnTo>
                    <a:pt x="845530" y="2207487"/>
                  </a:lnTo>
                  <a:lnTo>
                    <a:pt x="997930" y="2207487"/>
                  </a:lnTo>
                  <a:lnTo>
                    <a:pt x="997930" y="2055087"/>
                  </a:lnTo>
                  <a:close/>
                  <a:moveTo>
                    <a:pt x="593625" y="2055087"/>
                  </a:moveTo>
                  <a:lnTo>
                    <a:pt x="593625" y="2207487"/>
                  </a:lnTo>
                  <a:lnTo>
                    <a:pt x="746025" y="2207487"/>
                  </a:lnTo>
                  <a:lnTo>
                    <a:pt x="746025" y="2055087"/>
                  </a:lnTo>
                  <a:close/>
                  <a:moveTo>
                    <a:pt x="341720" y="2055087"/>
                  </a:moveTo>
                  <a:lnTo>
                    <a:pt x="341720" y="2207487"/>
                  </a:lnTo>
                  <a:lnTo>
                    <a:pt x="494120" y="2207487"/>
                  </a:lnTo>
                  <a:lnTo>
                    <a:pt x="494120" y="2055087"/>
                  </a:lnTo>
                  <a:close/>
                  <a:moveTo>
                    <a:pt x="89816" y="2055087"/>
                  </a:moveTo>
                  <a:lnTo>
                    <a:pt x="89816" y="2207487"/>
                  </a:lnTo>
                  <a:lnTo>
                    <a:pt x="242216" y="2207487"/>
                  </a:lnTo>
                  <a:lnTo>
                    <a:pt x="242216" y="2055087"/>
                  </a:lnTo>
                  <a:close/>
                  <a:moveTo>
                    <a:pt x="89824" y="84974"/>
                  </a:moveTo>
                  <a:lnTo>
                    <a:pt x="89824" y="237374"/>
                  </a:lnTo>
                  <a:lnTo>
                    <a:pt x="242224" y="237374"/>
                  </a:lnTo>
                  <a:lnTo>
                    <a:pt x="242224" y="84974"/>
                  </a:lnTo>
                  <a:close/>
                  <a:moveTo>
                    <a:pt x="341729" y="84974"/>
                  </a:moveTo>
                  <a:lnTo>
                    <a:pt x="341729" y="237374"/>
                  </a:lnTo>
                  <a:lnTo>
                    <a:pt x="494129" y="237374"/>
                  </a:lnTo>
                  <a:lnTo>
                    <a:pt x="494129" y="84974"/>
                  </a:lnTo>
                  <a:close/>
                  <a:moveTo>
                    <a:pt x="593633" y="84974"/>
                  </a:moveTo>
                  <a:lnTo>
                    <a:pt x="593633" y="237374"/>
                  </a:lnTo>
                  <a:lnTo>
                    <a:pt x="746033" y="237374"/>
                  </a:lnTo>
                  <a:lnTo>
                    <a:pt x="746033" y="84974"/>
                  </a:lnTo>
                  <a:close/>
                  <a:moveTo>
                    <a:pt x="845538" y="84974"/>
                  </a:moveTo>
                  <a:lnTo>
                    <a:pt x="845538" y="237374"/>
                  </a:lnTo>
                  <a:lnTo>
                    <a:pt x="997938" y="237374"/>
                  </a:lnTo>
                  <a:lnTo>
                    <a:pt x="997938" y="84974"/>
                  </a:lnTo>
                  <a:close/>
                  <a:moveTo>
                    <a:pt x="1097442" y="84974"/>
                  </a:moveTo>
                  <a:lnTo>
                    <a:pt x="1097442" y="237374"/>
                  </a:lnTo>
                  <a:lnTo>
                    <a:pt x="1249842" y="237374"/>
                  </a:lnTo>
                  <a:lnTo>
                    <a:pt x="1249842" y="84974"/>
                  </a:lnTo>
                  <a:close/>
                  <a:moveTo>
                    <a:pt x="1349347" y="84974"/>
                  </a:moveTo>
                  <a:lnTo>
                    <a:pt x="1349347" y="237374"/>
                  </a:lnTo>
                  <a:lnTo>
                    <a:pt x="1501747" y="237374"/>
                  </a:lnTo>
                  <a:lnTo>
                    <a:pt x="1501747" y="84974"/>
                  </a:lnTo>
                  <a:close/>
                  <a:moveTo>
                    <a:pt x="1601251" y="84974"/>
                  </a:moveTo>
                  <a:lnTo>
                    <a:pt x="1601251" y="237374"/>
                  </a:lnTo>
                  <a:lnTo>
                    <a:pt x="1753651" y="237374"/>
                  </a:lnTo>
                  <a:lnTo>
                    <a:pt x="1753651" y="84974"/>
                  </a:lnTo>
                  <a:close/>
                  <a:moveTo>
                    <a:pt x="1853156" y="84974"/>
                  </a:moveTo>
                  <a:lnTo>
                    <a:pt x="1853156" y="237374"/>
                  </a:lnTo>
                  <a:lnTo>
                    <a:pt x="2005556" y="237374"/>
                  </a:lnTo>
                  <a:lnTo>
                    <a:pt x="2005556" y="84974"/>
                  </a:lnTo>
                  <a:close/>
                  <a:moveTo>
                    <a:pt x="2105063" y="84974"/>
                  </a:moveTo>
                  <a:lnTo>
                    <a:pt x="2105063" y="237374"/>
                  </a:lnTo>
                  <a:lnTo>
                    <a:pt x="2257465" y="237374"/>
                  </a:lnTo>
                  <a:lnTo>
                    <a:pt x="2257465" y="84974"/>
                  </a:lnTo>
                  <a:close/>
                  <a:moveTo>
                    <a:pt x="2356970" y="84974"/>
                  </a:moveTo>
                  <a:lnTo>
                    <a:pt x="2356970" y="237374"/>
                  </a:lnTo>
                  <a:lnTo>
                    <a:pt x="2509369" y="237374"/>
                  </a:lnTo>
                  <a:lnTo>
                    <a:pt x="2509369" y="84974"/>
                  </a:lnTo>
                  <a:close/>
                  <a:moveTo>
                    <a:pt x="2608874" y="84974"/>
                  </a:moveTo>
                  <a:lnTo>
                    <a:pt x="2608874" y="237374"/>
                  </a:lnTo>
                  <a:lnTo>
                    <a:pt x="2761273" y="237374"/>
                  </a:lnTo>
                  <a:lnTo>
                    <a:pt x="2761273" y="84974"/>
                  </a:lnTo>
                  <a:close/>
                  <a:moveTo>
                    <a:pt x="2860778" y="84974"/>
                  </a:moveTo>
                  <a:lnTo>
                    <a:pt x="2860778" y="237374"/>
                  </a:lnTo>
                  <a:lnTo>
                    <a:pt x="3013178" y="237374"/>
                  </a:lnTo>
                  <a:lnTo>
                    <a:pt x="3013178" y="84974"/>
                  </a:lnTo>
                  <a:close/>
                  <a:moveTo>
                    <a:pt x="3112684" y="84974"/>
                  </a:moveTo>
                  <a:lnTo>
                    <a:pt x="3112684" y="237374"/>
                  </a:lnTo>
                  <a:lnTo>
                    <a:pt x="3265083" y="237374"/>
                  </a:lnTo>
                  <a:lnTo>
                    <a:pt x="3265083" y="84974"/>
                  </a:lnTo>
                  <a:close/>
                  <a:moveTo>
                    <a:pt x="3364588" y="84974"/>
                  </a:moveTo>
                  <a:lnTo>
                    <a:pt x="3364588" y="237374"/>
                  </a:lnTo>
                  <a:lnTo>
                    <a:pt x="3516991" y="237374"/>
                  </a:lnTo>
                  <a:lnTo>
                    <a:pt x="3516991" y="84974"/>
                  </a:lnTo>
                  <a:close/>
                  <a:moveTo>
                    <a:pt x="3616494" y="84974"/>
                  </a:moveTo>
                  <a:lnTo>
                    <a:pt x="3616494" y="237374"/>
                  </a:lnTo>
                  <a:lnTo>
                    <a:pt x="3768888" y="237374"/>
                  </a:lnTo>
                  <a:lnTo>
                    <a:pt x="3768888" y="84974"/>
                  </a:lnTo>
                  <a:close/>
                  <a:moveTo>
                    <a:pt x="3868395" y="84974"/>
                  </a:moveTo>
                  <a:lnTo>
                    <a:pt x="3868395" y="237374"/>
                  </a:lnTo>
                  <a:lnTo>
                    <a:pt x="4020795" y="237374"/>
                  </a:lnTo>
                  <a:lnTo>
                    <a:pt x="4020795" y="84974"/>
                  </a:lnTo>
                  <a:close/>
                  <a:moveTo>
                    <a:pt x="4120302" y="84974"/>
                  </a:moveTo>
                  <a:lnTo>
                    <a:pt x="4120302" y="237373"/>
                  </a:lnTo>
                  <a:lnTo>
                    <a:pt x="4272692" y="237373"/>
                  </a:lnTo>
                  <a:lnTo>
                    <a:pt x="4272692" y="84974"/>
                  </a:lnTo>
                  <a:close/>
                  <a:moveTo>
                    <a:pt x="4372197" y="84974"/>
                  </a:moveTo>
                  <a:lnTo>
                    <a:pt x="4372197" y="237373"/>
                  </a:lnTo>
                  <a:lnTo>
                    <a:pt x="4524598" y="237373"/>
                  </a:lnTo>
                  <a:lnTo>
                    <a:pt x="4524598" y="84974"/>
                  </a:lnTo>
                  <a:close/>
                  <a:moveTo>
                    <a:pt x="4624104" y="84974"/>
                  </a:moveTo>
                  <a:lnTo>
                    <a:pt x="4624104" y="237373"/>
                  </a:lnTo>
                  <a:lnTo>
                    <a:pt x="4776504" y="237373"/>
                  </a:lnTo>
                  <a:lnTo>
                    <a:pt x="4776504" y="84974"/>
                  </a:lnTo>
                  <a:close/>
                  <a:moveTo>
                    <a:pt x="4876003" y="84974"/>
                  </a:moveTo>
                  <a:lnTo>
                    <a:pt x="4876003" y="237373"/>
                  </a:lnTo>
                  <a:lnTo>
                    <a:pt x="5028413" y="237373"/>
                  </a:lnTo>
                  <a:lnTo>
                    <a:pt x="5028413" y="84974"/>
                  </a:lnTo>
                  <a:close/>
                  <a:moveTo>
                    <a:pt x="5379820" y="84973"/>
                  </a:moveTo>
                  <a:lnTo>
                    <a:pt x="5379820" y="237373"/>
                  </a:lnTo>
                  <a:lnTo>
                    <a:pt x="5532219" y="237373"/>
                  </a:lnTo>
                  <a:lnTo>
                    <a:pt x="5532219" y="84973"/>
                  </a:lnTo>
                  <a:close/>
                  <a:moveTo>
                    <a:pt x="5127916" y="84973"/>
                  </a:moveTo>
                  <a:lnTo>
                    <a:pt x="5127916" y="237373"/>
                  </a:lnTo>
                  <a:lnTo>
                    <a:pt x="5280312" y="237373"/>
                  </a:lnTo>
                  <a:lnTo>
                    <a:pt x="5280312" y="84973"/>
                  </a:lnTo>
                  <a:close/>
                  <a:moveTo>
                    <a:pt x="5631723" y="84973"/>
                  </a:moveTo>
                  <a:lnTo>
                    <a:pt x="5631723" y="237373"/>
                  </a:lnTo>
                  <a:lnTo>
                    <a:pt x="5784121" y="237373"/>
                  </a:lnTo>
                  <a:lnTo>
                    <a:pt x="5784121" y="84973"/>
                  </a:lnTo>
                  <a:close/>
                  <a:moveTo>
                    <a:pt x="5883625" y="84973"/>
                  </a:moveTo>
                  <a:lnTo>
                    <a:pt x="5883625" y="237373"/>
                  </a:lnTo>
                  <a:lnTo>
                    <a:pt x="6036023" y="237373"/>
                  </a:lnTo>
                  <a:lnTo>
                    <a:pt x="6036023" y="84973"/>
                  </a:lnTo>
                  <a:close/>
                  <a:moveTo>
                    <a:pt x="6135527" y="84973"/>
                  </a:moveTo>
                  <a:lnTo>
                    <a:pt x="6135527" y="237373"/>
                  </a:lnTo>
                  <a:lnTo>
                    <a:pt x="6287927" y="237373"/>
                  </a:lnTo>
                  <a:lnTo>
                    <a:pt x="6287927" y="84973"/>
                  </a:lnTo>
                  <a:close/>
                  <a:moveTo>
                    <a:pt x="6387432" y="84973"/>
                  </a:moveTo>
                  <a:lnTo>
                    <a:pt x="6387432" y="237373"/>
                  </a:lnTo>
                  <a:lnTo>
                    <a:pt x="6539832" y="237373"/>
                  </a:lnTo>
                  <a:lnTo>
                    <a:pt x="6539832" y="84973"/>
                  </a:lnTo>
                  <a:close/>
                  <a:moveTo>
                    <a:pt x="6639337" y="84973"/>
                  </a:moveTo>
                  <a:lnTo>
                    <a:pt x="6639337" y="237373"/>
                  </a:lnTo>
                  <a:lnTo>
                    <a:pt x="6791737" y="237373"/>
                  </a:lnTo>
                  <a:lnTo>
                    <a:pt x="6791737" y="84973"/>
                  </a:lnTo>
                  <a:close/>
                  <a:moveTo>
                    <a:pt x="6891242" y="84973"/>
                  </a:moveTo>
                  <a:lnTo>
                    <a:pt x="6891242" y="237373"/>
                  </a:lnTo>
                  <a:lnTo>
                    <a:pt x="7043642" y="237373"/>
                  </a:lnTo>
                  <a:lnTo>
                    <a:pt x="7043642" y="84973"/>
                  </a:lnTo>
                  <a:close/>
                  <a:moveTo>
                    <a:pt x="7143147" y="84973"/>
                  </a:moveTo>
                  <a:lnTo>
                    <a:pt x="7143147" y="237373"/>
                  </a:lnTo>
                  <a:lnTo>
                    <a:pt x="7295547" y="237373"/>
                  </a:lnTo>
                  <a:lnTo>
                    <a:pt x="7295547" y="84973"/>
                  </a:lnTo>
                  <a:close/>
                  <a:moveTo>
                    <a:pt x="7395052" y="84973"/>
                  </a:moveTo>
                  <a:lnTo>
                    <a:pt x="7395052" y="237373"/>
                  </a:lnTo>
                  <a:lnTo>
                    <a:pt x="7547452" y="237373"/>
                  </a:lnTo>
                  <a:lnTo>
                    <a:pt x="7547452" y="84973"/>
                  </a:lnTo>
                  <a:close/>
                  <a:moveTo>
                    <a:pt x="7646957" y="84973"/>
                  </a:moveTo>
                  <a:lnTo>
                    <a:pt x="7646957" y="237373"/>
                  </a:lnTo>
                  <a:lnTo>
                    <a:pt x="7799357" y="237373"/>
                  </a:lnTo>
                  <a:lnTo>
                    <a:pt x="7799357" y="84973"/>
                  </a:lnTo>
                  <a:close/>
                  <a:moveTo>
                    <a:pt x="7898862" y="84973"/>
                  </a:moveTo>
                  <a:lnTo>
                    <a:pt x="7898862" y="237373"/>
                  </a:lnTo>
                  <a:lnTo>
                    <a:pt x="8051262" y="237373"/>
                  </a:lnTo>
                  <a:lnTo>
                    <a:pt x="8051262" y="84973"/>
                  </a:lnTo>
                  <a:close/>
                  <a:moveTo>
                    <a:pt x="8150767" y="84973"/>
                  </a:moveTo>
                  <a:lnTo>
                    <a:pt x="8150767" y="237373"/>
                  </a:lnTo>
                  <a:lnTo>
                    <a:pt x="8303167" y="237373"/>
                  </a:lnTo>
                  <a:lnTo>
                    <a:pt x="8303167" y="84973"/>
                  </a:lnTo>
                  <a:close/>
                  <a:moveTo>
                    <a:pt x="8402672" y="84973"/>
                  </a:moveTo>
                  <a:lnTo>
                    <a:pt x="8402672" y="237373"/>
                  </a:lnTo>
                  <a:lnTo>
                    <a:pt x="8555072" y="237373"/>
                  </a:lnTo>
                  <a:lnTo>
                    <a:pt x="8555072" y="84973"/>
                  </a:lnTo>
                  <a:close/>
                  <a:moveTo>
                    <a:pt x="8654577" y="84973"/>
                  </a:moveTo>
                  <a:lnTo>
                    <a:pt x="8654577" y="237373"/>
                  </a:lnTo>
                  <a:lnTo>
                    <a:pt x="8806977" y="237373"/>
                  </a:lnTo>
                  <a:lnTo>
                    <a:pt x="8806977" y="84973"/>
                  </a:lnTo>
                  <a:close/>
                  <a:moveTo>
                    <a:pt x="8906482" y="84973"/>
                  </a:moveTo>
                  <a:lnTo>
                    <a:pt x="8906482" y="237373"/>
                  </a:lnTo>
                  <a:lnTo>
                    <a:pt x="9058882" y="237373"/>
                  </a:lnTo>
                  <a:lnTo>
                    <a:pt x="9058882" y="84973"/>
                  </a:lnTo>
                  <a:close/>
                  <a:moveTo>
                    <a:pt x="9158387" y="84973"/>
                  </a:moveTo>
                  <a:lnTo>
                    <a:pt x="9158387" y="237373"/>
                  </a:lnTo>
                  <a:lnTo>
                    <a:pt x="9310787" y="237373"/>
                  </a:lnTo>
                  <a:lnTo>
                    <a:pt x="9310787" y="84973"/>
                  </a:lnTo>
                  <a:close/>
                  <a:moveTo>
                    <a:pt x="9410292" y="84973"/>
                  </a:moveTo>
                  <a:lnTo>
                    <a:pt x="9410292" y="237373"/>
                  </a:lnTo>
                  <a:lnTo>
                    <a:pt x="9562692" y="237373"/>
                  </a:lnTo>
                  <a:lnTo>
                    <a:pt x="9562692" y="84973"/>
                  </a:lnTo>
                  <a:close/>
                  <a:moveTo>
                    <a:pt x="9662197" y="84973"/>
                  </a:moveTo>
                  <a:lnTo>
                    <a:pt x="9662197" y="237373"/>
                  </a:lnTo>
                  <a:lnTo>
                    <a:pt x="9814597" y="237373"/>
                  </a:lnTo>
                  <a:lnTo>
                    <a:pt x="9814597" y="84973"/>
                  </a:lnTo>
                  <a:close/>
                  <a:moveTo>
                    <a:pt x="9914102" y="84973"/>
                  </a:moveTo>
                  <a:lnTo>
                    <a:pt x="9914102" y="237373"/>
                  </a:lnTo>
                  <a:lnTo>
                    <a:pt x="10066502" y="237373"/>
                  </a:lnTo>
                  <a:lnTo>
                    <a:pt x="10066502" y="84973"/>
                  </a:lnTo>
                  <a:close/>
                  <a:moveTo>
                    <a:pt x="10166007" y="84973"/>
                  </a:moveTo>
                  <a:lnTo>
                    <a:pt x="10166007" y="237373"/>
                  </a:lnTo>
                  <a:lnTo>
                    <a:pt x="10318407" y="237373"/>
                  </a:lnTo>
                  <a:lnTo>
                    <a:pt x="10318407" y="84973"/>
                  </a:lnTo>
                  <a:close/>
                  <a:moveTo>
                    <a:pt x="10417912" y="84973"/>
                  </a:moveTo>
                  <a:lnTo>
                    <a:pt x="10417912" y="237373"/>
                  </a:lnTo>
                  <a:lnTo>
                    <a:pt x="10570312" y="237373"/>
                  </a:lnTo>
                  <a:lnTo>
                    <a:pt x="10570312" y="84973"/>
                  </a:lnTo>
                  <a:close/>
                  <a:moveTo>
                    <a:pt x="10669817" y="84973"/>
                  </a:moveTo>
                  <a:lnTo>
                    <a:pt x="10669817" y="237373"/>
                  </a:lnTo>
                  <a:lnTo>
                    <a:pt x="10822217" y="237373"/>
                  </a:lnTo>
                  <a:lnTo>
                    <a:pt x="10822217" y="84973"/>
                  </a:lnTo>
                  <a:close/>
                  <a:moveTo>
                    <a:pt x="10921722" y="84973"/>
                  </a:moveTo>
                  <a:lnTo>
                    <a:pt x="10921722" y="237373"/>
                  </a:lnTo>
                  <a:lnTo>
                    <a:pt x="11074122" y="237373"/>
                  </a:lnTo>
                  <a:lnTo>
                    <a:pt x="11074122" y="84973"/>
                  </a:lnTo>
                  <a:close/>
                  <a:moveTo>
                    <a:pt x="11173627" y="84973"/>
                  </a:moveTo>
                  <a:lnTo>
                    <a:pt x="11173627" y="237373"/>
                  </a:lnTo>
                  <a:lnTo>
                    <a:pt x="11326027" y="237373"/>
                  </a:lnTo>
                  <a:lnTo>
                    <a:pt x="11326027" y="84973"/>
                  </a:lnTo>
                  <a:close/>
                  <a:moveTo>
                    <a:pt x="11425532" y="84973"/>
                  </a:moveTo>
                  <a:lnTo>
                    <a:pt x="11425532" y="237373"/>
                  </a:lnTo>
                  <a:lnTo>
                    <a:pt x="11577932" y="237373"/>
                  </a:lnTo>
                  <a:lnTo>
                    <a:pt x="11577932" y="84973"/>
                  </a:lnTo>
                  <a:close/>
                  <a:moveTo>
                    <a:pt x="11677437" y="84973"/>
                  </a:moveTo>
                  <a:lnTo>
                    <a:pt x="11677437" y="237373"/>
                  </a:lnTo>
                  <a:lnTo>
                    <a:pt x="11829837" y="237373"/>
                  </a:lnTo>
                  <a:lnTo>
                    <a:pt x="11829837" y="84973"/>
                  </a:lnTo>
                  <a:close/>
                  <a:moveTo>
                    <a:pt x="11929329" y="84973"/>
                  </a:moveTo>
                  <a:lnTo>
                    <a:pt x="11929329" y="237373"/>
                  </a:lnTo>
                  <a:lnTo>
                    <a:pt x="12081729" y="237373"/>
                  </a:lnTo>
                  <a:lnTo>
                    <a:pt x="12081729" y="84973"/>
                  </a:lnTo>
                  <a:close/>
                  <a:moveTo>
                    <a:pt x="0" y="0"/>
                  </a:moveTo>
                  <a:lnTo>
                    <a:pt x="12191983" y="0"/>
                  </a:lnTo>
                  <a:lnTo>
                    <a:pt x="12191983" y="2298697"/>
                  </a:lnTo>
                  <a:lnTo>
                    <a:pt x="0" y="2298697"/>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任意多边形 103"/>
            <p:cNvSpPr/>
            <p:nvPr/>
          </p:nvSpPr>
          <p:spPr>
            <a:xfrm>
              <a:off x="18" y="4559303"/>
              <a:ext cx="12191983" cy="2298697"/>
            </a:xfrm>
            <a:custGeom>
              <a:avLst/>
              <a:gdLst>
                <a:gd name="connsiteX0" fmla="*/ 11929329 w 12191983"/>
                <a:gd name="connsiteY0" fmla="*/ 2055087 h 2298697"/>
                <a:gd name="connsiteX1" fmla="*/ 11929329 w 12191983"/>
                <a:gd name="connsiteY1" fmla="*/ 2207487 h 2298697"/>
                <a:gd name="connsiteX2" fmla="*/ 12081729 w 12191983"/>
                <a:gd name="connsiteY2" fmla="*/ 2207487 h 2298697"/>
                <a:gd name="connsiteX3" fmla="*/ 12081729 w 12191983"/>
                <a:gd name="connsiteY3" fmla="*/ 2055087 h 2298697"/>
                <a:gd name="connsiteX4" fmla="*/ 11677437 w 12191983"/>
                <a:gd name="connsiteY4" fmla="*/ 2055087 h 2298697"/>
                <a:gd name="connsiteX5" fmla="*/ 11677437 w 12191983"/>
                <a:gd name="connsiteY5" fmla="*/ 2207487 h 2298697"/>
                <a:gd name="connsiteX6" fmla="*/ 11829837 w 12191983"/>
                <a:gd name="connsiteY6" fmla="*/ 2207487 h 2298697"/>
                <a:gd name="connsiteX7" fmla="*/ 11829837 w 12191983"/>
                <a:gd name="connsiteY7" fmla="*/ 2055087 h 2298697"/>
                <a:gd name="connsiteX8" fmla="*/ 11425532 w 12191983"/>
                <a:gd name="connsiteY8" fmla="*/ 2055087 h 2298697"/>
                <a:gd name="connsiteX9" fmla="*/ 11425532 w 12191983"/>
                <a:gd name="connsiteY9" fmla="*/ 2207487 h 2298697"/>
                <a:gd name="connsiteX10" fmla="*/ 11577932 w 12191983"/>
                <a:gd name="connsiteY10" fmla="*/ 2207487 h 2298697"/>
                <a:gd name="connsiteX11" fmla="*/ 11577932 w 12191983"/>
                <a:gd name="connsiteY11" fmla="*/ 2055087 h 2298697"/>
                <a:gd name="connsiteX12" fmla="*/ 11173627 w 12191983"/>
                <a:gd name="connsiteY12" fmla="*/ 2055087 h 2298697"/>
                <a:gd name="connsiteX13" fmla="*/ 11173627 w 12191983"/>
                <a:gd name="connsiteY13" fmla="*/ 2207487 h 2298697"/>
                <a:gd name="connsiteX14" fmla="*/ 11326027 w 12191983"/>
                <a:gd name="connsiteY14" fmla="*/ 2207487 h 2298697"/>
                <a:gd name="connsiteX15" fmla="*/ 11326027 w 12191983"/>
                <a:gd name="connsiteY15" fmla="*/ 2055087 h 2298697"/>
                <a:gd name="connsiteX16" fmla="*/ 10921722 w 12191983"/>
                <a:gd name="connsiteY16" fmla="*/ 2055087 h 2298697"/>
                <a:gd name="connsiteX17" fmla="*/ 10921722 w 12191983"/>
                <a:gd name="connsiteY17" fmla="*/ 2207487 h 2298697"/>
                <a:gd name="connsiteX18" fmla="*/ 11074122 w 12191983"/>
                <a:gd name="connsiteY18" fmla="*/ 2207487 h 2298697"/>
                <a:gd name="connsiteX19" fmla="*/ 11074122 w 12191983"/>
                <a:gd name="connsiteY19" fmla="*/ 2055087 h 2298697"/>
                <a:gd name="connsiteX20" fmla="*/ 10669817 w 12191983"/>
                <a:gd name="connsiteY20" fmla="*/ 2055087 h 2298697"/>
                <a:gd name="connsiteX21" fmla="*/ 10669817 w 12191983"/>
                <a:gd name="connsiteY21" fmla="*/ 2207487 h 2298697"/>
                <a:gd name="connsiteX22" fmla="*/ 10822217 w 12191983"/>
                <a:gd name="connsiteY22" fmla="*/ 2207487 h 2298697"/>
                <a:gd name="connsiteX23" fmla="*/ 10822217 w 12191983"/>
                <a:gd name="connsiteY23" fmla="*/ 2055087 h 2298697"/>
                <a:gd name="connsiteX24" fmla="*/ 10417912 w 12191983"/>
                <a:gd name="connsiteY24" fmla="*/ 2055087 h 2298697"/>
                <a:gd name="connsiteX25" fmla="*/ 10417912 w 12191983"/>
                <a:gd name="connsiteY25" fmla="*/ 2207487 h 2298697"/>
                <a:gd name="connsiteX26" fmla="*/ 10570312 w 12191983"/>
                <a:gd name="connsiteY26" fmla="*/ 2207487 h 2298697"/>
                <a:gd name="connsiteX27" fmla="*/ 10570312 w 12191983"/>
                <a:gd name="connsiteY27" fmla="*/ 2055087 h 2298697"/>
                <a:gd name="connsiteX28" fmla="*/ 10166007 w 12191983"/>
                <a:gd name="connsiteY28" fmla="*/ 2055087 h 2298697"/>
                <a:gd name="connsiteX29" fmla="*/ 10166007 w 12191983"/>
                <a:gd name="connsiteY29" fmla="*/ 2207487 h 2298697"/>
                <a:gd name="connsiteX30" fmla="*/ 10318407 w 12191983"/>
                <a:gd name="connsiteY30" fmla="*/ 2207487 h 2298697"/>
                <a:gd name="connsiteX31" fmla="*/ 10318407 w 12191983"/>
                <a:gd name="connsiteY31" fmla="*/ 2055087 h 2298697"/>
                <a:gd name="connsiteX32" fmla="*/ 9914102 w 12191983"/>
                <a:gd name="connsiteY32" fmla="*/ 2055087 h 2298697"/>
                <a:gd name="connsiteX33" fmla="*/ 9914102 w 12191983"/>
                <a:gd name="connsiteY33" fmla="*/ 2207487 h 2298697"/>
                <a:gd name="connsiteX34" fmla="*/ 10066502 w 12191983"/>
                <a:gd name="connsiteY34" fmla="*/ 2207487 h 2298697"/>
                <a:gd name="connsiteX35" fmla="*/ 10066502 w 12191983"/>
                <a:gd name="connsiteY35" fmla="*/ 2055087 h 2298697"/>
                <a:gd name="connsiteX36" fmla="*/ 9662197 w 12191983"/>
                <a:gd name="connsiteY36" fmla="*/ 2055087 h 2298697"/>
                <a:gd name="connsiteX37" fmla="*/ 9662197 w 12191983"/>
                <a:gd name="connsiteY37" fmla="*/ 2207487 h 2298697"/>
                <a:gd name="connsiteX38" fmla="*/ 9814597 w 12191983"/>
                <a:gd name="connsiteY38" fmla="*/ 2207487 h 2298697"/>
                <a:gd name="connsiteX39" fmla="*/ 9814597 w 12191983"/>
                <a:gd name="connsiteY39" fmla="*/ 2055087 h 2298697"/>
                <a:gd name="connsiteX40" fmla="*/ 9410292 w 12191983"/>
                <a:gd name="connsiteY40" fmla="*/ 2055087 h 2298697"/>
                <a:gd name="connsiteX41" fmla="*/ 9410292 w 12191983"/>
                <a:gd name="connsiteY41" fmla="*/ 2207487 h 2298697"/>
                <a:gd name="connsiteX42" fmla="*/ 9562692 w 12191983"/>
                <a:gd name="connsiteY42" fmla="*/ 2207487 h 2298697"/>
                <a:gd name="connsiteX43" fmla="*/ 9562692 w 12191983"/>
                <a:gd name="connsiteY43" fmla="*/ 2055087 h 2298697"/>
                <a:gd name="connsiteX44" fmla="*/ 9158387 w 12191983"/>
                <a:gd name="connsiteY44" fmla="*/ 2055087 h 2298697"/>
                <a:gd name="connsiteX45" fmla="*/ 9158387 w 12191983"/>
                <a:gd name="connsiteY45" fmla="*/ 2207487 h 2298697"/>
                <a:gd name="connsiteX46" fmla="*/ 9310787 w 12191983"/>
                <a:gd name="connsiteY46" fmla="*/ 2207487 h 2298697"/>
                <a:gd name="connsiteX47" fmla="*/ 9310787 w 12191983"/>
                <a:gd name="connsiteY47" fmla="*/ 2055087 h 2298697"/>
                <a:gd name="connsiteX48" fmla="*/ 8906482 w 12191983"/>
                <a:gd name="connsiteY48" fmla="*/ 2055087 h 2298697"/>
                <a:gd name="connsiteX49" fmla="*/ 8906482 w 12191983"/>
                <a:gd name="connsiteY49" fmla="*/ 2207487 h 2298697"/>
                <a:gd name="connsiteX50" fmla="*/ 9058882 w 12191983"/>
                <a:gd name="connsiteY50" fmla="*/ 2207487 h 2298697"/>
                <a:gd name="connsiteX51" fmla="*/ 9058882 w 12191983"/>
                <a:gd name="connsiteY51" fmla="*/ 2055087 h 2298697"/>
                <a:gd name="connsiteX52" fmla="*/ 8654577 w 12191983"/>
                <a:gd name="connsiteY52" fmla="*/ 2055087 h 2298697"/>
                <a:gd name="connsiteX53" fmla="*/ 8654577 w 12191983"/>
                <a:gd name="connsiteY53" fmla="*/ 2207487 h 2298697"/>
                <a:gd name="connsiteX54" fmla="*/ 8806977 w 12191983"/>
                <a:gd name="connsiteY54" fmla="*/ 2207487 h 2298697"/>
                <a:gd name="connsiteX55" fmla="*/ 8806977 w 12191983"/>
                <a:gd name="connsiteY55" fmla="*/ 2055087 h 2298697"/>
                <a:gd name="connsiteX56" fmla="*/ 8402672 w 12191983"/>
                <a:gd name="connsiteY56" fmla="*/ 2055087 h 2298697"/>
                <a:gd name="connsiteX57" fmla="*/ 8402672 w 12191983"/>
                <a:gd name="connsiteY57" fmla="*/ 2207487 h 2298697"/>
                <a:gd name="connsiteX58" fmla="*/ 8555072 w 12191983"/>
                <a:gd name="connsiteY58" fmla="*/ 2207487 h 2298697"/>
                <a:gd name="connsiteX59" fmla="*/ 8555072 w 12191983"/>
                <a:gd name="connsiteY59" fmla="*/ 2055087 h 2298697"/>
                <a:gd name="connsiteX60" fmla="*/ 8150767 w 12191983"/>
                <a:gd name="connsiteY60" fmla="*/ 2055087 h 2298697"/>
                <a:gd name="connsiteX61" fmla="*/ 8150767 w 12191983"/>
                <a:gd name="connsiteY61" fmla="*/ 2207487 h 2298697"/>
                <a:gd name="connsiteX62" fmla="*/ 8303167 w 12191983"/>
                <a:gd name="connsiteY62" fmla="*/ 2207487 h 2298697"/>
                <a:gd name="connsiteX63" fmla="*/ 8303167 w 12191983"/>
                <a:gd name="connsiteY63" fmla="*/ 2055087 h 2298697"/>
                <a:gd name="connsiteX64" fmla="*/ 7898862 w 12191983"/>
                <a:gd name="connsiteY64" fmla="*/ 2055087 h 2298697"/>
                <a:gd name="connsiteX65" fmla="*/ 7898862 w 12191983"/>
                <a:gd name="connsiteY65" fmla="*/ 2207487 h 2298697"/>
                <a:gd name="connsiteX66" fmla="*/ 8051262 w 12191983"/>
                <a:gd name="connsiteY66" fmla="*/ 2207487 h 2298697"/>
                <a:gd name="connsiteX67" fmla="*/ 8051262 w 12191983"/>
                <a:gd name="connsiteY67" fmla="*/ 2055087 h 2298697"/>
                <a:gd name="connsiteX68" fmla="*/ 7646957 w 12191983"/>
                <a:gd name="connsiteY68" fmla="*/ 2055087 h 2298697"/>
                <a:gd name="connsiteX69" fmla="*/ 7646957 w 12191983"/>
                <a:gd name="connsiteY69" fmla="*/ 2207487 h 2298697"/>
                <a:gd name="connsiteX70" fmla="*/ 7799357 w 12191983"/>
                <a:gd name="connsiteY70" fmla="*/ 2207487 h 2298697"/>
                <a:gd name="connsiteX71" fmla="*/ 7799357 w 12191983"/>
                <a:gd name="connsiteY71" fmla="*/ 2055087 h 2298697"/>
                <a:gd name="connsiteX72" fmla="*/ 7395052 w 12191983"/>
                <a:gd name="connsiteY72" fmla="*/ 2055087 h 2298697"/>
                <a:gd name="connsiteX73" fmla="*/ 7395052 w 12191983"/>
                <a:gd name="connsiteY73" fmla="*/ 2207487 h 2298697"/>
                <a:gd name="connsiteX74" fmla="*/ 7547452 w 12191983"/>
                <a:gd name="connsiteY74" fmla="*/ 2207487 h 2298697"/>
                <a:gd name="connsiteX75" fmla="*/ 7547452 w 12191983"/>
                <a:gd name="connsiteY75" fmla="*/ 2055087 h 2298697"/>
                <a:gd name="connsiteX76" fmla="*/ 7143147 w 12191983"/>
                <a:gd name="connsiteY76" fmla="*/ 2055087 h 2298697"/>
                <a:gd name="connsiteX77" fmla="*/ 7143147 w 12191983"/>
                <a:gd name="connsiteY77" fmla="*/ 2207487 h 2298697"/>
                <a:gd name="connsiteX78" fmla="*/ 7295547 w 12191983"/>
                <a:gd name="connsiteY78" fmla="*/ 2207487 h 2298697"/>
                <a:gd name="connsiteX79" fmla="*/ 7295547 w 12191983"/>
                <a:gd name="connsiteY79" fmla="*/ 2055087 h 2298697"/>
                <a:gd name="connsiteX80" fmla="*/ 6891242 w 12191983"/>
                <a:gd name="connsiteY80" fmla="*/ 2055087 h 2298697"/>
                <a:gd name="connsiteX81" fmla="*/ 6891242 w 12191983"/>
                <a:gd name="connsiteY81" fmla="*/ 2207487 h 2298697"/>
                <a:gd name="connsiteX82" fmla="*/ 7043642 w 12191983"/>
                <a:gd name="connsiteY82" fmla="*/ 2207487 h 2298697"/>
                <a:gd name="connsiteX83" fmla="*/ 7043642 w 12191983"/>
                <a:gd name="connsiteY83" fmla="*/ 2055087 h 2298697"/>
                <a:gd name="connsiteX84" fmla="*/ 6639337 w 12191983"/>
                <a:gd name="connsiteY84" fmla="*/ 2055087 h 2298697"/>
                <a:gd name="connsiteX85" fmla="*/ 6639337 w 12191983"/>
                <a:gd name="connsiteY85" fmla="*/ 2207487 h 2298697"/>
                <a:gd name="connsiteX86" fmla="*/ 6791737 w 12191983"/>
                <a:gd name="connsiteY86" fmla="*/ 2207487 h 2298697"/>
                <a:gd name="connsiteX87" fmla="*/ 6791737 w 12191983"/>
                <a:gd name="connsiteY87" fmla="*/ 2055087 h 2298697"/>
                <a:gd name="connsiteX88" fmla="*/ 6387432 w 12191983"/>
                <a:gd name="connsiteY88" fmla="*/ 2055087 h 2298697"/>
                <a:gd name="connsiteX89" fmla="*/ 6387432 w 12191983"/>
                <a:gd name="connsiteY89" fmla="*/ 2207487 h 2298697"/>
                <a:gd name="connsiteX90" fmla="*/ 6539832 w 12191983"/>
                <a:gd name="connsiteY90" fmla="*/ 2207487 h 2298697"/>
                <a:gd name="connsiteX91" fmla="*/ 6539832 w 12191983"/>
                <a:gd name="connsiteY91" fmla="*/ 2055087 h 2298697"/>
                <a:gd name="connsiteX92" fmla="*/ 6135527 w 12191983"/>
                <a:gd name="connsiteY92" fmla="*/ 2055087 h 2298697"/>
                <a:gd name="connsiteX93" fmla="*/ 6135527 w 12191983"/>
                <a:gd name="connsiteY93" fmla="*/ 2207487 h 2298697"/>
                <a:gd name="connsiteX94" fmla="*/ 6287927 w 12191983"/>
                <a:gd name="connsiteY94" fmla="*/ 2207487 h 2298697"/>
                <a:gd name="connsiteX95" fmla="*/ 6287927 w 12191983"/>
                <a:gd name="connsiteY95" fmla="*/ 2055087 h 2298697"/>
                <a:gd name="connsiteX96" fmla="*/ 5883623 w 12191983"/>
                <a:gd name="connsiteY96" fmla="*/ 2055087 h 2298697"/>
                <a:gd name="connsiteX97" fmla="*/ 5883623 w 12191983"/>
                <a:gd name="connsiteY97" fmla="*/ 2207487 h 2298697"/>
                <a:gd name="connsiteX98" fmla="*/ 6036023 w 12191983"/>
                <a:gd name="connsiteY98" fmla="*/ 2207487 h 2298697"/>
                <a:gd name="connsiteX99" fmla="*/ 6036023 w 12191983"/>
                <a:gd name="connsiteY99" fmla="*/ 2055087 h 2298697"/>
                <a:gd name="connsiteX100" fmla="*/ 5631719 w 12191983"/>
                <a:gd name="connsiteY100" fmla="*/ 2055087 h 2298697"/>
                <a:gd name="connsiteX101" fmla="*/ 5631719 w 12191983"/>
                <a:gd name="connsiteY101" fmla="*/ 2207487 h 2298697"/>
                <a:gd name="connsiteX102" fmla="*/ 5784118 w 12191983"/>
                <a:gd name="connsiteY102" fmla="*/ 2207487 h 2298697"/>
                <a:gd name="connsiteX103" fmla="*/ 5784118 w 12191983"/>
                <a:gd name="connsiteY103" fmla="*/ 2055087 h 2298697"/>
                <a:gd name="connsiteX104" fmla="*/ 5379815 w 12191983"/>
                <a:gd name="connsiteY104" fmla="*/ 2055087 h 2298697"/>
                <a:gd name="connsiteX105" fmla="*/ 5379815 w 12191983"/>
                <a:gd name="connsiteY105" fmla="*/ 2207487 h 2298697"/>
                <a:gd name="connsiteX106" fmla="*/ 5532214 w 12191983"/>
                <a:gd name="connsiteY106" fmla="*/ 2207487 h 2298697"/>
                <a:gd name="connsiteX107" fmla="*/ 5532214 w 12191983"/>
                <a:gd name="connsiteY107" fmla="*/ 2055087 h 2298697"/>
                <a:gd name="connsiteX108" fmla="*/ 5127910 w 12191983"/>
                <a:gd name="connsiteY108" fmla="*/ 2055087 h 2298697"/>
                <a:gd name="connsiteX109" fmla="*/ 5127910 w 12191983"/>
                <a:gd name="connsiteY109" fmla="*/ 2207487 h 2298697"/>
                <a:gd name="connsiteX110" fmla="*/ 5280309 w 12191983"/>
                <a:gd name="connsiteY110" fmla="*/ 2207487 h 2298697"/>
                <a:gd name="connsiteX111" fmla="*/ 5280309 w 12191983"/>
                <a:gd name="connsiteY111" fmla="*/ 2055087 h 2298697"/>
                <a:gd name="connsiteX112" fmla="*/ 4876003 w 12191983"/>
                <a:gd name="connsiteY112" fmla="*/ 2055087 h 2298697"/>
                <a:gd name="connsiteX113" fmla="*/ 4876003 w 12191983"/>
                <a:gd name="connsiteY113" fmla="*/ 2207487 h 2298697"/>
                <a:gd name="connsiteX114" fmla="*/ 5028406 w 12191983"/>
                <a:gd name="connsiteY114" fmla="*/ 2207487 h 2298697"/>
                <a:gd name="connsiteX115" fmla="*/ 5028406 w 12191983"/>
                <a:gd name="connsiteY115" fmla="*/ 2055087 h 2298697"/>
                <a:gd name="connsiteX116" fmla="*/ 4624099 w 12191983"/>
                <a:gd name="connsiteY116" fmla="*/ 2055087 h 2298697"/>
                <a:gd name="connsiteX117" fmla="*/ 4624099 w 12191983"/>
                <a:gd name="connsiteY117" fmla="*/ 2207487 h 2298697"/>
                <a:gd name="connsiteX118" fmla="*/ 4776500 w 12191983"/>
                <a:gd name="connsiteY118" fmla="*/ 2207487 h 2298697"/>
                <a:gd name="connsiteX119" fmla="*/ 4776500 w 12191983"/>
                <a:gd name="connsiteY119" fmla="*/ 2055087 h 2298697"/>
                <a:gd name="connsiteX120" fmla="*/ 4372195 w 12191983"/>
                <a:gd name="connsiteY120" fmla="*/ 2055087 h 2298697"/>
                <a:gd name="connsiteX121" fmla="*/ 4372195 w 12191983"/>
                <a:gd name="connsiteY121" fmla="*/ 2207487 h 2298697"/>
                <a:gd name="connsiteX122" fmla="*/ 4524595 w 12191983"/>
                <a:gd name="connsiteY122" fmla="*/ 2207487 h 2298697"/>
                <a:gd name="connsiteX123" fmla="*/ 4524595 w 12191983"/>
                <a:gd name="connsiteY123" fmla="*/ 2055087 h 2298697"/>
                <a:gd name="connsiteX124" fmla="*/ 4120293 w 12191983"/>
                <a:gd name="connsiteY124" fmla="*/ 2055087 h 2298697"/>
                <a:gd name="connsiteX125" fmla="*/ 4120293 w 12191983"/>
                <a:gd name="connsiteY125" fmla="*/ 2207487 h 2298697"/>
                <a:gd name="connsiteX126" fmla="*/ 4272689 w 12191983"/>
                <a:gd name="connsiteY126" fmla="*/ 2207487 h 2298697"/>
                <a:gd name="connsiteX127" fmla="*/ 4272689 w 12191983"/>
                <a:gd name="connsiteY127" fmla="*/ 2055087 h 2298697"/>
                <a:gd name="connsiteX128" fmla="*/ 3868387 w 12191983"/>
                <a:gd name="connsiteY128" fmla="*/ 2055087 h 2298697"/>
                <a:gd name="connsiteX129" fmla="*/ 3868387 w 12191983"/>
                <a:gd name="connsiteY129" fmla="*/ 2207487 h 2298697"/>
                <a:gd name="connsiteX130" fmla="*/ 4020788 w 12191983"/>
                <a:gd name="connsiteY130" fmla="*/ 2207487 h 2298697"/>
                <a:gd name="connsiteX131" fmla="*/ 4020788 w 12191983"/>
                <a:gd name="connsiteY131" fmla="*/ 2055087 h 2298697"/>
                <a:gd name="connsiteX132" fmla="*/ 3616484 w 12191983"/>
                <a:gd name="connsiteY132" fmla="*/ 2055087 h 2298697"/>
                <a:gd name="connsiteX133" fmla="*/ 3616484 w 12191983"/>
                <a:gd name="connsiteY133" fmla="*/ 2207487 h 2298697"/>
                <a:gd name="connsiteX134" fmla="*/ 3768882 w 12191983"/>
                <a:gd name="connsiteY134" fmla="*/ 2207487 h 2298697"/>
                <a:gd name="connsiteX135" fmla="*/ 3768882 w 12191983"/>
                <a:gd name="connsiteY135" fmla="*/ 2055087 h 2298697"/>
                <a:gd name="connsiteX136" fmla="*/ 3364579 w 12191983"/>
                <a:gd name="connsiteY136" fmla="*/ 2055087 h 2298697"/>
                <a:gd name="connsiteX137" fmla="*/ 3364579 w 12191983"/>
                <a:gd name="connsiteY137" fmla="*/ 2207487 h 2298697"/>
                <a:gd name="connsiteX138" fmla="*/ 3516981 w 12191983"/>
                <a:gd name="connsiteY138" fmla="*/ 2207487 h 2298697"/>
                <a:gd name="connsiteX139" fmla="*/ 3516981 w 12191983"/>
                <a:gd name="connsiteY139" fmla="*/ 2055087 h 2298697"/>
                <a:gd name="connsiteX140" fmla="*/ 3112674 w 12191983"/>
                <a:gd name="connsiteY140" fmla="*/ 2055087 h 2298697"/>
                <a:gd name="connsiteX141" fmla="*/ 3112674 w 12191983"/>
                <a:gd name="connsiteY141" fmla="*/ 2207487 h 2298697"/>
                <a:gd name="connsiteX142" fmla="*/ 3265074 w 12191983"/>
                <a:gd name="connsiteY142" fmla="*/ 2207487 h 2298697"/>
                <a:gd name="connsiteX143" fmla="*/ 3265074 w 12191983"/>
                <a:gd name="connsiteY143" fmla="*/ 2055087 h 2298697"/>
                <a:gd name="connsiteX144" fmla="*/ 2860769 w 12191983"/>
                <a:gd name="connsiteY144" fmla="*/ 2055087 h 2298697"/>
                <a:gd name="connsiteX145" fmla="*/ 2860769 w 12191983"/>
                <a:gd name="connsiteY145" fmla="*/ 2207487 h 2298697"/>
                <a:gd name="connsiteX146" fmla="*/ 3013169 w 12191983"/>
                <a:gd name="connsiteY146" fmla="*/ 2207487 h 2298697"/>
                <a:gd name="connsiteX147" fmla="*/ 3013169 w 12191983"/>
                <a:gd name="connsiteY147" fmla="*/ 2055087 h 2298697"/>
                <a:gd name="connsiteX148" fmla="*/ 2608864 w 12191983"/>
                <a:gd name="connsiteY148" fmla="*/ 2055087 h 2298697"/>
                <a:gd name="connsiteX149" fmla="*/ 2608864 w 12191983"/>
                <a:gd name="connsiteY149" fmla="*/ 2207487 h 2298697"/>
                <a:gd name="connsiteX150" fmla="*/ 2761264 w 12191983"/>
                <a:gd name="connsiteY150" fmla="*/ 2207487 h 2298697"/>
                <a:gd name="connsiteX151" fmla="*/ 2761264 w 12191983"/>
                <a:gd name="connsiteY151" fmla="*/ 2055087 h 2298697"/>
                <a:gd name="connsiteX152" fmla="*/ 2356960 w 12191983"/>
                <a:gd name="connsiteY152" fmla="*/ 2055087 h 2298697"/>
                <a:gd name="connsiteX153" fmla="*/ 2356960 w 12191983"/>
                <a:gd name="connsiteY153" fmla="*/ 2207487 h 2298697"/>
                <a:gd name="connsiteX154" fmla="*/ 2509360 w 12191983"/>
                <a:gd name="connsiteY154" fmla="*/ 2207487 h 2298697"/>
                <a:gd name="connsiteX155" fmla="*/ 2509360 w 12191983"/>
                <a:gd name="connsiteY155" fmla="*/ 2055087 h 2298697"/>
                <a:gd name="connsiteX156" fmla="*/ 2105056 w 12191983"/>
                <a:gd name="connsiteY156" fmla="*/ 2055087 h 2298697"/>
                <a:gd name="connsiteX157" fmla="*/ 2105056 w 12191983"/>
                <a:gd name="connsiteY157" fmla="*/ 2207487 h 2298697"/>
                <a:gd name="connsiteX158" fmla="*/ 2257455 w 12191983"/>
                <a:gd name="connsiteY158" fmla="*/ 2207487 h 2298697"/>
                <a:gd name="connsiteX159" fmla="*/ 2257455 w 12191983"/>
                <a:gd name="connsiteY159" fmla="*/ 2055087 h 2298697"/>
                <a:gd name="connsiteX160" fmla="*/ 1853148 w 12191983"/>
                <a:gd name="connsiteY160" fmla="*/ 2055087 h 2298697"/>
                <a:gd name="connsiteX161" fmla="*/ 1853148 w 12191983"/>
                <a:gd name="connsiteY161" fmla="*/ 2207487 h 2298697"/>
                <a:gd name="connsiteX162" fmla="*/ 2005549 w 12191983"/>
                <a:gd name="connsiteY162" fmla="*/ 2207487 h 2298697"/>
                <a:gd name="connsiteX163" fmla="*/ 2005549 w 12191983"/>
                <a:gd name="connsiteY163" fmla="*/ 2055087 h 2298697"/>
                <a:gd name="connsiteX164" fmla="*/ 1601244 w 12191983"/>
                <a:gd name="connsiteY164" fmla="*/ 2055087 h 2298697"/>
                <a:gd name="connsiteX165" fmla="*/ 1601244 w 12191983"/>
                <a:gd name="connsiteY165" fmla="*/ 2207487 h 2298697"/>
                <a:gd name="connsiteX166" fmla="*/ 1753644 w 12191983"/>
                <a:gd name="connsiteY166" fmla="*/ 2207487 h 2298697"/>
                <a:gd name="connsiteX167" fmla="*/ 1753644 w 12191983"/>
                <a:gd name="connsiteY167" fmla="*/ 2055087 h 2298697"/>
                <a:gd name="connsiteX168" fmla="*/ 1349339 w 12191983"/>
                <a:gd name="connsiteY168" fmla="*/ 2055087 h 2298697"/>
                <a:gd name="connsiteX169" fmla="*/ 1349339 w 12191983"/>
                <a:gd name="connsiteY169" fmla="*/ 2207487 h 2298697"/>
                <a:gd name="connsiteX170" fmla="*/ 1501739 w 12191983"/>
                <a:gd name="connsiteY170" fmla="*/ 2207487 h 2298697"/>
                <a:gd name="connsiteX171" fmla="*/ 1501739 w 12191983"/>
                <a:gd name="connsiteY171" fmla="*/ 2055087 h 2298697"/>
                <a:gd name="connsiteX172" fmla="*/ 1097434 w 12191983"/>
                <a:gd name="connsiteY172" fmla="*/ 2055087 h 2298697"/>
                <a:gd name="connsiteX173" fmla="*/ 1097434 w 12191983"/>
                <a:gd name="connsiteY173" fmla="*/ 2207487 h 2298697"/>
                <a:gd name="connsiteX174" fmla="*/ 1249834 w 12191983"/>
                <a:gd name="connsiteY174" fmla="*/ 2207487 h 2298697"/>
                <a:gd name="connsiteX175" fmla="*/ 1249834 w 12191983"/>
                <a:gd name="connsiteY175" fmla="*/ 2055087 h 2298697"/>
                <a:gd name="connsiteX176" fmla="*/ 845530 w 12191983"/>
                <a:gd name="connsiteY176" fmla="*/ 2055087 h 2298697"/>
                <a:gd name="connsiteX177" fmla="*/ 845530 w 12191983"/>
                <a:gd name="connsiteY177" fmla="*/ 2207487 h 2298697"/>
                <a:gd name="connsiteX178" fmla="*/ 997930 w 12191983"/>
                <a:gd name="connsiteY178" fmla="*/ 2207487 h 2298697"/>
                <a:gd name="connsiteX179" fmla="*/ 997930 w 12191983"/>
                <a:gd name="connsiteY179" fmla="*/ 2055087 h 2298697"/>
                <a:gd name="connsiteX180" fmla="*/ 593625 w 12191983"/>
                <a:gd name="connsiteY180" fmla="*/ 2055087 h 2298697"/>
                <a:gd name="connsiteX181" fmla="*/ 593625 w 12191983"/>
                <a:gd name="connsiteY181" fmla="*/ 2207487 h 2298697"/>
                <a:gd name="connsiteX182" fmla="*/ 746025 w 12191983"/>
                <a:gd name="connsiteY182" fmla="*/ 2207487 h 2298697"/>
                <a:gd name="connsiteX183" fmla="*/ 746025 w 12191983"/>
                <a:gd name="connsiteY183" fmla="*/ 2055087 h 2298697"/>
                <a:gd name="connsiteX184" fmla="*/ 341720 w 12191983"/>
                <a:gd name="connsiteY184" fmla="*/ 2055087 h 2298697"/>
                <a:gd name="connsiteX185" fmla="*/ 341720 w 12191983"/>
                <a:gd name="connsiteY185" fmla="*/ 2207487 h 2298697"/>
                <a:gd name="connsiteX186" fmla="*/ 494120 w 12191983"/>
                <a:gd name="connsiteY186" fmla="*/ 2207487 h 2298697"/>
                <a:gd name="connsiteX187" fmla="*/ 494120 w 12191983"/>
                <a:gd name="connsiteY187" fmla="*/ 2055087 h 2298697"/>
                <a:gd name="connsiteX188" fmla="*/ 89816 w 12191983"/>
                <a:gd name="connsiteY188" fmla="*/ 2055087 h 2298697"/>
                <a:gd name="connsiteX189" fmla="*/ 89816 w 12191983"/>
                <a:gd name="connsiteY189" fmla="*/ 2207487 h 2298697"/>
                <a:gd name="connsiteX190" fmla="*/ 242216 w 12191983"/>
                <a:gd name="connsiteY190" fmla="*/ 2207487 h 2298697"/>
                <a:gd name="connsiteX191" fmla="*/ 242216 w 12191983"/>
                <a:gd name="connsiteY191" fmla="*/ 2055087 h 2298697"/>
                <a:gd name="connsiteX192" fmla="*/ 89824 w 12191983"/>
                <a:gd name="connsiteY192" fmla="*/ 84974 h 2298697"/>
                <a:gd name="connsiteX193" fmla="*/ 89824 w 12191983"/>
                <a:gd name="connsiteY193" fmla="*/ 237374 h 2298697"/>
                <a:gd name="connsiteX194" fmla="*/ 242224 w 12191983"/>
                <a:gd name="connsiteY194" fmla="*/ 237374 h 2298697"/>
                <a:gd name="connsiteX195" fmla="*/ 242224 w 12191983"/>
                <a:gd name="connsiteY195" fmla="*/ 84974 h 2298697"/>
                <a:gd name="connsiteX196" fmla="*/ 341729 w 12191983"/>
                <a:gd name="connsiteY196" fmla="*/ 84974 h 2298697"/>
                <a:gd name="connsiteX197" fmla="*/ 341729 w 12191983"/>
                <a:gd name="connsiteY197" fmla="*/ 237374 h 2298697"/>
                <a:gd name="connsiteX198" fmla="*/ 494129 w 12191983"/>
                <a:gd name="connsiteY198" fmla="*/ 237374 h 2298697"/>
                <a:gd name="connsiteX199" fmla="*/ 494129 w 12191983"/>
                <a:gd name="connsiteY199" fmla="*/ 84974 h 2298697"/>
                <a:gd name="connsiteX200" fmla="*/ 593633 w 12191983"/>
                <a:gd name="connsiteY200" fmla="*/ 84974 h 2298697"/>
                <a:gd name="connsiteX201" fmla="*/ 593633 w 12191983"/>
                <a:gd name="connsiteY201" fmla="*/ 237374 h 2298697"/>
                <a:gd name="connsiteX202" fmla="*/ 746033 w 12191983"/>
                <a:gd name="connsiteY202" fmla="*/ 237374 h 2298697"/>
                <a:gd name="connsiteX203" fmla="*/ 746033 w 12191983"/>
                <a:gd name="connsiteY203" fmla="*/ 84974 h 2298697"/>
                <a:gd name="connsiteX204" fmla="*/ 845538 w 12191983"/>
                <a:gd name="connsiteY204" fmla="*/ 84974 h 2298697"/>
                <a:gd name="connsiteX205" fmla="*/ 845538 w 12191983"/>
                <a:gd name="connsiteY205" fmla="*/ 237374 h 2298697"/>
                <a:gd name="connsiteX206" fmla="*/ 997938 w 12191983"/>
                <a:gd name="connsiteY206" fmla="*/ 237374 h 2298697"/>
                <a:gd name="connsiteX207" fmla="*/ 997938 w 12191983"/>
                <a:gd name="connsiteY207" fmla="*/ 84974 h 2298697"/>
                <a:gd name="connsiteX208" fmla="*/ 1097442 w 12191983"/>
                <a:gd name="connsiteY208" fmla="*/ 84974 h 2298697"/>
                <a:gd name="connsiteX209" fmla="*/ 1097442 w 12191983"/>
                <a:gd name="connsiteY209" fmla="*/ 237374 h 2298697"/>
                <a:gd name="connsiteX210" fmla="*/ 1249842 w 12191983"/>
                <a:gd name="connsiteY210" fmla="*/ 237374 h 2298697"/>
                <a:gd name="connsiteX211" fmla="*/ 1249842 w 12191983"/>
                <a:gd name="connsiteY211" fmla="*/ 84974 h 2298697"/>
                <a:gd name="connsiteX212" fmla="*/ 1349347 w 12191983"/>
                <a:gd name="connsiteY212" fmla="*/ 84974 h 2298697"/>
                <a:gd name="connsiteX213" fmla="*/ 1349347 w 12191983"/>
                <a:gd name="connsiteY213" fmla="*/ 237374 h 2298697"/>
                <a:gd name="connsiteX214" fmla="*/ 1501747 w 12191983"/>
                <a:gd name="connsiteY214" fmla="*/ 237374 h 2298697"/>
                <a:gd name="connsiteX215" fmla="*/ 1501747 w 12191983"/>
                <a:gd name="connsiteY215" fmla="*/ 84974 h 2298697"/>
                <a:gd name="connsiteX216" fmla="*/ 1601251 w 12191983"/>
                <a:gd name="connsiteY216" fmla="*/ 84974 h 2298697"/>
                <a:gd name="connsiteX217" fmla="*/ 1601251 w 12191983"/>
                <a:gd name="connsiteY217" fmla="*/ 237374 h 2298697"/>
                <a:gd name="connsiteX218" fmla="*/ 1753651 w 12191983"/>
                <a:gd name="connsiteY218" fmla="*/ 237374 h 2298697"/>
                <a:gd name="connsiteX219" fmla="*/ 1753651 w 12191983"/>
                <a:gd name="connsiteY219" fmla="*/ 84974 h 2298697"/>
                <a:gd name="connsiteX220" fmla="*/ 1853156 w 12191983"/>
                <a:gd name="connsiteY220" fmla="*/ 84974 h 2298697"/>
                <a:gd name="connsiteX221" fmla="*/ 1853156 w 12191983"/>
                <a:gd name="connsiteY221" fmla="*/ 237374 h 2298697"/>
                <a:gd name="connsiteX222" fmla="*/ 2005556 w 12191983"/>
                <a:gd name="connsiteY222" fmla="*/ 237374 h 2298697"/>
                <a:gd name="connsiteX223" fmla="*/ 2005556 w 12191983"/>
                <a:gd name="connsiteY223" fmla="*/ 84974 h 2298697"/>
                <a:gd name="connsiteX224" fmla="*/ 2105063 w 12191983"/>
                <a:gd name="connsiteY224" fmla="*/ 84974 h 2298697"/>
                <a:gd name="connsiteX225" fmla="*/ 2105063 w 12191983"/>
                <a:gd name="connsiteY225" fmla="*/ 237374 h 2298697"/>
                <a:gd name="connsiteX226" fmla="*/ 2257465 w 12191983"/>
                <a:gd name="connsiteY226" fmla="*/ 237374 h 2298697"/>
                <a:gd name="connsiteX227" fmla="*/ 2257465 w 12191983"/>
                <a:gd name="connsiteY227" fmla="*/ 84974 h 2298697"/>
                <a:gd name="connsiteX228" fmla="*/ 2356970 w 12191983"/>
                <a:gd name="connsiteY228" fmla="*/ 84974 h 2298697"/>
                <a:gd name="connsiteX229" fmla="*/ 2356970 w 12191983"/>
                <a:gd name="connsiteY229" fmla="*/ 237374 h 2298697"/>
                <a:gd name="connsiteX230" fmla="*/ 2509369 w 12191983"/>
                <a:gd name="connsiteY230" fmla="*/ 237374 h 2298697"/>
                <a:gd name="connsiteX231" fmla="*/ 2509369 w 12191983"/>
                <a:gd name="connsiteY231" fmla="*/ 84974 h 2298697"/>
                <a:gd name="connsiteX232" fmla="*/ 2608874 w 12191983"/>
                <a:gd name="connsiteY232" fmla="*/ 84974 h 2298697"/>
                <a:gd name="connsiteX233" fmla="*/ 2608874 w 12191983"/>
                <a:gd name="connsiteY233" fmla="*/ 237374 h 2298697"/>
                <a:gd name="connsiteX234" fmla="*/ 2761273 w 12191983"/>
                <a:gd name="connsiteY234" fmla="*/ 237374 h 2298697"/>
                <a:gd name="connsiteX235" fmla="*/ 2761273 w 12191983"/>
                <a:gd name="connsiteY235" fmla="*/ 84974 h 2298697"/>
                <a:gd name="connsiteX236" fmla="*/ 2860778 w 12191983"/>
                <a:gd name="connsiteY236" fmla="*/ 84974 h 2298697"/>
                <a:gd name="connsiteX237" fmla="*/ 2860778 w 12191983"/>
                <a:gd name="connsiteY237" fmla="*/ 237374 h 2298697"/>
                <a:gd name="connsiteX238" fmla="*/ 3013178 w 12191983"/>
                <a:gd name="connsiteY238" fmla="*/ 237374 h 2298697"/>
                <a:gd name="connsiteX239" fmla="*/ 3013178 w 12191983"/>
                <a:gd name="connsiteY239" fmla="*/ 84974 h 2298697"/>
                <a:gd name="connsiteX240" fmla="*/ 3112684 w 12191983"/>
                <a:gd name="connsiteY240" fmla="*/ 84974 h 2298697"/>
                <a:gd name="connsiteX241" fmla="*/ 3112684 w 12191983"/>
                <a:gd name="connsiteY241" fmla="*/ 237374 h 2298697"/>
                <a:gd name="connsiteX242" fmla="*/ 3265083 w 12191983"/>
                <a:gd name="connsiteY242" fmla="*/ 237374 h 2298697"/>
                <a:gd name="connsiteX243" fmla="*/ 3265083 w 12191983"/>
                <a:gd name="connsiteY243" fmla="*/ 84974 h 2298697"/>
                <a:gd name="connsiteX244" fmla="*/ 3364588 w 12191983"/>
                <a:gd name="connsiteY244" fmla="*/ 84974 h 2298697"/>
                <a:gd name="connsiteX245" fmla="*/ 3364588 w 12191983"/>
                <a:gd name="connsiteY245" fmla="*/ 237374 h 2298697"/>
                <a:gd name="connsiteX246" fmla="*/ 3516991 w 12191983"/>
                <a:gd name="connsiteY246" fmla="*/ 237374 h 2298697"/>
                <a:gd name="connsiteX247" fmla="*/ 3516991 w 12191983"/>
                <a:gd name="connsiteY247" fmla="*/ 84974 h 2298697"/>
                <a:gd name="connsiteX248" fmla="*/ 3616494 w 12191983"/>
                <a:gd name="connsiteY248" fmla="*/ 84974 h 2298697"/>
                <a:gd name="connsiteX249" fmla="*/ 3616494 w 12191983"/>
                <a:gd name="connsiteY249" fmla="*/ 237374 h 2298697"/>
                <a:gd name="connsiteX250" fmla="*/ 3768888 w 12191983"/>
                <a:gd name="connsiteY250" fmla="*/ 237374 h 2298697"/>
                <a:gd name="connsiteX251" fmla="*/ 3768888 w 12191983"/>
                <a:gd name="connsiteY251" fmla="*/ 84974 h 2298697"/>
                <a:gd name="connsiteX252" fmla="*/ 3868395 w 12191983"/>
                <a:gd name="connsiteY252" fmla="*/ 84974 h 2298697"/>
                <a:gd name="connsiteX253" fmla="*/ 3868395 w 12191983"/>
                <a:gd name="connsiteY253" fmla="*/ 237374 h 2298697"/>
                <a:gd name="connsiteX254" fmla="*/ 4020795 w 12191983"/>
                <a:gd name="connsiteY254" fmla="*/ 237374 h 2298697"/>
                <a:gd name="connsiteX255" fmla="*/ 4020795 w 12191983"/>
                <a:gd name="connsiteY255" fmla="*/ 84974 h 2298697"/>
                <a:gd name="connsiteX256" fmla="*/ 4120302 w 12191983"/>
                <a:gd name="connsiteY256" fmla="*/ 84974 h 2298697"/>
                <a:gd name="connsiteX257" fmla="*/ 4120302 w 12191983"/>
                <a:gd name="connsiteY257" fmla="*/ 237373 h 2298697"/>
                <a:gd name="connsiteX258" fmla="*/ 4272692 w 12191983"/>
                <a:gd name="connsiteY258" fmla="*/ 237373 h 2298697"/>
                <a:gd name="connsiteX259" fmla="*/ 4272692 w 12191983"/>
                <a:gd name="connsiteY259" fmla="*/ 84974 h 2298697"/>
                <a:gd name="connsiteX260" fmla="*/ 4372197 w 12191983"/>
                <a:gd name="connsiteY260" fmla="*/ 84974 h 2298697"/>
                <a:gd name="connsiteX261" fmla="*/ 4372197 w 12191983"/>
                <a:gd name="connsiteY261" fmla="*/ 237373 h 2298697"/>
                <a:gd name="connsiteX262" fmla="*/ 4524598 w 12191983"/>
                <a:gd name="connsiteY262" fmla="*/ 237373 h 2298697"/>
                <a:gd name="connsiteX263" fmla="*/ 4524598 w 12191983"/>
                <a:gd name="connsiteY263" fmla="*/ 84974 h 2298697"/>
                <a:gd name="connsiteX264" fmla="*/ 4624104 w 12191983"/>
                <a:gd name="connsiteY264" fmla="*/ 84974 h 2298697"/>
                <a:gd name="connsiteX265" fmla="*/ 4624104 w 12191983"/>
                <a:gd name="connsiteY265" fmla="*/ 237373 h 2298697"/>
                <a:gd name="connsiteX266" fmla="*/ 4776504 w 12191983"/>
                <a:gd name="connsiteY266" fmla="*/ 237373 h 2298697"/>
                <a:gd name="connsiteX267" fmla="*/ 4776504 w 12191983"/>
                <a:gd name="connsiteY267" fmla="*/ 84974 h 2298697"/>
                <a:gd name="connsiteX268" fmla="*/ 4876003 w 12191983"/>
                <a:gd name="connsiteY268" fmla="*/ 84974 h 2298697"/>
                <a:gd name="connsiteX269" fmla="*/ 4876003 w 12191983"/>
                <a:gd name="connsiteY269" fmla="*/ 237373 h 2298697"/>
                <a:gd name="connsiteX270" fmla="*/ 5028413 w 12191983"/>
                <a:gd name="connsiteY270" fmla="*/ 237373 h 2298697"/>
                <a:gd name="connsiteX271" fmla="*/ 5028413 w 12191983"/>
                <a:gd name="connsiteY271" fmla="*/ 84974 h 2298697"/>
                <a:gd name="connsiteX272" fmla="*/ 5379820 w 12191983"/>
                <a:gd name="connsiteY272" fmla="*/ 84973 h 2298697"/>
                <a:gd name="connsiteX273" fmla="*/ 5379820 w 12191983"/>
                <a:gd name="connsiteY273" fmla="*/ 237373 h 2298697"/>
                <a:gd name="connsiteX274" fmla="*/ 5532219 w 12191983"/>
                <a:gd name="connsiteY274" fmla="*/ 237373 h 2298697"/>
                <a:gd name="connsiteX275" fmla="*/ 5532219 w 12191983"/>
                <a:gd name="connsiteY275" fmla="*/ 84973 h 2298697"/>
                <a:gd name="connsiteX276" fmla="*/ 5127916 w 12191983"/>
                <a:gd name="connsiteY276" fmla="*/ 84973 h 2298697"/>
                <a:gd name="connsiteX277" fmla="*/ 5127916 w 12191983"/>
                <a:gd name="connsiteY277" fmla="*/ 237373 h 2298697"/>
                <a:gd name="connsiteX278" fmla="*/ 5280312 w 12191983"/>
                <a:gd name="connsiteY278" fmla="*/ 237373 h 2298697"/>
                <a:gd name="connsiteX279" fmla="*/ 5280312 w 12191983"/>
                <a:gd name="connsiteY279" fmla="*/ 84973 h 2298697"/>
                <a:gd name="connsiteX280" fmla="*/ 5631723 w 12191983"/>
                <a:gd name="connsiteY280" fmla="*/ 84973 h 2298697"/>
                <a:gd name="connsiteX281" fmla="*/ 5631723 w 12191983"/>
                <a:gd name="connsiteY281" fmla="*/ 237373 h 2298697"/>
                <a:gd name="connsiteX282" fmla="*/ 5784121 w 12191983"/>
                <a:gd name="connsiteY282" fmla="*/ 237373 h 2298697"/>
                <a:gd name="connsiteX283" fmla="*/ 5784121 w 12191983"/>
                <a:gd name="connsiteY283" fmla="*/ 84973 h 2298697"/>
                <a:gd name="connsiteX284" fmla="*/ 5883625 w 12191983"/>
                <a:gd name="connsiteY284" fmla="*/ 84973 h 2298697"/>
                <a:gd name="connsiteX285" fmla="*/ 5883625 w 12191983"/>
                <a:gd name="connsiteY285" fmla="*/ 237373 h 2298697"/>
                <a:gd name="connsiteX286" fmla="*/ 6036023 w 12191983"/>
                <a:gd name="connsiteY286" fmla="*/ 237373 h 2298697"/>
                <a:gd name="connsiteX287" fmla="*/ 6036023 w 12191983"/>
                <a:gd name="connsiteY287" fmla="*/ 84973 h 2298697"/>
                <a:gd name="connsiteX288" fmla="*/ 6135527 w 12191983"/>
                <a:gd name="connsiteY288" fmla="*/ 84973 h 2298697"/>
                <a:gd name="connsiteX289" fmla="*/ 6135527 w 12191983"/>
                <a:gd name="connsiteY289" fmla="*/ 237373 h 2298697"/>
                <a:gd name="connsiteX290" fmla="*/ 6287927 w 12191983"/>
                <a:gd name="connsiteY290" fmla="*/ 237373 h 2298697"/>
                <a:gd name="connsiteX291" fmla="*/ 6287927 w 12191983"/>
                <a:gd name="connsiteY291" fmla="*/ 84973 h 2298697"/>
                <a:gd name="connsiteX292" fmla="*/ 6387432 w 12191983"/>
                <a:gd name="connsiteY292" fmla="*/ 84973 h 2298697"/>
                <a:gd name="connsiteX293" fmla="*/ 6387432 w 12191983"/>
                <a:gd name="connsiteY293" fmla="*/ 237373 h 2298697"/>
                <a:gd name="connsiteX294" fmla="*/ 6539832 w 12191983"/>
                <a:gd name="connsiteY294" fmla="*/ 237373 h 2298697"/>
                <a:gd name="connsiteX295" fmla="*/ 6539832 w 12191983"/>
                <a:gd name="connsiteY295" fmla="*/ 84973 h 2298697"/>
                <a:gd name="connsiteX296" fmla="*/ 6639337 w 12191983"/>
                <a:gd name="connsiteY296" fmla="*/ 84973 h 2298697"/>
                <a:gd name="connsiteX297" fmla="*/ 6639337 w 12191983"/>
                <a:gd name="connsiteY297" fmla="*/ 237373 h 2298697"/>
                <a:gd name="connsiteX298" fmla="*/ 6791737 w 12191983"/>
                <a:gd name="connsiteY298" fmla="*/ 237373 h 2298697"/>
                <a:gd name="connsiteX299" fmla="*/ 6791737 w 12191983"/>
                <a:gd name="connsiteY299" fmla="*/ 84973 h 2298697"/>
                <a:gd name="connsiteX300" fmla="*/ 6891242 w 12191983"/>
                <a:gd name="connsiteY300" fmla="*/ 84973 h 2298697"/>
                <a:gd name="connsiteX301" fmla="*/ 6891242 w 12191983"/>
                <a:gd name="connsiteY301" fmla="*/ 237373 h 2298697"/>
                <a:gd name="connsiteX302" fmla="*/ 7043642 w 12191983"/>
                <a:gd name="connsiteY302" fmla="*/ 237373 h 2298697"/>
                <a:gd name="connsiteX303" fmla="*/ 7043642 w 12191983"/>
                <a:gd name="connsiteY303" fmla="*/ 84973 h 2298697"/>
                <a:gd name="connsiteX304" fmla="*/ 7143147 w 12191983"/>
                <a:gd name="connsiteY304" fmla="*/ 84973 h 2298697"/>
                <a:gd name="connsiteX305" fmla="*/ 7143147 w 12191983"/>
                <a:gd name="connsiteY305" fmla="*/ 237373 h 2298697"/>
                <a:gd name="connsiteX306" fmla="*/ 7295547 w 12191983"/>
                <a:gd name="connsiteY306" fmla="*/ 237373 h 2298697"/>
                <a:gd name="connsiteX307" fmla="*/ 7295547 w 12191983"/>
                <a:gd name="connsiteY307" fmla="*/ 84973 h 2298697"/>
                <a:gd name="connsiteX308" fmla="*/ 7395052 w 12191983"/>
                <a:gd name="connsiteY308" fmla="*/ 84973 h 2298697"/>
                <a:gd name="connsiteX309" fmla="*/ 7395052 w 12191983"/>
                <a:gd name="connsiteY309" fmla="*/ 237373 h 2298697"/>
                <a:gd name="connsiteX310" fmla="*/ 7547452 w 12191983"/>
                <a:gd name="connsiteY310" fmla="*/ 237373 h 2298697"/>
                <a:gd name="connsiteX311" fmla="*/ 7547452 w 12191983"/>
                <a:gd name="connsiteY311" fmla="*/ 84973 h 2298697"/>
                <a:gd name="connsiteX312" fmla="*/ 7646957 w 12191983"/>
                <a:gd name="connsiteY312" fmla="*/ 84973 h 2298697"/>
                <a:gd name="connsiteX313" fmla="*/ 7646957 w 12191983"/>
                <a:gd name="connsiteY313" fmla="*/ 237373 h 2298697"/>
                <a:gd name="connsiteX314" fmla="*/ 7799357 w 12191983"/>
                <a:gd name="connsiteY314" fmla="*/ 237373 h 2298697"/>
                <a:gd name="connsiteX315" fmla="*/ 7799357 w 12191983"/>
                <a:gd name="connsiteY315" fmla="*/ 84973 h 2298697"/>
                <a:gd name="connsiteX316" fmla="*/ 7898862 w 12191983"/>
                <a:gd name="connsiteY316" fmla="*/ 84973 h 2298697"/>
                <a:gd name="connsiteX317" fmla="*/ 7898862 w 12191983"/>
                <a:gd name="connsiteY317" fmla="*/ 237373 h 2298697"/>
                <a:gd name="connsiteX318" fmla="*/ 8051262 w 12191983"/>
                <a:gd name="connsiteY318" fmla="*/ 237373 h 2298697"/>
                <a:gd name="connsiteX319" fmla="*/ 8051262 w 12191983"/>
                <a:gd name="connsiteY319" fmla="*/ 84973 h 2298697"/>
                <a:gd name="connsiteX320" fmla="*/ 8150767 w 12191983"/>
                <a:gd name="connsiteY320" fmla="*/ 84973 h 2298697"/>
                <a:gd name="connsiteX321" fmla="*/ 8150767 w 12191983"/>
                <a:gd name="connsiteY321" fmla="*/ 237373 h 2298697"/>
                <a:gd name="connsiteX322" fmla="*/ 8303167 w 12191983"/>
                <a:gd name="connsiteY322" fmla="*/ 237373 h 2298697"/>
                <a:gd name="connsiteX323" fmla="*/ 8303167 w 12191983"/>
                <a:gd name="connsiteY323" fmla="*/ 84973 h 2298697"/>
                <a:gd name="connsiteX324" fmla="*/ 8402672 w 12191983"/>
                <a:gd name="connsiteY324" fmla="*/ 84973 h 2298697"/>
                <a:gd name="connsiteX325" fmla="*/ 8402672 w 12191983"/>
                <a:gd name="connsiteY325" fmla="*/ 237373 h 2298697"/>
                <a:gd name="connsiteX326" fmla="*/ 8555072 w 12191983"/>
                <a:gd name="connsiteY326" fmla="*/ 237373 h 2298697"/>
                <a:gd name="connsiteX327" fmla="*/ 8555072 w 12191983"/>
                <a:gd name="connsiteY327" fmla="*/ 84973 h 2298697"/>
                <a:gd name="connsiteX328" fmla="*/ 8654577 w 12191983"/>
                <a:gd name="connsiteY328" fmla="*/ 84973 h 2298697"/>
                <a:gd name="connsiteX329" fmla="*/ 8654577 w 12191983"/>
                <a:gd name="connsiteY329" fmla="*/ 237373 h 2298697"/>
                <a:gd name="connsiteX330" fmla="*/ 8806977 w 12191983"/>
                <a:gd name="connsiteY330" fmla="*/ 237373 h 2298697"/>
                <a:gd name="connsiteX331" fmla="*/ 8806977 w 12191983"/>
                <a:gd name="connsiteY331" fmla="*/ 84973 h 2298697"/>
                <a:gd name="connsiteX332" fmla="*/ 8906482 w 12191983"/>
                <a:gd name="connsiteY332" fmla="*/ 84973 h 2298697"/>
                <a:gd name="connsiteX333" fmla="*/ 8906482 w 12191983"/>
                <a:gd name="connsiteY333" fmla="*/ 237373 h 2298697"/>
                <a:gd name="connsiteX334" fmla="*/ 9058882 w 12191983"/>
                <a:gd name="connsiteY334" fmla="*/ 237373 h 2298697"/>
                <a:gd name="connsiteX335" fmla="*/ 9058882 w 12191983"/>
                <a:gd name="connsiteY335" fmla="*/ 84973 h 2298697"/>
                <a:gd name="connsiteX336" fmla="*/ 9158387 w 12191983"/>
                <a:gd name="connsiteY336" fmla="*/ 84973 h 2298697"/>
                <a:gd name="connsiteX337" fmla="*/ 9158387 w 12191983"/>
                <a:gd name="connsiteY337" fmla="*/ 237373 h 2298697"/>
                <a:gd name="connsiteX338" fmla="*/ 9310787 w 12191983"/>
                <a:gd name="connsiteY338" fmla="*/ 237373 h 2298697"/>
                <a:gd name="connsiteX339" fmla="*/ 9310787 w 12191983"/>
                <a:gd name="connsiteY339" fmla="*/ 84973 h 2298697"/>
                <a:gd name="connsiteX340" fmla="*/ 9410292 w 12191983"/>
                <a:gd name="connsiteY340" fmla="*/ 84973 h 2298697"/>
                <a:gd name="connsiteX341" fmla="*/ 9410292 w 12191983"/>
                <a:gd name="connsiteY341" fmla="*/ 237373 h 2298697"/>
                <a:gd name="connsiteX342" fmla="*/ 9562692 w 12191983"/>
                <a:gd name="connsiteY342" fmla="*/ 237373 h 2298697"/>
                <a:gd name="connsiteX343" fmla="*/ 9562692 w 12191983"/>
                <a:gd name="connsiteY343" fmla="*/ 84973 h 2298697"/>
                <a:gd name="connsiteX344" fmla="*/ 9662197 w 12191983"/>
                <a:gd name="connsiteY344" fmla="*/ 84973 h 2298697"/>
                <a:gd name="connsiteX345" fmla="*/ 9662197 w 12191983"/>
                <a:gd name="connsiteY345" fmla="*/ 237373 h 2298697"/>
                <a:gd name="connsiteX346" fmla="*/ 9814597 w 12191983"/>
                <a:gd name="connsiteY346" fmla="*/ 237373 h 2298697"/>
                <a:gd name="connsiteX347" fmla="*/ 9814597 w 12191983"/>
                <a:gd name="connsiteY347" fmla="*/ 84973 h 2298697"/>
                <a:gd name="connsiteX348" fmla="*/ 9914102 w 12191983"/>
                <a:gd name="connsiteY348" fmla="*/ 84973 h 2298697"/>
                <a:gd name="connsiteX349" fmla="*/ 9914102 w 12191983"/>
                <a:gd name="connsiteY349" fmla="*/ 237373 h 2298697"/>
                <a:gd name="connsiteX350" fmla="*/ 10066502 w 12191983"/>
                <a:gd name="connsiteY350" fmla="*/ 237373 h 2298697"/>
                <a:gd name="connsiteX351" fmla="*/ 10066502 w 12191983"/>
                <a:gd name="connsiteY351" fmla="*/ 84973 h 2298697"/>
                <a:gd name="connsiteX352" fmla="*/ 10166007 w 12191983"/>
                <a:gd name="connsiteY352" fmla="*/ 84973 h 2298697"/>
                <a:gd name="connsiteX353" fmla="*/ 10166007 w 12191983"/>
                <a:gd name="connsiteY353" fmla="*/ 237373 h 2298697"/>
                <a:gd name="connsiteX354" fmla="*/ 10318407 w 12191983"/>
                <a:gd name="connsiteY354" fmla="*/ 237373 h 2298697"/>
                <a:gd name="connsiteX355" fmla="*/ 10318407 w 12191983"/>
                <a:gd name="connsiteY355" fmla="*/ 84973 h 2298697"/>
                <a:gd name="connsiteX356" fmla="*/ 10417912 w 12191983"/>
                <a:gd name="connsiteY356" fmla="*/ 84973 h 2298697"/>
                <a:gd name="connsiteX357" fmla="*/ 10417912 w 12191983"/>
                <a:gd name="connsiteY357" fmla="*/ 237373 h 2298697"/>
                <a:gd name="connsiteX358" fmla="*/ 10570312 w 12191983"/>
                <a:gd name="connsiteY358" fmla="*/ 237373 h 2298697"/>
                <a:gd name="connsiteX359" fmla="*/ 10570312 w 12191983"/>
                <a:gd name="connsiteY359" fmla="*/ 84973 h 2298697"/>
                <a:gd name="connsiteX360" fmla="*/ 10669817 w 12191983"/>
                <a:gd name="connsiteY360" fmla="*/ 84973 h 2298697"/>
                <a:gd name="connsiteX361" fmla="*/ 10669817 w 12191983"/>
                <a:gd name="connsiteY361" fmla="*/ 237373 h 2298697"/>
                <a:gd name="connsiteX362" fmla="*/ 10822217 w 12191983"/>
                <a:gd name="connsiteY362" fmla="*/ 237373 h 2298697"/>
                <a:gd name="connsiteX363" fmla="*/ 10822217 w 12191983"/>
                <a:gd name="connsiteY363" fmla="*/ 84973 h 2298697"/>
                <a:gd name="connsiteX364" fmla="*/ 10921722 w 12191983"/>
                <a:gd name="connsiteY364" fmla="*/ 84973 h 2298697"/>
                <a:gd name="connsiteX365" fmla="*/ 10921722 w 12191983"/>
                <a:gd name="connsiteY365" fmla="*/ 237373 h 2298697"/>
                <a:gd name="connsiteX366" fmla="*/ 11074122 w 12191983"/>
                <a:gd name="connsiteY366" fmla="*/ 237373 h 2298697"/>
                <a:gd name="connsiteX367" fmla="*/ 11074122 w 12191983"/>
                <a:gd name="connsiteY367" fmla="*/ 84973 h 2298697"/>
                <a:gd name="connsiteX368" fmla="*/ 11173627 w 12191983"/>
                <a:gd name="connsiteY368" fmla="*/ 84973 h 2298697"/>
                <a:gd name="connsiteX369" fmla="*/ 11173627 w 12191983"/>
                <a:gd name="connsiteY369" fmla="*/ 237373 h 2298697"/>
                <a:gd name="connsiteX370" fmla="*/ 11326027 w 12191983"/>
                <a:gd name="connsiteY370" fmla="*/ 237373 h 2298697"/>
                <a:gd name="connsiteX371" fmla="*/ 11326027 w 12191983"/>
                <a:gd name="connsiteY371" fmla="*/ 84973 h 2298697"/>
                <a:gd name="connsiteX372" fmla="*/ 11425532 w 12191983"/>
                <a:gd name="connsiteY372" fmla="*/ 84973 h 2298697"/>
                <a:gd name="connsiteX373" fmla="*/ 11425532 w 12191983"/>
                <a:gd name="connsiteY373" fmla="*/ 237373 h 2298697"/>
                <a:gd name="connsiteX374" fmla="*/ 11577932 w 12191983"/>
                <a:gd name="connsiteY374" fmla="*/ 237373 h 2298697"/>
                <a:gd name="connsiteX375" fmla="*/ 11577932 w 12191983"/>
                <a:gd name="connsiteY375" fmla="*/ 84973 h 2298697"/>
                <a:gd name="connsiteX376" fmla="*/ 11677437 w 12191983"/>
                <a:gd name="connsiteY376" fmla="*/ 84973 h 2298697"/>
                <a:gd name="connsiteX377" fmla="*/ 11677437 w 12191983"/>
                <a:gd name="connsiteY377" fmla="*/ 237373 h 2298697"/>
                <a:gd name="connsiteX378" fmla="*/ 11829837 w 12191983"/>
                <a:gd name="connsiteY378" fmla="*/ 237373 h 2298697"/>
                <a:gd name="connsiteX379" fmla="*/ 11829837 w 12191983"/>
                <a:gd name="connsiteY379" fmla="*/ 84973 h 2298697"/>
                <a:gd name="connsiteX380" fmla="*/ 11929329 w 12191983"/>
                <a:gd name="connsiteY380" fmla="*/ 84973 h 2298697"/>
                <a:gd name="connsiteX381" fmla="*/ 11929329 w 12191983"/>
                <a:gd name="connsiteY381" fmla="*/ 237373 h 2298697"/>
                <a:gd name="connsiteX382" fmla="*/ 12081729 w 12191983"/>
                <a:gd name="connsiteY382" fmla="*/ 237373 h 2298697"/>
                <a:gd name="connsiteX383" fmla="*/ 12081729 w 12191983"/>
                <a:gd name="connsiteY383" fmla="*/ 84973 h 2298697"/>
                <a:gd name="connsiteX384" fmla="*/ 0 w 12191983"/>
                <a:gd name="connsiteY384" fmla="*/ 0 h 2298697"/>
                <a:gd name="connsiteX385" fmla="*/ 12191983 w 12191983"/>
                <a:gd name="connsiteY385" fmla="*/ 0 h 2298697"/>
                <a:gd name="connsiteX386" fmla="*/ 12191983 w 12191983"/>
                <a:gd name="connsiteY386" fmla="*/ 2298697 h 2298697"/>
                <a:gd name="connsiteX387" fmla="*/ 0 w 12191983"/>
                <a:gd name="connsiteY387" fmla="*/ 2298697 h 2298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Lst>
              <a:rect l="l" t="t" r="r" b="b"/>
              <a:pathLst>
                <a:path w="12191983" h="2298697">
                  <a:moveTo>
                    <a:pt x="11929329" y="2055087"/>
                  </a:moveTo>
                  <a:lnTo>
                    <a:pt x="11929329" y="2207487"/>
                  </a:lnTo>
                  <a:lnTo>
                    <a:pt x="12081729" y="2207487"/>
                  </a:lnTo>
                  <a:lnTo>
                    <a:pt x="12081729" y="2055087"/>
                  </a:lnTo>
                  <a:close/>
                  <a:moveTo>
                    <a:pt x="11677437" y="2055087"/>
                  </a:moveTo>
                  <a:lnTo>
                    <a:pt x="11677437" y="2207487"/>
                  </a:lnTo>
                  <a:lnTo>
                    <a:pt x="11829837" y="2207487"/>
                  </a:lnTo>
                  <a:lnTo>
                    <a:pt x="11829837" y="2055087"/>
                  </a:lnTo>
                  <a:close/>
                  <a:moveTo>
                    <a:pt x="11425532" y="2055087"/>
                  </a:moveTo>
                  <a:lnTo>
                    <a:pt x="11425532" y="2207487"/>
                  </a:lnTo>
                  <a:lnTo>
                    <a:pt x="11577932" y="2207487"/>
                  </a:lnTo>
                  <a:lnTo>
                    <a:pt x="11577932" y="2055087"/>
                  </a:lnTo>
                  <a:close/>
                  <a:moveTo>
                    <a:pt x="11173627" y="2055087"/>
                  </a:moveTo>
                  <a:lnTo>
                    <a:pt x="11173627" y="2207487"/>
                  </a:lnTo>
                  <a:lnTo>
                    <a:pt x="11326027" y="2207487"/>
                  </a:lnTo>
                  <a:lnTo>
                    <a:pt x="11326027" y="2055087"/>
                  </a:lnTo>
                  <a:close/>
                  <a:moveTo>
                    <a:pt x="10921722" y="2055087"/>
                  </a:moveTo>
                  <a:lnTo>
                    <a:pt x="10921722" y="2207487"/>
                  </a:lnTo>
                  <a:lnTo>
                    <a:pt x="11074122" y="2207487"/>
                  </a:lnTo>
                  <a:lnTo>
                    <a:pt x="11074122" y="2055087"/>
                  </a:lnTo>
                  <a:close/>
                  <a:moveTo>
                    <a:pt x="10669817" y="2055087"/>
                  </a:moveTo>
                  <a:lnTo>
                    <a:pt x="10669817" y="2207487"/>
                  </a:lnTo>
                  <a:lnTo>
                    <a:pt x="10822217" y="2207487"/>
                  </a:lnTo>
                  <a:lnTo>
                    <a:pt x="10822217" y="2055087"/>
                  </a:lnTo>
                  <a:close/>
                  <a:moveTo>
                    <a:pt x="10417912" y="2055087"/>
                  </a:moveTo>
                  <a:lnTo>
                    <a:pt x="10417912" y="2207487"/>
                  </a:lnTo>
                  <a:lnTo>
                    <a:pt x="10570312" y="2207487"/>
                  </a:lnTo>
                  <a:lnTo>
                    <a:pt x="10570312" y="2055087"/>
                  </a:lnTo>
                  <a:close/>
                  <a:moveTo>
                    <a:pt x="10166007" y="2055087"/>
                  </a:moveTo>
                  <a:lnTo>
                    <a:pt x="10166007" y="2207487"/>
                  </a:lnTo>
                  <a:lnTo>
                    <a:pt x="10318407" y="2207487"/>
                  </a:lnTo>
                  <a:lnTo>
                    <a:pt x="10318407" y="2055087"/>
                  </a:lnTo>
                  <a:close/>
                  <a:moveTo>
                    <a:pt x="9914102" y="2055087"/>
                  </a:moveTo>
                  <a:lnTo>
                    <a:pt x="9914102" y="2207487"/>
                  </a:lnTo>
                  <a:lnTo>
                    <a:pt x="10066502" y="2207487"/>
                  </a:lnTo>
                  <a:lnTo>
                    <a:pt x="10066502" y="2055087"/>
                  </a:lnTo>
                  <a:close/>
                  <a:moveTo>
                    <a:pt x="9662197" y="2055087"/>
                  </a:moveTo>
                  <a:lnTo>
                    <a:pt x="9662197" y="2207487"/>
                  </a:lnTo>
                  <a:lnTo>
                    <a:pt x="9814597" y="2207487"/>
                  </a:lnTo>
                  <a:lnTo>
                    <a:pt x="9814597" y="2055087"/>
                  </a:lnTo>
                  <a:close/>
                  <a:moveTo>
                    <a:pt x="9410292" y="2055087"/>
                  </a:moveTo>
                  <a:lnTo>
                    <a:pt x="9410292" y="2207487"/>
                  </a:lnTo>
                  <a:lnTo>
                    <a:pt x="9562692" y="2207487"/>
                  </a:lnTo>
                  <a:lnTo>
                    <a:pt x="9562692" y="2055087"/>
                  </a:lnTo>
                  <a:close/>
                  <a:moveTo>
                    <a:pt x="9158387" y="2055087"/>
                  </a:moveTo>
                  <a:lnTo>
                    <a:pt x="9158387" y="2207487"/>
                  </a:lnTo>
                  <a:lnTo>
                    <a:pt x="9310787" y="2207487"/>
                  </a:lnTo>
                  <a:lnTo>
                    <a:pt x="9310787" y="2055087"/>
                  </a:lnTo>
                  <a:close/>
                  <a:moveTo>
                    <a:pt x="8906482" y="2055087"/>
                  </a:moveTo>
                  <a:lnTo>
                    <a:pt x="8906482" y="2207487"/>
                  </a:lnTo>
                  <a:lnTo>
                    <a:pt x="9058882" y="2207487"/>
                  </a:lnTo>
                  <a:lnTo>
                    <a:pt x="9058882" y="2055087"/>
                  </a:lnTo>
                  <a:close/>
                  <a:moveTo>
                    <a:pt x="8654577" y="2055087"/>
                  </a:moveTo>
                  <a:lnTo>
                    <a:pt x="8654577" y="2207487"/>
                  </a:lnTo>
                  <a:lnTo>
                    <a:pt x="8806977" y="2207487"/>
                  </a:lnTo>
                  <a:lnTo>
                    <a:pt x="8806977" y="2055087"/>
                  </a:lnTo>
                  <a:close/>
                  <a:moveTo>
                    <a:pt x="8402672" y="2055087"/>
                  </a:moveTo>
                  <a:lnTo>
                    <a:pt x="8402672" y="2207487"/>
                  </a:lnTo>
                  <a:lnTo>
                    <a:pt x="8555072" y="2207487"/>
                  </a:lnTo>
                  <a:lnTo>
                    <a:pt x="8555072" y="2055087"/>
                  </a:lnTo>
                  <a:close/>
                  <a:moveTo>
                    <a:pt x="8150767" y="2055087"/>
                  </a:moveTo>
                  <a:lnTo>
                    <a:pt x="8150767" y="2207487"/>
                  </a:lnTo>
                  <a:lnTo>
                    <a:pt x="8303167" y="2207487"/>
                  </a:lnTo>
                  <a:lnTo>
                    <a:pt x="8303167" y="2055087"/>
                  </a:lnTo>
                  <a:close/>
                  <a:moveTo>
                    <a:pt x="7898862" y="2055087"/>
                  </a:moveTo>
                  <a:lnTo>
                    <a:pt x="7898862" y="2207487"/>
                  </a:lnTo>
                  <a:lnTo>
                    <a:pt x="8051262" y="2207487"/>
                  </a:lnTo>
                  <a:lnTo>
                    <a:pt x="8051262" y="2055087"/>
                  </a:lnTo>
                  <a:close/>
                  <a:moveTo>
                    <a:pt x="7646957" y="2055087"/>
                  </a:moveTo>
                  <a:lnTo>
                    <a:pt x="7646957" y="2207487"/>
                  </a:lnTo>
                  <a:lnTo>
                    <a:pt x="7799357" y="2207487"/>
                  </a:lnTo>
                  <a:lnTo>
                    <a:pt x="7799357" y="2055087"/>
                  </a:lnTo>
                  <a:close/>
                  <a:moveTo>
                    <a:pt x="7395052" y="2055087"/>
                  </a:moveTo>
                  <a:lnTo>
                    <a:pt x="7395052" y="2207487"/>
                  </a:lnTo>
                  <a:lnTo>
                    <a:pt x="7547452" y="2207487"/>
                  </a:lnTo>
                  <a:lnTo>
                    <a:pt x="7547452" y="2055087"/>
                  </a:lnTo>
                  <a:close/>
                  <a:moveTo>
                    <a:pt x="7143147" y="2055087"/>
                  </a:moveTo>
                  <a:lnTo>
                    <a:pt x="7143147" y="2207487"/>
                  </a:lnTo>
                  <a:lnTo>
                    <a:pt x="7295547" y="2207487"/>
                  </a:lnTo>
                  <a:lnTo>
                    <a:pt x="7295547" y="2055087"/>
                  </a:lnTo>
                  <a:close/>
                  <a:moveTo>
                    <a:pt x="6891242" y="2055087"/>
                  </a:moveTo>
                  <a:lnTo>
                    <a:pt x="6891242" y="2207487"/>
                  </a:lnTo>
                  <a:lnTo>
                    <a:pt x="7043642" y="2207487"/>
                  </a:lnTo>
                  <a:lnTo>
                    <a:pt x="7043642" y="2055087"/>
                  </a:lnTo>
                  <a:close/>
                  <a:moveTo>
                    <a:pt x="6639337" y="2055087"/>
                  </a:moveTo>
                  <a:lnTo>
                    <a:pt x="6639337" y="2207487"/>
                  </a:lnTo>
                  <a:lnTo>
                    <a:pt x="6791737" y="2207487"/>
                  </a:lnTo>
                  <a:lnTo>
                    <a:pt x="6791737" y="2055087"/>
                  </a:lnTo>
                  <a:close/>
                  <a:moveTo>
                    <a:pt x="6387432" y="2055087"/>
                  </a:moveTo>
                  <a:lnTo>
                    <a:pt x="6387432" y="2207487"/>
                  </a:lnTo>
                  <a:lnTo>
                    <a:pt x="6539832" y="2207487"/>
                  </a:lnTo>
                  <a:lnTo>
                    <a:pt x="6539832" y="2055087"/>
                  </a:lnTo>
                  <a:close/>
                  <a:moveTo>
                    <a:pt x="6135527" y="2055087"/>
                  </a:moveTo>
                  <a:lnTo>
                    <a:pt x="6135527" y="2207487"/>
                  </a:lnTo>
                  <a:lnTo>
                    <a:pt x="6287927" y="2207487"/>
                  </a:lnTo>
                  <a:lnTo>
                    <a:pt x="6287927" y="2055087"/>
                  </a:lnTo>
                  <a:close/>
                  <a:moveTo>
                    <a:pt x="5883623" y="2055087"/>
                  </a:moveTo>
                  <a:lnTo>
                    <a:pt x="5883623" y="2207487"/>
                  </a:lnTo>
                  <a:lnTo>
                    <a:pt x="6036023" y="2207487"/>
                  </a:lnTo>
                  <a:lnTo>
                    <a:pt x="6036023" y="2055087"/>
                  </a:lnTo>
                  <a:close/>
                  <a:moveTo>
                    <a:pt x="5631719" y="2055087"/>
                  </a:moveTo>
                  <a:lnTo>
                    <a:pt x="5631719" y="2207487"/>
                  </a:lnTo>
                  <a:lnTo>
                    <a:pt x="5784118" y="2207487"/>
                  </a:lnTo>
                  <a:lnTo>
                    <a:pt x="5784118" y="2055087"/>
                  </a:lnTo>
                  <a:close/>
                  <a:moveTo>
                    <a:pt x="5379815" y="2055087"/>
                  </a:moveTo>
                  <a:lnTo>
                    <a:pt x="5379815" y="2207487"/>
                  </a:lnTo>
                  <a:lnTo>
                    <a:pt x="5532214" y="2207487"/>
                  </a:lnTo>
                  <a:lnTo>
                    <a:pt x="5532214" y="2055087"/>
                  </a:lnTo>
                  <a:close/>
                  <a:moveTo>
                    <a:pt x="5127910" y="2055087"/>
                  </a:moveTo>
                  <a:lnTo>
                    <a:pt x="5127910" y="2207487"/>
                  </a:lnTo>
                  <a:lnTo>
                    <a:pt x="5280309" y="2207487"/>
                  </a:lnTo>
                  <a:lnTo>
                    <a:pt x="5280309" y="2055087"/>
                  </a:lnTo>
                  <a:close/>
                  <a:moveTo>
                    <a:pt x="4876003" y="2055087"/>
                  </a:moveTo>
                  <a:lnTo>
                    <a:pt x="4876003" y="2207487"/>
                  </a:lnTo>
                  <a:lnTo>
                    <a:pt x="5028406" y="2207487"/>
                  </a:lnTo>
                  <a:lnTo>
                    <a:pt x="5028406" y="2055087"/>
                  </a:lnTo>
                  <a:close/>
                  <a:moveTo>
                    <a:pt x="4624099" y="2055087"/>
                  </a:moveTo>
                  <a:lnTo>
                    <a:pt x="4624099" y="2207487"/>
                  </a:lnTo>
                  <a:lnTo>
                    <a:pt x="4776500" y="2207487"/>
                  </a:lnTo>
                  <a:lnTo>
                    <a:pt x="4776500" y="2055087"/>
                  </a:lnTo>
                  <a:close/>
                  <a:moveTo>
                    <a:pt x="4372195" y="2055087"/>
                  </a:moveTo>
                  <a:lnTo>
                    <a:pt x="4372195" y="2207487"/>
                  </a:lnTo>
                  <a:lnTo>
                    <a:pt x="4524595" y="2207487"/>
                  </a:lnTo>
                  <a:lnTo>
                    <a:pt x="4524595" y="2055087"/>
                  </a:lnTo>
                  <a:close/>
                  <a:moveTo>
                    <a:pt x="4120293" y="2055087"/>
                  </a:moveTo>
                  <a:lnTo>
                    <a:pt x="4120293" y="2207487"/>
                  </a:lnTo>
                  <a:lnTo>
                    <a:pt x="4272689" y="2207487"/>
                  </a:lnTo>
                  <a:lnTo>
                    <a:pt x="4272689" y="2055087"/>
                  </a:lnTo>
                  <a:close/>
                  <a:moveTo>
                    <a:pt x="3868387" y="2055087"/>
                  </a:moveTo>
                  <a:lnTo>
                    <a:pt x="3868387" y="2207487"/>
                  </a:lnTo>
                  <a:lnTo>
                    <a:pt x="4020788" y="2207487"/>
                  </a:lnTo>
                  <a:lnTo>
                    <a:pt x="4020788" y="2055087"/>
                  </a:lnTo>
                  <a:close/>
                  <a:moveTo>
                    <a:pt x="3616484" y="2055087"/>
                  </a:moveTo>
                  <a:lnTo>
                    <a:pt x="3616484" y="2207487"/>
                  </a:lnTo>
                  <a:lnTo>
                    <a:pt x="3768882" y="2207487"/>
                  </a:lnTo>
                  <a:lnTo>
                    <a:pt x="3768882" y="2055087"/>
                  </a:lnTo>
                  <a:close/>
                  <a:moveTo>
                    <a:pt x="3364579" y="2055087"/>
                  </a:moveTo>
                  <a:lnTo>
                    <a:pt x="3364579" y="2207487"/>
                  </a:lnTo>
                  <a:lnTo>
                    <a:pt x="3516981" y="2207487"/>
                  </a:lnTo>
                  <a:lnTo>
                    <a:pt x="3516981" y="2055087"/>
                  </a:lnTo>
                  <a:close/>
                  <a:moveTo>
                    <a:pt x="3112674" y="2055087"/>
                  </a:moveTo>
                  <a:lnTo>
                    <a:pt x="3112674" y="2207487"/>
                  </a:lnTo>
                  <a:lnTo>
                    <a:pt x="3265074" y="2207487"/>
                  </a:lnTo>
                  <a:lnTo>
                    <a:pt x="3265074" y="2055087"/>
                  </a:lnTo>
                  <a:close/>
                  <a:moveTo>
                    <a:pt x="2860769" y="2055087"/>
                  </a:moveTo>
                  <a:lnTo>
                    <a:pt x="2860769" y="2207487"/>
                  </a:lnTo>
                  <a:lnTo>
                    <a:pt x="3013169" y="2207487"/>
                  </a:lnTo>
                  <a:lnTo>
                    <a:pt x="3013169" y="2055087"/>
                  </a:lnTo>
                  <a:close/>
                  <a:moveTo>
                    <a:pt x="2608864" y="2055087"/>
                  </a:moveTo>
                  <a:lnTo>
                    <a:pt x="2608864" y="2207487"/>
                  </a:lnTo>
                  <a:lnTo>
                    <a:pt x="2761264" y="2207487"/>
                  </a:lnTo>
                  <a:lnTo>
                    <a:pt x="2761264" y="2055087"/>
                  </a:lnTo>
                  <a:close/>
                  <a:moveTo>
                    <a:pt x="2356960" y="2055087"/>
                  </a:moveTo>
                  <a:lnTo>
                    <a:pt x="2356960" y="2207487"/>
                  </a:lnTo>
                  <a:lnTo>
                    <a:pt x="2509360" y="2207487"/>
                  </a:lnTo>
                  <a:lnTo>
                    <a:pt x="2509360" y="2055087"/>
                  </a:lnTo>
                  <a:close/>
                  <a:moveTo>
                    <a:pt x="2105056" y="2055087"/>
                  </a:moveTo>
                  <a:lnTo>
                    <a:pt x="2105056" y="2207487"/>
                  </a:lnTo>
                  <a:lnTo>
                    <a:pt x="2257455" y="2207487"/>
                  </a:lnTo>
                  <a:lnTo>
                    <a:pt x="2257455" y="2055087"/>
                  </a:lnTo>
                  <a:close/>
                  <a:moveTo>
                    <a:pt x="1853148" y="2055087"/>
                  </a:moveTo>
                  <a:lnTo>
                    <a:pt x="1853148" y="2207487"/>
                  </a:lnTo>
                  <a:lnTo>
                    <a:pt x="2005549" y="2207487"/>
                  </a:lnTo>
                  <a:lnTo>
                    <a:pt x="2005549" y="2055087"/>
                  </a:lnTo>
                  <a:close/>
                  <a:moveTo>
                    <a:pt x="1601244" y="2055087"/>
                  </a:moveTo>
                  <a:lnTo>
                    <a:pt x="1601244" y="2207487"/>
                  </a:lnTo>
                  <a:lnTo>
                    <a:pt x="1753644" y="2207487"/>
                  </a:lnTo>
                  <a:lnTo>
                    <a:pt x="1753644" y="2055087"/>
                  </a:lnTo>
                  <a:close/>
                  <a:moveTo>
                    <a:pt x="1349339" y="2055087"/>
                  </a:moveTo>
                  <a:lnTo>
                    <a:pt x="1349339" y="2207487"/>
                  </a:lnTo>
                  <a:lnTo>
                    <a:pt x="1501739" y="2207487"/>
                  </a:lnTo>
                  <a:lnTo>
                    <a:pt x="1501739" y="2055087"/>
                  </a:lnTo>
                  <a:close/>
                  <a:moveTo>
                    <a:pt x="1097434" y="2055087"/>
                  </a:moveTo>
                  <a:lnTo>
                    <a:pt x="1097434" y="2207487"/>
                  </a:lnTo>
                  <a:lnTo>
                    <a:pt x="1249834" y="2207487"/>
                  </a:lnTo>
                  <a:lnTo>
                    <a:pt x="1249834" y="2055087"/>
                  </a:lnTo>
                  <a:close/>
                  <a:moveTo>
                    <a:pt x="845530" y="2055087"/>
                  </a:moveTo>
                  <a:lnTo>
                    <a:pt x="845530" y="2207487"/>
                  </a:lnTo>
                  <a:lnTo>
                    <a:pt x="997930" y="2207487"/>
                  </a:lnTo>
                  <a:lnTo>
                    <a:pt x="997930" y="2055087"/>
                  </a:lnTo>
                  <a:close/>
                  <a:moveTo>
                    <a:pt x="593625" y="2055087"/>
                  </a:moveTo>
                  <a:lnTo>
                    <a:pt x="593625" y="2207487"/>
                  </a:lnTo>
                  <a:lnTo>
                    <a:pt x="746025" y="2207487"/>
                  </a:lnTo>
                  <a:lnTo>
                    <a:pt x="746025" y="2055087"/>
                  </a:lnTo>
                  <a:close/>
                  <a:moveTo>
                    <a:pt x="341720" y="2055087"/>
                  </a:moveTo>
                  <a:lnTo>
                    <a:pt x="341720" y="2207487"/>
                  </a:lnTo>
                  <a:lnTo>
                    <a:pt x="494120" y="2207487"/>
                  </a:lnTo>
                  <a:lnTo>
                    <a:pt x="494120" y="2055087"/>
                  </a:lnTo>
                  <a:close/>
                  <a:moveTo>
                    <a:pt x="89816" y="2055087"/>
                  </a:moveTo>
                  <a:lnTo>
                    <a:pt x="89816" y="2207487"/>
                  </a:lnTo>
                  <a:lnTo>
                    <a:pt x="242216" y="2207487"/>
                  </a:lnTo>
                  <a:lnTo>
                    <a:pt x="242216" y="2055087"/>
                  </a:lnTo>
                  <a:close/>
                  <a:moveTo>
                    <a:pt x="89824" y="84974"/>
                  </a:moveTo>
                  <a:lnTo>
                    <a:pt x="89824" y="237374"/>
                  </a:lnTo>
                  <a:lnTo>
                    <a:pt x="242224" y="237374"/>
                  </a:lnTo>
                  <a:lnTo>
                    <a:pt x="242224" y="84974"/>
                  </a:lnTo>
                  <a:close/>
                  <a:moveTo>
                    <a:pt x="341729" y="84974"/>
                  </a:moveTo>
                  <a:lnTo>
                    <a:pt x="341729" y="237374"/>
                  </a:lnTo>
                  <a:lnTo>
                    <a:pt x="494129" y="237374"/>
                  </a:lnTo>
                  <a:lnTo>
                    <a:pt x="494129" y="84974"/>
                  </a:lnTo>
                  <a:close/>
                  <a:moveTo>
                    <a:pt x="593633" y="84974"/>
                  </a:moveTo>
                  <a:lnTo>
                    <a:pt x="593633" y="237374"/>
                  </a:lnTo>
                  <a:lnTo>
                    <a:pt x="746033" y="237374"/>
                  </a:lnTo>
                  <a:lnTo>
                    <a:pt x="746033" y="84974"/>
                  </a:lnTo>
                  <a:close/>
                  <a:moveTo>
                    <a:pt x="845538" y="84974"/>
                  </a:moveTo>
                  <a:lnTo>
                    <a:pt x="845538" y="237374"/>
                  </a:lnTo>
                  <a:lnTo>
                    <a:pt x="997938" y="237374"/>
                  </a:lnTo>
                  <a:lnTo>
                    <a:pt x="997938" y="84974"/>
                  </a:lnTo>
                  <a:close/>
                  <a:moveTo>
                    <a:pt x="1097442" y="84974"/>
                  </a:moveTo>
                  <a:lnTo>
                    <a:pt x="1097442" y="237374"/>
                  </a:lnTo>
                  <a:lnTo>
                    <a:pt x="1249842" y="237374"/>
                  </a:lnTo>
                  <a:lnTo>
                    <a:pt x="1249842" y="84974"/>
                  </a:lnTo>
                  <a:close/>
                  <a:moveTo>
                    <a:pt x="1349347" y="84974"/>
                  </a:moveTo>
                  <a:lnTo>
                    <a:pt x="1349347" y="237374"/>
                  </a:lnTo>
                  <a:lnTo>
                    <a:pt x="1501747" y="237374"/>
                  </a:lnTo>
                  <a:lnTo>
                    <a:pt x="1501747" y="84974"/>
                  </a:lnTo>
                  <a:close/>
                  <a:moveTo>
                    <a:pt x="1601251" y="84974"/>
                  </a:moveTo>
                  <a:lnTo>
                    <a:pt x="1601251" y="237374"/>
                  </a:lnTo>
                  <a:lnTo>
                    <a:pt x="1753651" y="237374"/>
                  </a:lnTo>
                  <a:lnTo>
                    <a:pt x="1753651" y="84974"/>
                  </a:lnTo>
                  <a:close/>
                  <a:moveTo>
                    <a:pt x="1853156" y="84974"/>
                  </a:moveTo>
                  <a:lnTo>
                    <a:pt x="1853156" y="237374"/>
                  </a:lnTo>
                  <a:lnTo>
                    <a:pt x="2005556" y="237374"/>
                  </a:lnTo>
                  <a:lnTo>
                    <a:pt x="2005556" y="84974"/>
                  </a:lnTo>
                  <a:close/>
                  <a:moveTo>
                    <a:pt x="2105063" y="84974"/>
                  </a:moveTo>
                  <a:lnTo>
                    <a:pt x="2105063" y="237374"/>
                  </a:lnTo>
                  <a:lnTo>
                    <a:pt x="2257465" y="237374"/>
                  </a:lnTo>
                  <a:lnTo>
                    <a:pt x="2257465" y="84974"/>
                  </a:lnTo>
                  <a:close/>
                  <a:moveTo>
                    <a:pt x="2356970" y="84974"/>
                  </a:moveTo>
                  <a:lnTo>
                    <a:pt x="2356970" y="237374"/>
                  </a:lnTo>
                  <a:lnTo>
                    <a:pt x="2509369" y="237374"/>
                  </a:lnTo>
                  <a:lnTo>
                    <a:pt x="2509369" y="84974"/>
                  </a:lnTo>
                  <a:close/>
                  <a:moveTo>
                    <a:pt x="2608874" y="84974"/>
                  </a:moveTo>
                  <a:lnTo>
                    <a:pt x="2608874" y="237374"/>
                  </a:lnTo>
                  <a:lnTo>
                    <a:pt x="2761273" y="237374"/>
                  </a:lnTo>
                  <a:lnTo>
                    <a:pt x="2761273" y="84974"/>
                  </a:lnTo>
                  <a:close/>
                  <a:moveTo>
                    <a:pt x="2860778" y="84974"/>
                  </a:moveTo>
                  <a:lnTo>
                    <a:pt x="2860778" y="237374"/>
                  </a:lnTo>
                  <a:lnTo>
                    <a:pt x="3013178" y="237374"/>
                  </a:lnTo>
                  <a:lnTo>
                    <a:pt x="3013178" y="84974"/>
                  </a:lnTo>
                  <a:close/>
                  <a:moveTo>
                    <a:pt x="3112684" y="84974"/>
                  </a:moveTo>
                  <a:lnTo>
                    <a:pt x="3112684" y="237374"/>
                  </a:lnTo>
                  <a:lnTo>
                    <a:pt x="3265083" y="237374"/>
                  </a:lnTo>
                  <a:lnTo>
                    <a:pt x="3265083" y="84974"/>
                  </a:lnTo>
                  <a:close/>
                  <a:moveTo>
                    <a:pt x="3364588" y="84974"/>
                  </a:moveTo>
                  <a:lnTo>
                    <a:pt x="3364588" y="237374"/>
                  </a:lnTo>
                  <a:lnTo>
                    <a:pt x="3516991" y="237374"/>
                  </a:lnTo>
                  <a:lnTo>
                    <a:pt x="3516991" y="84974"/>
                  </a:lnTo>
                  <a:close/>
                  <a:moveTo>
                    <a:pt x="3616494" y="84974"/>
                  </a:moveTo>
                  <a:lnTo>
                    <a:pt x="3616494" y="237374"/>
                  </a:lnTo>
                  <a:lnTo>
                    <a:pt x="3768888" y="237374"/>
                  </a:lnTo>
                  <a:lnTo>
                    <a:pt x="3768888" y="84974"/>
                  </a:lnTo>
                  <a:close/>
                  <a:moveTo>
                    <a:pt x="3868395" y="84974"/>
                  </a:moveTo>
                  <a:lnTo>
                    <a:pt x="3868395" y="237374"/>
                  </a:lnTo>
                  <a:lnTo>
                    <a:pt x="4020795" y="237374"/>
                  </a:lnTo>
                  <a:lnTo>
                    <a:pt x="4020795" y="84974"/>
                  </a:lnTo>
                  <a:close/>
                  <a:moveTo>
                    <a:pt x="4120302" y="84974"/>
                  </a:moveTo>
                  <a:lnTo>
                    <a:pt x="4120302" y="237373"/>
                  </a:lnTo>
                  <a:lnTo>
                    <a:pt x="4272692" y="237373"/>
                  </a:lnTo>
                  <a:lnTo>
                    <a:pt x="4272692" y="84974"/>
                  </a:lnTo>
                  <a:close/>
                  <a:moveTo>
                    <a:pt x="4372197" y="84974"/>
                  </a:moveTo>
                  <a:lnTo>
                    <a:pt x="4372197" y="237373"/>
                  </a:lnTo>
                  <a:lnTo>
                    <a:pt x="4524598" y="237373"/>
                  </a:lnTo>
                  <a:lnTo>
                    <a:pt x="4524598" y="84974"/>
                  </a:lnTo>
                  <a:close/>
                  <a:moveTo>
                    <a:pt x="4624104" y="84974"/>
                  </a:moveTo>
                  <a:lnTo>
                    <a:pt x="4624104" y="237373"/>
                  </a:lnTo>
                  <a:lnTo>
                    <a:pt x="4776504" y="237373"/>
                  </a:lnTo>
                  <a:lnTo>
                    <a:pt x="4776504" y="84974"/>
                  </a:lnTo>
                  <a:close/>
                  <a:moveTo>
                    <a:pt x="4876003" y="84974"/>
                  </a:moveTo>
                  <a:lnTo>
                    <a:pt x="4876003" y="237373"/>
                  </a:lnTo>
                  <a:lnTo>
                    <a:pt x="5028413" y="237373"/>
                  </a:lnTo>
                  <a:lnTo>
                    <a:pt x="5028413" y="84974"/>
                  </a:lnTo>
                  <a:close/>
                  <a:moveTo>
                    <a:pt x="5379820" y="84973"/>
                  </a:moveTo>
                  <a:lnTo>
                    <a:pt x="5379820" y="237373"/>
                  </a:lnTo>
                  <a:lnTo>
                    <a:pt x="5532219" y="237373"/>
                  </a:lnTo>
                  <a:lnTo>
                    <a:pt x="5532219" y="84973"/>
                  </a:lnTo>
                  <a:close/>
                  <a:moveTo>
                    <a:pt x="5127916" y="84973"/>
                  </a:moveTo>
                  <a:lnTo>
                    <a:pt x="5127916" y="237373"/>
                  </a:lnTo>
                  <a:lnTo>
                    <a:pt x="5280312" y="237373"/>
                  </a:lnTo>
                  <a:lnTo>
                    <a:pt x="5280312" y="84973"/>
                  </a:lnTo>
                  <a:close/>
                  <a:moveTo>
                    <a:pt x="5631723" y="84973"/>
                  </a:moveTo>
                  <a:lnTo>
                    <a:pt x="5631723" y="237373"/>
                  </a:lnTo>
                  <a:lnTo>
                    <a:pt x="5784121" y="237373"/>
                  </a:lnTo>
                  <a:lnTo>
                    <a:pt x="5784121" y="84973"/>
                  </a:lnTo>
                  <a:close/>
                  <a:moveTo>
                    <a:pt x="5883625" y="84973"/>
                  </a:moveTo>
                  <a:lnTo>
                    <a:pt x="5883625" y="237373"/>
                  </a:lnTo>
                  <a:lnTo>
                    <a:pt x="6036023" y="237373"/>
                  </a:lnTo>
                  <a:lnTo>
                    <a:pt x="6036023" y="84973"/>
                  </a:lnTo>
                  <a:close/>
                  <a:moveTo>
                    <a:pt x="6135527" y="84973"/>
                  </a:moveTo>
                  <a:lnTo>
                    <a:pt x="6135527" y="237373"/>
                  </a:lnTo>
                  <a:lnTo>
                    <a:pt x="6287927" y="237373"/>
                  </a:lnTo>
                  <a:lnTo>
                    <a:pt x="6287927" y="84973"/>
                  </a:lnTo>
                  <a:close/>
                  <a:moveTo>
                    <a:pt x="6387432" y="84973"/>
                  </a:moveTo>
                  <a:lnTo>
                    <a:pt x="6387432" y="237373"/>
                  </a:lnTo>
                  <a:lnTo>
                    <a:pt x="6539832" y="237373"/>
                  </a:lnTo>
                  <a:lnTo>
                    <a:pt x="6539832" y="84973"/>
                  </a:lnTo>
                  <a:close/>
                  <a:moveTo>
                    <a:pt x="6639337" y="84973"/>
                  </a:moveTo>
                  <a:lnTo>
                    <a:pt x="6639337" y="237373"/>
                  </a:lnTo>
                  <a:lnTo>
                    <a:pt x="6791737" y="237373"/>
                  </a:lnTo>
                  <a:lnTo>
                    <a:pt x="6791737" y="84973"/>
                  </a:lnTo>
                  <a:close/>
                  <a:moveTo>
                    <a:pt x="6891242" y="84973"/>
                  </a:moveTo>
                  <a:lnTo>
                    <a:pt x="6891242" y="237373"/>
                  </a:lnTo>
                  <a:lnTo>
                    <a:pt x="7043642" y="237373"/>
                  </a:lnTo>
                  <a:lnTo>
                    <a:pt x="7043642" y="84973"/>
                  </a:lnTo>
                  <a:close/>
                  <a:moveTo>
                    <a:pt x="7143147" y="84973"/>
                  </a:moveTo>
                  <a:lnTo>
                    <a:pt x="7143147" y="237373"/>
                  </a:lnTo>
                  <a:lnTo>
                    <a:pt x="7295547" y="237373"/>
                  </a:lnTo>
                  <a:lnTo>
                    <a:pt x="7295547" y="84973"/>
                  </a:lnTo>
                  <a:close/>
                  <a:moveTo>
                    <a:pt x="7395052" y="84973"/>
                  </a:moveTo>
                  <a:lnTo>
                    <a:pt x="7395052" y="237373"/>
                  </a:lnTo>
                  <a:lnTo>
                    <a:pt x="7547452" y="237373"/>
                  </a:lnTo>
                  <a:lnTo>
                    <a:pt x="7547452" y="84973"/>
                  </a:lnTo>
                  <a:close/>
                  <a:moveTo>
                    <a:pt x="7646957" y="84973"/>
                  </a:moveTo>
                  <a:lnTo>
                    <a:pt x="7646957" y="237373"/>
                  </a:lnTo>
                  <a:lnTo>
                    <a:pt x="7799357" y="237373"/>
                  </a:lnTo>
                  <a:lnTo>
                    <a:pt x="7799357" y="84973"/>
                  </a:lnTo>
                  <a:close/>
                  <a:moveTo>
                    <a:pt x="7898862" y="84973"/>
                  </a:moveTo>
                  <a:lnTo>
                    <a:pt x="7898862" y="237373"/>
                  </a:lnTo>
                  <a:lnTo>
                    <a:pt x="8051262" y="237373"/>
                  </a:lnTo>
                  <a:lnTo>
                    <a:pt x="8051262" y="84973"/>
                  </a:lnTo>
                  <a:close/>
                  <a:moveTo>
                    <a:pt x="8150767" y="84973"/>
                  </a:moveTo>
                  <a:lnTo>
                    <a:pt x="8150767" y="237373"/>
                  </a:lnTo>
                  <a:lnTo>
                    <a:pt x="8303167" y="237373"/>
                  </a:lnTo>
                  <a:lnTo>
                    <a:pt x="8303167" y="84973"/>
                  </a:lnTo>
                  <a:close/>
                  <a:moveTo>
                    <a:pt x="8402672" y="84973"/>
                  </a:moveTo>
                  <a:lnTo>
                    <a:pt x="8402672" y="237373"/>
                  </a:lnTo>
                  <a:lnTo>
                    <a:pt x="8555072" y="237373"/>
                  </a:lnTo>
                  <a:lnTo>
                    <a:pt x="8555072" y="84973"/>
                  </a:lnTo>
                  <a:close/>
                  <a:moveTo>
                    <a:pt x="8654577" y="84973"/>
                  </a:moveTo>
                  <a:lnTo>
                    <a:pt x="8654577" y="237373"/>
                  </a:lnTo>
                  <a:lnTo>
                    <a:pt x="8806977" y="237373"/>
                  </a:lnTo>
                  <a:lnTo>
                    <a:pt x="8806977" y="84973"/>
                  </a:lnTo>
                  <a:close/>
                  <a:moveTo>
                    <a:pt x="8906482" y="84973"/>
                  </a:moveTo>
                  <a:lnTo>
                    <a:pt x="8906482" y="237373"/>
                  </a:lnTo>
                  <a:lnTo>
                    <a:pt x="9058882" y="237373"/>
                  </a:lnTo>
                  <a:lnTo>
                    <a:pt x="9058882" y="84973"/>
                  </a:lnTo>
                  <a:close/>
                  <a:moveTo>
                    <a:pt x="9158387" y="84973"/>
                  </a:moveTo>
                  <a:lnTo>
                    <a:pt x="9158387" y="237373"/>
                  </a:lnTo>
                  <a:lnTo>
                    <a:pt x="9310787" y="237373"/>
                  </a:lnTo>
                  <a:lnTo>
                    <a:pt x="9310787" y="84973"/>
                  </a:lnTo>
                  <a:close/>
                  <a:moveTo>
                    <a:pt x="9410292" y="84973"/>
                  </a:moveTo>
                  <a:lnTo>
                    <a:pt x="9410292" y="237373"/>
                  </a:lnTo>
                  <a:lnTo>
                    <a:pt x="9562692" y="237373"/>
                  </a:lnTo>
                  <a:lnTo>
                    <a:pt x="9562692" y="84973"/>
                  </a:lnTo>
                  <a:close/>
                  <a:moveTo>
                    <a:pt x="9662197" y="84973"/>
                  </a:moveTo>
                  <a:lnTo>
                    <a:pt x="9662197" y="237373"/>
                  </a:lnTo>
                  <a:lnTo>
                    <a:pt x="9814597" y="237373"/>
                  </a:lnTo>
                  <a:lnTo>
                    <a:pt x="9814597" y="84973"/>
                  </a:lnTo>
                  <a:close/>
                  <a:moveTo>
                    <a:pt x="9914102" y="84973"/>
                  </a:moveTo>
                  <a:lnTo>
                    <a:pt x="9914102" y="237373"/>
                  </a:lnTo>
                  <a:lnTo>
                    <a:pt x="10066502" y="237373"/>
                  </a:lnTo>
                  <a:lnTo>
                    <a:pt x="10066502" y="84973"/>
                  </a:lnTo>
                  <a:close/>
                  <a:moveTo>
                    <a:pt x="10166007" y="84973"/>
                  </a:moveTo>
                  <a:lnTo>
                    <a:pt x="10166007" y="237373"/>
                  </a:lnTo>
                  <a:lnTo>
                    <a:pt x="10318407" y="237373"/>
                  </a:lnTo>
                  <a:lnTo>
                    <a:pt x="10318407" y="84973"/>
                  </a:lnTo>
                  <a:close/>
                  <a:moveTo>
                    <a:pt x="10417912" y="84973"/>
                  </a:moveTo>
                  <a:lnTo>
                    <a:pt x="10417912" y="237373"/>
                  </a:lnTo>
                  <a:lnTo>
                    <a:pt x="10570312" y="237373"/>
                  </a:lnTo>
                  <a:lnTo>
                    <a:pt x="10570312" y="84973"/>
                  </a:lnTo>
                  <a:close/>
                  <a:moveTo>
                    <a:pt x="10669817" y="84973"/>
                  </a:moveTo>
                  <a:lnTo>
                    <a:pt x="10669817" y="237373"/>
                  </a:lnTo>
                  <a:lnTo>
                    <a:pt x="10822217" y="237373"/>
                  </a:lnTo>
                  <a:lnTo>
                    <a:pt x="10822217" y="84973"/>
                  </a:lnTo>
                  <a:close/>
                  <a:moveTo>
                    <a:pt x="10921722" y="84973"/>
                  </a:moveTo>
                  <a:lnTo>
                    <a:pt x="10921722" y="237373"/>
                  </a:lnTo>
                  <a:lnTo>
                    <a:pt x="11074122" y="237373"/>
                  </a:lnTo>
                  <a:lnTo>
                    <a:pt x="11074122" y="84973"/>
                  </a:lnTo>
                  <a:close/>
                  <a:moveTo>
                    <a:pt x="11173627" y="84973"/>
                  </a:moveTo>
                  <a:lnTo>
                    <a:pt x="11173627" y="237373"/>
                  </a:lnTo>
                  <a:lnTo>
                    <a:pt x="11326027" y="237373"/>
                  </a:lnTo>
                  <a:lnTo>
                    <a:pt x="11326027" y="84973"/>
                  </a:lnTo>
                  <a:close/>
                  <a:moveTo>
                    <a:pt x="11425532" y="84973"/>
                  </a:moveTo>
                  <a:lnTo>
                    <a:pt x="11425532" y="237373"/>
                  </a:lnTo>
                  <a:lnTo>
                    <a:pt x="11577932" y="237373"/>
                  </a:lnTo>
                  <a:lnTo>
                    <a:pt x="11577932" y="84973"/>
                  </a:lnTo>
                  <a:close/>
                  <a:moveTo>
                    <a:pt x="11677437" y="84973"/>
                  </a:moveTo>
                  <a:lnTo>
                    <a:pt x="11677437" y="237373"/>
                  </a:lnTo>
                  <a:lnTo>
                    <a:pt x="11829837" y="237373"/>
                  </a:lnTo>
                  <a:lnTo>
                    <a:pt x="11829837" y="84973"/>
                  </a:lnTo>
                  <a:close/>
                  <a:moveTo>
                    <a:pt x="11929329" y="84973"/>
                  </a:moveTo>
                  <a:lnTo>
                    <a:pt x="11929329" y="237373"/>
                  </a:lnTo>
                  <a:lnTo>
                    <a:pt x="12081729" y="237373"/>
                  </a:lnTo>
                  <a:lnTo>
                    <a:pt x="12081729" y="84973"/>
                  </a:lnTo>
                  <a:close/>
                  <a:moveTo>
                    <a:pt x="0" y="0"/>
                  </a:moveTo>
                  <a:lnTo>
                    <a:pt x="12191983" y="0"/>
                  </a:lnTo>
                  <a:lnTo>
                    <a:pt x="12191983" y="2298697"/>
                  </a:lnTo>
                  <a:lnTo>
                    <a:pt x="0" y="2298697"/>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6" name="图片 105"/>
            <p:cNvPicPr>
              <a:picLocks noChangeAspect="1"/>
            </p:cNvPicPr>
            <p:nvPr/>
          </p:nvPicPr>
          <p:blipFill rotWithShape="1">
            <a:blip r:embed="rId1"/>
            <a:srcRect l="15510" r="15510"/>
            <a:stretch>
              <a:fillRect/>
            </a:stretch>
          </p:blipFill>
          <p:spPr>
            <a:xfrm>
              <a:off x="84338" y="310168"/>
              <a:ext cx="1677960" cy="1677960"/>
            </a:xfrm>
            <a:prstGeom prst="rect">
              <a:avLst/>
            </a:prstGeom>
          </p:spPr>
        </p:pic>
        <p:pic>
          <p:nvPicPr>
            <p:cNvPr id="107" name="图片 106"/>
            <p:cNvPicPr>
              <a:picLocks noChangeAspect="1"/>
            </p:cNvPicPr>
            <p:nvPr/>
          </p:nvPicPr>
          <p:blipFill rotWithShape="1">
            <a:blip r:embed="rId2"/>
            <a:srcRect l="16123" r="14503"/>
            <a:stretch>
              <a:fillRect/>
            </a:stretch>
          </p:blipFill>
          <p:spPr>
            <a:xfrm>
              <a:off x="1846619" y="310169"/>
              <a:ext cx="1677960" cy="1677960"/>
            </a:xfrm>
            <a:prstGeom prst="rect">
              <a:avLst/>
            </a:prstGeom>
          </p:spPr>
        </p:pic>
        <p:pic>
          <p:nvPicPr>
            <p:cNvPr id="108" name="图片 107"/>
            <p:cNvPicPr>
              <a:picLocks noChangeAspect="1"/>
            </p:cNvPicPr>
            <p:nvPr/>
          </p:nvPicPr>
          <p:blipFill rotWithShape="1">
            <a:blip r:embed="rId3"/>
            <a:srcRect l="30513" t="-281" r="4695" b="281"/>
            <a:stretch>
              <a:fillRect/>
            </a:stretch>
          </p:blipFill>
          <p:spPr>
            <a:xfrm>
              <a:off x="3608900" y="310169"/>
              <a:ext cx="1677960" cy="1677960"/>
            </a:xfrm>
            <a:prstGeom prst="rect">
              <a:avLst/>
            </a:prstGeom>
          </p:spPr>
        </p:pic>
        <p:pic>
          <p:nvPicPr>
            <p:cNvPr id="109" name="图片 108"/>
            <p:cNvPicPr>
              <a:picLocks noChangeAspect="1"/>
            </p:cNvPicPr>
            <p:nvPr/>
          </p:nvPicPr>
          <p:blipFill rotWithShape="1">
            <a:blip r:embed="rId4"/>
            <a:srcRect l="15000" r="15000"/>
            <a:stretch>
              <a:fillRect/>
            </a:stretch>
          </p:blipFill>
          <p:spPr>
            <a:xfrm>
              <a:off x="5371180" y="310168"/>
              <a:ext cx="1678013" cy="1678013"/>
            </a:xfrm>
            <a:prstGeom prst="rect">
              <a:avLst/>
            </a:prstGeom>
          </p:spPr>
        </p:pic>
        <p:pic>
          <p:nvPicPr>
            <p:cNvPr id="111" name="图片 110"/>
            <p:cNvPicPr>
              <a:picLocks noChangeAspect="1"/>
            </p:cNvPicPr>
            <p:nvPr/>
          </p:nvPicPr>
          <p:blipFill>
            <a:blip r:embed="rId5"/>
            <a:stretch>
              <a:fillRect/>
            </a:stretch>
          </p:blipFill>
          <p:spPr>
            <a:xfrm>
              <a:off x="7133460" y="310168"/>
              <a:ext cx="1677960" cy="1677960"/>
            </a:xfrm>
            <a:prstGeom prst="rect">
              <a:avLst/>
            </a:prstGeom>
          </p:spPr>
        </p:pic>
        <p:pic>
          <p:nvPicPr>
            <p:cNvPr id="113" name="图片 112"/>
            <p:cNvPicPr>
              <a:picLocks noChangeAspect="1"/>
            </p:cNvPicPr>
            <p:nvPr/>
          </p:nvPicPr>
          <p:blipFill rotWithShape="1">
            <a:blip r:embed="rId6"/>
            <a:srcRect l="15000" r="15000"/>
            <a:stretch>
              <a:fillRect/>
            </a:stretch>
          </p:blipFill>
          <p:spPr>
            <a:xfrm>
              <a:off x="8895687" y="310168"/>
              <a:ext cx="1677960" cy="1677960"/>
            </a:xfrm>
            <a:prstGeom prst="rect">
              <a:avLst/>
            </a:prstGeom>
          </p:spPr>
        </p:pic>
        <p:pic>
          <p:nvPicPr>
            <p:cNvPr id="114" name="图片 113"/>
            <p:cNvPicPr>
              <a:picLocks noChangeAspect="1"/>
            </p:cNvPicPr>
            <p:nvPr/>
          </p:nvPicPr>
          <p:blipFill rotWithShape="1">
            <a:blip r:embed="rId7"/>
            <a:srcRect l="10565" t="5780" r="64116" b="13948"/>
            <a:stretch>
              <a:fillRect/>
            </a:stretch>
          </p:blipFill>
          <p:spPr>
            <a:xfrm>
              <a:off x="10657915" y="310169"/>
              <a:ext cx="1677960" cy="1677960"/>
            </a:xfrm>
            <a:prstGeom prst="rect">
              <a:avLst/>
            </a:prstGeom>
          </p:spPr>
        </p:pic>
        <p:pic>
          <p:nvPicPr>
            <p:cNvPr id="115" name="图片 114"/>
            <p:cNvPicPr>
              <a:picLocks noChangeAspect="1"/>
            </p:cNvPicPr>
            <p:nvPr/>
          </p:nvPicPr>
          <p:blipFill rotWithShape="1">
            <a:blip r:embed="rId8"/>
            <a:srcRect/>
            <a:stretch>
              <a:fillRect/>
            </a:stretch>
          </p:blipFill>
          <p:spPr>
            <a:xfrm>
              <a:off x="84338" y="4869644"/>
              <a:ext cx="1678014" cy="1678014"/>
            </a:xfrm>
            <a:prstGeom prst="rect">
              <a:avLst/>
            </a:prstGeom>
          </p:spPr>
        </p:pic>
        <p:pic>
          <p:nvPicPr>
            <p:cNvPr id="116" name="图片 115"/>
            <p:cNvPicPr>
              <a:picLocks noChangeAspect="1"/>
            </p:cNvPicPr>
            <p:nvPr/>
          </p:nvPicPr>
          <p:blipFill rotWithShape="1">
            <a:blip r:embed="rId9"/>
            <a:srcRect l="124" t="17085" r="52311" b="21140"/>
            <a:stretch>
              <a:fillRect/>
            </a:stretch>
          </p:blipFill>
          <p:spPr>
            <a:xfrm>
              <a:off x="1846620" y="4869645"/>
              <a:ext cx="1677960" cy="1677960"/>
            </a:xfrm>
            <a:prstGeom prst="rect">
              <a:avLst/>
            </a:prstGeom>
          </p:spPr>
        </p:pic>
        <p:pic>
          <p:nvPicPr>
            <p:cNvPr id="117" name="图片 116"/>
            <p:cNvPicPr>
              <a:picLocks noChangeAspect="1"/>
            </p:cNvPicPr>
            <p:nvPr/>
          </p:nvPicPr>
          <p:blipFill rotWithShape="1">
            <a:blip r:embed="rId10"/>
            <a:srcRect l="1875" r="1875"/>
            <a:stretch>
              <a:fillRect/>
            </a:stretch>
          </p:blipFill>
          <p:spPr>
            <a:xfrm>
              <a:off x="3608848" y="4869644"/>
              <a:ext cx="1677961" cy="1677961"/>
            </a:xfrm>
            <a:prstGeom prst="rect">
              <a:avLst/>
            </a:prstGeom>
          </p:spPr>
        </p:pic>
        <p:pic>
          <p:nvPicPr>
            <p:cNvPr id="118" name="图片 117"/>
            <p:cNvPicPr>
              <a:picLocks noChangeAspect="1"/>
            </p:cNvPicPr>
            <p:nvPr/>
          </p:nvPicPr>
          <p:blipFill rotWithShape="1">
            <a:blip r:embed="rId11"/>
            <a:srcRect l="15133" t="27586" r="58534" b="27012"/>
            <a:stretch>
              <a:fillRect/>
            </a:stretch>
          </p:blipFill>
          <p:spPr>
            <a:xfrm>
              <a:off x="5371076" y="4869644"/>
              <a:ext cx="1677961" cy="1677961"/>
            </a:xfrm>
            <a:prstGeom prst="rect">
              <a:avLst/>
            </a:prstGeom>
          </p:spPr>
        </p:pic>
        <p:pic>
          <p:nvPicPr>
            <p:cNvPr id="119" name="图片 118"/>
            <p:cNvPicPr>
              <a:picLocks noChangeAspect="1"/>
            </p:cNvPicPr>
            <p:nvPr/>
          </p:nvPicPr>
          <p:blipFill rotWithShape="1">
            <a:blip r:embed="rId12"/>
            <a:srcRect l="13185" r="5611"/>
            <a:stretch>
              <a:fillRect/>
            </a:stretch>
          </p:blipFill>
          <p:spPr>
            <a:xfrm>
              <a:off x="7133304" y="4869644"/>
              <a:ext cx="1677961" cy="1677961"/>
            </a:xfrm>
            <a:prstGeom prst="rect">
              <a:avLst/>
            </a:prstGeom>
          </p:spPr>
        </p:pic>
        <p:pic>
          <p:nvPicPr>
            <p:cNvPr id="120" name="图片 119"/>
            <p:cNvPicPr>
              <a:picLocks noChangeAspect="1"/>
            </p:cNvPicPr>
            <p:nvPr/>
          </p:nvPicPr>
          <p:blipFill rotWithShape="1">
            <a:blip r:embed="rId13"/>
            <a:srcRect l="-444" r="56444"/>
            <a:stretch>
              <a:fillRect/>
            </a:stretch>
          </p:blipFill>
          <p:spPr>
            <a:xfrm>
              <a:off x="8895532" y="4869644"/>
              <a:ext cx="1677961" cy="1677961"/>
            </a:xfrm>
            <a:prstGeom prst="rect">
              <a:avLst/>
            </a:prstGeom>
          </p:spPr>
        </p:pic>
        <p:pic>
          <p:nvPicPr>
            <p:cNvPr id="121" name="图片 120"/>
            <p:cNvPicPr>
              <a:picLocks noChangeAspect="1"/>
            </p:cNvPicPr>
            <p:nvPr/>
          </p:nvPicPr>
          <p:blipFill rotWithShape="1">
            <a:blip r:embed="rId14"/>
            <a:srcRect l="9915" r="12692" b="5753"/>
            <a:stretch>
              <a:fillRect/>
            </a:stretch>
          </p:blipFill>
          <p:spPr>
            <a:xfrm>
              <a:off x="10657760" y="4869644"/>
              <a:ext cx="1678115" cy="1678115"/>
            </a:xfrm>
            <a:prstGeom prst="rect">
              <a:avLst/>
            </a:prstGeom>
          </p:spPr>
        </p:pic>
        <p:sp>
          <p:nvSpPr>
            <p:cNvPr id="122" name="文本框 121"/>
            <p:cNvSpPr txBox="1"/>
            <p:nvPr/>
          </p:nvSpPr>
          <p:spPr>
            <a:xfrm>
              <a:off x="916537" y="2298292"/>
              <a:ext cx="10358926" cy="1200329"/>
            </a:xfrm>
            <a:prstGeom prst="rect">
              <a:avLst/>
            </a:prstGeom>
            <a:noFill/>
          </p:spPr>
          <p:txBody>
            <a:bodyPr wrap="none" rtlCol="0">
              <a:spAutoFit/>
            </a:bodyPr>
            <a:lstStyle/>
            <a:p>
              <a:r>
                <a:rPr lang="zh-CN" altLang="en-US" sz="7200" b="1" dirty="0" smtClean="0">
                  <a:solidFill>
                    <a:schemeClr val="bg1"/>
                  </a:solidFill>
                  <a:latin typeface="站酷高端黑" panose="02010600030101010101" pitchFamily="2" charset="-122"/>
                  <a:ea typeface="站酷高端黑" panose="02010600030101010101" pitchFamily="2" charset="-122"/>
                </a:rPr>
                <a:t>输入要着重提示的大标题</a:t>
              </a:r>
              <a:endParaRPr lang="zh-CN" altLang="en-US" sz="7200" b="1" dirty="0">
                <a:solidFill>
                  <a:schemeClr val="bg1"/>
                </a:solidFill>
                <a:latin typeface="站酷高端黑" panose="02010600030101010101" pitchFamily="2" charset="-122"/>
                <a:ea typeface="站酷高端黑" panose="02010600030101010101" pitchFamily="2" charset="-122"/>
              </a:endParaRPr>
            </a:p>
          </p:txBody>
        </p:sp>
        <p:sp>
          <p:nvSpPr>
            <p:cNvPr id="123" name="文本框 122"/>
            <p:cNvSpPr txBox="1"/>
            <p:nvPr/>
          </p:nvSpPr>
          <p:spPr>
            <a:xfrm>
              <a:off x="916537" y="3632699"/>
              <a:ext cx="10341293" cy="646331"/>
            </a:xfrm>
            <a:prstGeom prst="rect">
              <a:avLst/>
            </a:prstGeom>
            <a:noFill/>
          </p:spPr>
          <p:txBody>
            <a:bodyPr wrap="non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输入对当前标题的描述，输入对当前标题的描述输</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124" name="矩形 123"/>
            <p:cNvSpPr/>
            <p:nvPr/>
          </p:nvSpPr>
          <p:spPr>
            <a:xfrm flipV="1">
              <a:off x="916536" y="3498622"/>
              <a:ext cx="10341293"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80349" y="914399"/>
            <a:ext cx="10758108" cy="5476875"/>
            <a:chOff x="980349" y="914399"/>
            <a:chExt cx="10758108" cy="5476875"/>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6073487" y="914399"/>
              <a:ext cx="5664970" cy="5476875"/>
            </a:xfrm>
            <a:prstGeom prst="rect">
              <a:avLst/>
            </a:prstGeom>
          </p:spPr>
        </p:pic>
        <p:sp>
          <p:nvSpPr>
            <p:cNvPr id="5" name="文本框 4"/>
            <p:cNvSpPr txBox="1"/>
            <p:nvPr/>
          </p:nvSpPr>
          <p:spPr>
            <a:xfrm>
              <a:off x="980349" y="1112788"/>
              <a:ext cx="5601426" cy="4524315"/>
            </a:xfrm>
            <a:prstGeom prst="rect">
              <a:avLst/>
            </a:prstGeom>
            <a:noFill/>
          </p:spPr>
          <p:txBody>
            <a:bodyPr wrap="square" rtlCol="0">
              <a:spAutoFit/>
            </a:bodyPr>
            <a:lstStyle/>
            <a:p>
              <a:r>
                <a:rPr lang="zh-CN" altLang="en-US" sz="7200" b="1" dirty="0" smtClean="0">
                  <a:solidFill>
                    <a:schemeClr val="bg1"/>
                  </a:solidFill>
                  <a:latin typeface="站酷高端黑" panose="02010600030101010101" pitchFamily="2" charset="-122"/>
                  <a:ea typeface="站酷高端黑" panose="02010600030101010101" pitchFamily="2" charset="-122"/>
                </a:rPr>
                <a:t>输入对当前页面图片的描述或其他文字信息。</a:t>
              </a:r>
              <a:endParaRPr lang="zh-CN" altLang="en-US" sz="7200" b="1" dirty="0">
                <a:solidFill>
                  <a:schemeClr val="bg1"/>
                </a:solidFill>
                <a:latin typeface="站酷高端黑" panose="02010600030101010101" pitchFamily="2" charset="-122"/>
                <a:ea typeface="站酷高端黑" panose="02010600030101010101" pitchFamily="2" charset="-122"/>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
            <a:ext cx="12204000" cy="6858001"/>
            <a:chOff x="0" y="-1"/>
            <a:chExt cx="12204000" cy="6858001"/>
          </a:xfrm>
        </p:grpSpPr>
        <p:pic>
          <p:nvPicPr>
            <p:cNvPr id="3" name="图片 2"/>
            <p:cNvPicPr>
              <a:picLocks noChangeAspect="1"/>
            </p:cNvPicPr>
            <p:nvPr/>
          </p:nvPicPr>
          <p:blipFill rotWithShape="1">
            <a:blip r:embed="rId1"/>
            <a:srcRect r="1737" b="17152"/>
            <a:stretch>
              <a:fillRect/>
            </a:stretch>
          </p:blipFill>
          <p:spPr>
            <a:xfrm>
              <a:off x="0" y="-1"/>
              <a:ext cx="12201100" cy="6858001"/>
            </a:xfrm>
            <a:prstGeom prst="rect">
              <a:avLst/>
            </a:prstGeom>
          </p:spPr>
        </p:pic>
        <p:sp>
          <p:nvSpPr>
            <p:cNvPr id="4" name="矩形 3"/>
            <p:cNvSpPr/>
            <p:nvPr/>
          </p:nvSpPr>
          <p:spPr>
            <a:xfrm>
              <a:off x="0" y="2571750"/>
              <a:ext cx="12192000" cy="1714500"/>
            </a:xfrm>
            <a:prstGeom prst="rect">
              <a:avLst/>
            </a:prstGeom>
            <a:solidFill>
              <a:srgbClr val="2D8DC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916537" y="2828836"/>
              <a:ext cx="10358926" cy="1200329"/>
            </a:xfrm>
            <a:prstGeom prst="rect">
              <a:avLst/>
            </a:prstGeom>
            <a:noFill/>
          </p:spPr>
          <p:txBody>
            <a:bodyPr wrap="none" rtlCol="0">
              <a:spAutoFit/>
            </a:bodyPr>
            <a:lstStyle/>
            <a:p>
              <a:r>
                <a:rPr lang="zh-CN" altLang="en-US" sz="7200" b="1" dirty="0">
                  <a:solidFill>
                    <a:schemeClr val="bg1"/>
                  </a:solidFill>
                  <a:latin typeface="站酷高端黑" panose="02010600030101010101" pitchFamily="2" charset="-122"/>
                  <a:ea typeface="站酷高端黑" panose="02010600030101010101" pitchFamily="2" charset="-122"/>
                </a:rPr>
                <a:t>输入一句话转折性的用语</a:t>
              </a:r>
              <a:endParaRPr lang="zh-CN" altLang="en-US" sz="7200" b="1" dirty="0">
                <a:solidFill>
                  <a:schemeClr val="bg1"/>
                </a:solidFill>
                <a:latin typeface="站酷高端黑" panose="02010600030101010101" pitchFamily="2" charset="-122"/>
                <a:ea typeface="站酷高端黑" panose="02010600030101010101" pitchFamily="2" charset="-122"/>
              </a:endParaRPr>
            </a:p>
          </p:txBody>
        </p:sp>
        <p:sp>
          <p:nvSpPr>
            <p:cNvPr id="6" name="矩形 5"/>
            <p:cNvSpPr/>
            <p:nvPr/>
          </p:nvSpPr>
          <p:spPr>
            <a:xfrm>
              <a:off x="0" y="4286250"/>
              <a:ext cx="12204000" cy="36000"/>
            </a:xfrm>
            <a:prstGeom prst="rect">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858674"/>
            <a:ext cx="11599092" cy="5999326"/>
            <a:chOff x="0" y="858674"/>
            <a:chExt cx="11599092" cy="5999326"/>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0" y="858674"/>
              <a:ext cx="4247311" cy="5999326"/>
            </a:xfrm>
            <a:prstGeom prst="rect">
              <a:avLst/>
            </a:prstGeom>
          </p:spPr>
        </p:pic>
        <p:sp>
          <p:nvSpPr>
            <p:cNvPr id="4" name="文本框 3"/>
            <p:cNvSpPr txBox="1"/>
            <p:nvPr/>
          </p:nvSpPr>
          <p:spPr>
            <a:xfrm>
              <a:off x="4014965" y="2828836"/>
              <a:ext cx="7584127" cy="1200329"/>
            </a:xfrm>
            <a:prstGeom prst="rect">
              <a:avLst/>
            </a:prstGeom>
            <a:noFill/>
          </p:spPr>
          <p:txBody>
            <a:bodyPr wrap="none" rtlCol="0">
              <a:spAutoFit/>
            </a:bodyPr>
            <a:lstStyle/>
            <a:p>
              <a:r>
                <a:rPr lang="zh-CN" altLang="en-US" sz="7200" b="1" dirty="0" smtClean="0">
                  <a:solidFill>
                    <a:schemeClr val="bg1"/>
                  </a:solidFill>
                  <a:latin typeface="站酷高端黑" panose="02010600030101010101" pitchFamily="2" charset="-122"/>
                  <a:ea typeface="站酷高端黑" panose="02010600030101010101" pitchFamily="2" charset="-122"/>
                </a:rPr>
                <a:t>这到底是</a:t>
              </a:r>
              <a:r>
                <a:rPr lang="zh-CN" altLang="en-US" sz="7200" b="1" dirty="0" smtClean="0">
                  <a:solidFill>
                    <a:srgbClr val="FFC611"/>
                  </a:solidFill>
                  <a:latin typeface="站酷高端黑" panose="02010600030101010101" pitchFamily="2" charset="-122"/>
                  <a:ea typeface="站酷高端黑" panose="02010600030101010101" pitchFamily="2" charset="-122"/>
                </a:rPr>
                <a:t>为什么？</a:t>
              </a:r>
              <a:endParaRPr lang="zh-CN" altLang="en-US" sz="7200" b="1" dirty="0">
                <a:solidFill>
                  <a:srgbClr val="FFC611"/>
                </a:solidFill>
                <a:latin typeface="站酷高端黑" panose="02010600030101010101" pitchFamily="2" charset="-122"/>
                <a:ea typeface="站酷高端黑" panose="02010600030101010101" pitchFamily="2" charset="-122"/>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4463"/>
            <a:ext cx="11116561" cy="7002463"/>
            <a:chOff x="0" y="-144463"/>
            <a:chExt cx="11116561" cy="7002463"/>
          </a:xfrm>
        </p:grpSpPr>
        <p:sp>
          <p:nvSpPr>
            <p:cNvPr id="3" name="矩形 2"/>
            <p:cNvSpPr/>
            <p:nvPr/>
          </p:nvSpPr>
          <p:spPr>
            <a:xfrm>
              <a:off x="0" y="0"/>
              <a:ext cx="2053244" cy="6858000"/>
            </a:xfrm>
            <a:prstGeom prst="rect">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86088" y="1166842"/>
              <a:ext cx="1281068" cy="4524315"/>
            </a:xfrm>
            <a:prstGeom prst="rect">
              <a:avLst/>
            </a:prstGeom>
            <a:noFill/>
          </p:spPr>
          <p:txBody>
            <a:bodyPr wrap="square" rtlCol="0">
              <a:spAutoFit/>
            </a:bodyPr>
            <a:lstStyle/>
            <a:p>
              <a:r>
                <a:rPr lang="zh-CN" altLang="en-US" sz="7200" b="1" dirty="0" smtClean="0">
                  <a:solidFill>
                    <a:srgbClr val="3C424F"/>
                  </a:solidFill>
                  <a:latin typeface="站酷高端黑" panose="02010600030101010101" pitchFamily="2" charset="-122"/>
                  <a:ea typeface="站酷高端黑" panose="02010600030101010101" pitchFamily="2" charset="-122"/>
                </a:rPr>
                <a:t>输入标题</a:t>
              </a:r>
              <a:endParaRPr lang="zh-CN" altLang="en-US" sz="7200" b="1" dirty="0">
                <a:solidFill>
                  <a:srgbClr val="3C424F"/>
                </a:solidFill>
                <a:latin typeface="站酷高端黑" panose="02010600030101010101" pitchFamily="2" charset="-122"/>
                <a:ea typeface="站酷高端黑" panose="02010600030101010101" pitchFamily="2" charset="-122"/>
              </a:endParaRPr>
            </a:p>
          </p:txBody>
        </p:sp>
        <p:sp>
          <p:nvSpPr>
            <p:cNvPr id="6" name="等腰三角形 5"/>
            <p:cNvSpPr/>
            <p:nvPr/>
          </p:nvSpPr>
          <p:spPr>
            <a:xfrm rot="5400000">
              <a:off x="2023719" y="449315"/>
              <a:ext cx="428110" cy="369060"/>
            </a:xfrm>
            <a:prstGeom prst="triangl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422304" y="310679"/>
              <a:ext cx="8051732"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输入副标题输入副标题打散组合使用</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10" name="矩形 9"/>
            <p:cNvSpPr/>
            <p:nvPr/>
          </p:nvSpPr>
          <p:spPr>
            <a:xfrm>
              <a:off x="2975954" y="2152995"/>
              <a:ext cx="2219499" cy="2219499"/>
            </a:xfrm>
            <a:prstGeom prst="rect">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5936508" y="2152995"/>
              <a:ext cx="2219499" cy="2219499"/>
            </a:xfrm>
            <a:prstGeom prst="rect">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8897062" y="2152995"/>
              <a:ext cx="2219499" cy="2219499"/>
            </a:xfrm>
            <a:prstGeom prst="rect">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5400000">
              <a:off x="5351925" y="3078214"/>
              <a:ext cx="428110" cy="369060"/>
            </a:xfrm>
            <a:prstGeom prst="triangl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5400000">
              <a:off x="8312479" y="3078214"/>
              <a:ext cx="428110" cy="369060"/>
            </a:xfrm>
            <a:prstGeom prst="triangl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p:cNvPicPr>
              <a:picLocks noChangeAspect="1"/>
            </p:cNvPicPr>
            <p:nvPr/>
          </p:nvPicPr>
          <p:blipFill rotWithShape="1">
            <a:blip r:embed="rId1"/>
            <a:srcRect l="22999" t="391" r="15338" b="5365"/>
            <a:stretch>
              <a:fillRect/>
            </a:stretch>
          </p:blipFill>
          <p:spPr>
            <a:xfrm>
              <a:off x="3035035" y="2212076"/>
              <a:ext cx="2101335" cy="2101335"/>
            </a:xfrm>
            <a:prstGeom prst="rect">
              <a:avLst/>
            </a:prstGeom>
          </p:spPr>
        </p:pic>
        <p:sp>
          <p:nvSpPr>
            <p:cNvPr id="16" name="AutoShape 2" descr="http://img0.imgtn.bdimg.com/it/u=4097368866,3893371612&amp;fm=21&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pic>
          <p:nvPicPr>
            <p:cNvPr id="1028" name="Picture 4" descr="http://media.bwchinese.com/pic/li20130922luo6.jpg"/>
            <p:cNvPicPr>
              <a:picLocks noChangeAspect="1" noChangeArrowheads="1"/>
            </p:cNvPicPr>
            <p:nvPr/>
          </p:nvPicPr>
          <p:blipFill rotWithShape="1">
            <a:blip r:embed="rId2">
              <a:extLst>
                <a:ext uri="{28A0092B-C50C-407E-A947-70E740481C1C}">
                  <a14:useLocalDpi xmlns:a14="http://schemas.microsoft.com/office/drawing/2010/main" val="0"/>
                </a:ext>
              </a:extLst>
            </a:blip>
            <a:srcRect l="1705" t="-302" r="15249" b="302"/>
            <a:stretch>
              <a:fillRect/>
            </a:stretch>
          </p:blipFill>
          <p:spPr bwMode="auto">
            <a:xfrm>
              <a:off x="5995589" y="2212076"/>
              <a:ext cx="2101335" cy="2101335"/>
            </a:xfrm>
            <a:prstGeom prst="rect">
              <a:avLst/>
            </a:prstGeom>
            <a:noFill/>
            <a:extLst>
              <a:ext uri="{909E8E84-426E-40DD-AFC4-6F175D3DCCD1}">
                <a14:hiddenFill xmlns:a14="http://schemas.microsoft.com/office/drawing/2010/main">
                  <a:solidFill>
                    <a:srgbClr val="FFFFFF"/>
                  </a:solidFill>
                </a14:hiddenFill>
              </a:ext>
            </a:extLst>
          </p:spPr>
        </p:pic>
        <p:pic>
          <p:nvPicPr>
            <p:cNvPr id="19" name="图片 18"/>
            <p:cNvPicPr>
              <a:picLocks noChangeAspect="1"/>
            </p:cNvPicPr>
            <p:nvPr/>
          </p:nvPicPr>
          <p:blipFill rotWithShape="1">
            <a:blip r:embed="rId3"/>
            <a:srcRect l="13713" t="2852" r="14710" b="3584"/>
            <a:stretch>
              <a:fillRect/>
            </a:stretch>
          </p:blipFill>
          <p:spPr>
            <a:xfrm>
              <a:off x="8956143" y="2212076"/>
              <a:ext cx="2101335" cy="2101335"/>
            </a:xfrm>
            <a:prstGeom prst="rect">
              <a:avLst/>
            </a:prstGeom>
          </p:spPr>
        </p:pic>
        <p:sp>
          <p:nvSpPr>
            <p:cNvPr id="21" name="文本框 20"/>
            <p:cNvSpPr txBox="1"/>
            <p:nvPr/>
          </p:nvSpPr>
          <p:spPr>
            <a:xfrm>
              <a:off x="3073199" y="5026073"/>
              <a:ext cx="2025005" cy="646331"/>
            </a:xfrm>
            <a:prstGeom prst="rect">
              <a:avLst/>
            </a:prstGeom>
            <a:noFill/>
          </p:spPr>
          <p:txBody>
            <a:bodyPr wrap="square" rtlCol="0">
              <a:spAutoFit/>
            </a:bodyPr>
            <a:lstStyle/>
            <a:p>
              <a:r>
                <a:rPr lang="zh-CN" altLang="en-US" sz="3600" dirty="0" smtClean="0">
                  <a:solidFill>
                    <a:schemeClr val="bg1"/>
                  </a:solidFill>
                  <a:latin typeface="站酷高端黑" panose="02010600030101010101" pitchFamily="2" charset="-122"/>
                  <a:ea typeface="站酷高端黑" panose="02010600030101010101" pitchFamily="2" charset="-122"/>
                </a:rPr>
                <a:t>输入标题</a:t>
              </a:r>
              <a:endParaRPr lang="zh-CN" altLang="en-US" sz="3600" dirty="0">
                <a:solidFill>
                  <a:schemeClr val="bg1"/>
                </a:solidFill>
                <a:latin typeface="站酷高端黑" panose="02010600030101010101" pitchFamily="2" charset="-122"/>
                <a:ea typeface="站酷高端黑" panose="02010600030101010101" pitchFamily="2" charset="-122"/>
              </a:endParaRPr>
            </a:p>
          </p:txBody>
        </p:sp>
        <p:sp>
          <p:nvSpPr>
            <p:cNvPr id="22" name="文本框 21"/>
            <p:cNvSpPr txBox="1"/>
            <p:nvPr/>
          </p:nvSpPr>
          <p:spPr>
            <a:xfrm>
              <a:off x="6033753" y="5026073"/>
              <a:ext cx="2025005" cy="646331"/>
            </a:xfrm>
            <a:prstGeom prst="rect">
              <a:avLst/>
            </a:prstGeom>
            <a:noFill/>
          </p:spPr>
          <p:txBody>
            <a:bodyPr wrap="square" rtlCol="0">
              <a:spAutoFit/>
            </a:bodyPr>
            <a:lstStyle/>
            <a:p>
              <a:r>
                <a:rPr lang="zh-CN" altLang="en-US" sz="3600" dirty="0" smtClean="0">
                  <a:solidFill>
                    <a:schemeClr val="bg1"/>
                  </a:solidFill>
                  <a:latin typeface="站酷高端黑" panose="02010600030101010101" pitchFamily="2" charset="-122"/>
                  <a:ea typeface="站酷高端黑" panose="02010600030101010101" pitchFamily="2" charset="-122"/>
                </a:rPr>
                <a:t>输入标题</a:t>
              </a:r>
              <a:endParaRPr lang="zh-CN" altLang="en-US" sz="3600" dirty="0">
                <a:solidFill>
                  <a:schemeClr val="bg1"/>
                </a:solidFill>
                <a:latin typeface="站酷高端黑" panose="02010600030101010101" pitchFamily="2" charset="-122"/>
                <a:ea typeface="站酷高端黑" panose="02010600030101010101" pitchFamily="2" charset="-122"/>
              </a:endParaRPr>
            </a:p>
          </p:txBody>
        </p:sp>
        <p:sp>
          <p:nvSpPr>
            <p:cNvPr id="23" name="文本框 22"/>
            <p:cNvSpPr txBox="1"/>
            <p:nvPr/>
          </p:nvSpPr>
          <p:spPr>
            <a:xfrm>
              <a:off x="8994307" y="5026073"/>
              <a:ext cx="2025005" cy="646331"/>
            </a:xfrm>
            <a:prstGeom prst="rect">
              <a:avLst/>
            </a:prstGeom>
            <a:noFill/>
          </p:spPr>
          <p:txBody>
            <a:bodyPr wrap="square" rtlCol="0">
              <a:spAutoFit/>
            </a:bodyPr>
            <a:lstStyle/>
            <a:p>
              <a:r>
                <a:rPr lang="zh-CN" altLang="en-US" sz="3600" dirty="0" smtClean="0">
                  <a:solidFill>
                    <a:schemeClr val="bg1"/>
                  </a:solidFill>
                  <a:latin typeface="站酷高端黑" panose="02010600030101010101" pitchFamily="2" charset="-122"/>
                  <a:ea typeface="站酷高端黑" panose="02010600030101010101" pitchFamily="2" charset="-122"/>
                </a:rPr>
                <a:t>输入标题</a:t>
              </a:r>
              <a:endParaRPr lang="zh-CN" altLang="en-US" sz="3600" dirty="0">
                <a:solidFill>
                  <a:schemeClr val="bg1"/>
                </a:solidFill>
                <a:latin typeface="站酷高端黑" panose="02010600030101010101" pitchFamily="2" charset="-122"/>
                <a:ea typeface="站酷高端黑" panose="02010600030101010101" pitchFamily="2" charset="-122"/>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865779" y="457199"/>
            <a:ext cx="6460443" cy="4231179"/>
          </a:xfrm>
          <a:prstGeom prst="rect">
            <a:avLst/>
          </a:prstGeom>
        </p:spPr>
      </p:pic>
      <p:sp>
        <p:nvSpPr>
          <p:cNvPr id="4" name="文本框 3"/>
          <p:cNvSpPr txBox="1"/>
          <p:nvPr/>
        </p:nvSpPr>
        <p:spPr>
          <a:xfrm>
            <a:off x="4381072" y="5398069"/>
            <a:ext cx="3429856"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开厂不如去炒房</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5" name="矩形 4"/>
          <p:cNvSpPr/>
          <p:nvPr/>
        </p:nvSpPr>
        <p:spPr>
          <a:xfrm>
            <a:off x="4488873" y="6058277"/>
            <a:ext cx="3167149"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44463"/>
            <a:ext cx="10720802" cy="7002463"/>
            <a:chOff x="0" y="-144463"/>
            <a:chExt cx="10720802" cy="7002463"/>
          </a:xfrm>
        </p:grpSpPr>
        <p:sp>
          <p:nvSpPr>
            <p:cNvPr id="3" name="矩形 2"/>
            <p:cNvSpPr/>
            <p:nvPr/>
          </p:nvSpPr>
          <p:spPr>
            <a:xfrm>
              <a:off x="0" y="0"/>
              <a:ext cx="2053244" cy="6858000"/>
            </a:xfrm>
            <a:prstGeom prst="rect">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86088" y="1166842"/>
              <a:ext cx="1281068" cy="4524315"/>
            </a:xfrm>
            <a:prstGeom prst="rect">
              <a:avLst/>
            </a:prstGeom>
            <a:noFill/>
          </p:spPr>
          <p:txBody>
            <a:bodyPr wrap="square" rtlCol="0">
              <a:spAutoFit/>
            </a:bodyPr>
            <a:lstStyle/>
            <a:p>
              <a:r>
                <a:rPr lang="zh-CN" altLang="en-US" sz="7200" b="1" dirty="0" smtClean="0">
                  <a:solidFill>
                    <a:srgbClr val="3C424F"/>
                  </a:solidFill>
                  <a:latin typeface="站酷高端黑" panose="02010600030101010101" pitchFamily="2" charset="-122"/>
                  <a:ea typeface="站酷高端黑" panose="02010600030101010101" pitchFamily="2" charset="-122"/>
                </a:rPr>
                <a:t>输入标题</a:t>
              </a:r>
              <a:endParaRPr lang="zh-CN" altLang="en-US" sz="7200" b="1" dirty="0">
                <a:solidFill>
                  <a:srgbClr val="3C424F"/>
                </a:solidFill>
                <a:latin typeface="站酷高端黑" panose="02010600030101010101" pitchFamily="2" charset="-122"/>
                <a:ea typeface="站酷高端黑" panose="02010600030101010101" pitchFamily="2" charset="-122"/>
              </a:endParaRPr>
            </a:p>
          </p:txBody>
        </p:sp>
        <p:sp>
          <p:nvSpPr>
            <p:cNvPr id="6" name="等腰三角形 5"/>
            <p:cNvSpPr/>
            <p:nvPr/>
          </p:nvSpPr>
          <p:spPr>
            <a:xfrm rot="5400000">
              <a:off x="2023719" y="449315"/>
              <a:ext cx="428110" cy="369060"/>
            </a:xfrm>
            <a:prstGeom prst="triangl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422304" y="310679"/>
              <a:ext cx="8051732"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在此输入副标题，解除组合后使用</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16" name="AutoShape 2" descr="http://img0.imgtn.bdimg.com/it/u=4097368866,3893371612&amp;fm=21&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37" name="任意多边形 36"/>
            <p:cNvSpPr/>
            <p:nvPr/>
          </p:nvSpPr>
          <p:spPr>
            <a:xfrm>
              <a:off x="3557845" y="4039986"/>
              <a:ext cx="2826328" cy="2202870"/>
            </a:xfrm>
            <a:custGeom>
              <a:avLst/>
              <a:gdLst>
                <a:gd name="connsiteX0" fmla="*/ 1413164 w 2826328"/>
                <a:gd name="connsiteY0" fmla="*/ 0 h 2202870"/>
                <a:gd name="connsiteX1" fmla="*/ 2826328 w 2826328"/>
                <a:gd name="connsiteY1" fmla="*/ 415636 h 2202870"/>
                <a:gd name="connsiteX2" fmla="*/ 2826327 w 2826328"/>
                <a:gd name="connsiteY2" fmla="*/ 415642 h 2202870"/>
                <a:gd name="connsiteX3" fmla="*/ 2826327 w 2826328"/>
                <a:gd name="connsiteY3" fmla="*/ 1787228 h 2202870"/>
                <a:gd name="connsiteX4" fmla="*/ 2826328 w 2826328"/>
                <a:gd name="connsiteY4" fmla="*/ 1787234 h 2202870"/>
                <a:gd name="connsiteX5" fmla="*/ 1413164 w 2826328"/>
                <a:gd name="connsiteY5" fmla="*/ 2202870 h 2202870"/>
                <a:gd name="connsiteX6" fmla="*/ 7296 w 2826328"/>
                <a:gd name="connsiteY6" fmla="*/ 1829731 h 2202870"/>
                <a:gd name="connsiteX7" fmla="*/ 0 w 2826328"/>
                <a:gd name="connsiteY7" fmla="*/ 1787235 h 2202870"/>
                <a:gd name="connsiteX8" fmla="*/ 0 w 2826328"/>
                <a:gd name="connsiteY8" fmla="*/ 1787234 h 2202870"/>
                <a:gd name="connsiteX9" fmla="*/ 0 w 2826328"/>
                <a:gd name="connsiteY9" fmla="*/ 415636 h 2202870"/>
                <a:gd name="connsiteX10" fmla="*/ 0 w 2826328"/>
                <a:gd name="connsiteY10" fmla="*/ 415635 h 2202870"/>
                <a:gd name="connsiteX11" fmla="*/ 0 w 2826328"/>
                <a:gd name="connsiteY11" fmla="*/ 415635 h 2202870"/>
                <a:gd name="connsiteX12" fmla="*/ 7296 w 2826328"/>
                <a:gd name="connsiteY12" fmla="*/ 373139 h 2202870"/>
                <a:gd name="connsiteX13" fmla="*/ 1413164 w 2826328"/>
                <a:gd name="connsiteY13" fmla="*/ 0 h 22028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26328" h="2202870">
                  <a:moveTo>
                    <a:pt x="1413164" y="0"/>
                  </a:moveTo>
                  <a:cubicBezTo>
                    <a:pt x="2193633" y="0"/>
                    <a:pt x="2826328" y="186087"/>
                    <a:pt x="2826328" y="415636"/>
                  </a:cubicBezTo>
                  <a:lnTo>
                    <a:pt x="2826327" y="415642"/>
                  </a:lnTo>
                  <a:lnTo>
                    <a:pt x="2826327" y="1787228"/>
                  </a:lnTo>
                  <a:lnTo>
                    <a:pt x="2826328" y="1787234"/>
                  </a:lnTo>
                  <a:cubicBezTo>
                    <a:pt x="2826328" y="2016783"/>
                    <a:pt x="2193633" y="2202870"/>
                    <a:pt x="1413164" y="2202870"/>
                  </a:cubicBezTo>
                  <a:cubicBezTo>
                    <a:pt x="681474" y="2202870"/>
                    <a:pt x="79664" y="2039317"/>
                    <a:pt x="7296" y="1829731"/>
                  </a:cubicBezTo>
                  <a:lnTo>
                    <a:pt x="0" y="1787235"/>
                  </a:lnTo>
                  <a:lnTo>
                    <a:pt x="0" y="1787234"/>
                  </a:lnTo>
                  <a:lnTo>
                    <a:pt x="0" y="415636"/>
                  </a:lnTo>
                  <a:lnTo>
                    <a:pt x="0" y="415635"/>
                  </a:lnTo>
                  <a:lnTo>
                    <a:pt x="0" y="415635"/>
                  </a:lnTo>
                  <a:lnTo>
                    <a:pt x="7296" y="373139"/>
                  </a:lnTo>
                  <a:cubicBezTo>
                    <a:pt x="79664" y="163553"/>
                    <a:pt x="681474" y="0"/>
                    <a:pt x="1413164" y="0"/>
                  </a:cubicBezTo>
                  <a:close/>
                </a:path>
              </a:pathLst>
            </a:cu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3557846" y="2144684"/>
              <a:ext cx="2826329" cy="4098173"/>
              <a:chOff x="3674224" y="2236124"/>
              <a:chExt cx="2826329" cy="4098173"/>
            </a:xfrm>
          </p:grpSpPr>
          <p:sp>
            <p:nvSpPr>
              <p:cNvPr id="35" name="任意多边形 34"/>
              <p:cNvSpPr/>
              <p:nvPr/>
            </p:nvSpPr>
            <p:spPr>
              <a:xfrm>
                <a:off x="3674225" y="2651760"/>
                <a:ext cx="2826328" cy="3682537"/>
              </a:xfrm>
              <a:custGeom>
                <a:avLst/>
                <a:gdLst>
                  <a:gd name="connsiteX0" fmla="*/ 0 w 2826328"/>
                  <a:gd name="connsiteY0" fmla="*/ 0 h 3682537"/>
                  <a:gd name="connsiteX1" fmla="*/ 1 w 2826328"/>
                  <a:gd name="connsiteY1" fmla="*/ 0 h 3682537"/>
                  <a:gd name="connsiteX2" fmla="*/ 1413165 w 2826328"/>
                  <a:gd name="connsiteY2" fmla="*/ 415636 h 3682537"/>
                  <a:gd name="connsiteX3" fmla="*/ 2819033 w 2826328"/>
                  <a:gd name="connsiteY3" fmla="*/ 42496 h 3682537"/>
                  <a:gd name="connsiteX4" fmla="*/ 2826327 w 2826328"/>
                  <a:gd name="connsiteY4" fmla="*/ 12 h 3682537"/>
                  <a:gd name="connsiteX5" fmla="*/ 2826327 w 2826328"/>
                  <a:gd name="connsiteY5" fmla="*/ 3266895 h 3682537"/>
                  <a:gd name="connsiteX6" fmla="*/ 2826328 w 2826328"/>
                  <a:gd name="connsiteY6" fmla="*/ 3266901 h 3682537"/>
                  <a:gd name="connsiteX7" fmla="*/ 1413164 w 2826328"/>
                  <a:gd name="connsiteY7" fmla="*/ 3682537 h 3682537"/>
                  <a:gd name="connsiteX8" fmla="*/ 7296 w 2826328"/>
                  <a:gd name="connsiteY8" fmla="*/ 3309398 h 3682537"/>
                  <a:gd name="connsiteX9" fmla="*/ 0 w 2826328"/>
                  <a:gd name="connsiteY9" fmla="*/ 3266902 h 3682537"/>
                  <a:gd name="connsiteX10" fmla="*/ 0 w 2826328"/>
                  <a:gd name="connsiteY10" fmla="*/ 3266901 h 3682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26328" h="3682537">
                    <a:moveTo>
                      <a:pt x="0" y="0"/>
                    </a:moveTo>
                    <a:lnTo>
                      <a:pt x="1" y="0"/>
                    </a:lnTo>
                    <a:cubicBezTo>
                      <a:pt x="1" y="229549"/>
                      <a:pt x="632696" y="415636"/>
                      <a:pt x="1413165" y="415636"/>
                    </a:cubicBezTo>
                    <a:cubicBezTo>
                      <a:pt x="2144855" y="415636"/>
                      <a:pt x="2746665" y="252083"/>
                      <a:pt x="2819033" y="42496"/>
                    </a:cubicBezTo>
                    <a:lnTo>
                      <a:pt x="2826327" y="12"/>
                    </a:lnTo>
                    <a:lnTo>
                      <a:pt x="2826327" y="3266895"/>
                    </a:lnTo>
                    <a:lnTo>
                      <a:pt x="2826328" y="3266901"/>
                    </a:lnTo>
                    <a:cubicBezTo>
                      <a:pt x="2826328" y="3496450"/>
                      <a:pt x="2193633" y="3682537"/>
                      <a:pt x="1413164" y="3682537"/>
                    </a:cubicBezTo>
                    <a:cubicBezTo>
                      <a:pt x="681475" y="3682537"/>
                      <a:pt x="79664" y="3518984"/>
                      <a:pt x="7296" y="3309398"/>
                    </a:cubicBezTo>
                    <a:lnTo>
                      <a:pt x="0" y="3266902"/>
                    </a:lnTo>
                    <a:lnTo>
                      <a:pt x="0" y="3266901"/>
                    </a:lnTo>
                    <a:close/>
                  </a:path>
                </a:pathLst>
              </a:cu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3674224" y="2236124"/>
                <a:ext cx="2826327" cy="831272"/>
              </a:xfrm>
              <a:prstGeom prst="ellipse">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3674224" y="4131425"/>
                <a:ext cx="2826327" cy="831272"/>
              </a:xfrm>
              <a:prstGeom prst="ellipse">
                <a:avLst/>
              </a:prstGeom>
              <a:noFill/>
              <a:ln>
                <a:solidFill>
                  <a:srgbClr val="0070C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文本框 38"/>
            <p:cNvSpPr txBox="1"/>
            <p:nvPr/>
          </p:nvSpPr>
          <p:spPr>
            <a:xfrm>
              <a:off x="8457344" y="2237154"/>
              <a:ext cx="2263458" cy="646331"/>
            </a:xfrm>
            <a:prstGeom prst="rect">
              <a:avLst/>
            </a:prstGeom>
            <a:noFill/>
          </p:spPr>
          <p:txBody>
            <a:bodyPr wrap="square" rtlCol="0">
              <a:spAutoFit/>
            </a:bodyPr>
            <a:lstStyle/>
            <a:p>
              <a:r>
                <a:rPr lang="zh-CN" altLang="en-US" sz="3600" dirty="0" smtClean="0">
                  <a:solidFill>
                    <a:schemeClr val="bg1"/>
                  </a:solidFill>
                  <a:latin typeface="站酷高端黑" panose="02010600030101010101" pitchFamily="2" charset="-122"/>
                  <a:ea typeface="站酷高端黑" panose="02010600030101010101" pitchFamily="2" charset="-122"/>
                </a:rPr>
                <a:t>输入标题</a:t>
              </a:r>
              <a:endParaRPr lang="zh-CN" altLang="en-US" sz="3600" dirty="0">
                <a:solidFill>
                  <a:schemeClr val="bg1"/>
                </a:solidFill>
                <a:latin typeface="站酷高端黑" panose="02010600030101010101" pitchFamily="2" charset="-122"/>
                <a:ea typeface="站酷高端黑" panose="02010600030101010101" pitchFamily="2" charset="-122"/>
              </a:endParaRPr>
            </a:p>
          </p:txBody>
        </p:sp>
        <p:cxnSp>
          <p:nvCxnSpPr>
            <p:cNvPr id="40" name="直接连接符 39"/>
            <p:cNvCxnSpPr>
              <a:stCxn id="33" idx="6"/>
              <a:endCxn id="39" idx="1"/>
            </p:cNvCxnSpPr>
            <p:nvPr/>
          </p:nvCxnSpPr>
          <p:spPr>
            <a:xfrm>
              <a:off x="6384173" y="2560320"/>
              <a:ext cx="2073171" cy="0"/>
            </a:xfrm>
            <a:prstGeom prst="line">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cxnSp>
        <p:sp>
          <p:nvSpPr>
            <p:cNvPr id="43" name="文本框 42"/>
            <p:cNvSpPr txBox="1"/>
            <p:nvPr/>
          </p:nvSpPr>
          <p:spPr>
            <a:xfrm>
              <a:off x="8457344" y="4126221"/>
              <a:ext cx="2263458" cy="646331"/>
            </a:xfrm>
            <a:prstGeom prst="rect">
              <a:avLst/>
            </a:prstGeom>
            <a:noFill/>
          </p:spPr>
          <p:txBody>
            <a:bodyPr wrap="square" rtlCol="0">
              <a:spAutoFit/>
            </a:bodyPr>
            <a:lstStyle/>
            <a:p>
              <a:r>
                <a:rPr lang="zh-CN" altLang="en-US" sz="3600" dirty="0" smtClean="0">
                  <a:solidFill>
                    <a:schemeClr val="bg1"/>
                  </a:solidFill>
                  <a:latin typeface="站酷高端黑" panose="02010600030101010101" pitchFamily="2" charset="-122"/>
                  <a:ea typeface="站酷高端黑" panose="02010600030101010101" pitchFamily="2" charset="-122"/>
                </a:rPr>
                <a:t>输入标题</a:t>
              </a:r>
              <a:endParaRPr lang="zh-CN" altLang="en-US" sz="3600" dirty="0">
                <a:solidFill>
                  <a:schemeClr val="bg1"/>
                </a:solidFill>
                <a:latin typeface="站酷高端黑" panose="02010600030101010101" pitchFamily="2" charset="-122"/>
                <a:ea typeface="站酷高端黑" panose="02010600030101010101" pitchFamily="2" charset="-122"/>
              </a:endParaRPr>
            </a:p>
          </p:txBody>
        </p:sp>
        <p:cxnSp>
          <p:nvCxnSpPr>
            <p:cNvPr id="44" name="直接连接符 43"/>
            <p:cNvCxnSpPr>
              <a:stCxn id="37" idx="2"/>
              <a:endCxn id="43" idx="1"/>
            </p:cNvCxnSpPr>
            <p:nvPr/>
          </p:nvCxnSpPr>
          <p:spPr>
            <a:xfrm flipV="1">
              <a:off x="6384172" y="4449387"/>
              <a:ext cx="2073172" cy="6241"/>
            </a:xfrm>
            <a:prstGeom prst="line">
              <a:avLst/>
            </a:prstGeom>
            <a:no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cxn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2053244" cy="6858000"/>
          </a:xfrm>
          <a:prstGeom prst="rect">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86088" y="1166842"/>
            <a:ext cx="1281068" cy="4524315"/>
          </a:xfrm>
          <a:prstGeom prst="rect">
            <a:avLst/>
          </a:prstGeom>
          <a:noFill/>
        </p:spPr>
        <p:txBody>
          <a:bodyPr wrap="square" rtlCol="0">
            <a:spAutoFit/>
          </a:bodyPr>
          <a:lstStyle/>
          <a:p>
            <a:r>
              <a:rPr lang="zh-CN" altLang="en-US" sz="7200" b="1" dirty="0" smtClean="0">
                <a:solidFill>
                  <a:srgbClr val="3C424F"/>
                </a:solidFill>
                <a:latin typeface="站酷高端黑" panose="02010600030101010101" pitchFamily="2" charset="-122"/>
                <a:ea typeface="站酷高端黑" panose="02010600030101010101" pitchFamily="2" charset="-122"/>
              </a:rPr>
              <a:t>输入标题</a:t>
            </a:r>
            <a:endParaRPr lang="zh-CN" altLang="en-US" sz="7200" b="1" dirty="0">
              <a:solidFill>
                <a:srgbClr val="3C424F"/>
              </a:solidFill>
              <a:latin typeface="站酷高端黑" panose="02010600030101010101" pitchFamily="2" charset="-122"/>
              <a:ea typeface="站酷高端黑" panose="02010600030101010101" pitchFamily="2" charset="-122"/>
            </a:endParaRPr>
          </a:p>
        </p:txBody>
      </p:sp>
      <p:sp>
        <p:nvSpPr>
          <p:cNvPr id="6" name="等腰三角形 5"/>
          <p:cNvSpPr/>
          <p:nvPr/>
        </p:nvSpPr>
        <p:spPr>
          <a:xfrm rot="5400000">
            <a:off x="2023719" y="449315"/>
            <a:ext cx="428110" cy="369060"/>
          </a:xfrm>
          <a:prstGeom prst="triangl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422304" y="310679"/>
            <a:ext cx="8051732" cy="646331"/>
          </a:xfrm>
          <a:prstGeom prst="rect">
            <a:avLst/>
          </a:prstGeom>
          <a:noFill/>
        </p:spPr>
        <p:txBody>
          <a:bodyPr wrap="square" rtlCol="0">
            <a:spAutoFit/>
          </a:bodyPr>
          <a:lstStyle/>
          <a:p>
            <a:r>
              <a:rPr lang="zh-CN" altLang="en-US" sz="3600" b="1" dirty="0">
                <a:solidFill>
                  <a:schemeClr val="bg1"/>
                </a:solidFill>
                <a:latin typeface="站酷高端黑" panose="02010600030101010101" pitchFamily="2" charset="-122"/>
                <a:ea typeface="站酷高端黑" panose="02010600030101010101" pitchFamily="2" charset="-122"/>
              </a:rPr>
              <a:t>在此输入副标题，解除组合后使用</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16" name="AutoShape 2" descr="http://img0.imgtn.bdimg.com/it/u=4097368866,3893371612&amp;fm=21&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nvGrpSpPr>
          <p:cNvPr id="3100" name="组合 3099"/>
          <p:cNvGrpSpPr/>
          <p:nvPr/>
        </p:nvGrpSpPr>
        <p:grpSpPr>
          <a:xfrm>
            <a:off x="2904660" y="1593333"/>
            <a:ext cx="8102974" cy="4911970"/>
            <a:chOff x="2904660" y="1593333"/>
            <a:chExt cx="8102974" cy="4911970"/>
          </a:xfrm>
        </p:grpSpPr>
        <p:sp>
          <p:nvSpPr>
            <p:cNvPr id="111" name="任意多边形 110"/>
            <p:cNvSpPr/>
            <p:nvPr/>
          </p:nvSpPr>
          <p:spPr bwMode="auto">
            <a:xfrm>
              <a:off x="3290748" y="1593333"/>
              <a:ext cx="7716886" cy="4911970"/>
            </a:xfrm>
            <a:custGeom>
              <a:avLst/>
              <a:gdLst>
                <a:gd name="connsiteX0" fmla="*/ 508123 w 6372225"/>
                <a:gd name="connsiteY0" fmla="*/ 3645571 h 4056063"/>
                <a:gd name="connsiteX1" fmla="*/ 320969 w 6372225"/>
                <a:gd name="connsiteY1" fmla="*/ 3671570 h 4056063"/>
                <a:gd name="connsiteX2" fmla="*/ 86434 w 6372225"/>
                <a:gd name="connsiteY2" fmla="*/ 3903205 h 4056063"/>
                <a:gd name="connsiteX3" fmla="*/ 72219 w 6372225"/>
                <a:gd name="connsiteY3" fmla="*/ 3929204 h 4056063"/>
                <a:gd name="connsiteX4" fmla="*/ 103017 w 6372225"/>
                <a:gd name="connsiteY4" fmla="*/ 3943386 h 4056063"/>
                <a:gd name="connsiteX5" fmla="*/ 292540 w 6372225"/>
                <a:gd name="connsiteY5" fmla="*/ 3943386 h 4056063"/>
                <a:gd name="connsiteX6" fmla="*/ 474956 w 6372225"/>
                <a:gd name="connsiteY6" fmla="*/ 3943386 h 4056063"/>
                <a:gd name="connsiteX7" fmla="*/ 531813 w 6372225"/>
                <a:gd name="connsiteY7" fmla="*/ 3886659 h 4056063"/>
                <a:gd name="connsiteX8" fmla="*/ 531813 w 6372225"/>
                <a:gd name="connsiteY8" fmla="*/ 3697570 h 4056063"/>
                <a:gd name="connsiteX9" fmla="*/ 508123 w 6372225"/>
                <a:gd name="connsiteY9" fmla="*/ 3645571 h 4056063"/>
                <a:gd name="connsiteX10" fmla="*/ 933741 w 6372225"/>
                <a:gd name="connsiteY10" fmla="*/ 3155942 h 4056063"/>
                <a:gd name="connsiteX11" fmla="*/ 841608 w 6372225"/>
                <a:gd name="connsiteY11" fmla="*/ 3173034 h 4056063"/>
                <a:gd name="connsiteX12" fmla="*/ 557212 w 6372225"/>
                <a:gd name="connsiteY12" fmla="*/ 3448869 h 4056063"/>
                <a:gd name="connsiteX13" fmla="*/ 995656 w 6372225"/>
                <a:gd name="connsiteY13" fmla="*/ 3448869 h 4056063"/>
                <a:gd name="connsiteX14" fmla="*/ 1054905 w 6372225"/>
                <a:gd name="connsiteY14" fmla="*/ 3413505 h 4056063"/>
                <a:gd name="connsiteX15" fmla="*/ 1054905 w 6372225"/>
                <a:gd name="connsiteY15" fmla="*/ 3184822 h 4056063"/>
                <a:gd name="connsiteX16" fmla="*/ 1038315 w 6372225"/>
                <a:gd name="connsiteY16" fmla="*/ 3163604 h 4056063"/>
                <a:gd name="connsiteX17" fmla="*/ 933741 w 6372225"/>
                <a:gd name="connsiteY17" fmla="*/ 3155942 h 4056063"/>
                <a:gd name="connsiteX18" fmla="*/ 1397439 w 6372225"/>
                <a:gd name="connsiteY18" fmla="*/ 2666877 h 4056063"/>
                <a:gd name="connsiteX19" fmla="*/ 1354712 w 6372225"/>
                <a:gd name="connsiteY19" fmla="*/ 2685722 h 4056063"/>
                <a:gd name="connsiteX20" fmla="*/ 1082675 w 6372225"/>
                <a:gd name="connsiteY20" fmla="*/ 2955312 h 4056063"/>
                <a:gd name="connsiteX21" fmla="*/ 1226973 w 6372225"/>
                <a:gd name="connsiteY21" fmla="*/ 2974231 h 4056063"/>
                <a:gd name="connsiteX22" fmla="*/ 1385464 w 6372225"/>
                <a:gd name="connsiteY22" fmla="*/ 2974231 h 4056063"/>
                <a:gd name="connsiteX23" fmla="*/ 1548686 w 6372225"/>
                <a:gd name="connsiteY23" fmla="*/ 2808693 h 4056063"/>
                <a:gd name="connsiteX24" fmla="*/ 1548686 w 6372225"/>
                <a:gd name="connsiteY24" fmla="*/ 2777950 h 4056063"/>
                <a:gd name="connsiteX25" fmla="*/ 1534492 w 6372225"/>
                <a:gd name="connsiteY25" fmla="*/ 2692816 h 4056063"/>
                <a:gd name="connsiteX26" fmla="*/ 1397439 w 6372225"/>
                <a:gd name="connsiteY26" fmla="*/ 2666877 h 4056063"/>
                <a:gd name="connsiteX27" fmla="*/ 1957106 w 6372225"/>
                <a:gd name="connsiteY27" fmla="*/ 2204336 h 4056063"/>
                <a:gd name="connsiteX28" fmla="*/ 1874573 w 6372225"/>
                <a:gd name="connsiteY28" fmla="*/ 2216741 h 4056063"/>
                <a:gd name="connsiteX29" fmla="*/ 1576387 w 6372225"/>
                <a:gd name="connsiteY29" fmla="*/ 2495550 h 4056063"/>
                <a:gd name="connsiteX30" fmla="*/ 1850907 w 6372225"/>
                <a:gd name="connsiteY30" fmla="*/ 2495550 h 4056063"/>
                <a:gd name="connsiteX31" fmla="*/ 2073363 w 6372225"/>
                <a:gd name="connsiteY31" fmla="*/ 2254546 h 4056063"/>
                <a:gd name="connsiteX32" fmla="*/ 2070996 w 6372225"/>
                <a:gd name="connsiteY32" fmla="*/ 2230918 h 4056063"/>
                <a:gd name="connsiteX33" fmla="*/ 2052064 w 6372225"/>
                <a:gd name="connsiteY33" fmla="*/ 2209653 h 4056063"/>
                <a:gd name="connsiteX34" fmla="*/ 1957106 w 6372225"/>
                <a:gd name="connsiteY34" fmla="*/ 2204336 h 4056063"/>
                <a:gd name="connsiteX35" fmla="*/ 1646652 w 6372225"/>
                <a:gd name="connsiteY35" fmla="*/ 1879047 h 4056063"/>
                <a:gd name="connsiteX36" fmla="*/ 1622425 w 6372225"/>
                <a:gd name="connsiteY36" fmla="*/ 1885700 h 4056063"/>
                <a:gd name="connsiteX37" fmla="*/ 1687513 w 6372225"/>
                <a:gd name="connsiteY37" fmla="*/ 1902076 h 4056063"/>
                <a:gd name="connsiteX38" fmla="*/ 1646652 w 6372225"/>
                <a:gd name="connsiteY38" fmla="*/ 1879047 h 4056063"/>
                <a:gd name="connsiteX39" fmla="*/ 2540000 w 6372225"/>
                <a:gd name="connsiteY39" fmla="*/ 1857375 h 4056063"/>
                <a:gd name="connsiteX40" fmla="*/ 2208212 w 6372225"/>
                <a:gd name="connsiteY40" fmla="*/ 1993900 h 4056063"/>
                <a:gd name="connsiteX41" fmla="*/ 2540000 w 6372225"/>
                <a:gd name="connsiteY41" fmla="*/ 1857375 h 4056063"/>
                <a:gd name="connsiteX42" fmla="*/ 1335576 w 6372225"/>
                <a:gd name="connsiteY42" fmla="*/ 1771650 h 4056063"/>
                <a:gd name="connsiteX43" fmla="*/ 1408764 w 6372225"/>
                <a:gd name="connsiteY43" fmla="*/ 1965685 h 4056063"/>
                <a:gd name="connsiteX44" fmla="*/ 1668462 w 6372225"/>
                <a:gd name="connsiteY44" fmla="*/ 1946754 h 4056063"/>
                <a:gd name="connsiteX45" fmla="*/ 1335576 w 6372225"/>
                <a:gd name="connsiteY45" fmla="*/ 1771650 h 4056063"/>
                <a:gd name="connsiteX46" fmla="*/ 2500966 w 6372225"/>
                <a:gd name="connsiteY46" fmla="*/ 1733689 h 4056063"/>
                <a:gd name="connsiteX47" fmla="*/ 2455122 w 6372225"/>
                <a:gd name="connsiteY47" fmla="*/ 1776917 h 4056063"/>
                <a:gd name="connsiteX48" fmla="*/ 2275296 w 6372225"/>
                <a:gd name="connsiteY48" fmla="*/ 1916667 h 4056063"/>
                <a:gd name="connsiteX49" fmla="*/ 2090737 w 6372225"/>
                <a:gd name="connsiteY49" fmla="*/ 2020888 h 4056063"/>
                <a:gd name="connsiteX50" fmla="*/ 2526106 w 6372225"/>
                <a:gd name="connsiteY50" fmla="*/ 2020888 h 4056063"/>
                <a:gd name="connsiteX51" fmla="*/ 2582893 w 6372225"/>
                <a:gd name="connsiteY51" fmla="*/ 1964041 h 4056063"/>
                <a:gd name="connsiteX52" fmla="*/ 2582893 w 6372225"/>
                <a:gd name="connsiteY52" fmla="*/ 1812447 h 4056063"/>
                <a:gd name="connsiteX53" fmla="*/ 2559232 w 6372225"/>
                <a:gd name="connsiteY53" fmla="*/ 1743756 h 4056063"/>
                <a:gd name="connsiteX54" fmla="*/ 2500966 w 6372225"/>
                <a:gd name="connsiteY54" fmla="*/ 1733689 h 4056063"/>
                <a:gd name="connsiteX55" fmla="*/ 1375561 w 6372225"/>
                <a:gd name="connsiteY55" fmla="*/ 1731963 h 4056063"/>
                <a:gd name="connsiteX56" fmla="*/ 1622425 w 6372225"/>
                <a:gd name="connsiteY56" fmla="*/ 1925897 h 4056063"/>
                <a:gd name="connsiteX57" fmla="*/ 1375561 w 6372225"/>
                <a:gd name="connsiteY57" fmla="*/ 1731963 h 4056063"/>
                <a:gd name="connsiteX58" fmla="*/ 1158875 w 6372225"/>
                <a:gd name="connsiteY58" fmla="*/ 1674813 h 4056063"/>
                <a:gd name="connsiteX59" fmla="*/ 1266825 w 6372225"/>
                <a:gd name="connsiteY59" fmla="*/ 1890713 h 4056063"/>
                <a:gd name="connsiteX60" fmla="*/ 1158875 w 6372225"/>
                <a:gd name="connsiteY60" fmla="*/ 1674813 h 4056063"/>
                <a:gd name="connsiteX61" fmla="*/ 1626937 w 6372225"/>
                <a:gd name="connsiteY61" fmla="*/ 1667628 h 4056063"/>
                <a:gd name="connsiteX62" fmla="*/ 1627919 w 6372225"/>
                <a:gd name="connsiteY62" fmla="*/ 1669967 h 4056063"/>
                <a:gd name="connsiteX63" fmla="*/ 1609673 w 6372225"/>
                <a:gd name="connsiteY63" fmla="*/ 1669967 h 4056063"/>
                <a:gd name="connsiteX64" fmla="*/ 1595437 w 6372225"/>
                <a:gd name="connsiteY64" fmla="*/ 1684004 h 4056063"/>
                <a:gd name="connsiteX65" fmla="*/ 1595437 w 6372225"/>
                <a:gd name="connsiteY65" fmla="*/ 1702720 h 4056063"/>
                <a:gd name="connsiteX66" fmla="*/ 1619668 w 6372225"/>
                <a:gd name="connsiteY66" fmla="*/ 1707399 h 4056063"/>
                <a:gd name="connsiteX67" fmla="*/ 1636023 w 6372225"/>
                <a:gd name="connsiteY67" fmla="*/ 1689268 h 4056063"/>
                <a:gd name="connsiteX68" fmla="*/ 1627919 w 6372225"/>
                <a:gd name="connsiteY68" fmla="*/ 1669967 h 4056063"/>
                <a:gd name="connsiteX69" fmla="*/ 1629360 w 6372225"/>
                <a:gd name="connsiteY69" fmla="*/ 1669967 h 4056063"/>
                <a:gd name="connsiteX70" fmla="*/ 1626937 w 6372225"/>
                <a:gd name="connsiteY70" fmla="*/ 1667628 h 4056063"/>
                <a:gd name="connsiteX71" fmla="*/ 2203078 w 6372225"/>
                <a:gd name="connsiteY71" fmla="*/ 1660369 h 4056063"/>
                <a:gd name="connsiteX72" fmla="*/ 2201069 w 6372225"/>
                <a:gd name="connsiteY72" fmla="*/ 1676818 h 4056063"/>
                <a:gd name="connsiteX73" fmla="*/ 2212975 w 6372225"/>
                <a:gd name="connsiteY73" fmla="*/ 1700213 h 4056063"/>
                <a:gd name="connsiteX74" fmla="*/ 2232025 w 6372225"/>
                <a:gd name="connsiteY74" fmla="*/ 1669800 h 4056063"/>
                <a:gd name="connsiteX75" fmla="*/ 2212975 w 6372225"/>
                <a:gd name="connsiteY75" fmla="*/ 1660442 h 4056063"/>
                <a:gd name="connsiteX76" fmla="*/ 2203078 w 6372225"/>
                <a:gd name="connsiteY76" fmla="*/ 1660369 h 4056063"/>
                <a:gd name="connsiteX77" fmla="*/ 2457595 w 6372225"/>
                <a:gd name="connsiteY77" fmla="*/ 1560491 h 4056063"/>
                <a:gd name="connsiteX78" fmla="*/ 2424425 w 6372225"/>
                <a:gd name="connsiteY78" fmla="*/ 1586567 h 4056063"/>
                <a:gd name="connsiteX79" fmla="*/ 2360456 w 6372225"/>
                <a:gd name="connsiteY79" fmla="*/ 1743022 h 4056063"/>
                <a:gd name="connsiteX80" fmla="*/ 2173287 w 6372225"/>
                <a:gd name="connsiteY80" fmla="*/ 1852066 h 4056063"/>
                <a:gd name="connsiteX81" fmla="*/ 2305964 w 6372225"/>
                <a:gd name="connsiteY81" fmla="*/ 1878142 h 4056063"/>
                <a:gd name="connsiteX82" fmla="*/ 2471810 w 6372225"/>
                <a:gd name="connsiteY82" fmla="*/ 1598420 h 4056063"/>
                <a:gd name="connsiteX83" fmla="*/ 2457595 w 6372225"/>
                <a:gd name="connsiteY83" fmla="*/ 1560491 h 4056063"/>
                <a:gd name="connsiteX84" fmla="*/ 2638425 w 6372225"/>
                <a:gd name="connsiteY84" fmla="*/ 1554163 h 4056063"/>
                <a:gd name="connsiteX85" fmla="*/ 2622184 w 6372225"/>
                <a:gd name="connsiteY85" fmla="*/ 1644651 h 4056063"/>
                <a:gd name="connsiteX86" fmla="*/ 2638425 w 6372225"/>
                <a:gd name="connsiteY86" fmla="*/ 1554163 h 4056063"/>
                <a:gd name="connsiteX87" fmla="*/ 2419350 w 6372225"/>
                <a:gd name="connsiteY87" fmla="*/ 1535113 h 4056063"/>
                <a:gd name="connsiteX88" fmla="*/ 2329209 w 6372225"/>
                <a:gd name="connsiteY88" fmla="*/ 1672103 h 4056063"/>
                <a:gd name="connsiteX89" fmla="*/ 2212975 w 6372225"/>
                <a:gd name="connsiteY89" fmla="*/ 1825626 h 4056063"/>
                <a:gd name="connsiteX90" fmla="*/ 2419350 w 6372225"/>
                <a:gd name="connsiteY90" fmla="*/ 1535113 h 4056063"/>
                <a:gd name="connsiteX91" fmla="*/ 2083757 w 6372225"/>
                <a:gd name="connsiteY91" fmla="*/ 1520921 h 4056063"/>
                <a:gd name="connsiteX92" fmla="*/ 2083904 w 6372225"/>
                <a:gd name="connsiteY92" fmla="*/ 1520987 h 4056063"/>
                <a:gd name="connsiteX93" fmla="*/ 2083464 w 6372225"/>
                <a:gd name="connsiteY93" fmla="*/ 1521213 h 4056063"/>
                <a:gd name="connsiteX94" fmla="*/ 1222375 w 6372225"/>
                <a:gd name="connsiteY94" fmla="*/ 1520825 h 4056063"/>
                <a:gd name="connsiteX95" fmla="*/ 1274763 w 6372225"/>
                <a:gd name="connsiteY95" fmla="*/ 1704975 h 4056063"/>
                <a:gd name="connsiteX96" fmla="*/ 1222375 w 6372225"/>
                <a:gd name="connsiteY96" fmla="*/ 1520825 h 4056063"/>
                <a:gd name="connsiteX97" fmla="*/ 2086593 w 6372225"/>
                <a:gd name="connsiteY97" fmla="*/ 1518093 h 4056063"/>
                <a:gd name="connsiteX98" fmla="*/ 2085285 w 6372225"/>
                <a:gd name="connsiteY98" fmla="*/ 1520275 h 4056063"/>
                <a:gd name="connsiteX99" fmla="*/ 2084855 w 6372225"/>
                <a:gd name="connsiteY99" fmla="*/ 1520497 h 4056063"/>
                <a:gd name="connsiteX100" fmla="*/ 2084182 w 6372225"/>
                <a:gd name="connsiteY100" fmla="*/ 1520497 h 4056063"/>
                <a:gd name="connsiteX101" fmla="*/ 1657350 w 6372225"/>
                <a:gd name="connsiteY101" fmla="*/ 1478715 h 4056063"/>
                <a:gd name="connsiteX102" fmla="*/ 1659754 w 6372225"/>
                <a:gd name="connsiteY102" fmla="*/ 1478927 h 4056063"/>
                <a:gd name="connsiteX103" fmla="*/ 1662410 w 6372225"/>
                <a:gd name="connsiteY103" fmla="*/ 1503279 h 4056063"/>
                <a:gd name="connsiteX104" fmla="*/ 1681163 w 6372225"/>
                <a:gd name="connsiteY104" fmla="*/ 1520825 h 4056063"/>
                <a:gd name="connsiteX105" fmla="*/ 1690688 w 6372225"/>
                <a:gd name="connsiteY105" fmla="*/ 1504449 h 4056063"/>
                <a:gd name="connsiteX106" fmla="*/ 1683842 w 6372225"/>
                <a:gd name="connsiteY106" fmla="*/ 1481054 h 4056063"/>
                <a:gd name="connsiteX107" fmla="*/ 1659754 w 6372225"/>
                <a:gd name="connsiteY107" fmla="*/ 1478927 h 4056063"/>
                <a:gd name="connsiteX108" fmla="*/ 1659731 w 6372225"/>
                <a:gd name="connsiteY108" fmla="*/ 1478715 h 4056063"/>
                <a:gd name="connsiteX109" fmla="*/ 1713497 w 6372225"/>
                <a:gd name="connsiteY109" fmla="*/ 1463675 h 4056063"/>
                <a:gd name="connsiteX110" fmla="*/ 1708763 w 6372225"/>
                <a:gd name="connsiteY110" fmla="*/ 1492250 h 4056063"/>
                <a:gd name="connsiteX111" fmla="*/ 1753742 w 6372225"/>
                <a:gd name="connsiteY111" fmla="*/ 1506538 h 4056063"/>
                <a:gd name="connsiteX112" fmla="*/ 1708763 w 6372225"/>
                <a:gd name="connsiteY112" fmla="*/ 1587500 h 4056063"/>
                <a:gd name="connsiteX113" fmla="*/ 1704028 w 6372225"/>
                <a:gd name="connsiteY113" fmla="*/ 1639888 h 4056063"/>
                <a:gd name="connsiteX114" fmla="*/ 1704904 w 6372225"/>
                <a:gd name="connsiteY114" fmla="*/ 1639975 h 4056063"/>
                <a:gd name="connsiteX115" fmla="*/ 1695889 w 6372225"/>
                <a:gd name="connsiteY115" fmla="*/ 1659953 h 4056063"/>
                <a:gd name="connsiteX116" fmla="*/ 1672245 w 6372225"/>
                <a:gd name="connsiteY116" fmla="*/ 1657886 h 4056063"/>
                <a:gd name="connsiteX117" fmla="*/ 1637334 w 6372225"/>
                <a:gd name="connsiteY117" fmla="*/ 1654898 h 4056063"/>
                <a:gd name="connsiteX118" fmla="*/ 1630181 w 6372225"/>
                <a:gd name="connsiteY118" fmla="*/ 1668737 h 4056063"/>
                <a:gd name="connsiteX119" fmla="*/ 1643008 w 6372225"/>
                <a:gd name="connsiteY119" fmla="*/ 1676326 h 4056063"/>
                <a:gd name="connsiteX120" fmla="*/ 1674147 w 6372225"/>
                <a:gd name="connsiteY120" fmla="*/ 1714500 h 4056063"/>
                <a:gd name="connsiteX121" fmla="*/ 1612900 w 6372225"/>
                <a:gd name="connsiteY121" fmla="*/ 1719263 h 4056063"/>
                <a:gd name="connsiteX122" fmla="*/ 1612900 w 6372225"/>
                <a:gd name="connsiteY122" fmla="*/ 1718032 h 4056063"/>
                <a:gd name="connsiteX123" fmla="*/ 1612171 w 6372225"/>
                <a:gd name="connsiteY123" fmla="*/ 1719128 h 4056063"/>
                <a:gd name="connsiteX124" fmla="*/ 1554097 w 6372225"/>
                <a:gd name="connsiteY124" fmla="*/ 1747057 h 4056063"/>
                <a:gd name="connsiteX125" fmla="*/ 1545579 w 6372225"/>
                <a:gd name="connsiteY125" fmla="*/ 1745549 h 4056063"/>
                <a:gd name="connsiteX126" fmla="*/ 1537040 w 6372225"/>
                <a:gd name="connsiteY126" fmla="*/ 1748898 h 4056063"/>
                <a:gd name="connsiteX127" fmla="*/ 1592263 w 6372225"/>
                <a:gd name="connsiteY127" fmla="*/ 1785513 h 4056063"/>
                <a:gd name="connsiteX128" fmla="*/ 1702982 w 6372225"/>
                <a:gd name="connsiteY128" fmla="*/ 1728729 h 4056063"/>
                <a:gd name="connsiteX129" fmla="*/ 1757362 w 6372225"/>
                <a:gd name="connsiteY129" fmla="*/ 1638995 h 4056063"/>
                <a:gd name="connsiteX130" fmla="*/ 1756755 w 6372225"/>
                <a:gd name="connsiteY130" fmla="*/ 1638781 h 4056063"/>
                <a:gd name="connsiteX131" fmla="*/ 1788068 w 6372225"/>
                <a:gd name="connsiteY131" fmla="*/ 1585119 h 4056063"/>
                <a:gd name="connsiteX132" fmla="*/ 1756109 w 6372225"/>
                <a:gd name="connsiteY132" fmla="*/ 1477963 h 4056063"/>
                <a:gd name="connsiteX133" fmla="*/ 1713497 w 6372225"/>
                <a:gd name="connsiteY133" fmla="*/ 1463675 h 4056063"/>
                <a:gd name="connsiteX134" fmla="*/ 1595437 w 6372225"/>
                <a:gd name="connsiteY134" fmla="*/ 1428750 h 4056063"/>
                <a:gd name="connsiteX135" fmla="*/ 1625798 w 6372225"/>
                <a:gd name="connsiteY135" fmla="*/ 1461266 h 4056063"/>
                <a:gd name="connsiteX136" fmla="*/ 1657189 w 6372225"/>
                <a:gd name="connsiteY136" fmla="*/ 1476712 h 4056063"/>
                <a:gd name="connsiteX137" fmla="*/ 1657350 w 6372225"/>
                <a:gd name="connsiteY137" fmla="*/ 1477963 h 4056063"/>
                <a:gd name="connsiteX138" fmla="*/ 1659731 w 6372225"/>
                <a:gd name="connsiteY138" fmla="*/ 1477963 h 4056063"/>
                <a:gd name="connsiteX139" fmla="*/ 1657189 w 6372225"/>
                <a:gd name="connsiteY139" fmla="*/ 1476712 h 4056063"/>
                <a:gd name="connsiteX140" fmla="*/ 1654038 w 6372225"/>
                <a:gd name="connsiteY140" fmla="*/ 1452148 h 4056063"/>
                <a:gd name="connsiteX141" fmla="*/ 1595437 w 6372225"/>
                <a:gd name="connsiteY141" fmla="*/ 1428750 h 4056063"/>
                <a:gd name="connsiteX142" fmla="*/ 3424237 w 6372225"/>
                <a:gd name="connsiteY142" fmla="*/ 1406525 h 4056063"/>
                <a:gd name="connsiteX143" fmla="*/ 3359943 w 6372225"/>
                <a:gd name="connsiteY143" fmla="*/ 1624243 h 4056063"/>
                <a:gd name="connsiteX144" fmla="*/ 3359943 w 6372225"/>
                <a:gd name="connsiteY144" fmla="*/ 2615805 h 4056063"/>
                <a:gd name="connsiteX145" fmla="*/ 3359943 w 6372225"/>
                <a:gd name="connsiteY145" fmla="*/ 2679700 h 4056063"/>
                <a:gd name="connsiteX146" fmla="*/ 3424237 w 6372225"/>
                <a:gd name="connsiteY146" fmla="*/ 2532977 h 4056063"/>
                <a:gd name="connsiteX147" fmla="*/ 3424237 w 6372225"/>
                <a:gd name="connsiteY147" fmla="*/ 1406525 h 4056063"/>
                <a:gd name="connsiteX148" fmla="*/ 2347912 w 6372225"/>
                <a:gd name="connsiteY148" fmla="*/ 1379538 h 4056063"/>
                <a:gd name="connsiteX149" fmla="*/ 2290762 w 6372225"/>
                <a:gd name="connsiteY149" fmla="*/ 1466851 h 4056063"/>
                <a:gd name="connsiteX150" fmla="*/ 2347912 w 6372225"/>
                <a:gd name="connsiteY150" fmla="*/ 1379538 h 4056063"/>
                <a:gd name="connsiteX151" fmla="*/ 1739900 w 6372225"/>
                <a:gd name="connsiteY151" fmla="*/ 1370013 h 4056063"/>
                <a:gd name="connsiteX152" fmla="*/ 1770702 w 6372225"/>
                <a:gd name="connsiteY152" fmla="*/ 1433801 h 4056063"/>
                <a:gd name="connsiteX153" fmla="*/ 1771650 w 6372225"/>
                <a:gd name="connsiteY153" fmla="*/ 1433650 h 4056063"/>
                <a:gd name="connsiteX154" fmla="*/ 1771650 w 6372225"/>
                <a:gd name="connsiteY154" fmla="*/ 1447110 h 4056063"/>
                <a:gd name="connsiteX155" fmla="*/ 1771650 w 6372225"/>
                <a:gd name="connsiteY155" fmla="*/ 1447281 h 4056063"/>
                <a:gd name="connsiteX156" fmla="*/ 1771850 w 6372225"/>
                <a:gd name="connsiteY156" fmla="*/ 1447405 h 4056063"/>
                <a:gd name="connsiteX157" fmla="*/ 1790508 w 6372225"/>
                <a:gd name="connsiteY157" fmla="*/ 1474892 h 4056063"/>
                <a:gd name="connsiteX158" fmla="*/ 1815840 w 6372225"/>
                <a:gd name="connsiteY158" fmla="*/ 1494953 h 4056063"/>
                <a:gd name="connsiteX159" fmla="*/ 1815721 w 6372225"/>
                <a:gd name="connsiteY159" fmla="*/ 1495226 h 4056063"/>
                <a:gd name="connsiteX160" fmla="*/ 1879695 w 6372225"/>
                <a:gd name="connsiteY160" fmla="*/ 1521213 h 4056063"/>
                <a:gd name="connsiteX161" fmla="*/ 2083464 w 6372225"/>
                <a:gd name="connsiteY161" fmla="*/ 1521213 h 4056063"/>
                <a:gd name="connsiteX162" fmla="*/ 2119005 w 6372225"/>
                <a:gd name="connsiteY162" fmla="*/ 1613351 h 4056063"/>
                <a:gd name="connsiteX163" fmla="*/ 2149807 w 6372225"/>
                <a:gd name="connsiteY163" fmla="*/ 1658239 h 4056063"/>
                <a:gd name="connsiteX164" fmla="*/ 2213781 w 6372225"/>
                <a:gd name="connsiteY164" fmla="*/ 1585001 h 4056063"/>
                <a:gd name="connsiteX165" fmla="*/ 1988688 w 6372225"/>
                <a:gd name="connsiteY165" fmla="*/ 1426713 h 4056063"/>
                <a:gd name="connsiteX166" fmla="*/ 1938930 w 6372225"/>
                <a:gd name="connsiteY166" fmla="*/ 1443251 h 4056063"/>
                <a:gd name="connsiteX167" fmla="*/ 1841785 w 6372225"/>
                <a:gd name="connsiteY167" fmla="*/ 1414901 h 4056063"/>
                <a:gd name="connsiteX168" fmla="*/ 1739900 w 6372225"/>
                <a:gd name="connsiteY168" fmla="*/ 1370013 h 4056063"/>
                <a:gd name="connsiteX169" fmla="*/ 3247332 w 6372225"/>
                <a:gd name="connsiteY169" fmla="*/ 1367600 h 4056063"/>
                <a:gd name="connsiteX170" fmla="*/ 3100590 w 6372225"/>
                <a:gd name="connsiteY170" fmla="*/ 1384053 h 4056063"/>
                <a:gd name="connsiteX171" fmla="*/ 2755034 w 6372225"/>
                <a:gd name="connsiteY171" fmla="*/ 1374651 h 4056063"/>
                <a:gd name="connsiteX172" fmla="*/ 2719532 w 6372225"/>
                <a:gd name="connsiteY172" fmla="*/ 1398155 h 4056063"/>
                <a:gd name="connsiteX173" fmla="*/ 2613025 w 6372225"/>
                <a:gd name="connsiteY173" fmla="*/ 1543875 h 4056063"/>
                <a:gd name="connsiteX174" fmla="*/ 2762135 w 6372225"/>
                <a:gd name="connsiteY174" fmla="*/ 1428709 h 4056063"/>
                <a:gd name="connsiteX175" fmla="*/ 2771602 w 6372225"/>
                <a:gd name="connsiteY175" fmla="*/ 1461613 h 4056063"/>
                <a:gd name="connsiteX176" fmla="*/ 2828406 w 6372225"/>
                <a:gd name="connsiteY176" fmla="*/ 1541524 h 4056063"/>
                <a:gd name="connsiteX177" fmla="*/ 3273367 w 6372225"/>
                <a:gd name="connsiteY177" fmla="*/ 1541524 h 4056063"/>
                <a:gd name="connsiteX178" fmla="*/ 3342005 w 6372225"/>
                <a:gd name="connsiteY178" fmla="*/ 1518021 h 4056063"/>
                <a:gd name="connsiteX179" fmla="*/ 3394075 w 6372225"/>
                <a:gd name="connsiteY179" fmla="*/ 1386403 h 4056063"/>
                <a:gd name="connsiteX180" fmla="*/ 3247332 w 6372225"/>
                <a:gd name="connsiteY180" fmla="*/ 1367600 h 4056063"/>
                <a:gd name="connsiteX181" fmla="*/ 2398534 w 6372225"/>
                <a:gd name="connsiteY181" fmla="*/ 1176847 h 4056063"/>
                <a:gd name="connsiteX182" fmla="*/ 2378075 w 6372225"/>
                <a:gd name="connsiteY182" fmla="*/ 1182688 h 4056063"/>
                <a:gd name="connsiteX183" fmla="*/ 2452688 w 6372225"/>
                <a:gd name="connsiteY183" fmla="*/ 1194594 h 4056063"/>
                <a:gd name="connsiteX184" fmla="*/ 2398534 w 6372225"/>
                <a:gd name="connsiteY184" fmla="*/ 1176847 h 4056063"/>
                <a:gd name="connsiteX185" fmla="*/ 1636545 w 6372225"/>
                <a:gd name="connsiteY185" fmla="*/ 1160463 h 4056063"/>
                <a:gd name="connsiteX186" fmla="*/ 1546637 w 6372225"/>
                <a:gd name="connsiteY186" fmla="*/ 1378279 h 4056063"/>
                <a:gd name="connsiteX187" fmla="*/ 1575029 w 6372225"/>
                <a:gd name="connsiteY187" fmla="*/ 1323825 h 4056063"/>
                <a:gd name="connsiteX188" fmla="*/ 1584493 w 6372225"/>
                <a:gd name="connsiteY188" fmla="*/ 1406690 h 4056063"/>
                <a:gd name="connsiteX189" fmla="*/ 1672034 w 6372225"/>
                <a:gd name="connsiteY189" fmla="*/ 1321458 h 4056063"/>
                <a:gd name="connsiteX190" fmla="*/ 1653107 w 6372225"/>
                <a:gd name="connsiteY190" fmla="*/ 1378279 h 4056063"/>
                <a:gd name="connsiteX191" fmla="*/ 1662571 w 6372225"/>
                <a:gd name="connsiteY191" fmla="*/ 1423263 h 4056063"/>
                <a:gd name="connsiteX192" fmla="*/ 1707524 w 6372225"/>
                <a:gd name="connsiteY192" fmla="*/ 1423263 h 4056063"/>
                <a:gd name="connsiteX193" fmla="*/ 1705158 w 6372225"/>
                <a:gd name="connsiteY193" fmla="*/ 1378279 h 4056063"/>
                <a:gd name="connsiteX194" fmla="*/ 1705158 w 6372225"/>
                <a:gd name="connsiteY194" fmla="*/ 1323825 h 4056063"/>
                <a:gd name="connsiteX195" fmla="*/ 1664937 w 6372225"/>
                <a:gd name="connsiteY195" fmla="*/ 1243328 h 4056063"/>
                <a:gd name="connsiteX196" fmla="*/ 1636545 w 6372225"/>
                <a:gd name="connsiteY196" fmla="*/ 1160463 h 4056063"/>
                <a:gd name="connsiteX197" fmla="*/ 2450306 w 6372225"/>
                <a:gd name="connsiteY197" fmla="*/ 1119129 h 4056063"/>
                <a:gd name="connsiteX198" fmla="*/ 2381250 w 6372225"/>
                <a:gd name="connsiteY198" fmla="*/ 1156758 h 4056063"/>
                <a:gd name="connsiteX199" fmla="*/ 2452688 w 6372225"/>
                <a:gd name="connsiteY199" fmla="*/ 1147351 h 4056063"/>
                <a:gd name="connsiteX200" fmla="*/ 2450306 w 6372225"/>
                <a:gd name="connsiteY200" fmla="*/ 1119129 h 4056063"/>
                <a:gd name="connsiteX201" fmla="*/ 2392362 w 6372225"/>
                <a:gd name="connsiteY201" fmla="*/ 1051719 h 4056063"/>
                <a:gd name="connsiteX202" fmla="*/ 2420937 w 6372225"/>
                <a:gd name="connsiteY202" fmla="*/ 1077913 h 4056063"/>
                <a:gd name="connsiteX203" fmla="*/ 2451894 w 6372225"/>
                <a:gd name="connsiteY203" fmla="*/ 1080294 h 4056063"/>
                <a:gd name="connsiteX204" fmla="*/ 2392362 w 6372225"/>
                <a:gd name="connsiteY204" fmla="*/ 1051719 h 4056063"/>
                <a:gd name="connsiteX205" fmla="*/ 2089403 w 6372225"/>
                <a:gd name="connsiteY205" fmla="*/ 936486 h 4056063"/>
                <a:gd name="connsiteX206" fmla="*/ 2089943 w 6372225"/>
                <a:gd name="connsiteY206" fmla="*/ 939007 h 4056063"/>
                <a:gd name="connsiteX207" fmla="*/ 2087562 w 6372225"/>
                <a:gd name="connsiteY207" fmla="*/ 936626 h 4056063"/>
                <a:gd name="connsiteX208" fmla="*/ 1719263 w 6372225"/>
                <a:gd name="connsiteY208" fmla="*/ 921537 h 4056063"/>
                <a:gd name="connsiteX209" fmla="*/ 1631156 w 6372225"/>
                <a:gd name="connsiteY209" fmla="*/ 959513 h 4056063"/>
                <a:gd name="connsiteX210" fmla="*/ 1597819 w 6372225"/>
                <a:gd name="connsiteY210" fmla="*/ 1075817 h 4056063"/>
                <a:gd name="connsiteX211" fmla="*/ 1590675 w 6372225"/>
                <a:gd name="connsiteY211" fmla="*/ 1125661 h 4056063"/>
                <a:gd name="connsiteX212" fmla="*/ 1666875 w 6372225"/>
                <a:gd name="connsiteY212" fmla="*/ 1156518 h 4056063"/>
                <a:gd name="connsiteX213" fmla="*/ 1690688 w 6372225"/>
                <a:gd name="connsiteY213" fmla="*/ 1094805 h 4056063"/>
                <a:gd name="connsiteX214" fmla="*/ 1685925 w 6372225"/>
                <a:gd name="connsiteY214" fmla="*/ 1033093 h 4056063"/>
                <a:gd name="connsiteX215" fmla="*/ 1716881 w 6372225"/>
                <a:gd name="connsiteY215" fmla="*/ 971381 h 4056063"/>
                <a:gd name="connsiteX216" fmla="*/ 1750219 w 6372225"/>
                <a:gd name="connsiteY216" fmla="*/ 945272 h 4056063"/>
                <a:gd name="connsiteX217" fmla="*/ 1719263 w 6372225"/>
                <a:gd name="connsiteY217" fmla="*/ 921537 h 4056063"/>
                <a:gd name="connsiteX218" fmla="*/ 2151856 w 6372225"/>
                <a:gd name="connsiteY218" fmla="*/ 889000 h 4056063"/>
                <a:gd name="connsiteX219" fmla="*/ 2154237 w 6372225"/>
                <a:gd name="connsiteY219" fmla="*/ 891381 h 4056063"/>
                <a:gd name="connsiteX220" fmla="*/ 2151440 w 6372225"/>
                <a:gd name="connsiteY220" fmla="*/ 889612 h 4056063"/>
                <a:gd name="connsiteX221" fmla="*/ 2076354 w 6372225"/>
                <a:gd name="connsiteY221" fmla="*/ 823945 h 4056063"/>
                <a:gd name="connsiteX222" fmla="*/ 2131227 w 6372225"/>
                <a:gd name="connsiteY222" fmla="*/ 860955 h 4056063"/>
                <a:gd name="connsiteX223" fmla="*/ 2128261 w 6372225"/>
                <a:gd name="connsiteY223" fmla="*/ 874279 h 4056063"/>
                <a:gd name="connsiteX224" fmla="*/ 2124973 w 6372225"/>
                <a:gd name="connsiteY224" fmla="*/ 881887 h 4056063"/>
                <a:gd name="connsiteX225" fmla="*/ 2139652 w 6372225"/>
                <a:gd name="connsiteY225" fmla="*/ 882154 h 4056063"/>
                <a:gd name="connsiteX226" fmla="*/ 2151440 w 6372225"/>
                <a:gd name="connsiteY226" fmla="*/ 889612 h 4056063"/>
                <a:gd name="connsiteX227" fmla="*/ 2127746 w 6372225"/>
                <a:gd name="connsiteY227" fmla="*/ 924422 h 4056063"/>
                <a:gd name="connsiteX228" fmla="*/ 2110668 w 6372225"/>
                <a:gd name="connsiteY228" fmla="*/ 934877 h 4056063"/>
                <a:gd name="connsiteX229" fmla="*/ 2089403 w 6372225"/>
                <a:gd name="connsiteY229" fmla="*/ 936486 h 4056063"/>
                <a:gd name="connsiteX230" fmla="*/ 2085479 w 6372225"/>
                <a:gd name="connsiteY230" fmla="*/ 918171 h 4056063"/>
                <a:gd name="connsiteX231" fmla="*/ 2093875 w 6372225"/>
                <a:gd name="connsiteY231" fmla="*/ 905684 h 4056063"/>
                <a:gd name="connsiteX232" fmla="*/ 2066899 w 6372225"/>
                <a:gd name="connsiteY232" fmla="*/ 904849 h 4056063"/>
                <a:gd name="connsiteX233" fmla="*/ 1965124 w 6372225"/>
                <a:gd name="connsiteY233" fmla="*/ 941489 h 4056063"/>
                <a:gd name="connsiteX234" fmla="*/ 1931904 w 6372225"/>
                <a:gd name="connsiteY234" fmla="*/ 948595 h 4056063"/>
                <a:gd name="connsiteX235" fmla="*/ 1915293 w 6372225"/>
                <a:gd name="connsiteY235" fmla="*/ 908328 h 4056063"/>
                <a:gd name="connsiteX236" fmla="*/ 2012582 w 6372225"/>
                <a:gd name="connsiteY236" fmla="*/ 827794 h 4056063"/>
                <a:gd name="connsiteX237" fmla="*/ 2076354 w 6372225"/>
                <a:gd name="connsiteY237" fmla="*/ 823945 h 4056063"/>
                <a:gd name="connsiteX238" fmla="*/ 2381250 w 6372225"/>
                <a:gd name="connsiteY238" fmla="*/ 787400 h 4056063"/>
                <a:gd name="connsiteX239" fmla="*/ 2387600 w 6372225"/>
                <a:gd name="connsiteY239" fmla="*/ 789781 h 4056063"/>
                <a:gd name="connsiteX240" fmla="*/ 2387600 w 6372225"/>
                <a:gd name="connsiteY240" fmla="*/ 863600 h 4056063"/>
                <a:gd name="connsiteX241" fmla="*/ 2381250 w 6372225"/>
                <a:gd name="connsiteY241" fmla="*/ 863600 h 4056063"/>
                <a:gd name="connsiteX242" fmla="*/ 2381250 w 6372225"/>
                <a:gd name="connsiteY242" fmla="*/ 787400 h 4056063"/>
                <a:gd name="connsiteX243" fmla="*/ 2182981 w 6372225"/>
                <a:gd name="connsiteY243" fmla="*/ 718302 h 4056063"/>
                <a:gd name="connsiteX244" fmla="*/ 2199812 w 6372225"/>
                <a:gd name="connsiteY244" fmla="*/ 763894 h 4056063"/>
                <a:gd name="connsiteX245" fmla="*/ 2151779 w 6372225"/>
                <a:gd name="connsiteY245" fmla="*/ 889000 h 4056063"/>
                <a:gd name="connsiteX246" fmla="*/ 2144712 w 6372225"/>
                <a:gd name="connsiteY246" fmla="*/ 877201 h 4056063"/>
                <a:gd name="connsiteX247" fmla="*/ 2167238 w 6372225"/>
                <a:gd name="connsiteY247" fmla="*/ 753091 h 4056063"/>
                <a:gd name="connsiteX248" fmla="*/ 2184758 w 6372225"/>
                <a:gd name="connsiteY248" fmla="*/ 714375 h 4056063"/>
                <a:gd name="connsiteX249" fmla="*/ 2182981 w 6372225"/>
                <a:gd name="connsiteY249" fmla="*/ 718302 h 4056063"/>
                <a:gd name="connsiteX250" fmla="*/ 2182403 w 6372225"/>
                <a:gd name="connsiteY250" fmla="*/ 716735 h 4056063"/>
                <a:gd name="connsiteX251" fmla="*/ 2048128 w 6372225"/>
                <a:gd name="connsiteY251" fmla="*/ 692150 h 4056063"/>
                <a:gd name="connsiteX252" fmla="*/ 2120963 w 6372225"/>
                <a:gd name="connsiteY252" fmla="*/ 756444 h 4056063"/>
                <a:gd name="connsiteX253" fmla="*/ 2111565 w 6372225"/>
                <a:gd name="connsiteY253" fmla="*/ 792163 h 4056063"/>
                <a:gd name="connsiteX254" fmla="*/ 2008187 w 6372225"/>
                <a:gd name="connsiteY254" fmla="*/ 763588 h 4056063"/>
                <a:gd name="connsiteX255" fmla="*/ 2095119 w 6372225"/>
                <a:gd name="connsiteY255" fmla="*/ 761207 h 4056063"/>
                <a:gd name="connsiteX256" fmla="*/ 2048128 w 6372225"/>
                <a:gd name="connsiteY256" fmla="*/ 692150 h 4056063"/>
                <a:gd name="connsiteX257" fmla="*/ 1693481 w 6372225"/>
                <a:gd name="connsiteY257" fmla="*/ 637381 h 4056063"/>
                <a:gd name="connsiteX258" fmla="*/ 1724025 w 6372225"/>
                <a:gd name="connsiteY258" fmla="*/ 658813 h 4056063"/>
                <a:gd name="connsiteX259" fmla="*/ 1695831 w 6372225"/>
                <a:gd name="connsiteY259" fmla="*/ 680244 h 4056063"/>
                <a:gd name="connsiteX260" fmla="*/ 1688782 w 6372225"/>
                <a:gd name="connsiteY260" fmla="*/ 658813 h 4056063"/>
                <a:gd name="connsiteX261" fmla="*/ 1693481 w 6372225"/>
                <a:gd name="connsiteY261" fmla="*/ 637381 h 4056063"/>
                <a:gd name="connsiteX262" fmla="*/ 2112268 w 6372225"/>
                <a:gd name="connsiteY262" fmla="*/ 587724 h 4056063"/>
                <a:gd name="connsiteX263" fmla="*/ 2149475 w 6372225"/>
                <a:gd name="connsiteY263" fmla="*/ 593598 h 4056063"/>
                <a:gd name="connsiteX264" fmla="*/ 2073275 w 6372225"/>
                <a:gd name="connsiteY264" fmla="*/ 595948 h 4056063"/>
                <a:gd name="connsiteX265" fmla="*/ 2112268 w 6372225"/>
                <a:gd name="connsiteY265" fmla="*/ 587724 h 4056063"/>
                <a:gd name="connsiteX266" fmla="*/ 1885939 w 6372225"/>
                <a:gd name="connsiteY266" fmla="*/ 555856 h 4056063"/>
                <a:gd name="connsiteX267" fmla="*/ 1850954 w 6372225"/>
                <a:gd name="connsiteY267" fmla="*/ 595766 h 4056063"/>
                <a:gd name="connsiteX268" fmla="*/ 1865170 w 6372225"/>
                <a:gd name="connsiteY268" fmla="*/ 650163 h 4056063"/>
                <a:gd name="connsiteX269" fmla="*/ 1988379 w 6372225"/>
                <a:gd name="connsiteY269" fmla="*/ 643068 h 4056063"/>
                <a:gd name="connsiteX270" fmla="*/ 1990748 w 6372225"/>
                <a:gd name="connsiteY270" fmla="*/ 583941 h 4056063"/>
                <a:gd name="connsiteX271" fmla="*/ 1952838 w 6372225"/>
                <a:gd name="connsiteY271" fmla="*/ 574481 h 4056063"/>
                <a:gd name="connsiteX272" fmla="*/ 1962316 w 6372225"/>
                <a:gd name="connsiteY272" fmla="*/ 600497 h 4056063"/>
                <a:gd name="connsiteX273" fmla="*/ 1933883 w 6372225"/>
                <a:gd name="connsiteY273" fmla="*/ 619417 h 4056063"/>
                <a:gd name="connsiteX274" fmla="*/ 1872278 w 6372225"/>
                <a:gd name="connsiteY274" fmla="*/ 598131 h 4056063"/>
                <a:gd name="connsiteX275" fmla="*/ 1910189 w 6372225"/>
                <a:gd name="connsiteY275" fmla="*/ 557925 h 4056063"/>
                <a:gd name="connsiteX276" fmla="*/ 1885939 w 6372225"/>
                <a:gd name="connsiteY276" fmla="*/ 555856 h 4056063"/>
                <a:gd name="connsiteX277" fmla="*/ 2112749 w 6372225"/>
                <a:gd name="connsiteY277" fmla="*/ 552857 h 4056063"/>
                <a:gd name="connsiteX278" fmla="*/ 2063599 w 6372225"/>
                <a:gd name="connsiteY278" fmla="*/ 560240 h 4056063"/>
                <a:gd name="connsiteX279" fmla="*/ 2042281 w 6372225"/>
                <a:gd name="connsiteY279" fmla="*/ 605133 h 4056063"/>
                <a:gd name="connsiteX280" fmla="*/ 2113341 w 6372225"/>
                <a:gd name="connsiteY280" fmla="*/ 635850 h 4056063"/>
                <a:gd name="connsiteX281" fmla="*/ 2184400 w 6372225"/>
                <a:gd name="connsiteY281" fmla="*/ 626399 h 4056063"/>
                <a:gd name="connsiteX282" fmla="*/ 2158345 w 6372225"/>
                <a:gd name="connsiteY282" fmla="*/ 572054 h 4056063"/>
                <a:gd name="connsiteX283" fmla="*/ 2112749 w 6372225"/>
                <a:gd name="connsiteY283" fmla="*/ 552857 h 4056063"/>
                <a:gd name="connsiteX284" fmla="*/ 4781200 w 6372225"/>
                <a:gd name="connsiteY284" fmla="*/ 528520 h 4056063"/>
                <a:gd name="connsiteX285" fmla="*/ 4742457 w 6372225"/>
                <a:gd name="connsiteY285" fmla="*/ 543558 h 4056063"/>
                <a:gd name="connsiteX286" fmla="*/ 4465637 w 6372225"/>
                <a:gd name="connsiteY286" fmla="*/ 828021 h 4056063"/>
                <a:gd name="connsiteX287" fmla="*/ 4709334 w 6372225"/>
                <a:gd name="connsiteY287" fmla="*/ 825651 h 4056063"/>
                <a:gd name="connsiteX288" fmla="*/ 4919906 w 6372225"/>
                <a:gd name="connsiteY288" fmla="*/ 813798 h 4056063"/>
                <a:gd name="connsiteX289" fmla="*/ 4934102 w 6372225"/>
                <a:gd name="connsiteY289" fmla="*/ 583857 h 4056063"/>
                <a:gd name="connsiteX290" fmla="*/ 4934102 w 6372225"/>
                <a:gd name="connsiteY290" fmla="*/ 560152 h 4056063"/>
                <a:gd name="connsiteX291" fmla="*/ 4922272 w 6372225"/>
                <a:gd name="connsiteY291" fmla="*/ 541188 h 4056063"/>
                <a:gd name="connsiteX292" fmla="*/ 4781200 w 6372225"/>
                <a:gd name="connsiteY292" fmla="*/ 528520 h 4056063"/>
                <a:gd name="connsiteX293" fmla="*/ 1936195 w 6372225"/>
                <a:gd name="connsiteY293" fmla="*/ 465324 h 4056063"/>
                <a:gd name="connsiteX294" fmla="*/ 1971675 w 6372225"/>
                <a:gd name="connsiteY294" fmla="*/ 484188 h 4056063"/>
                <a:gd name="connsiteX295" fmla="*/ 1831975 w 6372225"/>
                <a:gd name="connsiteY295" fmla="*/ 498475 h 4056063"/>
                <a:gd name="connsiteX296" fmla="*/ 1936195 w 6372225"/>
                <a:gd name="connsiteY296" fmla="*/ 465324 h 4056063"/>
                <a:gd name="connsiteX297" fmla="*/ 1975394 w 6372225"/>
                <a:gd name="connsiteY297" fmla="*/ 436239 h 4056063"/>
                <a:gd name="connsiteX298" fmla="*/ 1734888 w 6372225"/>
                <a:gd name="connsiteY298" fmla="*/ 522340 h 4056063"/>
                <a:gd name="connsiteX299" fmla="*/ 1692250 w 6372225"/>
                <a:gd name="connsiteY299" fmla="*/ 583804 h 4056063"/>
                <a:gd name="connsiteX300" fmla="*/ 1708831 w 6372225"/>
                <a:gd name="connsiteY300" fmla="*/ 595624 h 4056063"/>
                <a:gd name="connsiteX301" fmla="*/ 1817795 w 6372225"/>
                <a:gd name="connsiteY301" fmla="*/ 586168 h 4056063"/>
                <a:gd name="connsiteX302" fmla="*/ 1959923 w 6372225"/>
                <a:gd name="connsiteY302" fmla="*/ 550708 h 4056063"/>
                <a:gd name="connsiteX303" fmla="*/ 2139950 w 6372225"/>
                <a:gd name="connsiteY303" fmla="*/ 538888 h 4056063"/>
                <a:gd name="connsiteX304" fmla="*/ 2045199 w 6372225"/>
                <a:gd name="connsiteY304" fmla="*/ 463240 h 4056063"/>
                <a:gd name="connsiteX305" fmla="*/ 2109156 w 6372225"/>
                <a:gd name="connsiteY305" fmla="*/ 503428 h 4056063"/>
                <a:gd name="connsiteX306" fmla="*/ 2064149 w 6372225"/>
                <a:gd name="connsiteY306" fmla="*/ 444328 h 4056063"/>
                <a:gd name="connsiteX307" fmla="*/ 1975394 w 6372225"/>
                <a:gd name="connsiteY307" fmla="*/ 436239 h 4056063"/>
                <a:gd name="connsiteX308" fmla="*/ 1959852 w 6372225"/>
                <a:gd name="connsiteY308" fmla="*/ 281609 h 4056063"/>
                <a:gd name="connsiteX309" fmla="*/ 1927244 w 6372225"/>
                <a:gd name="connsiteY309" fmla="*/ 282531 h 4056063"/>
                <a:gd name="connsiteX310" fmla="*/ 1733110 w 6372225"/>
                <a:gd name="connsiteY310" fmla="*/ 330008 h 4056063"/>
                <a:gd name="connsiteX311" fmla="*/ 1699965 w 6372225"/>
                <a:gd name="connsiteY311" fmla="*/ 522288 h 4056063"/>
                <a:gd name="connsiteX312" fmla="*/ 2066925 w 6372225"/>
                <a:gd name="connsiteY312" fmla="*/ 408344 h 4056063"/>
                <a:gd name="connsiteX313" fmla="*/ 1959852 w 6372225"/>
                <a:gd name="connsiteY313" fmla="*/ 281609 h 4056063"/>
                <a:gd name="connsiteX314" fmla="*/ 1967276 w 6372225"/>
                <a:gd name="connsiteY314" fmla="*/ 128688 h 4056063"/>
                <a:gd name="connsiteX315" fmla="*/ 2027279 w 6372225"/>
                <a:gd name="connsiteY315" fmla="*/ 142829 h 4056063"/>
                <a:gd name="connsiteX316" fmla="*/ 2215472 w 6372225"/>
                <a:gd name="connsiteY316" fmla="*/ 224043 h 4056063"/>
                <a:gd name="connsiteX317" fmla="*/ 2208379 w 6372225"/>
                <a:gd name="connsiteY317" fmla="*/ 266648 h 4056063"/>
                <a:gd name="connsiteX318" fmla="*/ 2109073 w 6372225"/>
                <a:gd name="connsiteY318" fmla="*/ 323453 h 4056063"/>
                <a:gd name="connsiteX319" fmla="*/ 2111437 w 6372225"/>
                <a:gd name="connsiteY319" fmla="*/ 425230 h 4056063"/>
                <a:gd name="connsiteX320" fmla="*/ 2191828 w 6372225"/>
                <a:gd name="connsiteY320" fmla="*/ 491504 h 4056063"/>
                <a:gd name="connsiteX321" fmla="*/ 2113802 w 6372225"/>
                <a:gd name="connsiteY321" fmla="*/ 460734 h 4056063"/>
                <a:gd name="connsiteX322" fmla="*/ 2196686 w 6372225"/>
                <a:gd name="connsiteY322" fmla="*/ 680427 h 4056063"/>
                <a:gd name="connsiteX323" fmla="*/ 2183653 w 6372225"/>
                <a:gd name="connsiteY323" fmla="*/ 713141 h 4056063"/>
                <a:gd name="connsiteX324" fmla="*/ 2152606 w 6372225"/>
                <a:gd name="connsiteY324" fmla="*/ 673741 h 4056063"/>
                <a:gd name="connsiteX325" fmla="*/ 2099482 w 6372225"/>
                <a:gd name="connsiteY325" fmla="*/ 666950 h 4056063"/>
                <a:gd name="connsiteX326" fmla="*/ 2016845 w 6372225"/>
                <a:gd name="connsiteY326" fmla="*/ 612622 h 4056063"/>
                <a:gd name="connsiteX327" fmla="*/ 2010352 w 6372225"/>
                <a:gd name="connsiteY327" fmla="*/ 653958 h 4056063"/>
                <a:gd name="connsiteX328" fmla="*/ 2009197 w 6372225"/>
                <a:gd name="connsiteY328" fmla="*/ 668402 h 4056063"/>
                <a:gd name="connsiteX329" fmla="*/ 2001151 w 6372225"/>
                <a:gd name="connsiteY329" fmla="*/ 676713 h 4056063"/>
                <a:gd name="connsiteX330" fmla="*/ 1993234 w 6372225"/>
                <a:gd name="connsiteY330" fmla="*/ 681122 h 4056063"/>
                <a:gd name="connsiteX331" fmla="*/ 1835042 w 6372225"/>
                <a:gd name="connsiteY331" fmla="*/ 669312 h 4056063"/>
                <a:gd name="connsiteX332" fmla="*/ 1693378 w 6372225"/>
                <a:gd name="connsiteY332" fmla="*/ 619708 h 4056063"/>
                <a:gd name="connsiteX333" fmla="*/ 1643795 w 6372225"/>
                <a:gd name="connsiteY333" fmla="*/ 657501 h 4056063"/>
                <a:gd name="connsiteX334" fmla="*/ 1686295 w 6372225"/>
                <a:gd name="connsiteY334" fmla="*/ 711829 h 4056063"/>
                <a:gd name="connsiteX335" fmla="*/ 1757127 w 6372225"/>
                <a:gd name="connsiteY335" fmla="*/ 789778 h 4056063"/>
                <a:gd name="connsiteX336" fmla="*/ 1797265 w 6372225"/>
                <a:gd name="connsiteY336" fmla="*/ 860640 h 4056063"/>
                <a:gd name="connsiteX337" fmla="*/ 1851570 w 6372225"/>
                <a:gd name="connsiteY337" fmla="*/ 990554 h 4056063"/>
                <a:gd name="connsiteX338" fmla="*/ 1908236 w 6372225"/>
                <a:gd name="connsiteY338" fmla="*/ 1075589 h 4056063"/>
                <a:gd name="connsiteX339" fmla="*/ 1983790 w 6372225"/>
                <a:gd name="connsiteY339" fmla="*/ 1023623 h 4056063"/>
                <a:gd name="connsiteX340" fmla="*/ 2054179 w 6372225"/>
                <a:gd name="connsiteY340" fmla="*/ 950214 h 4056063"/>
                <a:gd name="connsiteX341" fmla="*/ 2086147 w 6372225"/>
                <a:gd name="connsiteY341" fmla="*/ 939850 h 4056063"/>
                <a:gd name="connsiteX342" fmla="*/ 2074198 w 6372225"/>
                <a:gd name="connsiteY342" fmla="*/ 964293 h 4056063"/>
                <a:gd name="connsiteX343" fmla="*/ 2049962 w 6372225"/>
                <a:gd name="connsiteY343" fmla="*/ 981453 h 4056063"/>
                <a:gd name="connsiteX344" fmla="*/ 2009065 w 6372225"/>
                <a:gd name="connsiteY344" fmla="*/ 1062002 h 4056063"/>
                <a:gd name="connsiteX345" fmla="*/ 2023748 w 6372225"/>
                <a:gd name="connsiteY345" fmla="*/ 1094608 h 4056063"/>
                <a:gd name="connsiteX346" fmla="*/ 1988396 w 6372225"/>
                <a:gd name="connsiteY346" fmla="*/ 1091512 h 4056063"/>
                <a:gd name="connsiteX347" fmla="*/ 1877539 w 6372225"/>
                <a:gd name="connsiteY347" fmla="*/ 1085186 h 4056063"/>
                <a:gd name="connsiteX348" fmla="*/ 1773377 w 6372225"/>
                <a:gd name="connsiteY348" fmla="*/ 966788 h 4056063"/>
                <a:gd name="connsiteX349" fmla="*/ 1771009 w 6372225"/>
                <a:gd name="connsiteY349" fmla="*/ 1063874 h 4056063"/>
                <a:gd name="connsiteX350" fmla="*/ 1799417 w 6372225"/>
                <a:gd name="connsiteY350" fmla="*/ 1068610 h 4056063"/>
                <a:gd name="connsiteX351" fmla="*/ 1775744 w 6372225"/>
                <a:gd name="connsiteY351" fmla="*/ 1094657 h 4056063"/>
                <a:gd name="connsiteX352" fmla="*/ 1662112 w 6372225"/>
                <a:gd name="connsiteY352" fmla="*/ 1203583 h 4056063"/>
                <a:gd name="connsiteX353" fmla="*/ 1669214 w 6372225"/>
                <a:gd name="connsiteY353" fmla="*/ 1222527 h 4056063"/>
                <a:gd name="connsiteX354" fmla="*/ 1879906 w 6372225"/>
                <a:gd name="connsiteY354" fmla="*/ 1390651 h 4056063"/>
                <a:gd name="connsiteX355" fmla="*/ 1943824 w 6372225"/>
                <a:gd name="connsiteY355" fmla="*/ 1234366 h 4056063"/>
                <a:gd name="connsiteX356" fmla="*/ 2057456 w 6372225"/>
                <a:gd name="connsiteY356" fmla="*/ 1194111 h 4056063"/>
                <a:gd name="connsiteX357" fmla="*/ 2057585 w 6372225"/>
                <a:gd name="connsiteY357" fmla="*/ 1193789 h 4056063"/>
                <a:gd name="connsiteX358" fmla="*/ 2093550 w 6372225"/>
                <a:gd name="connsiteY358" fmla="*/ 1238187 h 4056063"/>
                <a:gd name="connsiteX359" fmla="*/ 2265363 w 6372225"/>
                <a:gd name="connsiteY359" fmla="*/ 1217223 h 4056063"/>
                <a:gd name="connsiteX360" fmla="*/ 2151929 w 6372225"/>
                <a:gd name="connsiteY360" fmla="*/ 1238520 h 4056063"/>
                <a:gd name="connsiteX361" fmla="*/ 2057400 w 6372225"/>
                <a:gd name="connsiteY361" fmla="*/ 1158066 h 4056063"/>
                <a:gd name="connsiteX362" fmla="*/ 2057400 w 6372225"/>
                <a:gd name="connsiteY362" fmla="*/ 1158497 h 4056063"/>
                <a:gd name="connsiteX363" fmla="*/ 2048385 w 6372225"/>
                <a:gd name="connsiteY363" fmla="*/ 1143108 h 4056063"/>
                <a:gd name="connsiteX364" fmla="*/ 2040811 w 6372225"/>
                <a:gd name="connsiteY364" fmla="*/ 1126625 h 4056063"/>
                <a:gd name="connsiteX365" fmla="*/ 2043143 w 6372225"/>
                <a:gd name="connsiteY365" fmla="*/ 1114180 h 4056063"/>
                <a:gd name="connsiteX366" fmla="*/ 2094591 w 6372225"/>
                <a:gd name="connsiteY366" fmla="*/ 1148024 h 4056063"/>
                <a:gd name="connsiteX367" fmla="*/ 2137446 w 6372225"/>
                <a:gd name="connsiteY367" fmla="*/ 1194475 h 4056063"/>
                <a:gd name="connsiteX368" fmla="*/ 2189464 w 6372225"/>
                <a:gd name="connsiteY368" fmla="*/ 1196841 h 4056063"/>
                <a:gd name="connsiteX369" fmla="*/ 2252306 w 6372225"/>
                <a:gd name="connsiteY369" fmla="*/ 1164555 h 4056063"/>
                <a:gd name="connsiteX370" fmla="*/ 2274882 w 6372225"/>
                <a:gd name="connsiteY370" fmla="*/ 1163776 h 4056063"/>
                <a:gd name="connsiteX371" fmla="*/ 2274583 w 6372225"/>
                <a:gd name="connsiteY371" fmla="*/ 1166072 h 4056063"/>
                <a:gd name="connsiteX372" fmla="*/ 2277887 w 6372225"/>
                <a:gd name="connsiteY372" fmla="*/ 1165845 h 4056063"/>
                <a:gd name="connsiteX373" fmla="*/ 2287185 w 6372225"/>
                <a:gd name="connsiteY373" fmla="*/ 1197720 h 4056063"/>
                <a:gd name="connsiteX374" fmla="*/ 2362076 w 6372225"/>
                <a:gd name="connsiteY374" fmla="*/ 1223170 h 4056063"/>
                <a:gd name="connsiteX375" fmla="*/ 2331442 w 6372225"/>
                <a:gd name="connsiteY375" fmla="*/ 1146970 h 4056063"/>
                <a:gd name="connsiteX376" fmla="*/ 2402136 w 6372225"/>
                <a:gd name="connsiteY376" fmla="*/ 1087438 h 4056063"/>
                <a:gd name="connsiteX377" fmla="*/ 2293739 w 6372225"/>
                <a:gd name="connsiteY377" fmla="*/ 1151732 h 4056063"/>
                <a:gd name="connsiteX378" fmla="*/ 2286080 w 6372225"/>
                <a:gd name="connsiteY378" fmla="*/ 1158876 h 4056063"/>
                <a:gd name="connsiteX379" fmla="*/ 2277577 w 6372225"/>
                <a:gd name="connsiteY379" fmla="*/ 1164303 h 4056063"/>
                <a:gd name="connsiteX380" fmla="*/ 2277384 w 6372225"/>
                <a:gd name="connsiteY380" fmla="*/ 1164119 h 4056063"/>
                <a:gd name="connsiteX381" fmla="*/ 2277244 w 6372225"/>
                <a:gd name="connsiteY381" fmla="*/ 1163638 h 4056063"/>
                <a:gd name="connsiteX382" fmla="*/ 2277066 w 6372225"/>
                <a:gd name="connsiteY382" fmla="*/ 1163818 h 4056063"/>
                <a:gd name="connsiteX383" fmla="*/ 2276947 w 6372225"/>
                <a:gd name="connsiteY383" fmla="*/ 1163705 h 4056063"/>
                <a:gd name="connsiteX384" fmla="*/ 2274882 w 6372225"/>
                <a:gd name="connsiteY384" fmla="*/ 1163776 h 4056063"/>
                <a:gd name="connsiteX385" fmla="*/ 2280420 w 6372225"/>
                <a:gd name="connsiteY385" fmla="*/ 1121174 h 4056063"/>
                <a:gd name="connsiteX386" fmla="*/ 2371525 w 6372225"/>
                <a:gd name="connsiteY386" fmla="*/ 1040626 h 4056063"/>
                <a:gd name="connsiteX387" fmla="*/ 2482653 w 6372225"/>
                <a:gd name="connsiteY387" fmla="*/ 1076129 h 4056063"/>
                <a:gd name="connsiteX388" fmla="*/ 2406991 w 6372225"/>
                <a:gd name="connsiteY388" fmla="*/ 1239446 h 4056063"/>
                <a:gd name="connsiteX389" fmla="*/ 2213108 w 6372225"/>
                <a:gd name="connsiteY389" fmla="*/ 1282050 h 4056063"/>
                <a:gd name="connsiteX390" fmla="*/ 2033411 w 6372225"/>
                <a:gd name="connsiteY390" fmla="*/ 1239446 h 4056063"/>
                <a:gd name="connsiteX391" fmla="*/ 1964843 w 6372225"/>
                <a:gd name="connsiteY391" fmla="*/ 1246546 h 4056063"/>
                <a:gd name="connsiteX392" fmla="*/ 1905732 w 6372225"/>
                <a:gd name="connsiteY392" fmla="*/ 1409863 h 4056063"/>
                <a:gd name="connsiteX393" fmla="*/ 1976665 w 6372225"/>
                <a:gd name="connsiteY393" fmla="*/ 1400395 h 4056063"/>
                <a:gd name="connsiteX394" fmla="*/ 2232023 w 6372225"/>
                <a:gd name="connsiteY394" fmla="*/ 1618151 h 4056063"/>
                <a:gd name="connsiteX395" fmla="*/ 2232023 w 6372225"/>
                <a:gd name="connsiteY395" fmla="*/ 1625251 h 4056063"/>
                <a:gd name="connsiteX396" fmla="*/ 2172912 w 6372225"/>
                <a:gd name="connsiteY396" fmla="*/ 1776733 h 4056063"/>
                <a:gd name="connsiteX397" fmla="*/ 2293498 w 6372225"/>
                <a:gd name="connsiteY397" fmla="*/ 1700992 h 4056063"/>
                <a:gd name="connsiteX398" fmla="*/ 2328965 w 6372225"/>
                <a:gd name="connsiteY398" fmla="*/ 1575546 h 4056063"/>
                <a:gd name="connsiteX399" fmla="*/ 2428271 w 6372225"/>
                <a:gd name="connsiteY399" fmla="*/ 1511640 h 4056063"/>
                <a:gd name="connsiteX400" fmla="*/ 2501568 w 6372225"/>
                <a:gd name="connsiteY400" fmla="*/ 1596848 h 4056063"/>
                <a:gd name="connsiteX401" fmla="*/ 2501568 w 6372225"/>
                <a:gd name="connsiteY401" fmla="*/ 1660755 h 4056063"/>
                <a:gd name="connsiteX402" fmla="*/ 2541764 w 6372225"/>
                <a:gd name="connsiteY402" fmla="*/ 1703359 h 4056063"/>
                <a:gd name="connsiteX403" fmla="*/ 2581959 w 6372225"/>
                <a:gd name="connsiteY403" fmla="*/ 1663122 h 4056063"/>
                <a:gd name="connsiteX404" fmla="*/ 2667079 w 6372225"/>
                <a:gd name="connsiteY404" fmla="*/ 1424064 h 4056063"/>
                <a:gd name="connsiteX405" fmla="*/ 2816038 w 6372225"/>
                <a:gd name="connsiteY405" fmla="*/ 1350690 h 4056063"/>
                <a:gd name="connsiteX406" fmla="*/ 3395323 w 6372225"/>
                <a:gd name="connsiteY406" fmla="*/ 1350690 h 4056063"/>
                <a:gd name="connsiteX407" fmla="*/ 3456799 w 6372225"/>
                <a:gd name="connsiteY407" fmla="*/ 1412230 h 4056063"/>
                <a:gd name="connsiteX408" fmla="*/ 3452070 w 6372225"/>
                <a:gd name="connsiteY408" fmla="*/ 2548344 h 4056063"/>
                <a:gd name="connsiteX409" fmla="*/ 3260551 w 6372225"/>
                <a:gd name="connsiteY409" fmla="*/ 2856042 h 4056063"/>
                <a:gd name="connsiteX410" fmla="*/ 2946082 w 6372225"/>
                <a:gd name="connsiteY410" fmla="*/ 3125869 h 4056063"/>
                <a:gd name="connsiteX411" fmla="*/ 2423542 w 6372225"/>
                <a:gd name="connsiteY411" fmla="*/ 3570848 h 4056063"/>
                <a:gd name="connsiteX412" fmla="*/ 1983758 w 6372225"/>
                <a:gd name="connsiteY412" fmla="*/ 3944819 h 4056063"/>
                <a:gd name="connsiteX413" fmla="*/ 1865536 w 6372225"/>
                <a:gd name="connsiteY413" fmla="*/ 4056063 h 4056063"/>
                <a:gd name="connsiteX414" fmla="*/ 1818248 w 6372225"/>
                <a:gd name="connsiteY414" fmla="*/ 4056063 h 4056063"/>
                <a:gd name="connsiteX415" fmla="*/ 2324236 w 6372225"/>
                <a:gd name="connsiteY415" fmla="*/ 3620553 h 4056063"/>
                <a:gd name="connsiteX416" fmla="*/ 2685994 w 6372225"/>
                <a:gd name="connsiteY416" fmla="*/ 3308121 h 4056063"/>
                <a:gd name="connsiteX417" fmla="*/ 3288924 w 6372225"/>
                <a:gd name="connsiteY417" fmla="*/ 2796869 h 4056063"/>
                <a:gd name="connsiteX418" fmla="*/ 3338577 w 6372225"/>
                <a:gd name="connsiteY418" fmla="*/ 2671423 h 4056063"/>
                <a:gd name="connsiteX419" fmla="*/ 3329119 w 6372225"/>
                <a:gd name="connsiteY419" fmla="*/ 2266683 h 4056063"/>
                <a:gd name="connsiteX420" fmla="*/ 3333848 w 6372225"/>
                <a:gd name="connsiteY420" fmla="*/ 1869043 h 4056063"/>
                <a:gd name="connsiteX421" fmla="*/ 3331484 w 6372225"/>
                <a:gd name="connsiteY421" fmla="*/ 1601582 h 4056063"/>
                <a:gd name="connsiteX422" fmla="*/ 3307840 w 6372225"/>
                <a:gd name="connsiteY422" fmla="*/ 1573179 h 4056063"/>
                <a:gd name="connsiteX423" fmla="*/ 2775842 w 6372225"/>
                <a:gd name="connsiteY423" fmla="*/ 1573179 h 4056063"/>
                <a:gd name="connsiteX424" fmla="*/ 2704910 w 6372225"/>
                <a:gd name="connsiteY424" fmla="*/ 1634719 h 4056063"/>
                <a:gd name="connsiteX425" fmla="*/ 2693087 w 6372225"/>
                <a:gd name="connsiteY425" fmla="*/ 1575546 h 4056063"/>
                <a:gd name="connsiteX426" fmla="*/ 2645799 w 6372225"/>
                <a:gd name="connsiteY426" fmla="*/ 1622884 h 4056063"/>
                <a:gd name="connsiteX427" fmla="*/ 2615061 w 6372225"/>
                <a:gd name="connsiteY427" fmla="*/ 1968453 h 4056063"/>
                <a:gd name="connsiteX428" fmla="*/ 2544128 w 6372225"/>
                <a:gd name="connsiteY428" fmla="*/ 2037093 h 4056063"/>
                <a:gd name="connsiteX429" fmla="*/ 2146904 w 6372225"/>
                <a:gd name="connsiteY429" fmla="*/ 2034726 h 4056063"/>
                <a:gd name="connsiteX430" fmla="*/ 2087793 w 6372225"/>
                <a:gd name="connsiteY430" fmla="*/ 2096265 h 4056063"/>
                <a:gd name="connsiteX431" fmla="*/ 2090157 w 6372225"/>
                <a:gd name="connsiteY431" fmla="*/ 2446567 h 4056063"/>
                <a:gd name="connsiteX432" fmla="*/ 2019225 w 6372225"/>
                <a:gd name="connsiteY432" fmla="*/ 2512841 h 4056063"/>
                <a:gd name="connsiteX433" fmla="*/ 1655102 w 6372225"/>
                <a:gd name="connsiteY433" fmla="*/ 2510474 h 4056063"/>
                <a:gd name="connsiteX434" fmla="*/ 1579440 w 6372225"/>
                <a:gd name="connsiteY434" fmla="*/ 2590949 h 4056063"/>
                <a:gd name="connsiteX435" fmla="*/ 1581805 w 6372225"/>
                <a:gd name="connsiteY435" fmla="*/ 2908114 h 4056063"/>
                <a:gd name="connsiteX436" fmla="*/ 1494321 w 6372225"/>
                <a:gd name="connsiteY436" fmla="*/ 2990956 h 4056063"/>
                <a:gd name="connsiteX437" fmla="*/ 1153843 w 6372225"/>
                <a:gd name="connsiteY437" fmla="*/ 2988589 h 4056063"/>
                <a:gd name="connsiteX438" fmla="*/ 1071088 w 6372225"/>
                <a:gd name="connsiteY438" fmla="*/ 3066697 h 4056063"/>
                <a:gd name="connsiteX439" fmla="*/ 1073452 w 6372225"/>
                <a:gd name="connsiteY439" fmla="*/ 3393330 h 4056063"/>
                <a:gd name="connsiteX440" fmla="*/ 1002519 w 6372225"/>
                <a:gd name="connsiteY440" fmla="*/ 3469071 h 4056063"/>
                <a:gd name="connsiteX441" fmla="*/ 628939 w 6372225"/>
                <a:gd name="connsiteY441" fmla="*/ 3466704 h 4056063"/>
                <a:gd name="connsiteX442" fmla="*/ 562735 w 6372225"/>
                <a:gd name="connsiteY442" fmla="*/ 3530610 h 4056063"/>
                <a:gd name="connsiteX443" fmla="*/ 562735 w 6372225"/>
                <a:gd name="connsiteY443" fmla="*/ 3911682 h 4056063"/>
                <a:gd name="connsiteX444" fmla="*/ 524904 w 6372225"/>
                <a:gd name="connsiteY444" fmla="*/ 3961387 h 4056063"/>
                <a:gd name="connsiteX445" fmla="*/ 0 w 6372225"/>
                <a:gd name="connsiteY445" fmla="*/ 3959020 h 4056063"/>
                <a:gd name="connsiteX446" fmla="*/ 179697 w 6372225"/>
                <a:gd name="connsiteY446" fmla="*/ 3779135 h 4056063"/>
                <a:gd name="connsiteX447" fmla="*/ 309741 w 6372225"/>
                <a:gd name="connsiteY447" fmla="*/ 3641855 h 4056063"/>
                <a:gd name="connsiteX448" fmla="*/ 411411 w 6372225"/>
                <a:gd name="connsiteY448" fmla="*/ 3627653 h 4056063"/>
                <a:gd name="connsiteX449" fmla="*/ 529633 w 6372225"/>
                <a:gd name="connsiteY449" fmla="*/ 3506941 h 4056063"/>
                <a:gd name="connsiteX450" fmla="*/ 593472 w 6372225"/>
                <a:gd name="connsiteY450" fmla="*/ 3376761 h 4056063"/>
                <a:gd name="connsiteX451" fmla="*/ 801542 w 6372225"/>
                <a:gd name="connsiteY451" fmla="*/ 3166107 h 4056063"/>
                <a:gd name="connsiteX452" fmla="*/ 910306 w 6372225"/>
                <a:gd name="connsiteY452" fmla="*/ 3130603 h 4056063"/>
                <a:gd name="connsiteX453" fmla="*/ 1035621 w 6372225"/>
                <a:gd name="connsiteY453" fmla="*/ 2998056 h 4056063"/>
                <a:gd name="connsiteX454" fmla="*/ 1045079 w 6372225"/>
                <a:gd name="connsiteY454" fmla="*/ 2945984 h 4056063"/>
                <a:gd name="connsiteX455" fmla="*/ 1314624 w 6372225"/>
                <a:gd name="connsiteY455" fmla="*/ 2685625 h 4056063"/>
                <a:gd name="connsiteX456" fmla="*/ 1487227 w 6372225"/>
                <a:gd name="connsiteY456" fmla="*/ 2657222 h 4056063"/>
                <a:gd name="connsiteX457" fmla="*/ 1548703 w 6372225"/>
                <a:gd name="connsiteY457" fmla="*/ 2598049 h 4056063"/>
                <a:gd name="connsiteX458" fmla="*/ 1629093 w 6372225"/>
                <a:gd name="connsiteY458" fmla="*/ 2408697 h 4056063"/>
                <a:gd name="connsiteX459" fmla="*/ 1744950 w 6372225"/>
                <a:gd name="connsiteY459" fmla="*/ 2290352 h 4056063"/>
                <a:gd name="connsiteX460" fmla="*/ 2002674 w 6372225"/>
                <a:gd name="connsiteY460" fmla="*/ 2179107 h 4056063"/>
                <a:gd name="connsiteX461" fmla="*/ 2057055 w 6372225"/>
                <a:gd name="connsiteY461" fmla="*/ 2122301 h 4056063"/>
                <a:gd name="connsiteX462" fmla="*/ 2059420 w 6372225"/>
                <a:gd name="connsiteY462" fmla="*/ 2029992 h 4056063"/>
                <a:gd name="connsiteX463" fmla="*/ 2182370 w 6372225"/>
                <a:gd name="connsiteY463" fmla="*/ 1734129 h 4056063"/>
                <a:gd name="connsiteX464" fmla="*/ 2180006 w 6372225"/>
                <a:gd name="connsiteY464" fmla="*/ 1698625 h 4056063"/>
                <a:gd name="connsiteX465" fmla="*/ 2087793 w 6372225"/>
                <a:gd name="connsiteY465" fmla="*/ 1646553 h 4056063"/>
                <a:gd name="connsiteX466" fmla="*/ 2019225 w 6372225"/>
                <a:gd name="connsiteY466" fmla="*/ 1528208 h 4056063"/>
                <a:gd name="connsiteX467" fmla="*/ 1820612 w 6372225"/>
                <a:gd name="connsiteY467" fmla="*/ 1596848 h 4056063"/>
                <a:gd name="connsiteX468" fmla="*/ 1744950 w 6372225"/>
                <a:gd name="connsiteY468" fmla="*/ 1719928 h 4056063"/>
                <a:gd name="connsiteX469" fmla="*/ 1548703 w 6372225"/>
                <a:gd name="connsiteY469" fmla="*/ 1805136 h 4056063"/>
                <a:gd name="connsiteX470" fmla="*/ 1503778 w 6372225"/>
                <a:gd name="connsiteY470" fmla="*/ 1826438 h 4056063"/>
                <a:gd name="connsiteX471" fmla="*/ 1541609 w 6372225"/>
                <a:gd name="connsiteY471" fmla="*/ 1876143 h 4056063"/>
                <a:gd name="connsiteX472" fmla="*/ 1638551 w 6372225"/>
                <a:gd name="connsiteY472" fmla="*/ 1854841 h 4056063"/>
                <a:gd name="connsiteX473" fmla="*/ 1711848 w 6372225"/>
                <a:gd name="connsiteY473" fmla="*/ 1876143 h 4056063"/>
                <a:gd name="connsiteX474" fmla="*/ 1716577 w 6372225"/>
                <a:gd name="connsiteY474" fmla="*/ 1940050 h 4056063"/>
                <a:gd name="connsiteX475" fmla="*/ 1558160 w 6372225"/>
                <a:gd name="connsiteY475" fmla="*/ 2027625 h 4056063"/>
                <a:gd name="connsiteX476" fmla="*/ 1319353 w 6372225"/>
                <a:gd name="connsiteY476" fmla="*/ 1909280 h 4056063"/>
                <a:gd name="connsiteX477" fmla="*/ 1309895 w 6372225"/>
                <a:gd name="connsiteY477" fmla="*/ 1887978 h 4056063"/>
                <a:gd name="connsiteX478" fmla="*/ 1324082 w 6372225"/>
                <a:gd name="connsiteY478" fmla="*/ 1743597 h 4056063"/>
                <a:gd name="connsiteX479" fmla="*/ 1447032 w 6372225"/>
                <a:gd name="connsiteY479" fmla="*/ 1767266 h 4056063"/>
                <a:gd name="connsiteX480" fmla="*/ 1581805 w 6372225"/>
                <a:gd name="connsiteY480" fmla="*/ 1622884 h 4056063"/>
                <a:gd name="connsiteX481" fmla="*/ 1598356 w 6372225"/>
                <a:gd name="connsiteY481" fmla="*/ 1473769 h 4056063"/>
                <a:gd name="connsiteX482" fmla="*/ 1508507 w 6372225"/>
                <a:gd name="connsiteY482" fmla="*/ 1379093 h 4056063"/>
                <a:gd name="connsiteX483" fmla="*/ 1539245 w 6372225"/>
                <a:gd name="connsiteY483" fmla="*/ 1227611 h 4056063"/>
                <a:gd name="connsiteX484" fmla="*/ 1551067 w 6372225"/>
                <a:gd name="connsiteY484" fmla="*/ 1135302 h 4056063"/>
                <a:gd name="connsiteX485" fmla="*/ 1553432 w 6372225"/>
                <a:gd name="connsiteY485" fmla="*/ 1099798 h 4056063"/>
                <a:gd name="connsiteX486" fmla="*/ 1600720 w 6372225"/>
                <a:gd name="connsiteY486" fmla="*/ 960151 h 4056063"/>
                <a:gd name="connsiteX487" fmla="*/ 1759137 w 6372225"/>
                <a:gd name="connsiteY487" fmla="*/ 919913 h 4056063"/>
                <a:gd name="connsiteX488" fmla="*/ 1832434 w 6372225"/>
                <a:gd name="connsiteY488" fmla="*/ 967252 h 4056063"/>
                <a:gd name="connsiteX489" fmla="*/ 1789875 w 6372225"/>
                <a:gd name="connsiteY489" fmla="*/ 889144 h 4056063"/>
                <a:gd name="connsiteX490" fmla="*/ 1631458 w 6372225"/>
                <a:gd name="connsiteY490" fmla="*/ 704525 h 4056063"/>
                <a:gd name="connsiteX491" fmla="*/ 1629093 w 6372225"/>
                <a:gd name="connsiteY491" fmla="*/ 633518 h 4056063"/>
                <a:gd name="connsiteX492" fmla="*/ 1657467 w 6372225"/>
                <a:gd name="connsiteY492" fmla="*/ 470201 h 4056063"/>
                <a:gd name="connsiteX493" fmla="*/ 1593627 w 6372225"/>
                <a:gd name="connsiteY493" fmla="*/ 432331 h 4056063"/>
                <a:gd name="connsiteX494" fmla="*/ 1494321 w 6372225"/>
                <a:gd name="connsiteY494" fmla="*/ 429964 h 4056063"/>
                <a:gd name="connsiteX495" fmla="*/ 1494321 w 6372225"/>
                <a:gd name="connsiteY495" fmla="*/ 527007 h 4056063"/>
                <a:gd name="connsiteX496" fmla="*/ 1558160 w 6372225"/>
                <a:gd name="connsiteY496" fmla="*/ 640619 h 4056063"/>
                <a:gd name="connsiteX497" fmla="*/ 1577076 w 6372225"/>
                <a:gd name="connsiteY497" fmla="*/ 718727 h 4056063"/>
                <a:gd name="connsiteX498" fmla="*/ 1506143 w 6372225"/>
                <a:gd name="connsiteY498" fmla="*/ 642986 h 4056063"/>
                <a:gd name="connsiteX499" fmla="*/ 1489592 w 6372225"/>
                <a:gd name="connsiteY499" fmla="*/ 690324 h 4056063"/>
                <a:gd name="connsiteX500" fmla="*/ 1480134 w 6372225"/>
                <a:gd name="connsiteY500" fmla="*/ 600381 h 4056063"/>
                <a:gd name="connsiteX501" fmla="*/ 1425752 w 6372225"/>
                <a:gd name="connsiteY501" fmla="*/ 740029 h 4056063"/>
                <a:gd name="connsiteX502" fmla="*/ 1468312 w 6372225"/>
                <a:gd name="connsiteY502" fmla="*/ 382626 h 4056063"/>
                <a:gd name="connsiteX503" fmla="*/ 1468399 w 6372225"/>
                <a:gd name="connsiteY503" fmla="*/ 382534 h 4056063"/>
                <a:gd name="connsiteX504" fmla="*/ 1468325 w 6372225"/>
                <a:gd name="connsiteY504" fmla="*/ 359482 h 4056063"/>
                <a:gd name="connsiteX505" fmla="*/ 1503606 w 6372225"/>
                <a:gd name="connsiteY505" fmla="*/ 332024 h 4056063"/>
                <a:gd name="connsiteX506" fmla="*/ 1546626 w 6372225"/>
                <a:gd name="connsiteY506" fmla="*/ 318926 h 4056063"/>
                <a:gd name="connsiteX507" fmla="*/ 1548629 w 6372225"/>
                <a:gd name="connsiteY507" fmla="*/ 340098 h 4056063"/>
                <a:gd name="connsiteX508" fmla="*/ 1538075 w 6372225"/>
                <a:gd name="connsiteY508" fmla="*/ 352227 h 4056063"/>
                <a:gd name="connsiteX509" fmla="*/ 1501787 w 6372225"/>
                <a:gd name="connsiteY509" fmla="*/ 363438 h 4056063"/>
                <a:gd name="connsiteX510" fmla="*/ 1501775 w 6372225"/>
                <a:gd name="connsiteY510" fmla="*/ 363453 h 4056063"/>
                <a:gd name="connsiteX511" fmla="*/ 1671869 w 6372225"/>
                <a:gd name="connsiteY511" fmla="*/ 431801 h 4056063"/>
                <a:gd name="connsiteX512" fmla="*/ 1690769 w 6372225"/>
                <a:gd name="connsiteY512" fmla="*/ 330457 h 4056063"/>
                <a:gd name="connsiteX513" fmla="*/ 1856138 w 6372225"/>
                <a:gd name="connsiteY513" fmla="*/ 257396 h 4056063"/>
                <a:gd name="connsiteX514" fmla="*/ 2019145 w 6372225"/>
                <a:gd name="connsiteY514" fmla="*/ 269180 h 4056063"/>
                <a:gd name="connsiteX515" fmla="*/ 2132541 w 6372225"/>
                <a:gd name="connsiteY515" fmla="*/ 280964 h 4056063"/>
                <a:gd name="connsiteX516" fmla="*/ 2198688 w 6372225"/>
                <a:gd name="connsiteY516" fmla="*/ 243255 h 4056063"/>
                <a:gd name="connsiteX517" fmla="*/ 2016967 w 6372225"/>
                <a:gd name="connsiteY517" fmla="*/ 162386 h 4056063"/>
                <a:gd name="connsiteX518" fmla="*/ 1962150 w 6372225"/>
                <a:gd name="connsiteY518" fmla="*/ 124381 h 4056063"/>
                <a:gd name="connsiteX519" fmla="*/ 1959782 w 6372225"/>
                <a:gd name="connsiteY519" fmla="*/ 126746 h 4056063"/>
                <a:gd name="connsiteX520" fmla="*/ 1959121 w 6372225"/>
                <a:gd name="connsiteY520" fmla="*/ 126148 h 4056063"/>
                <a:gd name="connsiteX521" fmla="*/ 1919828 w 6372225"/>
                <a:gd name="connsiteY521" fmla="*/ 107232 h 4056063"/>
                <a:gd name="connsiteX522" fmla="*/ 1939916 w 6372225"/>
                <a:gd name="connsiteY522" fmla="*/ 108784 h 4056063"/>
                <a:gd name="connsiteX523" fmla="*/ 1959121 w 6372225"/>
                <a:gd name="connsiteY523" fmla="*/ 126148 h 4056063"/>
                <a:gd name="connsiteX524" fmla="*/ 1767115 w 6372225"/>
                <a:gd name="connsiteY524" fmla="*/ 238214 h 4056063"/>
                <a:gd name="connsiteX525" fmla="*/ 1559650 w 6372225"/>
                <a:gd name="connsiteY525" fmla="*/ 325438 h 4056063"/>
                <a:gd name="connsiteX526" fmla="*/ 1548060 w 6372225"/>
                <a:gd name="connsiteY526" fmla="*/ 318490 h 4056063"/>
                <a:gd name="connsiteX527" fmla="*/ 1546626 w 6372225"/>
                <a:gd name="connsiteY527" fmla="*/ 318926 h 4056063"/>
                <a:gd name="connsiteX528" fmla="*/ 1546341 w 6372225"/>
                <a:gd name="connsiteY528" fmla="*/ 315913 h 4056063"/>
                <a:gd name="connsiteX529" fmla="*/ 1548331 w 6372225"/>
                <a:gd name="connsiteY529" fmla="*/ 317919 h 4056063"/>
                <a:gd name="connsiteX530" fmla="*/ 1623280 w 6372225"/>
                <a:gd name="connsiteY530" fmla="*/ 256805 h 4056063"/>
                <a:gd name="connsiteX531" fmla="*/ 1881650 w 6372225"/>
                <a:gd name="connsiteY531" fmla="*/ 126746 h 4056063"/>
                <a:gd name="connsiteX532" fmla="*/ 1919828 w 6372225"/>
                <a:gd name="connsiteY532" fmla="*/ 107232 h 4056063"/>
                <a:gd name="connsiteX533" fmla="*/ 5408045 w 6372225"/>
                <a:gd name="connsiteY533" fmla="*/ 60397 h 4056063"/>
                <a:gd name="connsiteX534" fmla="*/ 5240881 w 6372225"/>
                <a:gd name="connsiteY534" fmla="*/ 82322 h 4056063"/>
                <a:gd name="connsiteX535" fmla="*/ 4967287 w 6372225"/>
                <a:gd name="connsiteY535" fmla="*/ 349250 h 4056063"/>
                <a:gd name="connsiteX536" fmla="*/ 5422491 w 6372225"/>
                <a:gd name="connsiteY536" fmla="*/ 349250 h 4056063"/>
                <a:gd name="connsiteX537" fmla="*/ 5457870 w 6372225"/>
                <a:gd name="connsiteY537" fmla="*/ 306731 h 4056063"/>
                <a:gd name="connsiteX538" fmla="*/ 5457870 w 6372225"/>
                <a:gd name="connsiteY538" fmla="*/ 108306 h 4056063"/>
                <a:gd name="connsiteX539" fmla="*/ 5446077 w 6372225"/>
                <a:gd name="connsiteY539" fmla="*/ 63424 h 4056063"/>
                <a:gd name="connsiteX540" fmla="*/ 5408045 w 6372225"/>
                <a:gd name="connsiteY540" fmla="*/ 60397 h 4056063"/>
                <a:gd name="connsiteX541" fmla="*/ 5465734 w 6372225"/>
                <a:gd name="connsiteY541" fmla="*/ 0 h 4056063"/>
                <a:gd name="connsiteX542" fmla="*/ 5491769 w 6372225"/>
                <a:gd name="connsiteY542" fmla="*/ 305081 h 4056063"/>
                <a:gd name="connsiteX543" fmla="*/ 5432598 w 6372225"/>
                <a:gd name="connsiteY543" fmla="*/ 366570 h 4056063"/>
                <a:gd name="connsiteX544" fmla="*/ 5025505 w 6372225"/>
                <a:gd name="connsiteY544" fmla="*/ 364205 h 4056063"/>
                <a:gd name="connsiteX545" fmla="*/ 4963968 w 6372225"/>
                <a:gd name="connsiteY545" fmla="*/ 425694 h 4056063"/>
                <a:gd name="connsiteX546" fmla="*/ 4966335 w 6372225"/>
                <a:gd name="connsiteY546" fmla="*/ 789899 h 4056063"/>
                <a:gd name="connsiteX547" fmla="*/ 4914265 w 6372225"/>
                <a:gd name="connsiteY547" fmla="*/ 844294 h 4056063"/>
                <a:gd name="connsiteX548" fmla="*/ 4492971 w 6372225"/>
                <a:gd name="connsiteY548" fmla="*/ 841929 h 4056063"/>
                <a:gd name="connsiteX549" fmla="*/ 4440901 w 6372225"/>
                <a:gd name="connsiteY549" fmla="*/ 893958 h 4056063"/>
                <a:gd name="connsiteX550" fmla="*/ 4440901 w 6372225"/>
                <a:gd name="connsiteY550" fmla="*/ 1759536 h 4056063"/>
                <a:gd name="connsiteX551" fmla="*/ 4509539 w 6372225"/>
                <a:gd name="connsiteY551" fmla="*/ 1828120 h 4056063"/>
                <a:gd name="connsiteX552" fmla="*/ 5120178 w 6372225"/>
                <a:gd name="connsiteY552" fmla="*/ 1828120 h 4056063"/>
                <a:gd name="connsiteX553" fmla="*/ 5217218 w 6372225"/>
                <a:gd name="connsiteY553" fmla="*/ 1780821 h 4056063"/>
                <a:gd name="connsiteX554" fmla="*/ 5669280 w 6372225"/>
                <a:gd name="connsiteY554" fmla="*/ 1350397 h 4056063"/>
                <a:gd name="connsiteX555" fmla="*/ 6111875 w 6372225"/>
                <a:gd name="connsiteY555" fmla="*/ 915243 h 4056063"/>
                <a:gd name="connsiteX556" fmla="*/ 6355657 w 6372225"/>
                <a:gd name="connsiteY556" fmla="*/ 683476 h 4056063"/>
                <a:gd name="connsiteX557" fmla="*/ 6372225 w 6372225"/>
                <a:gd name="connsiteY557" fmla="*/ 700031 h 4056063"/>
                <a:gd name="connsiteX558" fmla="*/ 6159211 w 6372225"/>
                <a:gd name="connsiteY558" fmla="*/ 912878 h 4056063"/>
                <a:gd name="connsiteX559" fmla="*/ 5707149 w 6372225"/>
                <a:gd name="connsiteY559" fmla="*/ 1348032 h 4056063"/>
                <a:gd name="connsiteX560" fmla="*/ 5224318 w 6372225"/>
                <a:gd name="connsiteY560" fmla="*/ 1816296 h 4056063"/>
                <a:gd name="connsiteX561" fmla="*/ 5155680 w 6372225"/>
                <a:gd name="connsiteY561" fmla="*/ 1844675 h 4056063"/>
                <a:gd name="connsiteX562" fmla="*/ 4478770 w 6372225"/>
                <a:gd name="connsiteY562" fmla="*/ 1844675 h 4056063"/>
                <a:gd name="connsiteX563" fmla="*/ 4421967 w 6372225"/>
                <a:gd name="connsiteY563" fmla="*/ 1778456 h 4056063"/>
                <a:gd name="connsiteX564" fmla="*/ 4424334 w 6372225"/>
                <a:gd name="connsiteY564" fmla="*/ 896323 h 4056063"/>
                <a:gd name="connsiteX565" fmla="*/ 4481137 w 6372225"/>
                <a:gd name="connsiteY565" fmla="*/ 761520 h 4056063"/>
                <a:gd name="connsiteX566" fmla="*/ 4611312 w 6372225"/>
                <a:gd name="connsiteY566" fmla="*/ 631447 h 4056063"/>
                <a:gd name="connsiteX567" fmla="*/ 4885863 w 6372225"/>
                <a:gd name="connsiteY567" fmla="*/ 508468 h 4056063"/>
                <a:gd name="connsiteX568" fmla="*/ 4933200 w 6372225"/>
                <a:gd name="connsiteY568" fmla="*/ 461169 h 4056063"/>
                <a:gd name="connsiteX569" fmla="*/ 5013671 w 6372225"/>
                <a:gd name="connsiteY569" fmla="*/ 276701 h 4056063"/>
                <a:gd name="connsiteX570" fmla="*/ 5129645 w 6372225"/>
                <a:gd name="connsiteY570" fmla="*/ 160818 h 4056063"/>
                <a:gd name="connsiteX571" fmla="*/ 5420764 w 6372225"/>
                <a:gd name="connsiteY571" fmla="*/ 30745 h 4056063"/>
                <a:gd name="connsiteX572" fmla="*/ 5465734 w 6372225"/>
                <a:gd name="connsiteY572" fmla="*/ 0 h 4056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Lst>
              <a:rect l="l" t="t" r="r" b="b"/>
              <a:pathLst>
                <a:path w="6372225" h="4056063">
                  <a:moveTo>
                    <a:pt x="508123" y="3645571"/>
                  </a:moveTo>
                  <a:cubicBezTo>
                    <a:pt x="446528" y="3671570"/>
                    <a:pt x="373087" y="3629025"/>
                    <a:pt x="320969" y="3671570"/>
                  </a:cubicBezTo>
                  <a:cubicBezTo>
                    <a:pt x="238052" y="3742479"/>
                    <a:pt x="162243" y="3825205"/>
                    <a:pt x="86434" y="3903205"/>
                  </a:cubicBezTo>
                  <a:cubicBezTo>
                    <a:pt x="79326" y="3910295"/>
                    <a:pt x="69850" y="3922113"/>
                    <a:pt x="72219" y="3929204"/>
                  </a:cubicBezTo>
                  <a:cubicBezTo>
                    <a:pt x="74588" y="3948113"/>
                    <a:pt x="91172" y="3943386"/>
                    <a:pt x="103017" y="3943386"/>
                  </a:cubicBezTo>
                  <a:cubicBezTo>
                    <a:pt x="166981" y="3943386"/>
                    <a:pt x="230945" y="3943386"/>
                    <a:pt x="292540" y="3943386"/>
                  </a:cubicBezTo>
                  <a:cubicBezTo>
                    <a:pt x="354135" y="3943386"/>
                    <a:pt x="415730" y="3941022"/>
                    <a:pt x="474956" y="3943386"/>
                  </a:cubicBezTo>
                  <a:cubicBezTo>
                    <a:pt x="515230" y="3943386"/>
                    <a:pt x="531813" y="3926841"/>
                    <a:pt x="531813" y="3886659"/>
                  </a:cubicBezTo>
                  <a:cubicBezTo>
                    <a:pt x="529444" y="3822842"/>
                    <a:pt x="531813" y="3761388"/>
                    <a:pt x="531813" y="3697570"/>
                  </a:cubicBezTo>
                  <a:cubicBezTo>
                    <a:pt x="531813" y="3673934"/>
                    <a:pt x="522337" y="3640843"/>
                    <a:pt x="508123" y="3645571"/>
                  </a:cubicBezTo>
                  <a:close/>
                  <a:moveTo>
                    <a:pt x="933741" y="3155942"/>
                  </a:moveTo>
                  <a:cubicBezTo>
                    <a:pt x="899080" y="3152995"/>
                    <a:pt x="866493" y="3154174"/>
                    <a:pt x="841608" y="3173034"/>
                  </a:cubicBezTo>
                  <a:cubicBezTo>
                    <a:pt x="744440" y="3246119"/>
                    <a:pt x="661491" y="3345136"/>
                    <a:pt x="557212" y="3448869"/>
                  </a:cubicBezTo>
                  <a:cubicBezTo>
                    <a:pt x="720740" y="3448869"/>
                    <a:pt x="858198" y="3448869"/>
                    <a:pt x="995656" y="3448869"/>
                  </a:cubicBezTo>
                  <a:cubicBezTo>
                    <a:pt x="1024096" y="3451226"/>
                    <a:pt x="1054905" y="3448869"/>
                    <a:pt x="1054905" y="3413505"/>
                  </a:cubicBezTo>
                  <a:cubicBezTo>
                    <a:pt x="1057275" y="3338063"/>
                    <a:pt x="1054905" y="3260264"/>
                    <a:pt x="1054905" y="3184822"/>
                  </a:cubicBezTo>
                  <a:cubicBezTo>
                    <a:pt x="1054905" y="3173034"/>
                    <a:pt x="1050165" y="3163604"/>
                    <a:pt x="1038315" y="3163604"/>
                  </a:cubicBezTo>
                  <a:cubicBezTo>
                    <a:pt x="1005136" y="3165962"/>
                    <a:pt x="968401" y="3158889"/>
                    <a:pt x="933741" y="3155942"/>
                  </a:cubicBezTo>
                  <a:close/>
                  <a:moveTo>
                    <a:pt x="1397439" y="2666877"/>
                  </a:moveTo>
                  <a:cubicBezTo>
                    <a:pt x="1382655" y="2668429"/>
                    <a:pt x="1368314" y="2673898"/>
                    <a:pt x="1354712" y="2685722"/>
                  </a:cubicBezTo>
                  <a:cubicBezTo>
                    <a:pt x="1260090" y="2770856"/>
                    <a:pt x="1172566" y="2865449"/>
                    <a:pt x="1082675" y="2955312"/>
                  </a:cubicBezTo>
                  <a:cubicBezTo>
                    <a:pt x="1137083" y="2931664"/>
                    <a:pt x="1179662" y="2981325"/>
                    <a:pt x="1226973" y="2974231"/>
                  </a:cubicBezTo>
                  <a:cubicBezTo>
                    <a:pt x="1279015" y="2969501"/>
                    <a:pt x="1333422" y="2974231"/>
                    <a:pt x="1385464" y="2974231"/>
                  </a:cubicBezTo>
                  <a:cubicBezTo>
                    <a:pt x="1548686" y="2969501"/>
                    <a:pt x="1548686" y="2969501"/>
                    <a:pt x="1548686" y="2808693"/>
                  </a:cubicBezTo>
                  <a:cubicBezTo>
                    <a:pt x="1548686" y="2796869"/>
                    <a:pt x="1551051" y="2787409"/>
                    <a:pt x="1548686" y="2777950"/>
                  </a:cubicBezTo>
                  <a:cubicBezTo>
                    <a:pt x="1543954" y="2747207"/>
                    <a:pt x="1560513" y="2692816"/>
                    <a:pt x="1534492" y="2692816"/>
                  </a:cubicBezTo>
                  <a:cubicBezTo>
                    <a:pt x="1490139" y="2692816"/>
                    <a:pt x="1441793" y="2662221"/>
                    <a:pt x="1397439" y="2666877"/>
                  </a:cubicBezTo>
                  <a:close/>
                  <a:moveTo>
                    <a:pt x="1957106" y="2204336"/>
                  </a:moveTo>
                  <a:cubicBezTo>
                    <a:pt x="1925454" y="2202564"/>
                    <a:pt x="1895872" y="2203745"/>
                    <a:pt x="1874573" y="2216741"/>
                  </a:cubicBezTo>
                  <a:cubicBezTo>
                    <a:pt x="1763345" y="2285262"/>
                    <a:pt x="1678149" y="2386862"/>
                    <a:pt x="1576387" y="2495550"/>
                  </a:cubicBezTo>
                  <a:cubicBezTo>
                    <a:pt x="1680515" y="2495550"/>
                    <a:pt x="1765711" y="2495550"/>
                    <a:pt x="1850907" y="2495550"/>
                  </a:cubicBezTo>
                  <a:cubicBezTo>
                    <a:pt x="2087562" y="2495550"/>
                    <a:pt x="2087562" y="2495550"/>
                    <a:pt x="2073363" y="2254546"/>
                  </a:cubicBezTo>
                  <a:cubicBezTo>
                    <a:pt x="2070996" y="2247457"/>
                    <a:pt x="2073363" y="2238006"/>
                    <a:pt x="2070996" y="2230918"/>
                  </a:cubicBezTo>
                  <a:cubicBezTo>
                    <a:pt x="2070996" y="2219104"/>
                    <a:pt x="2066263" y="2209653"/>
                    <a:pt x="2052064" y="2209653"/>
                  </a:cubicBezTo>
                  <a:cubicBezTo>
                    <a:pt x="2022482" y="2210834"/>
                    <a:pt x="1988759" y="2206108"/>
                    <a:pt x="1957106" y="2204336"/>
                  </a:cubicBezTo>
                  <a:close/>
                  <a:moveTo>
                    <a:pt x="1646652" y="1879047"/>
                  </a:moveTo>
                  <a:cubicBezTo>
                    <a:pt x="1639714" y="1879998"/>
                    <a:pt x="1631724" y="1882191"/>
                    <a:pt x="1622425" y="1885700"/>
                  </a:cubicBezTo>
                  <a:cubicBezTo>
                    <a:pt x="1652645" y="1888039"/>
                    <a:pt x="1661943" y="1916113"/>
                    <a:pt x="1687513" y="1902076"/>
                  </a:cubicBezTo>
                  <a:cubicBezTo>
                    <a:pt x="1678796" y="1884530"/>
                    <a:pt x="1667464" y="1876196"/>
                    <a:pt x="1646652" y="1879047"/>
                  </a:cubicBezTo>
                  <a:close/>
                  <a:moveTo>
                    <a:pt x="2540000" y="1857375"/>
                  </a:moveTo>
                  <a:cubicBezTo>
                    <a:pt x="2478382" y="1937407"/>
                    <a:pt x="2378846" y="1977423"/>
                    <a:pt x="2208212" y="1993900"/>
                  </a:cubicBezTo>
                  <a:cubicBezTo>
                    <a:pt x="2321968" y="1963300"/>
                    <a:pt x="2440464" y="1930345"/>
                    <a:pt x="2540000" y="1857375"/>
                  </a:cubicBezTo>
                  <a:close/>
                  <a:moveTo>
                    <a:pt x="1335576" y="1771650"/>
                  </a:moveTo>
                  <a:cubicBezTo>
                    <a:pt x="1300162" y="1833173"/>
                    <a:pt x="1333215" y="1923092"/>
                    <a:pt x="1408764" y="1965685"/>
                  </a:cubicBezTo>
                  <a:cubicBezTo>
                    <a:pt x="1496117" y="2017743"/>
                    <a:pt x="1640131" y="2005911"/>
                    <a:pt x="1668462" y="1946754"/>
                  </a:cubicBezTo>
                  <a:cubicBezTo>
                    <a:pt x="1510282" y="2022475"/>
                    <a:pt x="1347380" y="1927824"/>
                    <a:pt x="1335576" y="1771650"/>
                  </a:cubicBezTo>
                  <a:close/>
                  <a:moveTo>
                    <a:pt x="2500966" y="1733689"/>
                  </a:moveTo>
                  <a:cubicBezTo>
                    <a:pt x="2484107" y="1737242"/>
                    <a:pt x="2469319" y="1749678"/>
                    <a:pt x="2455122" y="1776917"/>
                  </a:cubicBezTo>
                  <a:cubicBezTo>
                    <a:pt x="2414898" y="1847977"/>
                    <a:pt x="2351012" y="1926142"/>
                    <a:pt x="2275296" y="1916667"/>
                  </a:cubicBezTo>
                  <a:cubicBezTo>
                    <a:pt x="2180650" y="1907193"/>
                    <a:pt x="2159355" y="1971146"/>
                    <a:pt x="2090737" y="2020888"/>
                  </a:cubicBezTo>
                  <a:cubicBezTo>
                    <a:pt x="2254000" y="2020888"/>
                    <a:pt x="2388870" y="2018519"/>
                    <a:pt x="2526106" y="2020888"/>
                  </a:cubicBezTo>
                  <a:cubicBezTo>
                    <a:pt x="2571062" y="2020888"/>
                    <a:pt x="2587625" y="2009045"/>
                    <a:pt x="2582893" y="1964041"/>
                  </a:cubicBezTo>
                  <a:cubicBezTo>
                    <a:pt x="2578161" y="1914299"/>
                    <a:pt x="2580527" y="1862189"/>
                    <a:pt x="2582893" y="1812447"/>
                  </a:cubicBezTo>
                  <a:cubicBezTo>
                    <a:pt x="2585259" y="1765074"/>
                    <a:pt x="2582893" y="1753231"/>
                    <a:pt x="2559232" y="1743756"/>
                  </a:cubicBezTo>
                  <a:cubicBezTo>
                    <a:pt x="2536753" y="1735466"/>
                    <a:pt x="2517824" y="1730136"/>
                    <a:pt x="2500966" y="1733689"/>
                  </a:cubicBezTo>
                  <a:close/>
                  <a:moveTo>
                    <a:pt x="1375561" y="1731963"/>
                  </a:moveTo>
                  <a:cubicBezTo>
                    <a:pt x="1373187" y="1897517"/>
                    <a:pt x="1472882" y="1963738"/>
                    <a:pt x="1622425" y="1925897"/>
                  </a:cubicBezTo>
                  <a:cubicBezTo>
                    <a:pt x="1496619" y="1928262"/>
                    <a:pt x="1439651" y="1838390"/>
                    <a:pt x="1375561" y="1731963"/>
                  </a:cubicBezTo>
                  <a:close/>
                  <a:moveTo>
                    <a:pt x="1158875" y="1674813"/>
                  </a:moveTo>
                  <a:cubicBezTo>
                    <a:pt x="1184689" y="1753107"/>
                    <a:pt x="1229277" y="1819537"/>
                    <a:pt x="1266825" y="1890713"/>
                  </a:cubicBezTo>
                  <a:cubicBezTo>
                    <a:pt x="1196423" y="1838518"/>
                    <a:pt x="1163568" y="1764969"/>
                    <a:pt x="1158875" y="1674813"/>
                  </a:cubicBezTo>
                  <a:close/>
                  <a:moveTo>
                    <a:pt x="1626937" y="1667628"/>
                  </a:moveTo>
                  <a:lnTo>
                    <a:pt x="1627919" y="1669967"/>
                  </a:lnTo>
                  <a:lnTo>
                    <a:pt x="1609673" y="1669967"/>
                  </a:lnTo>
                  <a:cubicBezTo>
                    <a:pt x="1603312" y="1671137"/>
                    <a:pt x="1597860" y="1674646"/>
                    <a:pt x="1595437" y="1684004"/>
                  </a:cubicBezTo>
                  <a:cubicBezTo>
                    <a:pt x="1595437" y="1688683"/>
                    <a:pt x="1595437" y="1695701"/>
                    <a:pt x="1595437" y="1702720"/>
                  </a:cubicBezTo>
                  <a:cubicBezTo>
                    <a:pt x="1602706" y="1707399"/>
                    <a:pt x="1612399" y="1709738"/>
                    <a:pt x="1619668" y="1707399"/>
                  </a:cubicBezTo>
                  <a:cubicBezTo>
                    <a:pt x="1629360" y="1701550"/>
                    <a:pt x="1634812" y="1695701"/>
                    <a:pt x="1636023" y="1689268"/>
                  </a:cubicBezTo>
                  <a:lnTo>
                    <a:pt x="1627919" y="1669967"/>
                  </a:lnTo>
                  <a:lnTo>
                    <a:pt x="1629360" y="1669967"/>
                  </a:lnTo>
                  <a:cubicBezTo>
                    <a:pt x="1626937" y="1667628"/>
                    <a:pt x="1626937" y="1667628"/>
                    <a:pt x="1626937" y="1667628"/>
                  </a:cubicBezTo>
                  <a:close/>
                  <a:moveTo>
                    <a:pt x="2203078" y="1660369"/>
                  </a:moveTo>
                  <a:cubicBezTo>
                    <a:pt x="2197051" y="1663220"/>
                    <a:pt x="2201069" y="1673309"/>
                    <a:pt x="2201069" y="1676818"/>
                  </a:cubicBezTo>
                  <a:cubicBezTo>
                    <a:pt x="2198688" y="1688516"/>
                    <a:pt x="2201069" y="1697874"/>
                    <a:pt x="2212975" y="1700213"/>
                  </a:cubicBezTo>
                  <a:cubicBezTo>
                    <a:pt x="2224881" y="1700213"/>
                    <a:pt x="2232025" y="1693195"/>
                    <a:pt x="2232025" y="1669800"/>
                  </a:cubicBezTo>
                  <a:cubicBezTo>
                    <a:pt x="2229644" y="1669800"/>
                    <a:pt x="2222500" y="1662782"/>
                    <a:pt x="2212975" y="1660442"/>
                  </a:cubicBezTo>
                  <a:cubicBezTo>
                    <a:pt x="2208213" y="1659272"/>
                    <a:pt x="2205087" y="1659419"/>
                    <a:pt x="2203078" y="1660369"/>
                  </a:cubicBezTo>
                  <a:close/>
                  <a:moveTo>
                    <a:pt x="2457595" y="1560491"/>
                  </a:moveTo>
                  <a:cubicBezTo>
                    <a:pt x="2438641" y="1555750"/>
                    <a:pt x="2431533" y="1572344"/>
                    <a:pt x="2424425" y="1586567"/>
                  </a:cubicBezTo>
                  <a:cubicBezTo>
                    <a:pt x="2398364" y="1636348"/>
                    <a:pt x="2391256" y="1693241"/>
                    <a:pt x="2360456" y="1743022"/>
                  </a:cubicBezTo>
                  <a:cubicBezTo>
                    <a:pt x="2305964" y="1835472"/>
                    <a:pt x="2253841" y="1868660"/>
                    <a:pt x="2173287" y="1852066"/>
                  </a:cubicBezTo>
                  <a:cubicBezTo>
                    <a:pt x="2213564" y="1871030"/>
                    <a:pt x="2249103" y="1906588"/>
                    <a:pt x="2305964" y="1878142"/>
                  </a:cubicBezTo>
                  <a:cubicBezTo>
                    <a:pt x="2412579" y="1825990"/>
                    <a:pt x="2486025" y="1709834"/>
                    <a:pt x="2471810" y="1598420"/>
                  </a:cubicBezTo>
                  <a:cubicBezTo>
                    <a:pt x="2469441" y="1584196"/>
                    <a:pt x="2478918" y="1562862"/>
                    <a:pt x="2457595" y="1560491"/>
                  </a:cubicBezTo>
                  <a:close/>
                  <a:moveTo>
                    <a:pt x="2638425" y="1554163"/>
                  </a:moveTo>
                  <a:cubicBezTo>
                    <a:pt x="2608262" y="1592263"/>
                    <a:pt x="2612903" y="1611313"/>
                    <a:pt x="2622184" y="1644651"/>
                  </a:cubicBezTo>
                  <a:cubicBezTo>
                    <a:pt x="2626824" y="1613695"/>
                    <a:pt x="2631465" y="1594645"/>
                    <a:pt x="2638425" y="1554163"/>
                  </a:cubicBezTo>
                  <a:close/>
                  <a:moveTo>
                    <a:pt x="2419350" y="1535113"/>
                  </a:moveTo>
                  <a:cubicBezTo>
                    <a:pt x="2371908" y="1568180"/>
                    <a:pt x="2333954" y="1613056"/>
                    <a:pt x="2329209" y="1672103"/>
                  </a:cubicBezTo>
                  <a:cubicBezTo>
                    <a:pt x="2319721" y="1750046"/>
                    <a:pt x="2269906" y="1790198"/>
                    <a:pt x="2212975" y="1825626"/>
                  </a:cubicBezTo>
                  <a:cubicBezTo>
                    <a:pt x="2371908" y="1794922"/>
                    <a:pt x="2357675" y="1636675"/>
                    <a:pt x="2419350" y="1535113"/>
                  </a:cubicBezTo>
                  <a:close/>
                  <a:moveTo>
                    <a:pt x="2083757" y="1520921"/>
                  </a:moveTo>
                  <a:lnTo>
                    <a:pt x="2083904" y="1520987"/>
                  </a:lnTo>
                  <a:lnTo>
                    <a:pt x="2083464" y="1521213"/>
                  </a:lnTo>
                  <a:close/>
                  <a:moveTo>
                    <a:pt x="1222375" y="1520825"/>
                  </a:moveTo>
                  <a:cubicBezTo>
                    <a:pt x="1229519" y="1584569"/>
                    <a:pt x="1239044" y="1650674"/>
                    <a:pt x="1274763" y="1704975"/>
                  </a:cubicBezTo>
                  <a:cubicBezTo>
                    <a:pt x="1193800" y="1662479"/>
                    <a:pt x="1219994" y="1586930"/>
                    <a:pt x="1222375" y="1520825"/>
                  </a:cubicBezTo>
                  <a:close/>
                  <a:moveTo>
                    <a:pt x="2086593" y="1518093"/>
                  </a:moveTo>
                  <a:lnTo>
                    <a:pt x="2085285" y="1520275"/>
                  </a:lnTo>
                  <a:lnTo>
                    <a:pt x="2084855" y="1520497"/>
                  </a:lnTo>
                  <a:lnTo>
                    <a:pt x="2084182" y="1520497"/>
                  </a:lnTo>
                  <a:close/>
                  <a:moveTo>
                    <a:pt x="1657350" y="1478715"/>
                  </a:moveTo>
                  <a:lnTo>
                    <a:pt x="1659754" y="1478927"/>
                  </a:lnTo>
                  <a:lnTo>
                    <a:pt x="1662410" y="1503279"/>
                  </a:lnTo>
                  <a:cubicBezTo>
                    <a:pt x="1665685" y="1510298"/>
                    <a:pt x="1671638" y="1516146"/>
                    <a:pt x="1681163" y="1520825"/>
                  </a:cubicBezTo>
                  <a:cubicBezTo>
                    <a:pt x="1683544" y="1520825"/>
                    <a:pt x="1690688" y="1511467"/>
                    <a:pt x="1690688" y="1504449"/>
                  </a:cubicBezTo>
                  <a:cubicBezTo>
                    <a:pt x="1693069" y="1491582"/>
                    <a:pt x="1690092" y="1484563"/>
                    <a:pt x="1683842" y="1481054"/>
                  </a:cubicBezTo>
                  <a:lnTo>
                    <a:pt x="1659754" y="1478927"/>
                  </a:lnTo>
                  <a:lnTo>
                    <a:pt x="1659731" y="1478715"/>
                  </a:lnTo>
                  <a:close/>
                  <a:moveTo>
                    <a:pt x="1713497" y="1463675"/>
                  </a:moveTo>
                  <a:cubicBezTo>
                    <a:pt x="1711130" y="1473200"/>
                    <a:pt x="1706395" y="1482725"/>
                    <a:pt x="1708763" y="1492250"/>
                  </a:cubicBezTo>
                  <a:cubicBezTo>
                    <a:pt x="1713497" y="1532731"/>
                    <a:pt x="1739538" y="1489869"/>
                    <a:pt x="1753742" y="1506538"/>
                  </a:cubicBezTo>
                  <a:cubicBezTo>
                    <a:pt x="1739538" y="1532731"/>
                    <a:pt x="1730069" y="1566069"/>
                    <a:pt x="1708763" y="1587500"/>
                  </a:cubicBezTo>
                  <a:cubicBezTo>
                    <a:pt x="1682722" y="1611313"/>
                    <a:pt x="1677987" y="1606550"/>
                    <a:pt x="1704028" y="1639888"/>
                  </a:cubicBezTo>
                  <a:lnTo>
                    <a:pt x="1704904" y="1639975"/>
                  </a:lnTo>
                  <a:lnTo>
                    <a:pt x="1695889" y="1659953"/>
                  </a:lnTo>
                  <a:cubicBezTo>
                    <a:pt x="1691161" y="1664380"/>
                    <a:pt x="1684067" y="1664971"/>
                    <a:pt x="1672245" y="1657886"/>
                  </a:cubicBezTo>
                  <a:cubicBezTo>
                    <a:pt x="1661606" y="1652573"/>
                    <a:pt x="1646976" y="1645932"/>
                    <a:pt x="1637334" y="1654898"/>
                  </a:cubicBezTo>
                  <a:lnTo>
                    <a:pt x="1630181" y="1668737"/>
                  </a:lnTo>
                  <a:lnTo>
                    <a:pt x="1643008" y="1676326"/>
                  </a:lnTo>
                  <a:cubicBezTo>
                    <a:pt x="1661338" y="1683693"/>
                    <a:pt x="1682981" y="1687711"/>
                    <a:pt x="1674147" y="1714500"/>
                  </a:cubicBezTo>
                  <a:cubicBezTo>
                    <a:pt x="1664724" y="1738313"/>
                    <a:pt x="1634101" y="1704975"/>
                    <a:pt x="1612900" y="1719263"/>
                  </a:cubicBezTo>
                  <a:lnTo>
                    <a:pt x="1612900" y="1718032"/>
                  </a:lnTo>
                  <a:lnTo>
                    <a:pt x="1612171" y="1719128"/>
                  </a:lnTo>
                  <a:cubicBezTo>
                    <a:pt x="1615710" y="1788286"/>
                    <a:pt x="1580756" y="1756367"/>
                    <a:pt x="1554097" y="1747057"/>
                  </a:cubicBezTo>
                  <a:lnTo>
                    <a:pt x="1545579" y="1745549"/>
                  </a:lnTo>
                  <a:lnTo>
                    <a:pt x="1537040" y="1748898"/>
                  </a:lnTo>
                  <a:lnTo>
                    <a:pt x="1592263" y="1785513"/>
                  </a:lnTo>
                  <a:cubicBezTo>
                    <a:pt x="1639144" y="1809755"/>
                    <a:pt x="1660423" y="1792487"/>
                    <a:pt x="1702982" y="1728729"/>
                  </a:cubicBezTo>
                  <a:cubicBezTo>
                    <a:pt x="1721897" y="1698031"/>
                    <a:pt x="1738447" y="1667332"/>
                    <a:pt x="1757362" y="1638995"/>
                  </a:cubicBezTo>
                  <a:lnTo>
                    <a:pt x="1756755" y="1638781"/>
                  </a:lnTo>
                  <a:lnTo>
                    <a:pt x="1788068" y="1585119"/>
                  </a:lnTo>
                  <a:cubicBezTo>
                    <a:pt x="1809374" y="1537345"/>
                    <a:pt x="1798721" y="1508324"/>
                    <a:pt x="1756109" y="1477963"/>
                  </a:cubicBezTo>
                  <a:cubicBezTo>
                    <a:pt x="1744273" y="1470819"/>
                    <a:pt x="1727701" y="1468438"/>
                    <a:pt x="1713497" y="1463675"/>
                  </a:cubicBezTo>
                  <a:close/>
                  <a:moveTo>
                    <a:pt x="1595437" y="1428750"/>
                  </a:moveTo>
                  <a:cubicBezTo>
                    <a:pt x="1602581" y="1446326"/>
                    <a:pt x="1613892" y="1455114"/>
                    <a:pt x="1625798" y="1461266"/>
                  </a:cubicBezTo>
                  <a:lnTo>
                    <a:pt x="1657189" y="1476712"/>
                  </a:lnTo>
                  <a:lnTo>
                    <a:pt x="1657350" y="1477963"/>
                  </a:lnTo>
                  <a:lnTo>
                    <a:pt x="1659731" y="1477963"/>
                  </a:lnTo>
                  <a:lnTo>
                    <a:pt x="1657189" y="1476712"/>
                  </a:lnTo>
                  <a:lnTo>
                    <a:pt x="1654038" y="1452148"/>
                  </a:lnTo>
                  <a:cubicBezTo>
                    <a:pt x="1644550" y="1434462"/>
                    <a:pt x="1618654" y="1437538"/>
                    <a:pt x="1595437" y="1428750"/>
                  </a:cubicBezTo>
                  <a:close/>
                  <a:moveTo>
                    <a:pt x="3424237" y="1406525"/>
                  </a:moveTo>
                  <a:cubicBezTo>
                    <a:pt x="3374231" y="1484620"/>
                    <a:pt x="3357562" y="1550881"/>
                    <a:pt x="3359943" y="1624243"/>
                  </a:cubicBezTo>
                  <a:cubicBezTo>
                    <a:pt x="3362325" y="1955552"/>
                    <a:pt x="3359943" y="2284495"/>
                    <a:pt x="3359943" y="2615805"/>
                  </a:cubicBezTo>
                  <a:cubicBezTo>
                    <a:pt x="3359943" y="2637103"/>
                    <a:pt x="3359943" y="2658402"/>
                    <a:pt x="3359943" y="2679700"/>
                  </a:cubicBezTo>
                  <a:cubicBezTo>
                    <a:pt x="3393281" y="2632370"/>
                    <a:pt x="3424237" y="2589773"/>
                    <a:pt x="3424237" y="2532977"/>
                  </a:cubicBezTo>
                  <a:cubicBezTo>
                    <a:pt x="3424237" y="2163804"/>
                    <a:pt x="3424237" y="1792264"/>
                    <a:pt x="3424237" y="1406525"/>
                  </a:cubicBezTo>
                  <a:close/>
                  <a:moveTo>
                    <a:pt x="2347912" y="1379538"/>
                  </a:moveTo>
                  <a:cubicBezTo>
                    <a:pt x="2333625" y="1417295"/>
                    <a:pt x="2328862" y="1443253"/>
                    <a:pt x="2290762" y="1466851"/>
                  </a:cubicBezTo>
                  <a:cubicBezTo>
                    <a:pt x="2302668" y="1429094"/>
                    <a:pt x="2307431" y="1403136"/>
                    <a:pt x="2347912" y="1379538"/>
                  </a:cubicBezTo>
                  <a:close/>
                  <a:moveTo>
                    <a:pt x="1739900" y="1370013"/>
                  </a:moveTo>
                  <a:cubicBezTo>
                    <a:pt x="1742270" y="1398363"/>
                    <a:pt x="1751747" y="1419626"/>
                    <a:pt x="1770702" y="1433801"/>
                  </a:cubicBezTo>
                  <a:lnTo>
                    <a:pt x="1771650" y="1433650"/>
                  </a:lnTo>
                  <a:lnTo>
                    <a:pt x="1771650" y="1447110"/>
                  </a:lnTo>
                  <a:lnTo>
                    <a:pt x="1771650" y="1447281"/>
                  </a:lnTo>
                  <a:lnTo>
                    <a:pt x="1771850" y="1447405"/>
                  </a:lnTo>
                  <a:lnTo>
                    <a:pt x="1790508" y="1474892"/>
                  </a:lnTo>
                  <a:lnTo>
                    <a:pt x="1815840" y="1494953"/>
                  </a:lnTo>
                  <a:lnTo>
                    <a:pt x="1815721" y="1495226"/>
                  </a:lnTo>
                  <a:cubicBezTo>
                    <a:pt x="1820460" y="1544838"/>
                    <a:pt x="1853632" y="1528301"/>
                    <a:pt x="1879695" y="1521213"/>
                  </a:cubicBezTo>
                  <a:cubicBezTo>
                    <a:pt x="1948408" y="1497588"/>
                    <a:pt x="2017120" y="1476326"/>
                    <a:pt x="2083464" y="1521213"/>
                  </a:cubicBezTo>
                  <a:cubicBezTo>
                    <a:pt x="2095311" y="1549563"/>
                    <a:pt x="2111897" y="1580276"/>
                    <a:pt x="2119005" y="1613351"/>
                  </a:cubicBezTo>
                  <a:cubicBezTo>
                    <a:pt x="2126113" y="1632251"/>
                    <a:pt x="2119005" y="1670051"/>
                    <a:pt x="2149807" y="1658239"/>
                  </a:cubicBezTo>
                  <a:cubicBezTo>
                    <a:pt x="2178240" y="1648789"/>
                    <a:pt x="2213781" y="1620439"/>
                    <a:pt x="2213781" y="1585001"/>
                  </a:cubicBezTo>
                  <a:cubicBezTo>
                    <a:pt x="2216150" y="1471601"/>
                    <a:pt x="2100049" y="1391276"/>
                    <a:pt x="1988688" y="1426713"/>
                  </a:cubicBezTo>
                  <a:cubicBezTo>
                    <a:pt x="1972102" y="1431438"/>
                    <a:pt x="1955516" y="1438526"/>
                    <a:pt x="1938930" y="1443251"/>
                  </a:cubicBezTo>
                  <a:cubicBezTo>
                    <a:pt x="1901020" y="1452701"/>
                    <a:pt x="1863109" y="1450338"/>
                    <a:pt x="1841785" y="1414901"/>
                  </a:cubicBezTo>
                  <a:cubicBezTo>
                    <a:pt x="1818091" y="1372376"/>
                    <a:pt x="1780180" y="1372376"/>
                    <a:pt x="1739900" y="1370013"/>
                  </a:cubicBezTo>
                  <a:close/>
                  <a:moveTo>
                    <a:pt x="3247332" y="1367600"/>
                  </a:moveTo>
                  <a:cubicBezTo>
                    <a:pt x="3195262" y="1365250"/>
                    <a:pt x="3150293" y="1388753"/>
                    <a:pt x="3100590" y="1384053"/>
                  </a:cubicBezTo>
                  <a:cubicBezTo>
                    <a:pt x="2984616" y="1377002"/>
                    <a:pt x="2871008" y="1377002"/>
                    <a:pt x="2755034" y="1374651"/>
                  </a:cubicBezTo>
                  <a:cubicBezTo>
                    <a:pt x="2736100" y="1372301"/>
                    <a:pt x="2726633" y="1386403"/>
                    <a:pt x="2719532" y="1398155"/>
                  </a:cubicBezTo>
                  <a:cubicBezTo>
                    <a:pt x="2684030" y="1442811"/>
                    <a:pt x="2653261" y="1489817"/>
                    <a:pt x="2613025" y="1543875"/>
                  </a:cubicBezTo>
                  <a:cubicBezTo>
                    <a:pt x="2691130" y="1532123"/>
                    <a:pt x="2764502" y="1536824"/>
                    <a:pt x="2762135" y="1428709"/>
                  </a:cubicBezTo>
                  <a:cubicBezTo>
                    <a:pt x="2769235" y="1445161"/>
                    <a:pt x="2773969" y="1454562"/>
                    <a:pt x="2771602" y="1461613"/>
                  </a:cubicBezTo>
                  <a:cubicBezTo>
                    <a:pt x="2733733" y="1527423"/>
                    <a:pt x="2759768" y="1543875"/>
                    <a:pt x="2828406" y="1541524"/>
                  </a:cubicBezTo>
                  <a:cubicBezTo>
                    <a:pt x="2977515" y="1539174"/>
                    <a:pt x="3124258" y="1541524"/>
                    <a:pt x="3273367" y="1541524"/>
                  </a:cubicBezTo>
                  <a:cubicBezTo>
                    <a:pt x="3299402" y="1541524"/>
                    <a:pt x="3337272" y="1546225"/>
                    <a:pt x="3342005" y="1518021"/>
                  </a:cubicBezTo>
                  <a:cubicBezTo>
                    <a:pt x="3349106" y="1471015"/>
                    <a:pt x="3384608" y="1435760"/>
                    <a:pt x="3394075" y="1386403"/>
                  </a:cubicBezTo>
                  <a:cubicBezTo>
                    <a:pt x="3339638" y="1393454"/>
                    <a:pt x="3294669" y="1369951"/>
                    <a:pt x="3247332" y="1367600"/>
                  </a:cubicBezTo>
                  <a:close/>
                  <a:moveTo>
                    <a:pt x="2398534" y="1176847"/>
                  </a:moveTo>
                  <a:cubicBezTo>
                    <a:pt x="2392065" y="1176437"/>
                    <a:pt x="2385296" y="1177926"/>
                    <a:pt x="2378075" y="1182688"/>
                  </a:cubicBezTo>
                  <a:cubicBezTo>
                    <a:pt x="2397330" y="1220788"/>
                    <a:pt x="2426213" y="1208882"/>
                    <a:pt x="2452688" y="1194594"/>
                  </a:cubicBezTo>
                  <a:cubicBezTo>
                    <a:pt x="2434637" y="1196380"/>
                    <a:pt x="2417939" y="1178075"/>
                    <a:pt x="2398534" y="1176847"/>
                  </a:cubicBezTo>
                  <a:close/>
                  <a:moveTo>
                    <a:pt x="1636545" y="1160463"/>
                  </a:moveTo>
                  <a:cubicBezTo>
                    <a:pt x="1579761" y="1226755"/>
                    <a:pt x="1487487" y="1259901"/>
                    <a:pt x="1546637" y="1378279"/>
                  </a:cubicBezTo>
                  <a:cubicBezTo>
                    <a:pt x="1546637" y="1342766"/>
                    <a:pt x="1556101" y="1328561"/>
                    <a:pt x="1575029" y="1323825"/>
                  </a:cubicBezTo>
                  <a:cubicBezTo>
                    <a:pt x="1603421" y="1347501"/>
                    <a:pt x="1546637" y="1373544"/>
                    <a:pt x="1584493" y="1406690"/>
                  </a:cubicBezTo>
                  <a:cubicBezTo>
                    <a:pt x="1589225" y="1347501"/>
                    <a:pt x="1643643" y="1354604"/>
                    <a:pt x="1672034" y="1321458"/>
                  </a:cubicBezTo>
                  <a:cubicBezTo>
                    <a:pt x="1683864" y="1347501"/>
                    <a:pt x="1662571" y="1364074"/>
                    <a:pt x="1653107" y="1378279"/>
                  </a:cubicBezTo>
                  <a:cubicBezTo>
                    <a:pt x="1638911" y="1399588"/>
                    <a:pt x="1646009" y="1411425"/>
                    <a:pt x="1662571" y="1423263"/>
                  </a:cubicBezTo>
                  <a:cubicBezTo>
                    <a:pt x="1676766" y="1435101"/>
                    <a:pt x="1690962" y="1432734"/>
                    <a:pt x="1707524" y="1423263"/>
                  </a:cubicBezTo>
                  <a:cubicBezTo>
                    <a:pt x="1733550" y="1409058"/>
                    <a:pt x="1712256" y="1390117"/>
                    <a:pt x="1705158" y="1378279"/>
                  </a:cubicBezTo>
                  <a:cubicBezTo>
                    <a:pt x="1695694" y="1359339"/>
                    <a:pt x="1693328" y="1347501"/>
                    <a:pt x="1705158" y="1323825"/>
                  </a:cubicBezTo>
                  <a:cubicBezTo>
                    <a:pt x="1721720" y="1285944"/>
                    <a:pt x="1698060" y="1245696"/>
                    <a:pt x="1664937" y="1243328"/>
                  </a:cubicBezTo>
                  <a:cubicBezTo>
                    <a:pt x="1605787" y="1238593"/>
                    <a:pt x="1636545" y="1200712"/>
                    <a:pt x="1636545" y="1160463"/>
                  </a:cubicBezTo>
                  <a:close/>
                  <a:moveTo>
                    <a:pt x="2450306" y="1119129"/>
                  </a:moveTo>
                  <a:cubicBezTo>
                    <a:pt x="2419350" y="1114425"/>
                    <a:pt x="2397919" y="1128536"/>
                    <a:pt x="2381250" y="1156758"/>
                  </a:cubicBezTo>
                  <a:cubicBezTo>
                    <a:pt x="2405063" y="1149703"/>
                    <a:pt x="2436019" y="1177925"/>
                    <a:pt x="2452688" y="1147351"/>
                  </a:cubicBezTo>
                  <a:cubicBezTo>
                    <a:pt x="2457450" y="1140295"/>
                    <a:pt x="2452688" y="1119129"/>
                    <a:pt x="2450306" y="1119129"/>
                  </a:cubicBezTo>
                  <a:close/>
                  <a:moveTo>
                    <a:pt x="2392362" y="1051719"/>
                  </a:moveTo>
                  <a:cubicBezTo>
                    <a:pt x="2404269" y="1063625"/>
                    <a:pt x="2418556" y="1068388"/>
                    <a:pt x="2420937" y="1077913"/>
                  </a:cubicBezTo>
                  <a:cubicBezTo>
                    <a:pt x="2430463" y="1106488"/>
                    <a:pt x="2449513" y="1101726"/>
                    <a:pt x="2451894" y="1080294"/>
                  </a:cubicBezTo>
                  <a:cubicBezTo>
                    <a:pt x="2454275" y="1056481"/>
                    <a:pt x="2428081" y="1044575"/>
                    <a:pt x="2392362" y="1051719"/>
                  </a:cubicBezTo>
                  <a:close/>
                  <a:moveTo>
                    <a:pt x="2089403" y="936486"/>
                  </a:moveTo>
                  <a:lnTo>
                    <a:pt x="2089943" y="939007"/>
                  </a:lnTo>
                  <a:cubicBezTo>
                    <a:pt x="2089943" y="939007"/>
                    <a:pt x="2089943" y="939007"/>
                    <a:pt x="2087562" y="936626"/>
                  </a:cubicBezTo>
                  <a:close/>
                  <a:moveTo>
                    <a:pt x="1719263" y="921537"/>
                  </a:moveTo>
                  <a:cubicBezTo>
                    <a:pt x="1688306" y="926284"/>
                    <a:pt x="1647825" y="921537"/>
                    <a:pt x="1631156" y="959513"/>
                  </a:cubicBezTo>
                  <a:cubicBezTo>
                    <a:pt x="1616869" y="995117"/>
                    <a:pt x="1604962" y="1035467"/>
                    <a:pt x="1597819" y="1075817"/>
                  </a:cubicBezTo>
                  <a:cubicBezTo>
                    <a:pt x="1595437" y="1092432"/>
                    <a:pt x="1557337" y="1111420"/>
                    <a:pt x="1590675" y="1125661"/>
                  </a:cubicBezTo>
                  <a:cubicBezTo>
                    <a:pt x="1616869" y="1137529"/>
                    <a:pt x="1638300" y="1163638"/>
                    <a:pt x="1666875" y="1156518"/>
                  </a:cubicBezTo>
                  <a:cubicBezTo>
                    <a:pt x="1697831" y="1149397"/>
                    <a:pt x="1681163" y="1116167"/>
                    <a:pt x="1690688" y="1094805"/>
                  </a:cubicBezTo>
                  <a:cubicBezTo>
                    <a:pt x="1695450" y="1078191"/>
                    <a:pt x="1685925" y="1054455"/>
                    <a:pt x="1685925" y="1033093"/>
                  </a:cubicBezTo>
                  <a:cubicBezTo>
                    <a:pt x="1683544" y="1006984"/>
                    <a:pt x="1693069" y="985622"/>
                    <a:pt x="1716881" y="971381"/>
                  </a:cubicBezTo>
                  <a:cubicBezTo>
                    <a:pt x="1724025" y="966634"/>
                    <a:pt x="1752600" y="952393"/>
                    <a:pt x="1750219" y="945272"/>
                  </a:cubicBezTo>
                  <a:cubicBezTo>
                    <a:pt x="1747838" y="933404"/>
                    <a:pt x="1738313" y="919163"/>
                    <a:pt x="1719263" y="921537"/>
                  </a:cubicBezTo>
                  <a:close/>
                  <a:moveTo>
                    <a:pt x="2151856" y="889000"/>
                  </a:moveTo>
                  <a:lnTo>
                    <a:pt x="2154237" y="891381"/>
                  </a:lnTo>
                  <a:lnTo>
                    <a:pt x="2151440" y="889612"/>
                  </a:lnTo>
                  <a:close/>
                  <a:moveTo>
                    <a:pt x="2076354" y="823945"/>
                  </a:moveTo>
                  <a:cubicBezTo>
                    <a:pt x="2097414" y="826609"/>
                    <a:pt x="2116990" y="836084"/>
                    <a:pt x="2131227" y="860955"/>
                  </a:cubicBezTo>
                  <a:cubicBezTo>
                    <a:pt x="2132414" y="864508"/>
                    <a:pt x="2130634" y="869245"/>
                    <a:pt x="2128261" y="874279"/>
                  </a:cubicBezTo>
                  <a:lnTo>
                    <a:pt x="2124973" y="881887"/>
                  </a:lnTo>
                  <a:lnTo>
                    <a:pt x="2139652" y="882154"/>
                  </a:lnTo>
                  <a:lnTo>
                    <a:pt x="2151440" y="889612"/>
                  </a:lnTo>
                  <a:lnTo>
                    <a:pt x="2127746" y="924422"/>
                  </a:lnTo>
                  <a:cubicBezTo>
                    <a:pt x="2122835" y="929035"/>
                    <a:pt x="2117254" y="932682"/>
                    <a:pt x="2110668" y="934877"/>
                  </a:cubicBezTo>
                  <a:lnTo>
                    <a:pt x="2089403" y="936486"/>
                  </a:lnTo>
                  <a:lnTo>
                    <a:pt x="2085479" y="918171"/>
                  </a:lnTo>
                  <a:lnTo>
                    <a:pt x="2093875" y="905684"/>
                  </a:lnTo>
                  <a:lnTo>
                    <a:pt x="2066899" y="904849"/>
                  </a:lnTo>
                  <a:cubicBezTo>
                    <a:pt x="2030972" y="905071"/>
                    <a:pt x="1995379" y="911289"/>
                    <a:pt x="1965124" y="941489"/>
                  </a:cubicBezTo>
                  <a:cubicBezTo>
                    <a:pt x="1958006" y="950964"/>
                    <a:pt x="1946141" y="960438"/>
                    <a:pt x="1931904" y="948595"/>
                  </a:cubicBezTo>
                  <a:cubicBezTo>
                    <a:pt x="1920039" y="936752"/>
                    <a:pt x="1908175" y="924908"/>
                    <a:pt x="1915293" y="908328"/>
                  </a:cubicBezTo>
                  <a:cubicBezTo>
                    <a:pt x="1931904" y="865692"/>
                    <a:pt x="1967497" y="834900"/>
                    <a:pt x="2012582" y="827794"/>
                  </a:cubicBezTo>
                  <a:cubicBezTo>
                    <a:pt x="2032752" y="825425"/>
                    <a:pt x="2055294" y="821280"/>
                    <a:pt x="2076354" y="823945"/>
                  </a:cubicBezTo>
                  <a:close/>
                  <a:moveTo>
                    <a:pt x="2381250" y="787400"/>
                  </a:moveTo>
                  <a:cubicBezTo>
                    <a:pt x="2383367" y="787400"/>
                    <a:pt x="2385484" y="787400"/>
                    <a:pt x="2387600" y="789781"/>
                  </a:cubicBezTo>
                  <a:cubicBezTo>
                    <a:pt x="2387600" y="813594"/>
                    <a:pt x="2387600" y="839788"/>
                    <a:pt x="2387600" y="863600"/>
                  </a:cubicBezTo>
                  <a:cubicBezTo>
                    <a:pt x="2385484" y="863600"/>
                    <a:pt x="2383367" y="863600"/>
                    <a:pt x="2381250" y="863600"/>
                  </a:cubicBezTo>
                  <a:cubicBezTo>
                    <a:pt x="2381250" y="839788"/>
                    <a:pt x="2381250" y="813594"/>
                    <a:pt x="2381250" y="787400"/>
                  </a:cubicBezTo>
                  <a:close/>
                  <a:moveTo>
                    <a:pt x="2182981" y="718302"/>
                  </a:moveTo>
                  <a:lnTo>
                    <a:pt x="2199812" y="763894"/>
                  </a:lnTo>
                  <a:cubicBezTo>
                    <a:pt x="2210965" y="810242"/>
                    <a:pt x="2201248" y="853603"/>
                    <a:pt x="2151779" y="889000"/>
                  </a:cubicBezTo>
                  <a:cubicBezTo>
                    <a:pt x="2149424" y="884281"/>
                    <a:pt x="2147068" y="881921"/>
                    <a:pt x="2144712" y="877201"/>
                  </a:cubicBezTo>
                  <a:cubicBezTo>
                    <a:pt x="2153546" y="836495"/>
                    <a:pt x="2154429" y="793133"/>
                    <a:pt x="2167238" y="753091"/>
                  </a:cubicBezTo>
                  <a:close/>
                  <a:moveTo>
                    <a:pt x="2184758" y="714375"/>
                  </a:moveTo>
                  <a:lnTo>
                    <a:pt x="2182981" y="718302"/>
                  </a:lnTo>
                  <a:lnTo>
                    <a:pt x="2182403" y="716735"/>
                  </a:lnTo>
                  <a:close/>
                  <a:moveTo>
                    <a:pt x="2048128" y="692150"/>
                  </a:moveTo>
                  <a:cubicBezTo>
                    <a:pt x="2076323" y="715963"/>
                    <a:pt x="2118614" y="711200"/>
                    <a:pt x="2120963" y="756444"/>
                  </a:cubicBezTo>
                  <a:cubicBezTo>
                    <a:pt x="2120963" y="768350"/>
                    <a:pt x="2125662" y="789782"/>
                    <a:pt x="2111565" y="792163"/>
                  </a:cubicBezTo>
                  <a:cubicBezTo>
                    <a:pt x="2078672" y="794544"/>
                    <a:pt x="2041080" y="811213"/>
                    <a:pt x="2008187" y="763588"/>
                  </a:cubicBezTo>
                  <a:cubicBezTo>
                    <a:pt x="2043429" y="763588"/>
                    <a:pt x="2078672" y="801688"/>
                    <a:pt x="2095119" y="761207"/>
                  </a:cubicBezTo>
                  <a:cubicBezTo>
                    <a:pt x="2109216" y="723107"/>
                    <a:pt x="2048128" y="739775"/>
                    <a:pt x="2048128" y="692150"/>
                  </a:cubicBezTo>
                  <a:close/>
                  <a:moveTo>
                    <a:pt x="1693481" y="637381"/>
                  </a:moveTo>
                  <a:cubicBezTo>
                    <a:pt x="1702879" y="635000"/>
                    <a:pt x="1712277" y="649288"/>
                    <a:pt x="1724025" y="658813"/>
                  </a:cubicBezTo>
                  <a:cubicBezTo>
                    <a:pt x="1714627" y="668338"/>
                    <a:pt x="1705229" y="680244"/>
                    <a:pt x="1695831" y="680244"/>
                  </a:cubicBezTo>
                  <a:cubicBezTo>
                    <a:pt x="1669986" y="682625"/>
                    <a:pt x="1686432" y="668338"/>
                    <a:pt x="1688782" y="658813"/>
                  </a:cubicBezTo>
                  <a:cubicBezTo>
                    <a:pt x="1691131" y="651669"/>
                    <a:pt x="1665287" y="637381"/>
                    <a:pt x="1693481" y="637381"/>
                  </a:cubicBezTo>
                  <a:close/>
                  <a:moveTo>
                    <a:pt x="2112268" y="587724"/>
                  </a:moveTo>
                  <a:cubicBezTo>
                    <a:pt x="2124472" y="587724"/>
                    <a:pt x="2136378" y="590074"/>
                    <a:pt x="2149475" y="593598"/>
                  </a:cubicBezTo>
                  <a:cubicBezTo>
                    <a:pt x="2125663" y="642938"/>
                    <a:pt x="2101850" y="605346"/>
                    <a:pt x="2073275" y="595948"/>
                  </a:cubicBezTo>
                  <a:cubicBezTo>
                    <a:pt x="2087563" y="590074"/>
                    <a:pt x="2100064" y="587724"/>
                    <a:pt x="2112268" y="587724"/>
                  </a:cubicBezTo>
                  <a:close/>
                  <a:moveTo>
                    <a:pt x="1885939" y="555856"/>
                  </a:moveTo>
                  <a:cubicBezTo>
                    <a:pt x="1862949" y="554526"/>
                    <a:pt x="1845622" y="558517"/>
                    <a:pt x="1850954" y="595766"/>
                  </a:cubicBezTo>
                  <a:cubicBezTo>
                    <a:pt x="1853323" y="614687"/>
                    <a:pt x="1836737" y="645433"/>
                    <a:pt x="1865170" y="650163"/>
                  </a:cubicBezTo>
                  <a:cubicBezTo>
                    <a:pt x="1905450" y="654893"/>
                    <a:pt x="1948099" y="661988"/>
                    <a:pt x="1988379" y="643068"/>
                  </a:cubicBezTo>
                  <a:cubicBezTo>
                    <a:pt x="1995487" y="638338"/>
                    <a:pt x="1995487" y="605227"/>
                    <a:pt x="1990748" y="583941"/>
                  </a:cubicBezTo>
                  <a:cubicBezTo>
                    <a:pt x="1986010" y="565021"/>
                    <a:pt x="1962316" y="567386"/>
                    <a:pt x="1952838" y="574481"/>
                  </a:cubicBezTo>
                  <a:cubicBezTo>
                    <a:pt x="1914928" y="593401"/>
                    <a:pt x="1967054" y="583941"/>
                    <a:pt x="1962316" y="600497"/>
                  </a:cubicBezTo>
                  <a:cubicBezTo>
                    <a:pt x="1957577" y="619417"/>
                    <a:pt x="1948099" y="621782"/>
                    <a:pt x="1933883" y="619417"/>
                  </a:cubicBezTo>
                  <a:cubicBezTo>
                    <a:pt x="1912558" y="614687"/>
                    <a:pt x="1891234" y="605227"/>
                    <a:pt x="1872278" y="598131"/>
                  </a:cubicBezTo>
                  <a:cubicBezTo>
                    <a:pt x="1867539" y="572116"/>
                    <a:pt x="1898342" y="579211"/>
                    <a:pt x="1910189" y="557925"/>
                  </a:cubicBezTo>
                  <a:cubicBezTo>
                    <a:pt x="1901896" y="557334"/>
                    <a:pt x="1893603" y="556299"/>
                    <a:pt x="1885939" y="555856"/>
                  </a:cubicBezTo>
                  <a:close/>
                  <a:moveTo>
                    <a:pt x="2112749" y="552857"/>
                  </a:moveTo>
                  <a:cubicBezTo>
                    <a:pt x="2096168" y="553152"/>
                    <a:pt x="2078995" y="557878"/>
                    <a:pt x="2063599" y="560240"/>
                  </a:cubicBezTo>
                  <a:cubicBezTo>
                    <a:pt x="2044650" y="564966"/>
                    <a:pt x="2035175" y="586231"/>
                    <a:pt x="2042281" y="605133"/>
                  </a:cubicBezTo>
                  <a:cubicBezTo>
                    <a:pt x="2051756" y="642938"/>
                    <a:pt x="2084917" y="635850"/>
                    <a:pt x="2113341" y="635850"/>
                  </a:cubicBezTo>
                  <a:cubicBezTo>
                    <a:pt x="2134659" y="633487"/>
                    <a:pt x="2160714" y="642938"/>
                    <a:pt x="2184400" y="626399"/>
                  </a:cubicBezTo>
                  <a:cubicBezTo>
                    <a:pt x="2177294" y="607496"/>
                    <a:pt x="2170188" y="588594"/>
                    <a:pt x="2158345" y="572054"/>
                  </a:cubicBezTo>
                  <a:cubicBezTo>
                    <a:pt x="2145317" y="556696"/>
                    <a:pt x="2129329" y="552561"/>
                    <a:pt x="2112749" y="552857"/>
                  </a:cubicBezTo>
                  <a:close/>
                  <a:moveTo>
                    <a:pt x="4781200" y="528520"/>
                  </a:moveTo>
                  <a:cubicBezTo>
                    <a:pt x="4766856" y="530224"/>
                    <a:pt x="4753696" y="534669"/>
                    <a:pt x="4742457" y="543558"/>
                  </a:cubicBezTo>
                  <a:cubicBezTo>
                    <a:pt x="4645452" y="624156"/>
                    <a:pt x="4565008" y="723718"/>
                    <a:pt x="4465637" y="828021"/>
                  </a:cubicBezTo>
                  <a:cubicBezTo>
                    <a:pt x="4555544" y="828021"/>
                    <a:pt x="4633622" y="828021"/>
                    <a:pt x="4709334" y="825651"/>
                  </a:cubicBezTo>
                  <a:cubicBezTo>
                    <a:pt x="4782679" y="825651"/>
                    <a:pt x="4889148" y="858838"/>
                    <a:pt x="4919906" y="813798"/>
                  </a:cubicBezTo>
                  <a:cubicBezTo>
                    <a:pt x="4957762" y="761647"/>
                    <a:pt x="4934102" y="662084"/>
                    <a:pt x="4934102" y="583857"/>
                  </a:cubicBezTo>
                  <a:cubicBezTo>
                    <a:pt x="4934102" y="576745"/>
                    <a:pt x="4936468" y="567263"/>
                    <a:pt x="4934102" y="560152"/>
                  </a:cubicBezTo>
                  <a:cubicBezTo>
                    <a:pt x="4931736" y="553040"/>
                    <a:pt x="4927004" y="541188"/>
                    <a:pt x="4922272" y="541188"/>
                  </a:cubicBezTo>
                  <a:cubicBezTo>
                    <a:pt x="4877910" y="542966"/>
                    <a:pt x="4824232" y="523409"/>
                    <a:pt x="4781200" y="528520"/>
                  </a:cubicBezTo>
                  <a:close/>
                  <a:moveTo>
                    <a:pt x="1936195" y="465324"/>
                  </a:moveTo>
                  <a:cubicBezTo>
                    <a:pt x="1947553" y="466775"/>
                    <a:pt x="1959244" y="472282"/>
                    <a:pt x="1971675" y="484188"/>
                  </a:cubicBezTo>
                  <a:cubicBezTo>
                    <a:pt x="1924319" y="460375"/>
                    <a:pt x="1886434" y="531813"/>
                    <a:pt x="1831975" y="498475"/>
                  </a:cubicBezTo>
                  <a:cubicBezTo>
                    <a:pt x="1871043" y="493118"/>
                    <a:pt x="1902121" y="460971"/>
                    <a:pt x="1936195" y="465324"/>
                  </a:cubicBezTo>
                  <a:close/>
                  <a:moveTo>
                    <a:pt x="1975394" y="436239"/>
                  </a:moveTo>
                  <a:cubicBezTo>
                    <a:pt x="1888563" y="437679"/>
                    <a:pt x="1807728" y="467377"/>
                    <a:pt x="1734888" y="522340"/>
                  </a:cubicBezTo>
                  <a:cubicBezTo>
                    <a:pt x="1715938" y="536524"/>
                    <a:pt x="1687512" y="550708"/>
                    <a:pt x="1692250" y="583804"/>
                  </a:cubicBezTo>
                  <a:cubicBezTo>
                    <a:pt x="1692250" y="593260"/>
                    <a:pt x="1689881" y="602716"/>
                    <a:pt x="1708831" y="595624"/>
                  </a:cubicBezTo>
                  <a:cubicBezTo>
                    <a:pt x="1741994" y="579076"/>
                    <a:pt x="1791739" y="638176"/>
                    <a:pt x="1817795" y="586168"/>
                  </a:cubicBezTo>
                  <a:cubicBezTo>
                    <a:pt x="1853327" y="512884"/>
                    <a:pt x="1917284" y="527068"/>
                    <a:pt x="1959923" y="550708"/>
                  </a:cubicBezTo>
                  <a:cubicBezTo>
                    <a:pt x="2030986" y="593260"/>
                    <a:pt x="2064149" y="519976"/>
                    <a:pt x="2139950" y="538888"/>
                  </a:cubicBezTo>
                  <a:cubicBezTo>
                    <a:pt x="2099681" y="496336"/>
                    <a:pt x="2038092" y="527068"/>
                    <a:pt x="2045199" y="463240"/>
                  </a:cubicBezTo>
                  <a:cubicBezTo>
                    <a:pt x="2061780" y="475060"/>
                    <a:pt x="2075993" y="484516"/>
                    <a:pt x="2109156" y="503428"/>
                  </a:cubicBezTo>
                  <a:cubicBezTo>
                    <a:pt x="2075993" y="446692"/>
                    <a:pt x="2075993" y="446692"/>
                    <a:pt x="2064149" y="444328"/>
                  </a:cubicBezTo>
                  <a:cubicBezTo>
                    <a:pt x="2033947" y="438418"/>
                    <a:pt x="2004337" y="435759"/>
                    <a:pt x="1975394" y="436239"/>
                  </a:cubicBezTo>
                  <a:close/>
                  <a:moveTo>
                    <a:pt x="1959852" y="281609"/>
                  </a:moveTo>
                  <a:cubicBezTo>
                    <a:pt x="1950438" y="280528"/>
                    <a:pt x="1939673" y="280751"/>
                    <a:pt x="1927244" y="282531"/>
                  </a:cubicBezTo>
                  <a:cubicBezTo>
                    <a:pt x="1858587" y="289653"/>
                    <a:pt x="1794664" y="301522"/>
                    <a:pt x="1733110" y="330008"/>
                  </a:cubicBezTo>
                  <a:cubicBezTo>
                    <a:pt x="1662085" y="363241"/>
                    <a:pt x="1657350" y="394101"/>
                    <a:pt x="1699965" y="522288"/>
                  </a:cubicBezTo>
                  <a:cubicBezTo>
                    <a:pt x="1799399" y="422587"/>
                    <a:pt x="1922509" y="405970"/>
                    <a:pt x="2066925" y="408344"/>
                  </a:cubicBezTo>
                  <a:cubicBezTo>
                    <a:pt x="2025494" y="360571"/>
                    <a:pt x="2025753" y="289170"/>
                    <a:pt x="1959852" y="281609"/>
                  </a:cubicBezTo>
                  <a:close/>
                  <a:moveTo>
                    <a:pt x="1967276" y="128688"/>
                  </a:moveTo>
                  <a:lnTo>
                    <a:pt x="2027279" y="142829"/>
                  </a:lnTo>
                  <a:cubicBezTo>
                    <a:pt x="2092670" y="163244"/>
                    <a:pt x="2153406" y="195641"/>
                    <a:pt x="2215472" y="224043"/>
                  </a:cubicBezTo>
                  <a:cubicBezTo>
                    <a:pt x="2250939" y="238245"/>
                    <a:pt x="2222566" y="257180"/>
                    <a:pt x="2208379" y="266648"/>
                  </a:cubicBezTo>
                  <a:cubicBezTo>
                    <a:pt x="2175277" y="287950"/>
                    <a:pt x="2139810" y="302151"/>
                    <a:pt x="2109073" y="323453"/>
                  </a:cubicBezTo>
                  <a:cubicBezTo>
                    <a:pt x="2057055" y="356590"/>
                    <a:pt x="2057055" y="392094"/>
                    <a:pt x="2111437" y="425230"/>
                  </a:cubicBezTo>
                  <a:cubicBezTo>
                    <a:pt x="2137446" y="441799"/>
                    <a:pt x="2172912" y="444165"/>
                    <a:pt x="2191828" y="491504"/>
                  </a:cubicBezTo>
                  <a:cubicBezTo>
                    <a:pt x="2161090" y="479669"/>
                    <a:pt x="2144539" y="472568"/>
                    <a:pt x="2113802" y="460734"/>
                  </a:cubicBezTo>
                  <a:cubicBezTo>
                    <a:pt x="2148973" y="537362"/>
                    <a:pt x="2216729" y="599494"/>
                    <a:pt x="2196686" y="680427"/>
                  </a:cubicBezTo>
                  <a:lnTo>
                    <a:pt x="2183653" y="713141"/>
                  </a:lnTo>
                  <a:lnTo>
                    <a:pt x="2152606" y="673741"/>
                  </a:lnTo>
                  <a:cubicBezTo>
                    <a:pt x="2138440" y="665769"/>
                    <a:pt x="2120732" y="663407"/>
                    <a:pt x="2099482" y="666950"/>
                  </a:cubicBezTo>
                  <a:cubicBezTo>
                    <a:pt x="2054622" y="676398"/>
                    <a:pt x="2023928" y="659863"/>
                    <a:pt x="2016845" y="612622"/>
                  </a:cubicBezTo>
                  <a:cubicBezTo>
                    <a:pt x="2006220" y="623251"/>
                    <a:pt x="2009171" y="639786"/>
                    <a:pt x="2010352" y="653958"/>
                  </a:cubicBezTo>
                  <a:lnTo>
                    <a:pt x="2009197" y="668402"/>
                  </a:lnTo>
                  <a:lnTo>
                    <a:pt x="2001151" y="676713"/>
                  </a:lnTo>
                  <a:lnTo>
                    <a:pt x="1993234" y="681122"/>
                  </a:lnTo>
                  <a:cubicBezTo>
                    <a:pt x="1938929" y="685846"/>
                    <a:pt x="1858653" y="709467"/>
                    <a:pt x="1835042" y="669312"/>
                  </a:cubicBezTo>
                  <a:cubicBezTo>
                    <a:pt x="1797265" y="593725"/>
                    <a:pt x="1740599" y="629156"/>
                    <a:pt x="1693378" y="619708"/>
                  </a:cubicBezTo>
                  <a:cubicBezTo>
                    <a:pt x="1665045" y="614984"/>
                    <a:pt x="1650879" y="629156"/>
                    <a:pt x="1643795" y="657501"/>
                  </a:cubicBezTo>
                  <a:cubicBezTo>
                    <a:pt x="1636712" y="695294"/>
                    <a:pt x="1665045" y="711829"/>
                    <a:pt x="1686295" y="711829"/>
                  </a:cubicBezTo>
                  <a:cubicBezTo>
                    <a:pt x="1740599" y="711829"/>
                    <a:pt x="1752405" y="742536"/>
                    <a:pt x="1757127" y="789778"/>
                  </a:cubicBezTo>
                  <a:cubicBezTo>
                    <a:pt x="1759488" y="818122"/>
                    <a:pt x="1778377" y="839381"/>
                    <a:pt x="1797265" y="860640"/>
                  </a:cubicBezTo>
                  <a:cubicBezTo>
                    <a:pt x="1827959" y="898433"/>
                    <a:pt x="1861014" y="936226"/>
                    <a:pt x="1851570" y="990554"/>
                  </a:cubicBezTo>
                  <a:cubicBezTo>
                    <a:pt x="1842126" y="1037796"/>
                    <a:pt x="1877542" y="1066141"/>
                    <a:pt x="1908236" y="1075589"/>
                  </a:cubicBezTo>
                  <a:cubicBezTo>
                    <a:pt x="1934207" y="1082675"/>
                    <a:pt x="1964901" y="1059054"/>
                    <a:pt x="1983790" y="1023623"/>
                  </a:cubicBezTo>
                  <a:cubicBezTo>
                    <a:pt x="1997956" y="993507"/>
                    <a:pt x="2021419" y="966048"/>
                    <a:pt x="2054179" y="950214"/>
                  </a:cubicBezTo>
                  <a:lnTo>
                    <a:pt x="2086147" y="939850"/>
                  </a:lnTo>
                  <a:lnTo>
                    <a:pt x="2074198" y="964293"/>
                  </a:lnTo>
                  <a:cubicBezTo>
                    <a:pt x="2067105" y="971394"/>
                    <a:pt x="2058238" y="976719"/>
                    <a:pt x="2049962" y="981453"/>
                  </a:cubicBezTo>
                  <a:cubicBezTo>
                    <a:pt x="2018042" y="1006306"/>
                    <a:pt x="2002083" y="1031158"/>
                    <a:pt x="2009065" y="1062002"/>
                  </a:cubicBezTo>
                  <a:lnTo>
                    <a:pt x="2023748" y="1094608"/>
                  </a:lnTo>
                  <a:lnTo>
                    <a:pt x="1988396" y="1091512"/>
                  </a:lnTo>
                  <a:cubicBezTo>
                    <a:pt x="1952110" y="1094065"/>
                    <a:pt x="1914824" y="1108273"/>
                    <a:pt x="1877539" y="1085186"/>
                  </a:cubicBezTo>
                  <a:cubicBezTo>
                    <a:pt x="1830192" y="1056770"/>
                    <a:pt x="1842029" y="983364"/>
                    <a:pt x="1773377" y="966788"/>
                  </a:cubicBezTo>
                  <a:cubicBezTo>
                    <a:pt x="1785213" y="1002307"/>
                    <a:pt x="1742601" y="1028355"/>
                    <a:pt x="1771009" y="1063874"/>
                  </a:cubicBezTo>
                  <a:cubicBezTo>
                    <a:pt x="1778111" y="1073346"/>
                    <a:pt x="1797050" y="1033091"/>
                    <a:pt x="1799417" y="1068610"/>
                  </a:cubicBezTo>
                  <a:cubicBezTo>
                    <a:pt x="1801785" y="1078082"/>
                    <a:pt x="1782846" y="1094657"/>
                    <a:pt x="1775744" y="1094657"/>
                  </a:cubicBezTo>
                  <a:cubicBezTo>
                    <a:pt x="1695255" y="1087554"/>
                    <a:pt x="1747336" y="1217791"/>
                    <a:pt x="1662112" y="1203583"/>
                  </a:cubicBezTo>
                  <a:cubicBezTo>
                    <a:pt x="1662112" y="1210687"/>
                    <a:pt x="1662112" y="1215423"/>
                    <a:pt x="1669214" y="1222527"/>
                  </a:cubicBezTo>
                  <a:cubicBezTo>
                    <a:pt x="1740234" y="1276990"/>
                    <a:pt x="1792315" y="1352764"/>
                    <a:pt x="1879906" y="1390651"/>
                  </a:cubicBezTo>
                  <a:cubicBezTo>
                    <a:pt x="1889376" y="1336188"/>
                    <a:pt x="1910682" y="1281725"/>
                    <a:pt x="1943824" y="1234366"/>
                  </a:cubicBezTo>
                  <a:cubicBezTo>
                    <a:pt x="1969865" y="1196479"/>
                    <a:pt x="1998273" y="1149120"/>
                    <a:pt x="2057456" y="1194111"/>
                  </a:cubicBezTo>
                  <a:lnTo>
                    <a:pt x="2057585" y="1193789"/>
                  </a:lnTo>
                  <a:lnTo>
                    <a:pt x="2093550" y="1238187"/>
                  </a:lnTo>
                  <a:cubicBezTo>
                    <a:pt x="2138192" y="1270465"/>
                    <a:pt x="2205101" y="1265141"/>
                    <a:pt x="2265363" y="1217223"/>
                  </a:cubicBezTo>
                  <a:cubicBezTo>
                    <a:pt x="2220462" y="1186462"/>
                    <a:pt x="2192104" y="1247985"/>
                    <a:pt x="2151929" y="1238520"/>
                  </a:cubicBezTo>
                  <a:cubicBezTo>
                    <a:pt x="2109391" y="1226689"/>
                    <a:pt x="2114117" y="1155700"/>
                    <a:pt x="2057400" y="1158066"/>
                  </a:cubicBezTo>
                  <a:lnTo>
                    <a:pt x="2057400" y="1158497"/>
                  </a:lnTo>
                  <a:lnTo>
                    <a:pt x="2048385" y="1143108"/>
                  </a:lnTo>
                  <a:cubicBezTo>
                    <a:pt x="2044861" y="1137947"/>
                    <a:pt x="2041588" y="1132619"/>
                    <a:pt x="2040811" y="1126625"/>
                  </a:cubicBezTo>
                  <a:lnTo>
                    <a:pt x="2043143" y="1114180"/>
                  </a:lnTo>
                  <a:lnTo>
                    <a:pt x="2094591" y="1148024"/>
                  </a:lnTo>
                  <a:cubicBezTo>
                    <a:pt x="2112029" y="1159563"/>
                    <a:pt x="2127989" y="1173173"/>
                    <a:pt x="2137446" y="1194475"/>
                  </a:cubicBezTo>
                  <a:cubicBezTo>
                    <a:pt x="2149268" y="1218144"/>
                    <a:pt x="2168184" y="1203942"/>
                    <a:pt x="2189464" y="1196841"/>
                  </a:cubicBezTo>
                  <a:cubicBezTo>
                    <a:pt x="2210743" y="1189741"/>
                    <a:pt x="2229363" y="1170658"/>
                    <a:pt x="2252306" y="1164555"/>
                  </a:cubicBezTo>
                  <a:lnTo>
                    <a:pt x="2274882" y="1163776"/>
                  </a:lnTo>
                  <a:lnTo>
                    <a:pt x="2274583" y="1166072"/>
                  </a:lnTo>
                  <a:lnTo>
                    <a:pt x="2277887" y="1165845"/>
                  </a:lnTo>
                  <a:lnTo>
                    <a:pt x="2287185" y="1197720"/>
                  </a:lnTo>
                  <a:cubicBezTo>
                    <a:pt x="2301545" y="1224956"/>
                    <a:pt x="2328497" y="1232100"/>
                    <a:pt x="2362076" y="1223170"/>
                  </a:cubicBezTo>
                  <a:cubicBezTo>
                    <a:pt x="2399779" y="1180307"/>
                    <a:pt x="2314947" y="1208882"/>
                    <a:pt x="2331442" y="1146970"/>
                  </a:cubicBezTo>
                  <a:cubicBezTo>
                    <a:pt x="2345581" y="1085057"/>
                    <a:pt x="2425700" y="1154113"/>
                    <a:pt x="2402136" y="1087438"/>
                  </a:cubicBezTo>
                  <a:cubicBezTo>
                    <a:pt x="2340868" y="1058863"/>
                    <a:pt x="2298452" y="1073151"/>
                    <a:pt x="2293739" y="1151732"/>
                  </a:cubicBezTo>
                  <a:cubicBezTo>
                    <a:pt x="2292560" y="1154113"/>
                    <a:pt x="2289615" y="1156495"/>
                    <a:pt x="2286080" y="1158876"/>
                  </a:cubicBezTo>
                  <a:lnTo>
                    <a:pt x="2277577" y="1164303"/>
                  </a:lnTo>
                  <a:lnTo>
                    <a:pt x="2277384" y="1164119"/>
                  </a:lnTo>
                  <a:lnTo>
                    <a:pt x="2277244" y="1163638"/>
                  </a:lnTo>
                  <a:lnTo>
                    <a:pt x="2277066" y="1163818"/>
                  </a:lnTo>
                  <a:lnTo>
                    <a:pt x="2276947" y="1163705"/>
                  </a:lnTo>
                  <a:lnTo>
                    <a:pt x="2274882" y="1163776"/>
                  </a:lnTo>
                  <a:lnTo>
                    <a:pt x="2280420" y="1121174"/>
                  </a:lnTo>
                  <a:cubicBezTo>
                    <a:pt x="2289509" y="1079680"/>
                    <a:pt x="2311232" y="1049502"/>
                    <a:pt x="2371525" y="1040626"/>
                  </a:cubicBezTo>
                  <a:cubicBezTo>
                    <a:pt x="2421178" y="1033525"/>
                    <a:pt x="2466102" y="1028791"/>
                    <a:pt x="2482653" y="1076129"/>
                  </a:cubicBezTo>
                  <a:cubicBezTo>
                    <a:pt x="2508662" y="1144769"/>
                    <a:pt x="2461373" y="1229978"/>
                    <a:pt x="2406991" y="1239446"/>
                  </a:cubicBezTo>
                  <a:cubicBezTo>
                    <a:pt x="2343152" y="1253647"/>
                    <a:pt x="2276947" y="1270216"/>
                    <a:pt x="2213108" y="1282050"/>
                  </a:cubicBezTo>
                  <a:cubicBezTo>
                    <a:pt x="2146904" y="1293885"/>
                    <a:pt x="2080700" y="1300985"/>
                    <a:pt x="2033411" y="1239446"/>
                  </a:cubicBezTo>
                  <a:cubicBezTo>
                    <a:pt x="2002674" y="1201575"/>
                    <a:pt x="1986122" y="1218144"/>
                    <a:pt x="1964843" y="1246546"/>
                  </a:cubicBezTo>
                  <a:cubicBezTo>
                    <a:pt x="1931741" y="1296251"/>
                    <a:pt x="1915190" y="1350690"/>
                    <a:pt x="1905732" y="1409863"/>
                  </a:cubicBezTo>
                  <a:cubicBezTo>
                    <a:pt x="1929376" y="1421697"/>
                    <a:pt x="1950656" y="1409863"/>
                    <a:pt x="1976665" y="1400395"/>
                  </a:cubicBezTo>
                  <a:cubicBezTo>
                    <a:pt x="2118531" y="1353057"/>
                    <a:pt x="2246210" y="1464302"/>
                    <a:pt x="2232023" y="1618151"/>
                  </a:cubicBezTo>
                  <a:cubicBezTo>
                    <a:pt x="2232023" y="1620518"/>
                    <a:pt x="2232023" y="1625251"/>
                    <a:pt x="2232023" y="1625251"/>
                  </a:cubicBezTo>
                  <a:cubicBezTo>
                    <a:pt x="2293498" y="1698625"/>
                    <a:pt x="2239117" y="1736496"/>
                    <a:pt x="2172912" y="1776733"/>
                  </a:cubicBezTo>
                  <a:cubicBezTo>
                    <a:pt x="2248574" y="1786201"/>
                    <a:pt x="2284041" y="1753064"/>
                    <a:pt x="2293498" y="1700992"/>
                  </a:cubicBezTo>
                  <a:cubicBezTo>
                    <a:pt x="2300592" y="1656021"/>
                    <a:pt x="2319507" y="1615784"/>
                    <a:pt x="2328965" y="1575546"/>
                  </a:cubicBezTo>
                  <a:cubicBezTo>
                    <a:pt x="2340787" y="1523474"/>
                    <a:pt x="2378618" y="1502172"/>
                    <a:pt x="2428271" y="1511640"/>
                  </a:cubicBezTo>
                  <a:cubicBezTo>
                    <a:pt x="2468466" y="1521107"/>
                    <a:pt x="2501568" y="1547143"/>
                    <a:pt x="2501568" y="1596848"/>
                  </a:cubicBezTo>
                  <a:cubicBezTo>
                    <a:pt x="2501568" y="1618151"/>
                    <a:pt x="2503933" y="1639453"/>
                    <a:pt x="2501568" y="1660755"/>
                  </a:cubicBezTo>
                  <a:cubicBezTo>
                    <a:pt x="2499204" y="1691525"/>
                    <a:pt x="2508662" y="1703359"/>
                    <a:pt x="2541764" y="1703359"/>
                  </a:cubicBezTo>
                  <a:cubicBezTo>
                    <a:pt x="2572501" y="1703359"/>
                    <a:pt x="2586688" y="1693892"/>
                    <a:pt x="2581959" y="1663122"/>
                  </a:cubicBezTo>
                  <a:cubicBezTo>
                    <a:pt x="2565408" y="1566079"/>
                    <a:pt x="2612697" y="1497438"/>
                    <a:pt x="2667079" y="1424064"/>
                  </a:cubicBezTo>
                  <a:cubicBezTo>
                    <a:pt x="2709638" y="1367259"/>
                    <a:pt x="2752198" y="1348323"/>
                    <a:pt x="2816038" y="1350690"/>
                  </a:cubicBezTo>
                  <a:cubicBezTo>
                    <a:pt x="3009921" y="1353057"/>
                    <a:pt x="3203805" y="1353057"/>
                    <a:pt x="3395323" y="1350690"/>
                  </a:cubicBezTo>
                  <a:cubicBezTo>
                    <a:pt x="3447341" y="1348323"/>
                    <a:pt x="3456799" y="1362525"/>
                    <a:pt x="3456799" y="1412230"/>
                  </a:cubicBezTo>
                  <a:cubicBezTo>
                    <a:pt x="3454434" y="1790935"/>
                    <a:pt x="3459163" y="2169640"/>
                    <a:pt x="3452070" y="2548344"/>
                  </a:cubicBezTo>
                  <a:cubicBezTo>
                    <a:pt x="3452070" y="2683258"/>
                    <a:pt x="3362221" y="2780301"/>
                    <a:pt x="3260551" y="2856042"/>
                  </a:cubicBezTo>
                  <a:cubicBezTo>
                    <a:pt x="3149423" y="2938884"/>
                    <a:pt x="3052481" y="3038294"/>
                    <a:pt x="2946082" y="3125869"/>
                  </a:cubicBezTo>
                  <a:cubicBezTo>
                    <a:pt x="2771114" y="3272617"/>
                    <a:pt x="2593781" y="3416999"/>
                    <a:pt x="2423542" y="3570848"/>
                  </a:cubicBezTo>
                  <a:cubicBezTo>
                    <a:pt x="2281676" y="3701027"/>
                    <a:pt x="2123259" y="3812272"/>
                    <a:pt x="1983758" y="3944819"/>
                  </a:cubicBezTo>
                  <a:cubicBezTo>
                    <a:pt x="1945927" y="3982689"/>
                    <a:pt x="1891545" y="4003991"/>
                    <a:pt x="1865536" y="4056063"/>
                  </a:cubicBezTo>
                  <a:cubicBezTo>
                    <a:pt x="1851350" y="4056063"/>
                    <a:pt x="1834799" y="4056063"/>
                    <a:pt x="1818248" y="4056063"/>
                  </a:cubicBezTo>
                  <a:cubicBezTo>
                    <a:pt x="1988487" y="3909315"/>
                    <a:pt x="2156361" y="3764934"/>
                    <a:pt x="2324236" y="3620553"/>
                  </a:cubicBezTo>
                  <a:cubicBezTo>
                    <a:pt x="2444822" y="3516409"/>
                    <a:pt x="2565408" y="3409898"/>
                    <a:pt x="2685994" y="3308121"/>
                  </a:cubicBezTo>
                  <a:cubicBezTo>
                    <a:pt x="2884606" y="3137704"/>
                    <a:pt x="3087947" y="2967287"/>
                    <a:pt x="3288924" y="2796869"/>
                  </a:cubicBezTo>
                  <a:cubicBezTo>
                    <a:pt x="3326755" y="2763733"/>
                    <a:pt x="3343306" y="2730596"/>
                    <a:pt x="3338577" y="2671423"/>
                  </a:cubicBezTo>
                  <a:cubicBezTo>
                    <a:pt x="3326755" y="2536510"/>
                    <a:pt x="3333848" y="2401596"/>
                    <a:pt x="3329119" y="2266683"/>
                  </a:cubicBezTo>
                  <a:cubicBezTo>
                    <a:pt x="3326755" y="2134136"/>
                    <a:pt x="3357493" y="2003956"/>
                    <a:pt x="3333848" y="1869043"/>
                  </a:cubicBezTo>
                  <a:cubicBezTo>
                    <a:pt x="3319662" y="1783834"/>
                    <a:pt x="3331484" y="1689158"/>
                    <a:pt x="3331484" y="1601582"/>
                  </a:cubicBezTo>
                  <a:cubicBezTo>
                    <a:pt x="3333848" y="1568446"/>
                    <a:pt x="3324391" y="1573179"/>
                    <a:pt x="3307840" y="1573179"/>
                  </a:cubicBezTo>
                  <a:cubicBezTo>
                    <a:pt x="3130507" y="1573179"/>
                    <a:pt x="2953175" y="1575546"/>
                    <a:pt x="2775842" y="1573179"/>
                  </a:cubicBezTo>
                  <a:cubicBezTo>
                    <a:pt x="2728554" y="1573179"/>
                    <a:pt x="2726189" y="1613417"/>
                    <a:pt x="2704910" y="1634719"/>
                  </a:cubicBezTo>
                  <a:cubicBezTo>
                    <a:pt x="2669443" y="1618151"/>
                    <a:pt x="2738012" y="1585014"/>
                    <a:pt x="2693087" y="1575546"/>
                  </a:cubicBezTo>
                  <a:cubicBezTo>
                    <a:pt x="2655256" y="1566079"/>
                    <a:pt x="2655256" y="1603949"/>
                    <a:pt x="2645799" y="1622884"/>
                  </a:cubicBezTo>
                  <a:cubicBezTo>
                    <a:pt x="2586688" y="1734129"/>
                    <a:pt x="2622154" y="1852474"/>
                    <a:pt x="2615061" y="1968453"/>
                  </a:cubicBezTo>
                  <a:cubicBezTo>
                    <a:pt x="2612697" y="2025258"/>
                    <a:pt x="2598510" y="2039460"/>
                    <a:pt x="2544128" y="2037093"/>
                  </a:cubicBezTo>
                  <a:cubicBezTo>
                    <a:pt x="2411720" y="2032359"/>
                    <a:pt x="2279312" y="2037093"/>
                    <a:pt x="2146904" y="2034726"/>
                  </a:cubicBezTo>
                  <a:cubicBezTo>
                    <a:pt x="2094886" y="2032359"/>
                    <a:pt x="2085429" y="2048927"/>
                    <a:pt x="2087793" y="2096265"/>
                  </a:cubicBezTo>
                  <a:cubicBezTo>
                    <a:pt x="2090157" y="2212244"/>
                    <a:pt x="2085429" y="2330589"/>
                    <a:pt x="2090157" y="2446567"/>
                  </a:cubicBezTo>
                  <a:cubicBezTo>
                    <a:pt x="2092522" y="2503373"/>
                    <a:pt x="2073606" y="2515208"/>
                    <a:pt x="2019225" y="2512841"/>
                  </a:cubicBezTo>
                  <a:cubicBezTo>
                    <a:pt x="1898639" y="2510474"/>
                    <a:pt x="1775688" y="2517575"/>
                    <a:pt x="1655102" y="2510474"/>
                  </a:cubicBezTo>
                  <a:cubicBezTo>
                    <a:pt x="1588898" y="2508107"/>
                    <a:pt x="1577076" y="2531776"/>
                    <a:pt x="1579440" y="2590949"/>
                  </a:cubicBezTo>
                  <a:cubicBezTo>
                    <a:pt x="1584169" y="2695093"/>
                    <a:pt x="1574711" y="2801603"/>
                    <a:pt x="1581805" y="2908114"/>
                  </a:cubicBezTo>
                  <a:cubicBezTo>
                    <a:pt x="1588898" y="2983855"/>
                    <a:pt x="1560525" y="2993323"/>
                    <a:pt x="1494321" y="2990956"/>
                  </a:cubicBezTo>
                  <a:cubicBezTo>
                    <a:pt x="1380828" y="2986222"/>
                    <a:pt x="1267335" y="2993323"/>
                    <a:pt x="1153843" y="2988589"/>
                  </a:cubicBezTo>
                  <a:cubicBezTo>
                    <a:pt x="1090003" y="2986222"/>
                    <a:pt x="1066359" y="2998056"/>
                    <a:pt x="1071088" y="3066697"/>
                  </a:cubicBezTo>
                  <a:cubicBezTo>
                    <a:pt x="1075816" y="3175574"/>
                    <a:pt x="1068723" y="3284452"/>
                    <a:pt x="1073452" y="3393330"/>
                  </a:cubicBezTo>
                  <a:cubicBezTo>
                    <a:pt x="1075816" y="3450135"/>
                    <a:pt x="1063994" y="3471437"/>
                    <a:pt x="1002519" y="3469071"/>
                  </a:cubicBezTo>
                  <a:cubicBezTo>
                    <a:pt x="877204" y="3461970"/>
                    <a:pt x="751889" y="3469071"/>
                    <a:pt x="628939" y="3466704"/>
                  </a:cubicBezTo>
                  <a:cubicBezTo>
                    <a:pt x="579286" y="3464337"/>
                    <a:pt x="560370" y="3476171"/>
                    <a:pt x="562735" y="3530610"/>
                  </a:cubicBezTo>
                  <a:cubicBezTo>
                    <a:pt x="567464" y="3656056"/>
                    <a:pt x="562735" y="3783869"/>
                    <a:pt x="562735" y="3911682"/>
                  </a:cubicBezTo>
                  <a:cubicBezTo>
                    <a:pt x="562735" y="3940085"/>
                    <a:pt x="565099" y="3961387"/>
                    <a:pt x="524904" y="3961387"/>
                  </a:cubicBezTo>
                  <a:cubicBezTo>
                    <a:pt x="359394" y="3959020"/>
                    <a:pt x="193884" y="3959020"/>
                    <a:pt x="0" y="3959020"/>
                  </a:cubicBezTo>
                  <a:cubicBezTo>
                    <a:pt x="70933" y="3888013"/>
                    <a:pt x="125315" y="3833574"/>
                    <a:pt x="179697" y="3779135"/>
                  </a:cubicBezTo>
                  <a:cubicBezTo>
                    <a:pt x="224621" y="3734164"/>
                    <a:pt x="267181" y="3689193"/>
                    <a:pt x="309741" y="3641855"/>
                  </a:cubicBezTo>
                  <a:cubicBezTo>
                    <a:pt x="340478" y="3608718"/>
                    <a:pt x="378309" y="3627653"/>
                    <a:pt x="411411" y="3627653"/>
                  </a:cubicBezTo>
                  <a:cubicBezTo>
                    <a:pt x="534362" y="3622919"/>
                    <a:pt x="539091" y="3625286"/>
                    <a:pt x="529633" y="3506941"/>
                  </a:cubicBezTo>
                  <a:cubicBezTo>
                    <a:pt x="524904" y="3445402"/>
                    <a:pt x="548548" y="3412265"/>
                    <a:pt x="593472" y="3376761"/>
                  </a:cubicBezTo>
                  <a:cubicBezTo>
                    <a:pt x="671499" y="3317589"/>
                    <a:pt x="725881" y="3230013"/>
                    <a:pt x="801542" y="3166107"/>
                  </a:cubicBezTo>
                  <a:cubicBezTo>
                    <a:pt x="839373" y="3135337"/>
                    <a:pt x="867747" y="3125869"/>
                    <a:pt x="910306" y="3130603"/>
                  </a:cubicBezTo>
                  <a:cubicBezTo>
                    <a:pt x="1026163" y="3147171"/>
                    <a:pt x="1061630" y="3109301"/>
                    <a:pt x="1035621" y="2998056"/>
                  </a:cubicBezTo>
                  <a:cubicBezTo>
                    <a:pt x="1028528" y="2974387"/>
                    <a:pt x="1026163" y="2962553"/>
                    <a:pt x="1045079" y="2945984"/>
                  </a:cubicBezTo>
                  <a:cubicBezTo>
                    <a:pt x="1134927" y="2858409"/>
                    <a:pt x="1227140" y="2775567"/>
                    <a:pt x="1314624" y="2685625"/>
                  </a:cubicBezTo>
                  <a:cubicBezTo>
                    <a:pt x="1366641" y="2633553"/>
                    <a:pt x="1430481" y="2659589"/>
                    <a:pt x="1487227" y="2657222"/>
                  </a:cubicBezTo>
                  <a:cubicBezTo>
                    <a:pt x="1532152" y="2657222"/>
                    <a:pt x="1558160" y="2650121"/>
                    <a:pt x="1548703" y="2598049"/>
                  </a:cubicBezTo>
                  <a:cubicBezTo>
                    <a:pt x="1532152" y="2515208"/>
                    <a:pt x="1565254" y="2458402"/>
                    <a:pt x="1629093" y="2408697"/>
                  </a:cubicBezTo>
                  <a:cubicBezTo>
                    <a:pt x="1671653" y="2373193"/>
                    <a:pt x="1711848" y="2332956"/>
                    <a:pt x="1744950" y="2290352"/>
                  </a:cubicBezTo>
                  <a:cubicBezTo>
                    <a:pt x="1813519" y="2205143"/>
                    <a:pt x="1891545" y="2155438"/>
                    <a:pt x="2002674" y="2179107"/>
                  </a:cubicBezTo>
                  <a:cubicBezTo>
                    <a:pt x="2049962" y="2188575"/>
                    <a:pt x="2061784" y="2164906"/>
                    <a:pt x="2057055" y="2122301"/>
                  </a:cubicBezTo>
                  <a:cubicBezTo>
                    <a:pt x="2054691" y="2089165"/>
                    <a:pt x="2047598" y="2034726"/>
                    <a:pt x="2059420" y="2029992"/>
                  </a:cubicBezTo>
                  <a:cubicBezTo>
                    <a:pt x="2189464" y="1966086"/>
                    <a:pt x="2132717" y="1828805"/>
                    <a:pt x="2182370" y="1734129"/>
                  </a:cubicBezTo>
                  <a:cubicBezTo>
                    <a:pt x="2187099" y="1727028"/>
                    <a:pt x="2182370" y="1715194"/>
                    <a:pt x="2180006" y="1698625"/>
                  </a:cubicBezTo>
                  <a:cubicBezTo>
                    <a:pt x="2106708" y="1748330"/>
                    <a:pt x="2094886" y="1708093"/>
                    <a:pt x="2087793" y="1646553"/>
                  </a:cubicBezTo>
                  <a:cubicBezTo>
                    <a:pt x="2080700" y="1599215"/>
                    <a:pt x="2075971" y="1544777"/>
                    <a:pt x="2019225" y="1528208"/>
                  </a:cubicBezTo>
                  <a:cubicBezTo>
                    <a:pt x="1964843" y="1511640"/>
                    <a:pt x="1844257" y="1556611"/>
                    <a:pt x="1820612" y="1596848"/>
                  </a:cubicBezTo>
                  <a:cubicBezTo>
                    <a:pt x="1794604" y="1639453"/>
                    <a:pt x="1766230" y="1677323"/>
                    <a:pt x="1744950" y="1719928"/>
                  </a:cubicBezTo>
                  <a:cubicBezTo>
                    <a:pt x="1700026" y="1802769"/>
                    <a:pt x="1648009" y="1859575"/>
                    <a:pt x="1548703" y="1805136"/>
                  </a:cubicBezTo>
                  <a:cubicBezTo>
                    <a:pt x="1520330" y="1788568"/>
                    <a:pt x="1501414" y="1809870"/>
                    <a:pt x="1503778" y="1826438"/>
                  </a:cubicBezTo>
                  <a:cubicBezTo>
                    <a:pt x="1506143" y="1845374"/>
                    <a:pt x="1508507" y="1873776"/>
                    <a:pt x="1541609" y="1876143"/>
                  </a:cubicBezTo>
                  <a:cubicBezTo>
                    <a:pt x="1577076" y="1880877"/>
                    <a:pt x="1610178" y="1866676"/>
                    <a:pt x="1638551" y="1854841"/>
                  </a:cubicBezTo>
                  <a:cubicBezTo>
                    <a:pt x="1674018" y="1835906"/>
                    <a:pt x="1692933" y="1859575"/>
                    <a:pt x="1711848" y="1876143"/>
                  </a:cubicBezTo>
                  <a:cubicBezTo>
                    <a:pt x="1733128" y="1890345"/>
                    <a:pt x="1723671" y="1916381"/>
                    <a:pt x="1716577" y="1940050"/>
                  </a:cubicBezTo>
                  <a:cubicBezTo>
                    <a:pt x="1688204" y="2015791"/>
                    <a:pt x="1617271" y="2029992"/>
                    <a:pt x="1558160" y="2027625"/>
                  </a:cubicBezTo>
                  <a:cubicBezTo>
                    <a:pt x="1465948" y="2025258"/>
                    <a:pt x="1376099" y="1992122"/>
                    <a:pt x="1319353" y="1909280"/>
                  </a:cubicBezTo>
                  <a:cubicBezTo>
                    <a:pt x="1314624" y="1902179"/>
                    <a:pt x="1312260" y="1895079"/>
                    <a:pt x="1309895" y="1887978"/>
                  </a:cubicBezTo>
                  <a:cubicBezTo>
                    <a:pt x="1281522" y="1835906"/>
                    <a:pt x="1286251" y="1786201"/>
                    <a:pt x="1324082" y="1743597"/>
                  </a:cubicBezTo>
                  <a:cubicBezTo>
                    <a:pt x="1366641" y="1698625"/>
                    <a:pt x="1406837" y="1724661"/>
                    <a:pt x="1447032" y="1767266"/>
                  </a:cubicBezTo>
                  <a:cubicBezTo>
                    <a:pt x="1454125" y="1677323"/>
                    <a:pt x="1529787" y="1660755"/>
                    <a:pt x="1581805" y="1622884"/>
                  </a:cubicBezTo>
                  <a:cubicBezTo>
                    <a:pt x="1676382" y="1551877"/>
                    <a:pt x="1678746" y="1556611"/>
                    <a:pt x="1598356" y="1473769"/>
                  </a:cubicBezTo>
                  <a:cubicBezTo>
                    <a:pt x="1567618" y="1443000"/>
                    <a:pt x="1541609" y="1409863"/>
                    <a:pt x="1508507" y="1379093"/>
                  </a:cubicBezTo>
                  <a:cubicBezTo>
                    <a:pt x="1444668" y="1322287"/>
                    <a:pt x="1510872" y="1272582"/>
                    <a:pt x="1539245" y="1227611"/>
                  </a:cubicBezTo>
                  <a:cubicBezTo>
                    <a:pt x="1558160" y="1196841"/>
                    <a:pt x="1617271" y="1177906"/>
                    <a:pt x="1551067" y="1135302"/>
                  </a:cubicBezTo>
                  <a:cubicBezTo>
                    <a:pt x="1543974" y="1130568"/>
                    <a:pt x="1548703" y="1111633"/>
                    <a:pt x="1553432" y="1099798"/>
                  </a:cubicBezTo>
                  <a:cubicBezTo>
                    <a:pt x="1569983" y="1052460"/>
                    <a:pt x="1584169" y="1007489"/>
                    <a:pt x="1600720" y="960151"/>
                  </a:cubicBezTo>
                  <a:cubicBezTo>
                    <a:pt x="1629093" y="879676"/>
                    <a:pt x="1688204" y="863108"/>
                    <a:pt x="1759137" y="919913"/>
                  </a:cubicBezTo>
                  <a:cubicBezTo>
                    <a:pt x="1780417" y="936482"/>
                    <a:pt x="1801697" y="957784"/>
                    <a:pt x="1832434" y="967252"/>
                  </a:cubicBezTo>
                  <a:cubicBezTo>
                    <a:pt x="1832434" y="931748"/>
                    <a:pt x="1808790" y="903345"/>
                    <a:pt x="1789875" y="889144"/>
                  </a:cubicBezTo>
                  <a:cubicBezTo>
                    <a:pt x="1723671" y="839439"/>
                    <a:pt x="1714213" y="742396"/>
                    <a:pt x="1631458" y="704525"/>
                  </a:cubicBezTo>
                  <a:cubicBezTo>
                    <a:pt x="1607813" y="695057"/>
                    <a:pt x="1605449" y="650086"/>
                    <a:pt x="1629093" y="633518"/>
                  </a:cubicBezTo>
                  <a:cubicBezTo>
                    <a:pt x="1700026" y="586180"/>
                    <a:pt x="1650373" y="524640"/>
                    <a:pt x="1657467" y="470201"/>
                  </a:cubicBezTo>
                  <a:cubicBezTo>
                    <a:pt x="1662195" y="427597"/>
                    <a:pt x="1612542" y="432331"/>
                    <a:pt x="1593627" y="432331"/>
                  </a:cubicBezTo>
                  <a:cubicBezTo>
                    <a:pt x="1560525" y="432331"/>
                    <a:pt x="1525058" y="384993"/>
                    <a:pt x="1494321" y="429964"/>
                  </a:cubicBezTo>
                  <a:cubicBezTo>
                    <a:pt x="1475405" y="458367"/>
                    <a:pt x="1477770" y="493870"/>
                    <a:pt x="1494321" y="527007"/>
                  </a:cubicBezTo>
                  <a:cubicBezTo>
                    <a:pt x="1515601" y="564878"/>
                    <a:pt x="1539245" y="600381"/>
                    <a:pt x="1558160" y="640619"/>
                  </a:cubicBezTo>
                  <a:cubicBezTo>
                    <a:pt x="1569983" y="664288"/>
                    <a:pt x="1591262" y="687957"/>
                    <a:pt x="1577076" y="718727"/>
                  </a:cubicBezTo>
                  <a:cubicBezTo>
                    <a:pt x="1546338" y="699791"/>
                    <a:pt x="1503778" y="695057"/>
                    <a:pt x="1506143" y="642986"/>
                  </a:cubicBezTo>
                  <a:cubicBezTo>
                    <a:pt x="1501414" y="654820"/>
                    <a:pt x="1499050" y="666655"/>
                    <a:pt x="1489592" y="690324"/>
                  </a:cubicBezTo>
                  <a:cubicBezTo>
                    <a:pt x="1487227" y="654820"/>
                    <a:pt x="1484863" y="633518"/>
                    <a:pt x="1480134" y="600381"/>
                  </a:cubicBezTo>
                  <a:cubicBezTo>
                    <a:pt x="1439939" y="645352"/>
                    <a:pt x="1439939" y="695057"/>
                    <a:pt x="1425752" y="740029"/>
                  </a:cubicBezTo>
                  <a:cubicBezTo>
                    <a:pt x="1423388" y="619316"/>
                    <a:pt x="1499050" y="505705"/>
                    <a:pt x="1468312" y="382626"/>
                  </a:cubicBezTo>
                  <a:lnTo>
                    <a:pt x="1468399" y="382534"/>
                  </a:lnTo>
                  <a:lnTo>
                    <a:pt x="1468325" y="359482"/>
                  </a:lnTo>
                  <a:cubicBezTo>
                    <a:pt x="1471130" y="347204"/>
                    <a:pt x="1480725" y="340135"/>
                    <a:pt x="1503606" y="332024"/>
                  </a:cubicBezTo>
                  <a:lnTo>
                    <a:pt x="1546626" y="318926"/>
                  </a:lnTo>
                  <a:lnTo>
                    <a:pt x="1548629" y="340098"/>
                  </a:lnTo>
                  <a:cubicBezTo>
                    <a:pt x="1546932" y="345827"/>
                    <a:pt x="1543094" y="349548"/>
                    <a:pt x="1538075" y="352227"/>
                  </a:cubicBezTo>
                  <a:lnTo>
                    <a:pt x="1501787" y="363438"/>
                  </a:lnTo>
                  <a:lnTo>
                    <a:pt x="1501775" y="363453"/>
                  </a:lnTo>
                  <a:cubicBezTo>
                    <a:pt x="1544299" y="405876"/>
                    <a:pt x="1605722" y="398806"/>
                    <a:pt x="1671869" y="431801"/>
                  </a:cubicBezTo>
                  <a:cubicBezTo>
                    <a:pt x="1619896" y="372880"/>
                    <a:pt x="1660057" y="346955"/>
                    <a:pt x="1690769" y="330457"/>
                  </a:cubicBezTo>
                  <a:cubicBezTo>
                    <a:pt x="1742742" y="299819"/>
                    <a:pt x="1797077" y="266823"/>
                    <a:pt x="1856138" y="257396"/>
                  </a:cubicBezTo>
                  <a:cubicBezTo>
                    <a:pt x="1910473" y="247968"/>
                    <a:pt x="1993158" y="226757"/>
                    <a:pt x="2019145" y="269180"/>
                  </a:cubicBezTo>
                  <a:cubicBezTo>
                    <a:pt x="2061668" y="346955"/>
                    <a:pt x="2090017" y="316316"/>
                    <a:pt x="2132541" y="280964"/>
                  </a:cubicBezTo>
                  <a:cubicBezTo>
                    <a:pt x="2151440" y="266823"/>
                    <a:pt x="2175064" y="257396"/>
                    <a:pt x="2198688" y="243255"/>
                  </a:cubicBezTo>
                  <a:cubicBezTo>
                    <a:pt x="2143762" y="204367"/>
                    <a:pt x="2075547" y="191994"/>
                    <a:pt x="2016967" y="162386"/>
                  </a:cubicBezTo>
                  <a:close/>
                  <a:moveTo>
                    <a:pt x="1962150" y="124381"/>
                  </a:moveTo>
                  <a:cubicBezTo>
                    <a:pt x="1962150" y="124381"/>
                    <a:pt x="1962150" y="124381"/>
                    <a:pt x="1959782" y="126746"/>
                  </a:cubicBezTo>
                  <a:lnTo>
                    <a:pt x="1959121" y="126148"/>
                  </a:lnTo>
                  <a:close/>
                  <a:moveTo>
                    <a:pt x="1919828" y="107232"/>
                  </a:moveTo>
                  <a:cubicBezTo>
                    <a:pt x="1926487" y="105753"/>
                    <a:pt x="1933220" y="105901"/>
                    <a:pt x="1939916" y="108784"/>
                  </a:cubicBezTo>
                  <a:lnTo>
                    <a:pt x="1959121" y="126148"/>
                  </a:lnTo>
                  <a:lnTo>
                    <a:pt x="1767115" y="238214"/>
                  </a:lnTo>
                  <a:cubicBezTo>
                    <a:pt x="1700525" y="272808"/>
                    <a:pt x="1631863" y="302967"/>
                    <a:pt x="1559650" y="325438"/>
                  </a:cubicBezTo>
                  <a:lnTo>
                    <a:pt x="1548060" y="318490"/>
                  </a:lnTo>
                  <a:lnTo>
                    <a:pt x="1546626" y="318926"/>
                  </a:lnTo>
                  <a:lnTo>
                    <a:pt x="1546341" y="315913"/>
                  </a:lnTo>
                  <a:lnTo>
                    <a:pt x="1548331" y="317919"/>
                  </a:lnTo>
                  <a:lnTo>
                    <a:pt x="1623280" y="256805"/>
                  </a:lnTo>
                  <a:cubicBezTo>
                    <a:pt x="1704076" y="204804"/>
                    <a:pt x="1798190" y="176419"/>
                    <a:pt x="1881650" y="126746"/>
                  </a:cubicBezTo>
                  <a:cubicBezTo>
                    <a:pt x="1893488" y="119650"/>
                    <a:pt x="1906510" y="110188"/>
                    <a:pt x="1919828" y="107232"/>
                  </a:cubicBezTo>
                  <a:close/>
                  <a:moveTo>
                    <a:pt x="5408045" y="60397"/>
                  </a:moveTo>
                  <a:cubicBezTo>
                    <a:pt x="5350997" y="61062"/>
                    <a:pt x="5251495" y="71692"/>
                    <a:pt x="5240881" y="82322"/>
                  </a:cubicBezTo>
                  <a:cubicBezTo>
                    <a:pt x="5153614" y="167361"/>
                    <a:pt x="5068706" y="250038"/>
                    <a:pt x="4967287" y="349250"/>
                  </a:cubicBezTo>
                  <a:cubicBezTo>
                    <a:pt x="5134746" y="349250"/>
                    <a:pt x="5278618" y="346888"/>
                    <a:pt x="5422491" y="349250"/>
                  </a:cubicBezTo>
                  <a:cubicBezTo>
                    <a:pt x="5457870" y="349250"/>
                    <a:pt x="5457870" y="332715"/>
                    <a:pt x="5457870" y="306731"/>
                  </a:cubicBezTo>
                  <a:cubicBezTo>
                    <a:pt x="5457870" y="240589"/>
                    <a:pt x="5457870" y="174447"/>
                    <a:pt x="5457870" y="108306"/>
                  </a:cubicBezTo>
                  <a:cubicBezTo>
                    <a:pt x="5457870" y="91770"/>
                    <a:pt x="5462587" y="75235"/>
                    <a:pt x="5446077" y="63424"/>
                  </a:cubicBezTo>
                  <a:cubicBezTo>
                    <a:pt x="5441360" y="61062"/>
                    <a:pt x="5427061" y="60176"/>
                    <a:pt x="5408045" y="60397"/>
                  </a:cubicBezTo>
                  <a:close/>
                  <a:moveTo>
                    <a:pt x="5465734" y="0"/>
                  </a:moveTo>
                  <a:cubicBezTo>
                    <a:pt x="5498869" y="106424"/>
                    <a:pt x="5487035" y="205752"/>
                    <a:pt x="5491769" y="305081"/>
                  </a:cubicBezTo>
                  <a:cubicBezTo>
                    <a:pt x="5494136" y="352380"/>
                    <a:pt x="5482301" y="368935"/>
                    <a:pt x="5432598" y="366570"/>
                  </a:cubicBezTo>
                  <a:cubicBezTo>
                    <a:pt x="5297690" y="364205"/>
                    <a:pt x="5160414" y="368935"/>
                    <a:pt x="5025505" y="364205"/>
                  </a:cubicBezTo>
                  <a:cubicBezTo>
                    <a:pt x="4978169" y="364205"/>
                    <a:pt x="4961601" y="373665"/>
                    <a:pt x="4963968" y="425694"/>
                  </a:cubicBezTo>
                  <a:cubicBezTo>
                    <a:pt x="4968702" y="546308"/>
                    <a:pt x="4963968" y="669286"/>
                    <a:pt x="4966335" y="789899"/>
                  </a:cubicBezTo>
                  <a:cubicBezTo>
                    <a:pt x="4968702" y="830104"/>
                    <a:pt x="4956868" y="844294"/>
                    <a:pt x="4914265" y="844294"/>
                  </a:cubicBezTo>
                  <a:cubicBezTo>
                    <a:pt x="4774623" y="841929"/>
                    <a:pt x="4632614" y="844294"/>
                    <a:pt x="4492971" y="841929"/>
                  </a:cubicBezTo>
                  <a:cubicBezTo>
                    <a:pt x="4452735" y="841929"/>
                    <a:pt x="4438535" y="851389"/>
                    <a:pt x="4440901" y="893958"/>
                  </a:cubicBezTo>
                  <a:cubicBezTo>
                    <a:pt x="4440901" y="1182484"/>
                    <a:pt x="4440901" y="1471010"/>
                    <a:pt x="4440901" y="1759536"/>
                  </a:cubicBezTo>
                  <a:cubicBezTo>
                    <a:pt x="4440901" y="1811566"/>
                    <a:pt x="4457469" y="1830485"/>
                    <a:pt x="4509539" y="1828120"/>
                  </a:cubicBezTo>
                  <a:cubicBezTo>
                    <a:pt x="4713085" y="1825755"/>
                    <a:pt x="4916632" y="1828120"/>
                    <a:pt x="5120178" y="1828120"/>
                  </a:cubicBezTo>
                  <a:cubicBezTo>
                    <a:pt x="5162781" y="1828120"/>
                    <a:pt x="5186449" y="1806836"/>
                    <a:pt x="5217218" y="1780821"/>
                  </a:cubicBezTo>
                  <a:cubicBezTo>
                    <a:pt x="5378161" y="1648383"/>
                    <a:pt x="5513070" y="1487565"/>
                    <a:pt x="5669280" y="1350397"/>
                  </a:cubicBezTo>
                  <a:cubicBezTo>
                    <a:pt x="5825490" y="1215594"/>
                    <a:pt x="5962766" y="1059506"/>
                    <a:pt x="6111875" y="915243"/>
                  </a:cubicBezTo>
                  <a:cubicBezTo>
                    <a:pt x="6192347" y="837199"/>
                    <a:pt x="6282286" y="768615"/>
                    <a:pt x="6355657" y="683476"/>
                  </a:cubicBezTo>
                  <a:cubicBezTo>
                    <a:pt x="6360391" y="688206"/>
                    <a:pt x="6367491" y="692936"/>
                    <a:pt x="6372225" y="700031"/>
                  </a:cubicBezTo>
                  <a:cubicBezTo>
                    <a:pt x="6301220" y="770980"/>
                    <a:pt x="6234950" y="846659"/>
                    <a:pt x="6159211" y="912878"/>
                  </a:cubicBezTo>
                  <a:cubicBezTo>
                    <a:pt x="6003001" y="1052411"/>
                    <a:pt x="5858626" y="1201404"/>
                    <a:pt x="5707149" y="1348032"/>
                  </a:cubicBezTo>
                  <a:cubicBezTo>
                    <a:pt x="5548572" y="1504120"/>
                    <a:pt x="5385262" y="1660208"/>
                    <a:pt x="5224318" y="1816296"/>
                  </a:cubicBezTo>
                  <a:cubicBezTo>
                    <a:pt x="5203017" y="1837580"/>
                    <a:pt x="5181715" y="1844675"/>
                    <a:pt x="5155680" y="1844675"/>
                  </a:cubicBezTo>
                  <a:cubicBezTo>
                    <a:pt x="4928466" y="1842310"/>
                    <a:pt x="4703618" y="1842310"/>
                    <a:pt x="4478770" y="1844675"/>
                  </a:cubicBezTo>
                  <a:cubicBezTo>
                    <a:pt x="4429067" y="1844675"/>
                    <a:pt x="4419600" y="1832850"/>
                    <a:pt x="4421967" y="1778456"/>
                  </a:cubicBezTo>
                  <a:cubicBezTo>
                    <a:pt x="4426700" y="1485200"/>
                    <a:pt x="4426700" y="1191944"/>
                    <a:pt x="4424334" y="896323"/>
                  </a:cubicBezTo>
                  <a:cubicBezTo>
                    <a:pt x="4421967" y="839564"/>
                    <a:pt x="4438535" y="796994"/>
                    <a:pt x="4481137" y="761520"/>
                  </a:cubicBezTo>
                  <a:cubicBezTo>
                    <a:pt x="4528474" y="721315"/>
                    <a:pt x="4571076" y="678746"/>
                    <a:pt x="4611312" y="631447"/>
                  </a:cubicBezTo>
                  <a:cubicBezTo>
                    <a:pt x="4684684" y="543943"/>
                    <a:pt x="4762789" y="480089"/>
                    <a:pt x="4885863" y="508468"/>
                  </a:cubicBezTo>
                  <a:cubicBezTo>
                    <a:pt x="4926099" y="517928"/>
                    <a:pt x="4940300" y="496643"/>
                    <a:pt x="4933200" y="461169"/>
                  </a:cubicBezTo>
                  <a:cubicBezTo>
                    <a:pt x="4918999" y="380760"/>
                    <a:pt x="4952134" y="326366"/>
                    <a:pt x="5013671" y="276701"/>
                  </a:cubicBezTo>
                  <a:cubicBezTo>
                    <a:pt x="5056274" y="243592"/>
                    <a:pt x="5096510" y="203387"/>
                    <a:pt x="5129645" y="160818"/>
                  </a:cubicBezTo>
                  <a:cubicBezTo>
                    <a:pt x="5205384" y="66219"/>
                    <a:pt x="5292956" y="4730"/>
                    <a:pt x="5420764" y="30745"/>
                  </a:cubicBezTo>
                  <a:cubicBezTo>
                    <a:pt x="5439699" y="35475"/>
                    <a:pt x="5456266" y="33110"/>
                    <a:pt x="5465734" y="0"/>
                  </a:cubicBezTo>
                  <a:close/>
                </a:path>
              </a:pathLst>
            </a:custGeom>
            <a:solidFill>
              <a:schemeClr val="bg1">
                <a:lumMod val="95000"/>
              </a:schemeClr>
            </a:solidFill>
            <a:ln>
              <a:noFill/>
            </a:ln>
          </p:spPr>
          <p:txBody>
            <a:bodyPr vert="horz" wrap="square" lIns="91440" tIns="45720" rIns="91440" bIns="45720" numCol="1" anchor="t" anchorCtr="0" compatLnSpc="1">
              <a:noAutofit/>
            </a:bodyPr>
            <a:lstStyle/>
            <a:p>
              <a:endParaRPr lang="zh-CN" altLang="en-US"/>
            </a:p>
          </p:txBody>
        </p:sp>
        <p:sp>
          <p:nvSpPr>
            <p:cNvPr id="3099" name="云形标注 3098"/>
            <p:cNvSpPr/>
            <p:nvPr/>
          </p:nvSpPr>
          <p:spPr>
            <a:xfrm>
              <a:off x="2904660" y="1593333"/>
              <a:ext cx="1383342" cy="627353"/>
            </a:xfrm>
            <a:prstGeom prst="cloudCallout">
              <a:avLst>
                <a:gd name="adj1" fmla="val 95630"/>
                <a:gd name="adj2" fmla="val 73605"/>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3" name="文本框 112"/>
            <p:cNvSpPr txBox="1"/>
            <p:nvPr/>
          </p:nvSpPr>
          <p:spPr>
            <a:xfrm>
              <a:off x="3243202" y="1722343"/>
              <a:ext cx="651822" cy="369332"/>
            </a:xfrm>
            <a:prstGeom prst="rect">
              <a:avLst/>
            </a:prstGeom>
            <a:noFill/>
          </p:spPr>
          <p:txBody>
            <a:bodyPr wrap="square" rtlCol="0">
              <a:spAutoFit/>
            </a:bodyPr>
            <a:lstStyle/>
            <a:p>
              <a:r>
                <a:rPr lang="zh-CN" altLang="en-US" dirty="0">
                  <a:solidFill>
                    <a:schemeClr val="bg1"/>
                  </a:solidFill>
                  <a:latin typeface="华文彩云" panose="02010800040101010101" pitchFamily="2" charset="-122"/>
                  <a:ea typeface="华文彩云" panose="02010800040101010101" pitchFamily="2" charset="-122"/>
                </a:rPr>
                <a:t>脱节</a:t>
              </a:r>
              <a:endParaRPr lang="zh-CN" altLang="en-US" dirty="0">
                <a:solidFill>
                  <a:schemeClr val="bg1"/>
                </a:solidFill>
                <a:latin typeface="华文彩云" panose="02010800040101010101" pitchFamily="2" charset="-122"/>
                <a:ea typeface="华文彩云" panose="02010800040101010101" pitchFamily="2" charset="-122"/>
              </a:endParaRPr>
            </a:p>
          </p:txBody>
        </p:sp>
        <p:sp>
          <p:nvSpPr>
            <p:cNvPr id="114" name="文本框 113"/>
            <p:cNvSpPr txBox="1"/>
            <p:nvPr/>
          </p:nvSpPr>
          <p:spPr>
            <a:xfrm>
              <a:off x="6175698" y="4350037"/>
              <a:ext cx="1148210"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理论</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115" name="文本框 114"/>
            <p:cNvSpPr txBox="1"/>
            <p:nvPr/>
          </p:nvSpPr>
          <p:spPr>
            <a:xfrm>
              <a:off x="8755848" y="2789025"/>
              <a:ext cx="1148210"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实际</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2053244" cy="6858000"/>
          </a:xfrm>
          <a:prstGeom prst="rect">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386088" y="1166842"/>
            <a:ext cx="1281068" cy="4524315"/>
          </a:xfrm>
          <a:prstGeom prst="rect">
            <a:avLst/>
          </a:prstGeom>
          <a:noFill/>
        </p:spPr>
        <p:txBody>
          <a:bodyPr wrap="square" rtlCol="0">
            <a:spAutoFit/>
          </a:bodyPr>
          <a:lstStyle/>
          <a:p>
            <a:r>
              <a:rPr lang="zh-CN" altLang="en-US" sz="7200" b="1" dirty="0" smtClean="0">
                <a:solidFill>
                  <a:srgbClr val="3C424F"/>
                </a:solidFill>
                <a:latin typeface="站酷高端黑" panose="02010600030101010101" pitchFamily="2" charset="-122"/>
                <a:ea typeface="站酷高端黑" panose="02010600030101010101" pitchFamily="2" charset="-122"/>
              </a:rPr>
              <a:t>输入标题</a:t>
            </a:r>
            <a:endParaRPr lang="zh-CN" altLang="en-US" sz="7200" b="1" dirty="0">
              <a:solidFill>
                <a:srgbClr val="3C424F"/>
              </a:solidFill>
              <a:latin typeface="站酷高端黑" panose="02010600030101010101" pitchFamily="2" charset="-122"/>
              <a:ea typeface="站酷高端黑" panose="02010600030101010101" pitchFamily="2" charset="-122"/>
            </a:endParaRPr>
          </a:p>
        </p:txBody>
      </p:sp>
      <p:sp>
        <p:nvSpPr>
          <p:cNvPr id="6" name="等腰三角形 5"/>
          <p:cNvSpPr/>
          <p:nvPr/>
        </p:nvSpPr>
        <p:spPr>
          <a:xfrm rot="5400000">
            <a:off x="2023719" y="449315"/>
            <a:ext cx="428110" cy="369060"/>
          </a:xfrm>
          <a:prstGeom prst="triangl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422304" y="310679"/>
            <a:ext cx="8051732" cy="646331"/>
          </a:xfrm>
          <a:prstGeom prst="rect">
            <a:avLst/>
          </a:prstGeom>
          <a:noFill/>
        </p:spPr>
        <p:txBody>
          <a:bodyPr wrap="square" rtlCol="0">
            <a:spAutoFit/>
          </a:bodyPr>
          <a:lstStyle/>
          <a:p>
            <a:r>
              <a:rPr lang="zh-CN" altLang="en-US" sz="3600" b="1" dirty="0">
                <a:solidFill>
                  <a:schemeClr val="bg1"/>
                </a:solidFill>
                <a:latin typeface="站酷高端黑" panose="02010600030101010101" pitchFamily="2" charset="-122"/>
                <a:ea typeface="站酷高端黑" panose="02010600030101010101" pitchFamily="2" charset="-122"/>
              </a:rPr>
              <a:t>在此输入副标题，解除组合后使用</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16" name="AutoShape 2" descr="http://img0.imgtn.bdimg.com/it/u=4097368866,3893371612&amp;fm=21&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grpSp>
        <p:nvGrpSpPr>
          <p:cNvPr id="25" name="组合 24"/>
          <p:cNvGrpSpPr/>
          <p:nvPr/>
        </p:nvGrpSpPr>
        <p:grpSpPr>
          <a:xfrm>
            <a:off x="3856656" y="2144828"/>
            <a:ext cx="6008034" cy="4119909"/>
            <a:chOff x="3856656" y="2144828"/>
            <a:chExt cx="6008034" cy="4119909"/>
          </a:xfrm>
        </p:grpSpPr>
        <p:sp>
          <p:nvSpPr>
            <p:cNvPr id="30" name="任意多边形 29"/>
            <p:cNvSpPr/>
            <p:nvPr/>
          </p:nvSpPr>
          <p:spPr bwMode="auto">
            <a:xfrm>
              <a:off x="3856656" y="2319380"/>
              <a:ext cx="1608155" cy="3945357"/>
            </a:xfrm>
            <a:custGeom>
              <a:avLst/>
              <a:gdLst>
                <a:gd name="connsiteX0" fmla="*/ 443496 w 1608155"/>
                <a:gd name="connsiteY0" fmla="*/ 756013 h 3945357"/>
                <a:gd name="connsiteX1" fmla="*/ 243132 w 1608155"/>
                <a:gd name="connsiteY1" fmla="*/ 1597876 h 3945357"/>
                <a:gd name="connsiteX2" fmla="*/ 266332 w 1608155"/>
                <a:gd name="connsiteY2" fmla="*/ 1597876 h 3945357"/>
                <a:gd name="connsiteX3" fmla="*/ 850550 w 1608155"/>
                <a:gd name="connsiteY3" fmla="*/ 1163230 h 3945357"/>
                <a:gd name="connsiteX4" fmla="*/ 962332 w 1608155"/>
                <a:gd name="connsiteY4" fmla="*/ 941687 h 3945357"/>
                <a:gd name="connsiteX5" fmla="*/ 443496 w 1608155"/>
                <a:gd name="connsiteY5" fmla="*/ 756013 h 3945357"/>
                <a:gd name="connsiteX6" fmla="*/ 819734 w 1608155"/>
                <a:gd name="connsiteY6" fmla="*/ 148300 h 3945357"/>
                <a:gd name="connsiteX7" fmla="*/ 513668 w 1608155"/>
                <a:gd name="connsiteY7" fmla="*/ 489951 h 3945357"/>
                <a:gd name="connsiteX8" fmla="*/ 821845 w 1608155"/>
                <a:gd name="connsiteY8" fmla="*/ 810512 h 3945357"/>
                <a:gd name="connsiteX9" fmla="*/ 1132133 w 1608155"/>
                <a:gd name="connsiteY9" fmla="*/ 485733 h 3945357"/>
                <a:gd name="connsiteX10" fmla="*/ 819734 w 1608155"/>
                <a:gd name="connsiteY10" fmla="*/ 148300 h 3945357"/>
                <a:gd name="connsiteX11" fmla="*/ 767454 w 1608155"/>
                <a:gd name="connsiteY11" fmla="*/ 3200 h 3945357"/>
                <a:gd name="connsiteX12" fmla="*/ 1089177 w 1608155"/>
                <a:gd name="connsiteY12" fmla="*/ 89467 h 3945357"/>
                <a:gd name="connsiteX13" fmla="*/ 1150358 w 1608155"/>
                <a:gd name="connsiteY13" fmla="*/ 815480 h 3945357"/>
                <a:gd name="connsiteX14" fmla="*/ 1133480 w 1608155"/>
                <a:gd name="connsiteY14" fmla="*/ 866132 h 3945357"/>
                <a:gd name="connsiteX15" fmla="*/ 1243183 w 1608155"/>
                <a:gd name="connsiteY15" fmla="*/ 1208034 h 3945357"/>
                <a:gd name="connsiteX16" fmla="*/ 1475246 w 1608155"/>
                <a:gd name="connsiteY16" fmla="*/ 1957263 h 3945357"/>
                <a:gd name="connsiteX17" fmla="*/ 1483685 w 1608155"/>
                <a:gd name="connsiteY17" fmla="*/ 2269617 h 3945357"/>
                <a:gd name="connsiteX18" fmla="*/ 1456259 w 1608155"/>
                <a:gd name="connsiteY18" fmla="*/ 2685386 h 3945357"/>
                <a:gd name="connsiteX19" fmla="*/ 1354995 w 1608155"/>
                <a:gd name="connsiteY19" fmla="*/ 2797243 h 3945357"/>
                <a:gd name="connsiteX20" fmla="*/ 1266389 w 1608155"/>
                <a:gd name="connsiteY20" fmla="*/ 2712823 h 3945357"/>
                <a:gd name="connsiteX21" fmla="*/ 1295925 w 1608155"/>
                <a:gd name="connsiteY21" fmla="*/ 2267507 h 3945357"/>
                <a:gd name="connsiteX22" fmla="*/ 1217867 w 1608155"/>
                <a:gd name="connsiteY22" fmla="*/ 1754654 h 3945357"/>
                <a:gd name="connsiteX23" fmla="*/ 1163016 w 1608155"/>
                <a:gd name="connsiteY23" fmla="*/ 1644908 h 3945357"/>
                <a:gd name="connsiteX24" fmla="*/ 1163016 w 1608155"/>
                <a:gd name="connsiteY24" fmla="*/ 2026909 h 3945357"/>
                <a:gd name="connsiteX25" fmla="*/ 1249512 w 1608155"/>
                <a:gd name="connsiteY25" fmla="*/ 2759254 h 3945357"/>
                <a:gd name="connsiteX26" fmla="*/ 1428834 w 1608155"/>
                <a:gd name="connsiteY26" fmla="*/ 3470494 h 3945357"/>
                <a:gd name="connsiteX27" fmla="*/ 1608155 w 1608155"/>
                <a:gd name="connsiteY27" fmla="*/ 3945357 h 3945357"/>
                <a:gd name="connsiteX28" fmla="*/ 1411956 w 1608155"/>
                <a:gd name="connsiteY28" fmla="*/ 3945357 h 3945357"/>
                <a:gd name="connsiteX29" fmla="*/ 1025887 w 1608155"/>
                <a:gd name="connsiteY29" fmla="*/ 2636845 h 3945357"/>
                <a:gd name="connsiteX30" fmla="*/ 892979 w 1608155"/>
                <a:gd name="connsiteY30" fmla="*/ 2917542 h 3945357"/>
                <a:gd name="connsiteX31" fmla="*/ 728425 w 1608155"/>
                <a:gd name="connsiteY31" fmla="*/ 3295322 h 3945357"/>
                <a:gd name="connsiteX32" fmla="*/ 684122 w 1608155"/>
                <a:gd name="connsiteY32" fmla="*/ 3487378 h 3945357"/>
                <a:gd name="connsiteX33" fmla="*/ 682012 w 1608155"/>
                <a:gd name="connsiteY33" fmla="*/ 3943247 h 3945357"/>
                <a:gd name="connsiteX34" fmla="*/ 490032 w 1608155"/>
                <a:gd name="connsiteY34" fmla="*/ 3943247 h 3945357"/>
                <a:gd name="connsiteX35" fmla="*/ 525897 w 1608155"/>
                <a:gd name="connsiteY35" fmla="*/ 3282659 h 3945357"/>
                <a:gd name="connsiteX36" fmla="*/ 722096 w 1608155"/>
                <a:gd name="connsiteY36" fmla="*/ 2837343 h 3945357"/>
                <a:gd name="connsiteX37" fmla="*/ 964707 w 1608155"/>
                <a:gd name="connsiteY37" fmla="*/ 2261175 h 3945357"/>
                <a:gd name="connsiteX38" fmla="*/ 975255 w 1608155"/>
                <a:gd name="connsiteY38" fmla="*/ 2212634 h 3945357"/>
                <a:gd name="connsiteX39" fmla="*/ 975255 w 1608155"/>
                <a:gd name="connsiteY39" fmla="*/ 1307228 h 3945357"/>
                <a:gd name="connsiteX40" fmla="*/ 793824 w 1608155"/>
                <a:gd name="connsiteY40" fmla="*/ 1440189 h 3945357"/>
                <a:gd name="connsiteX41" fmla="*/ 198898 w 1608155"/>
                <a:gd name="connsiteY41" fmla="*/ 1887616 h 3945357"/>
                <a:gd name="connsiteX42" fmla="*/ 38564 w 1608155"/>
                <a:gd name="connsiteY42" fmla="*/ 1906611 h 3945357"/>
                <a:gd name="connsiteX43" fmla="*/ 11138 w 1608155"/>
                <a:gd name="connsiteY43" fmla="*/ 1756765 h 3945357"/>
                <a:gd name="connsiteX44" fmla="*/ 262188 w 1608155"/>
                <a:gd name="connsiteY44" fmla="*/ 705734 h 3945357"/>
                <a:gd name="connsiteX45" fmla="*/ 338136 w 1608155"/>
                <a:gd name="connsiteY45" fmla="*/ 591767 h 3945357"/>
                <a:gd name="connsiteX46" fmla="*/ 361343 w 1608155"/>
                <a:gd name="connsiteY46" fmla="*/ 517899 h 3945357"/>
                <a:gd name="connsiteX47" fmla="*/ 471045 w 1608155"/>
                <a:gd name="connsiteY47" fmla="*/ 171777 h 3945357"/>
                <a:gd name="connsiteX48" fmla="*/ 767454 w 1608155"/>
                <a:gd name="connsiteY48" fmla="*/ 3200 h 39453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608155" h="3945357">
                  <a:moveTo>
                    <a:pt x="443496" y="756013"/>
                  </a:moveTo>
                  <a:cubicBezTo>
                    <a:pt x="373896" y="1047184"/>
                    <a:pt x="308514" y="1321475"/>
                    <a:pt x="243132" y="1597876"/>
                  </a:cubicBezTo>
                  <a:cubicBezTo>
                    <a:pt x="257896" y="1597876"/>
                    <a:pt x="264223" y="1599986"/>
                    <a:pt x="266332" y="1597876"/>
                  </a:cubicBezTo>
                  <a:cubicBezTo>
                    <a:pt x="462478" y="1454401"/>
                    <a:pt x="656514" y="1308815"/>
                    <a:pt x="850550" y="1163230"/>
                  </a:cubicBezTo>
                  <a:cubicBezTo>
                    <a:pt x="922259" y="1110482"/>
                    <a:pt x="1015059" y="1070393"/>
                    <a:pt x="962332" y="941687"/>
                  </a:cubicBezTo>
                  <a:cubicBezTo>
                    <a:pt x="757750" y="998655"/>
                    <a:pt x="584805" y="931138"/>
                    <a:pt x="443496" y="756013"/>
                  </a:cubicBezTo>
                  <a:close/>
                  <a:moveTo>
                    <a:pt x="819734" y="148300"/>
                  </a:moveTo>
                  <a:cubicBezTo>
                    <a:pt x="674089" y="150409"/>
                    <a:pt x="509446" y="335997"/>
                    <a:pt x="513668" y="489951"/>
                  </a:cubicBezTo>
                  <a:cubicBezTo>
                    <a:pt x="520000" y="633360"/>
                    <a:pt x="686754" y="808403"/>
                    <a:pt x="821845" y="810512"/>
                  </a:cubicBezTo>
                  <a:cubicBezTo>
                    <a:pt x="959047" y="812621"/>
                    <a:pt x="1132133" y="629142"/>
                    <a:pt x="1132133" y="485733"/>
                  </a:cubicBezTo>
                  <a:cubicBezTo>
                    <a:pt x="1132133" y="329670"/>
                    <a:pt x="961158" y="146191"/>
                    <a:pt x="819734" y="148300"/>
                  </a:cubicBezTo>
                  <a:close/>
                  <a:moveTo>
                    <a:pt x="767454" y="3200"/>
                  </a:moveTo>
                  <a:cubicBezTo>
                    <a:pt x="880321" y="-10254"/>
                    <a:pt x="997407" y="18765"/>
                    <a:pt x="1089177" y="89467"/>
                  </a:cubicBezTo>
                  <a:cubicBezTo>
                    <a:pt x="1323350" y="268860"/>
                    <a:pt x="1338118" y="612872"/>
                    <a:pt x="1150358" y="815480"/>
                  </a:cubicBezTo>
                  <a:cubicBezTo>
                    <a:pt x="1139809" y="828143"/>
                    <a:pt x="1129261" y="851359"/>
                    <a:pt x="1133480" y="866132"/>
                  </a:cubicBezTo>
                  <a:cubicBezTo>
                    <a:pt x="1169345" y="980099"/>
                    <a:pt x="1207319" y="1094067"/>
                    <a:pt x="1243183" y="1208034"/>
                  </a:cubicBezTo>
                  <a:cubicBezTo>
                    <a:pt x="1323350" y="1457073"/>
                    <a:pt x="1407737" y="1704002"/>
                    <a:pt x="1475246" y="1957263"/>
                  </a:cubicBezTo>
                  <a:cubicBezTo>
                    <a:pt x="1500562" y="2054346"/>
                    <a:pt x="1487904" y="2164092"/>
                    <a:pt x="1483685" y="2269617"/>
                  </a:cubicBezTo>
                  <a:cubicBezTo>
                    <a:pt x="1477356" y="2408910"/>
                    <a:pt x="1464698" y="2546093"/>
                    <a:pt x="1456259" y="2685386"/>
                  </a:cubicBezTo>
                  <a:cubicBezTo>
                    <a:pt x="1449930" y="2765586"/>
                    <a:pt x="1420395" y="2797243"/>
                    <a:pt x="1354995" y="2797243"/>
                  </a:cubicBezTo>
                  <a:cubicBezTo>
                    <a:pt x="1300144" y="2797243"/>
                    <a:pt x="1264280" y="2767696"/>
                    <a:pt x="1266389" y="2712823"/>
                  </a:cubicBezTo>
                  <a:cubicBezTo>
                    <a:pt x="1274828" y="2565088"/>
                    <a:pt x="1283267" y="2415242"/>
                    <a:pt x="1295925" y="2267507"/>
                  </a:cubicBezTo>
                  <a:cubicBezTo>
                    <a:pt x="1310692" y="2090224"/>
                    <a:pt x="1281157" y="1919274"/>
                    <a:pt x="1217867" y="1754654"/>
                  </a:cubicBezTo>
                  <a:cubicBezTo>
                    <a:pt x="1205209" y="1716665"/>
                    <a:pt x="1190441" y="1680787"/>
                    <a:pt x="1163016" y="1644908"/>
                  </a:cubicBezTo>
                  <a:cubicBezTo>
                    <a:pt x="1163016" y="1771538"/>
                    <a:pt x="1169345" y="1900279"/>
                    <a:pt x="1163016" y="2026909"/>
                  </a:cubicBezTo>
                  <a:cubicBezTo>
                    <a:pt x="1146138" y="2275949"/>
                    <a:pt x="1179893" y="2518657"/>
                    <a:pt x="1249512" y="2759254"/>
                  </a:cubicBezTo>
                  <a:cubicBezTo>
                    <a:pt x="1317021" y="2993520"/>
                    <a:pt x="1359215" y="3236228"/>
                    <a:pt x="1428834" y="3470494"/>
                  </a:cubicBezTo>
                  <a:cubicBezTo>
                    <a:pt x="1475246" y="3628782"/>
                    <a:pt x="1544865" y="3780738"/>
                    <a:pt x="1608155" y="3945357"/>
                  </a:cubicBezTo>
                  <a:cubicBezTo>
                    <a:pt x="1534317" y="3945357"/>
                    <a:pt x="1471027" y="3945357"/>
                    <a:pt x="1411956" y="3945357"/>
                  </a:cubicBezTo>
                  <a:cubicBezTo>
                    <a:pt x="1213648" y="3538030"/>
                    <a:pt x="1133480" y="3092714"/>
                    <a:pt x="1025887" y="2636845"/>
                  </a:cubicBezTo>
                  <a:cubicBezTo>
                    <a:pt x="975255" y="2742370"/>
                    <a:pt x="933062" y="2828901"/>
                    <a:pt x="892979" y="2917542"/>
                  </a:cubicBezTo>
                  <a:cubicBezTo>
                    <a:pt x="836018" y="3042062"/>
                    <a:pt x="776947" y="3168692"/>
                    <a:pt x="728425" y="3295322"/>
                  </a:cubicBezTo>
                  <a:cubicBezTo>
                    <a:pt x="703109" y="3356527"/>
                    <a:pt x="688341" y="3424063"/>
                    <a:pt x="684122" y="3487378"/>
                  </a:cubicBezTo>
                  <a:cubicBezTo>
                    <a:pt x="677793" y="3637224"/>
                    <a:pt x="682012" y="3789180"/>
                    <a:pt x="682012" y="3943247"/>
                  </a:cubicBezTo>
                  <a:cubicBezTo>
                    <a:pt x="618722" y="3943247"/>
                    <a:pt x="561761" y="3943247"/>
                    <a:pt x="490032" y="3943247"/>
                  </a:cubicBezTo>
                  <a:cubicBezTo>
                    <a:pt x="513239" y="3721644"/>
                    <a:pt x="452058" y="3497930"/>
                    <a:pt x="525897" y="3282659"/>
                  </a:cubicBezTo>
                  <a:cubicBezTo>
                    <a:pt x="578638" y="3130703"/>
                    <a:pt x="656696" y="2987188"/>
                    <a:pt x="722096" y="2837343"/>
                  </a:cubicBezTo>
                  <a:cubicBezTo>
                    <a:pt x="804373" y="2647397"/>
                    <a:pt x="884540" y="2453231"/>
                    <a:pt x="964707" y="2261175"/>
                  </a:cubicBezTo>
                  <a:cubicBezTo>
                    <a:pt x="971036" y="2246402"/>
                    <a:pt x="975255" y="2229518"/>
                    <a:pt x="975255" y="2212634"/>
                  </a:cubicBezTo>
                  <a:cubicBezTo>
                    <a:pt x="975255" y="1917163"/>
                    <a:pt x="975255" y="1619582"/>
                    <a:pt x="975255" y="1307228"/>
                  </a:cubicBezTo>
                  <a:cubicBezTo>
                    <a:pt x="907746" y="1355769"/>
                    <a:pt x="850785" y="1397979"/>
                    <a:pt x="793824" y="1440189"/>
                  </a:cubicBezTo>
                  <a:cubicBezTo>
                    <a:pt x="595516" y="1590035"/>
                    <a:pt x="397207" y="1739881"/>
                    <a:pt x="198898" y="1887616"/>
                  </a:cubicBezTo>
                  <a:cubicBezTo>
                    <a:pt x="150376" y="1923495"/>
                    <a:pt x="97634" y="1953042"/>
                    <a:pt x="38564" y="1906611"/>
                  </a:cubicBezTo>
                  <a:cubicBezTo>
                    <a:pt x="-14178" y="1866511"/>
                    <a:pt x="-1520" y="1813748"/>
                    <a:pt x="11138" y="1756765"/>
                  </a:cubicBezTo>
                  <a:cubicBezTo>
                    <a:pt x="97634" y="1406421"/>
                    <a:pt x="177802" y="1056078"/>
                    <a:pt x="262188" y="705734"/>
                  </a:cubicBezTo>
                  <a:cubicBezTo>
                    <a:pt x="272737" y="659303"/>
                    <a:pt x="281175" y="612872"/>
                    <a:pt x="338136" y="591767"/>
                  </a:cubicBezTo>
                  <a:cubicBezTo>
                    <a:pt x="352904" y="585435"/>
                    <a:pt x="361343" y="543225"/>
                    <a:pt x="361343" y="517899"/>
                  </a:cubicBezTo>
                  <a:cubicBezTo>
                    <a:pt x="359233" y="389158"/>
                    <a:pt x="392988" y="275191"/>
                    <a:pt x="471045" y="171777"/>
                  </a:cubicBezTo>
                  <a:cubicBezTo>
                    <a:pt x="545939" y="72583"/>
                    <a:pt x="654586" y="16655"/>
                    <a:pt x="767454" y="3200"/>
                  </a:cubicBezTo>
                  <a:close/>
                </a:path>
              </a:pathLst>
            </a:custGeom>
            <a:solidFill>
              <a:schemeClr val="tx1"/>
            </a:solidFill>
            <a:ln>
              <a:noFill/>
            </a:ln>
          </p:spPr>
          <p:txBody>
            <a:bodyPr vert="horz" wrap="square" lIns="91440" tIns="45720" rIns="91440" bIns="45720" numCol="1" anchor="t" anchorCtr="0" compatLnSpc="1">
              <a:noAutofit/>
            </a:bodyPr>
            <a:lstStyle/>
            <a:p>
              <a:endParaRPr lang="zh-CN" altLang="en-US"/>
            </a:p>
          </p:txBody>
        </p:sp>
        <p:sp>
          <p:nvSpPr>
            <p:cNvPr id="33" name="任意多边形 32"/>
            <p:cNvSpPr/>
            <p:nvPr/>
          </p:nvSpPr>
          <p:spPr bwMode="auto">
            <a:xfrm>
              <a:off x="8876380" y="3598560"/>
              <a:ext cx="988310" cy="1415654"/>
            </a:xfrm>
            <a:custGeom>
              <a:avLst/>
              <a:gdLst>
                <a:gd name="connsiteX0" fmla="*/ 482987 w 988310"/>
                <a:gd name="connsiteY0" fmla="*/ 244899 h 1415654"/>
                <a:gd name="connsiteX1" fmla="*/ 419854 w 988310"/>
                <a:gd name="connsiteY1" fmla="*/ 314724 h 1415654"/>
                <a:gd name="connsiteX2" fmla="*/ 367244 w 988310"/>
                <a:gd name="connsiteY2" fmla="*/ 448025 h 1415654"/>
                <a:gd name="connsiteX3" fmla="*/ 468256 w 988310"/>
                <a:gd name="connsiteY3" fmla="*/ 469184 h 1415654"/>
                <a:gd name="connsiteX4" fmla="*/ 615566 w 988310"/>
                <a:gd name="connsiteY4" fmla="*/ 433214 h 1415654"/>
                <a:gd name="connsiteX5" fmla="*/ 607148 w 988310"/>
                <a:gd name="connsiteY5" fmla="*/ 348578 h 1415654"/>
                <a:gd name="connsiteX6" fmla="*/ 482987 w 988310"/>
                <a:gd name="connsiteY6" fmla="*/ 244899 h 1415654"/>
                <a:gd name="connsiteX7" fmla="*/ 660230 w 988310"/>
                <a:gd name="connsiteY7" fmla="*/ 73789 h 1415654"/>
                <a:gd name="connsiteX8" fmla="*/ 552748 w 988310"/>
                <a:gd name="connsiteY8" fmla="*/ 185905 h 1415654"/>
                <a:gd name="connsiteX9" fmla="*/ 662338 w 988310"/>
                <a:gd name="connsiteY9" fmla="*/ 293789 h 1415654"/>
                <a:gd name="connsiteX10" fmla="*/ 769820 w 988310"/>
                <a:gd name="connsiteY10" fmla="*/ 181674 h 1415654"/>
                <a:gd name="connsiteX11" fmla="*/ 660230 w 988310"/>
                <a:gd name="connsiteY11" fmla="*/ 73789 h 1415654"/>
                <a:gd name="connsiteX12" fmla="*/ 308183 w 988310"/>
                <a:gd name="connsiteY12" fmla="*/ 73327 h 1415654"/>
                <a:gd name="connsiteX13" fmla="*/ 202808 w 988310"/>
                <a:gd name="connsiteY13" fmla="*/ 187368 h 1415654"/>
                <a:gd name="connsiteX14" fmla="*/ 314505 w 988310"/>
                <a:gd name="connsiteY14" fmla="*/ 292962 h 1415654"/>
                <a:gd name="connsiteX15" fmla="*/ 421987 w 988310"/>
                <a:gd name="connsiteY15" fmla="*/ 181033 h 1415654"/>
                <a:gd name="connsiteX16" fmla="*/ 308183 w 988310"/>
                <a:gd name="connsiteY16" fmla="*/ 73327 h 1415654"/>
                <a:gd name="connsiteX17" fmla="*/ 293719 w 988310"/>
                <a:gd name="connsiteY17" fmla="*/ 1016 h 1415654"/>
                <a:gd name="connsiteX18" fmla="*/ 487521 w 988310"/>
                <a:gd name="connsiteY18" fmla="*/ 141616 h 1415654"/>
                <a:gd name="connsiteX19" fmla="*/ 656360 w 988310"/>
                <a:gd name="connsiteY19" fmla="*/ 8728 h 1415654"/>
                <a:gd name="connsiteX20" fmla="*/ 804093 w 988310"/>
                <a:gd name="connsiteY20" fmla="*/ 88883 h 1415654"/>
                <a:gd name="connsiteX21" fmla="*/ 753442 w 988310"/>
                <a:gd name="connsiteY21" fmla="*/ 331456 h 1415654"/>
                <a:gd name="connsiteX22" fmla="*/ 704901 w 988310"/>
                <a:gd name="connsiteY22" fmla="*/ 392627 h 1415654"/>
                <a:gd name="connsiteX23" fmla="*/ 723895 w 988310"/>
                <a:gd name="connsiteY23" fmla="*/ 409502 h 1415654"/>
                <a:gd name="connsiteX24" fmla="*/ 835750 w 988310"/>
                <a:gd name="connsiteY24" fmla="*/ 392627 h 1415654"/>
                <a:gd name="connsiteX25" fmla="*/ 871629 w 988310"/>
                <a:gd name="connsiteY25" fmla="*/ 346222 h 1415654"/>
                <a:gd name="connsiteX26" fmla="*/ 918059 w 988310"/>
                <a:gd name="connsiteY26" fmla="*/ 204896 h 1415654"/>
                <a:gd name="connsiteX27" fmla="*/ 966600 w 988310"/>
                <a:gd name="connsiteY27" fmla="*/ 164819 h 1415654"/>
                <a:gd name="connsiteX28" fmla="*/ 987705 w 988310"/>
                <a:gd name="connsiteY28" fmla="*/ 219662 h 1415654"/>
                <a:gd name="connsiteX29" fmla="*/ 924391 w 988310"/>
                <a:gd name="connsiteY29" fmla="*/ 445360 h 1415654"/>
                <a:gd name="connsiteX30" fmla="*/ 844192 w 988310"/>
                <a:gd name="connsiteY30" fmla="*/ 481219 h 1415654"/>
                <a:gd name="connsiteX31" fmla="*/ 713342 w 988310"/>
                <a:gd name="connsiteY31" fmla="*/ 483328 h 1415654"/>
                <a:gd name="connsiteX32" fmla="*/ 766105 w 988310"/>
                <a:gd name="connsiteY32" fmla="*/ 951601 h 1415654"/>
                <a:gd name="connsiteX33" fmla="*/ 812535 w 988310"/>
                <a:gd name="connsiteY33" fmla="*/ 1362921 h 1415654"/>
                <a:gd name="connsiteX34" fmla="*/ 763994 w 988310"/>
                <a:gd name="connsiteY34" fmla="*/ 1413545 h 1415654"/>
                <a:gd name="connsiteX35" fmla="*/ 742889 w 988310"/>
                <a:gd name="connsiteY35" fmla="*/ 1322843 h 1415654"/>
                <a:gd name="connsiteX36" fmla="*/ 669022 w 988310"/>
                <a:gd name="connsiteY36" fmla="*/ 924179 h 1415654"/>
                <a:gd name="connsiteX37" fmla="*/ 595156 w 988310"/>
                <a:gd name="connsiteY37" fmla="*/ 1291203 h 1415654"/>
                <a:gd name="connsiteX38" fmla="*/ 544504 w 988310"/>
                <a:gd name="connsiteY38" fmla="*/ 1415654 h 1415654"/>
                <a:gd name="connsiteX39" fmla="*/ 517068 w 988310"/>
                <a:gd name="connsiteY39" fmla="*/ 1168862 h 1415654"/>
                <a:gd name="connsiteX40" fmla="*/ 626813 w 988310"/>
                <a:gd name="connsiteY40" fmla="*/ 763870 h 1415654"/>
                <a:gd name="connsiteX41" fmla="*/ 643697 w 988310"/>
                <a:gd name="connsiteY41" fmla="*/ 510750 h 1415654"/>
                <a:gd name="connsiteX42" fmla="*/ 405212 w 988310"/>
                <a:gd name="connsiteY42" fmla="*/ 523406 h 1415654"/>
                <a:gd name="connsiteX43" fmla="*/ 449532 w 988310"/>
                <a:gd name="connsiteY43" fmla="*/ 844025 h 1415654"/>
                <a:gd name="connsiteX44" fmla="*/ 417875 w 988310"/>
                <a:gd name="connsiteY44" fmla="*/ 850353 h 1415654"/>
                <a:gd name="connsiteX45" fmla="*/ 371445 w 988310"/>
                <a:gd name="connsiteY45" fmla="*/ 666841 h 1415654"/>
                <a:gd name="connsiteX46" fmla="*/ 438980 w 988310"/>
                <a:gd name="connsiteY46" fmla="*/ 1031755 h 1415654"/>
                <a:gd name="connsiteX47" fmla="*/ 462195 w 988310"/>
                <a:gd name="connsiteY47" fmla="*/ 1367139 h 1415654"/>
                <a:gd name="connsiteX48" fmla="*/ 430538 w 988310"/>
                <a:gd name="connsiteY48" fmla="*/ 1396670 h 1415654"/>
                <a:gd name="connsiteX49" fmla="*/ 394660 w 988310"/>
                <a:gd name="connsiteY49" fmla="*/ 1362921 h 1415654"/>
                <a:gd name="connsiteX50" fmla="*/ 392549 w 988310"/>
                <a:gd name="connsiteY50" fmla="*/ 1276438 h 1415654"/>
                <a:gd name="connsiteX51" fmla="*/ 320793 w 988310"/>
                <a:gd name="connsiteY51" fmla="*/ 919961 h 1415654"/>
                <a:gd name="connsiteX52" fmla="*/ 244816 w 988310"/>
                <a:gd name="connsiteY52" fmla="*/ 1286985 h 1415654"/>
                <a:gd name="connsiteX53" fmla="*/ 242705 w 988310"/>
                <a:gd name="connsiteY53" fmla="*/ 1373468 h 1415654"/>
                <a:gd name="connsiteX54" fmla="*/ 200496 w 988310"/>
                <a:gd name="connsiteY54" fmla="*/ 1413545 h 1415654"/>
                <a:gd name="connsiteX55" fmla="*/ 170949 w 988310"/>
                <a:gd name="connsiteY55" fmla="*/ 1375577 h 1415654"/>
                <a:gd name="connsiteX56" fmla="*/ 187833 w 988310"/>
                <a:gd name="connsiteY56" fmla="*/ 1101363 h 1415654"/>
                <a:gd name="connsiteX57" fmla="*/ 291246 w 988310"/>
                <a:gd name="connsiteY57" fmla="*/ 571920 h 1415654"/>
                <a:gd name="connsiteX58" fmla="*/ 232153 w 988310"/>
                <a:gd name="connsiteY58" fmla="*/ 493875 h 1415654"/>
                <a:gd name="connsiteX59" fmla="*/ 78088 w 988310"/>
                <a:gd name="connsiteY59" fmla="*/ 466454 h 1415654"/>
                <a:gd name="connsiteX60" fmla="*/ 0 w 988310"/>
                <a:gd name="connsiteY60" fmla="*/ 411611 h 1415654"/>
                <a:gd name="connsiteX61" fmla="*/ 92861 w 988310"/>
                <a:gd name="connsiteY61" fmla="*/ 386299 h 1415654"/>
                <a:gd name="connsiteX62" fmla="*/ 246926 w 988310"/>
                <a:gd name="connsiteY62" fmla="*/ 409502 h 1415654"/>
                <a:gd name="connsiteX63" fmla="*/ 308130 w 988310"/>
                <a:gd name="connsiteY63" fmla="*/ 384190 h 1415654"/>
                <a:gd name="connsiteX64" fmla="*/ 137181 w 988310"/>
                <a:gd name="connsiteY64" fmla="*/ 171147 h 1415654"/>
                <a:gd name="connsiteX65" fmla="*/ 230042 w 988310"/>
                <a:gd name="connsiteY65" fmla="*/ 29821 h 1415654"/>
                <a:gd name="connsiteX66" fmla="*/ 293719 w 988310"/>
                <a:gd name="connsiteY66" fmla="*/ 1016 h 14156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Lst>
              <a:rect l="l" t="t" r="r" b="b"/>
              <a:pathLst>
                <a:path w="988310" h="1415654">
                  <a:moveTo>
                    <a:pt x="482987" y="244899"/>
                  </a:moveTo>
                  <a:cubicBezTo>
                    <a:pt x="468256" y="261826"/>
                    <a:pt x="449316" y="297796"/>
                    <a:pt x="419854" y="314724"/>
                  </a:cubicBezTo>
                  <a:cubicBezTo>
                    <a:pt x="360931" y="348578"/>
                    <a:pt x="352513" y="393012"/>
                    <a:pt x="367244" y="448025"/>
                  </a:cubicBezTo>
                  <a:cubicBezTo>
                    <a:pt x="405124" y="454372"/>
                    <a:pt x="438794" y="456488"/>
                    <a:pt x="468256" y="469184"/>
                  </a:cubicBezTo>
                  <a:cubicBezTo>
                    <a:pt x="529284" y="500922"/>
                    <a:pt x="573477" y="460720"/>
                    <a:pt x="615566" y="433214"/>
                  </a:cubicBezTo>
                  <a:cubicBezTo>
                    <a:pt x="640819" y="418402"/>
                    <a:pt x="647132" y="378200"/>
                    <a:pt x="607148" y="348578"/>
                  </a:cubicBezTo>
                  <a:cubicBezTo>
                    <a:pt x="560851" y="316839"/>
                    <a:pt x="520867" y="276638"/>
                    <a:pt x="482987" y="244899"/>
                  </a:cubicBezTo>
                  <a:close/>
                  <a:moveTo>
                    <a:pt x="660230" y="73789"/>
                  </a:moveTo>
                  <a:cubicBezTo>
                    <a:pt x="601221" y="75905"/>
                    <a:pt x="550641" y="126674"/>
                    <a:pt x="552748" y="185905"/>
                  </a:cubicBezTo>
                  <a:cubicBezTo>
                    <a:pt x="552748" y="245135"/>
                    <a:pt x="603328" y="293789"/>
                    <a:pt x="662338" y="293789"/>
                  </a:cubicBezTo>
                  <a:cubicBezTo>
                    <a:pt x="721347" y="293789"/>
                    <a:pt x="771927" y="240905"/>
                    <a:pt x="769820" y="181674"/>
                  </a:cubicBezTo>
                  <a:cubicBezTo>
                    <a:pt x="769820" y="124558"/>
                    <a:pt x="719240" y="73789"/>
                    <a:pt x="660230" y="73789"/>
                  </a:cubicBezTo>
                  <a:close/>
                  <a:moveTo>
                    <a:pt x="308183" y="73327"/>
                  </a:moveTo>
                  <a:cubicBezTo>
                    <a:pt x="249173" y="75439"/>
                    <a:pt x="200701" y="128236"/>
                    <a:pt x="202808" y="187368"/>
                  </a:cubicBezTo>
                  <a:cubicBezTo>
                    <a:pt x="204916" y="244389"/>
                    <a:pt x="255496" y="295074"/>
                    <a:pt x="314505" y="292962"/>
                  </a:cubicBezTo>
                  <a:cubicBezTo>
                    <a:pt x="373515" y="290850"/>
                    <a:pt x="421987" y="238053"/>
                    <a:pt x="421987" y="181033"/>
                  </a:cubicBezTo>
                  <a:cubicBezTo>
                    <a:pt x="419880" y="121900"/>
                    <a:pt x="367192" y="71215"/>
                    <a:pt x="308183" y="73327"/>
                  </a:cubicBezTo>
                  <a:close/>
                  <a:moveTo>
                    <a:pt x="293719" y="1016"/>
                  </a:moveTo>
                  <a:cubicBezTo>
                    <a:pt x="358914" y="-7883"/>
                    <a:pt x="427373" y="41950"/>
                    <a:pt x="487521" y="141616"/>
                  </a:cubicBezTo>
                  <a:cubicBezTo>
                    <a:pt x="512847" y="55134"/>
                    <a:pt x="578272" y="6619"/>
                    <a:pt x="656360" y="8728"/>
                  </a:cubicBezTo>
                  <a:cubicBezTo>
                    <a:pt x="707011" y="8728"/>
                    <a:pt x="766105" y="48806"/>
                    <a:pt x="804093" y="88883"/>
                  </a:cubicBezTo>
                  <a:cubicBezTo>
                    <a:pt x="877960" y="171147"/>
                    <a:pt x="825198" y="276614"/>
                    <a:pt x="753442" y="331456"/>
                  </a:cubicBezTo>
                  <a:cubicBezTo>
                    <a:pt x="734447" y="348331"/>
                    <a:pt x="719674" y="371534"/>
                    <a:pt x="704901" y="392627"/>
                  </a:cubicBezTo>
                  <a:cubicBezTo>
                    <a:pt x="711232" y="398955"/>
                    <a:pt x="717564" y="405283"/>
                    <a:pt x="723895" y="409502"/>
                  </a:cubicBezTo>
                  <a:cubicBezTo>
                    <a:pt x="761884" y="405283"/>
                    <a:pt x="799872" y="403174"/>
                    <a:pt x="835750" y="392627"/>
                  </a:cubicBezTo>
                  <a:cubicBezTo>
                    <a:pt x="850524" y="388408"/>
                    <a:pt x="865297" y="365206"/>
                    <a:pt x="871629" y="346222"/>
                  </a:cubicBezTo>
                  <a:cubicBezTo>
                    <a:pt x="888512" y="299816"/>
                    <a:pt x="899065" y="251302"/>
                    <a:pt x="918059" y="204896"/>
                  </a:cubicBezTo>
                  <a:cubicBezTo>
                    <a:pt x="924391" y="188022"/>
                    <a:pt x="949716" y="177475"/>
                    <a:pt x="966600" y="164819"/>
                  </a:cubicBezTo>
                  <a:cubicBezTo>
                    <a:pt x="972932" y="183803"/>
                    <a:pt x="991926" y="204896"/>
                    <a:pt x="987705" y="219662"/>
                  </a:cubicBezTo>
                  <a:cubicBezTo>
                    <a:pt x="970821" y="295598"/>
                    <a:pt x="951827" y="373643"/>
                    <a:pt x="924391" y="445360"/>
                  </a:cubicBezTo>
                  <a:cubicBezTo>
                    <a:pt x="915949" y="464344"/>
                    <a:pt x="873739" y="477000"/>
                    <a:pt x="844192" y="481219"/>
                  </a:cubicBezTo>
                  <a:cubicBezTo>
                    <a:pt x="804093" y="487547"/>
                    <a:pt x="763994" y="483328"/>
                    <a:pt x="713342" y="483328"/>
                  </a:cubicBezTo>
                  <a:cubicBezTo>
                    <a:pt x="713342" y="643638"/>
                    <a:pt x="690127" y="803947"/>
                    <a:pt x="766105" y="951601"/>
                  </a:cubicBezTo>
                  <a:cubicBezTo>
                    <a:pt x="831529" y="1082379"/>
                    <a:pt x="812535" y="1223705"/>
                    <a:pt x="812535" y="1362921"/>
                  </a:cubicBezTo>
                  <a:cubicBezTo>
                    <a:pt x="812535" y="1379796"/>
                    <a:pt x="793541" y="1396670"/>
                    <a:pt x="763994" y="1413545"/>
                  </a:cubicBezTo>
                  <a:cubicBezTo>
                    <a:pt x="755552" y="1384014"/>
                    <a:pt x="742889" y="1352374"/>
                    <a:pt x="742889" y="1322843"/>
                  </a:cubicBezTo>
                  <a:cubicBezTo>
                    <a:pt x="745000" y="1187846"/>
                    <a:pt x="749221" y="1052849"/>
                    <a:pt x="669022" y="924179"/>
                  </a:cubicBezTo>
                  <a:cubicBezTo>
                    <a:pt x="643697" y="1048630"/>
                    <a:pt x="561388" y="1156206"/>
                    <a:pt x="595156" y="1291203"/>
                  </a:cubicBezTo>
                  <a:cubicBezTo>
                    <a:pt x="609929" y="1354483"/>
                    <a:pt x="597266" y="1379796"/>
                    <a:pt x="544504" y="1415654"/>
                  </a:cubicBezTo>
                  <a:cubicBezTo>
                    <a:pt x="485411" y="1339718"/>
                    <a:pt x="500184" y="1249017"/>
                    <a:pt x="517068" y="1168862"/>
                  </a:cubicBezTo>
                  <a:cubicBezTo>
                    <a:pt x="546615" y="1031755"/>
                    <a:pt x="597266" y="900977"/>
                    <a:pt x="626813" y="763870"/>
                  </a:cubicBezTo>
                  <a:cubicBezTo>
                    <a:pt x="643697" y="690043"/>
                    <a:pt x="637365" y="609889"/>
                    <a:pt x="643697" y="510750"/>
                  </a:cubicBezTo>
                  <a:cubicBezTo>
                    <a:pt x="563498" y="569811"/>
                    <a:pt x="491742" y="584576"/>
                    <a:pt x="405212" y="523406"/>
                  </a:cubicBezTo>
                  <a:cubicBezTo>
                    <a:pt x="443201" y="643638"/>
                    <a:pt x="500184" y="740667"/>
                    <a:pt x="449532" y="844025"/>
                  </a:cubicBezTo>
                  <a:cubicBezTo>
                    <a:pt x="438980" y="846134"/>
                    <a:pt x="428428" y="848243"/>
                    <a:pt x="417875" y="850353"/>
                  </a:cubicBezTo>
                  <a:cubicBezTo>
                    <a:pt x="403102" y="795510"/>
                    <a:pt x="390439" y="738558"/>
                    <a:pt x="371445" y="666841"/>
                  </a:cubicBezTo>
                  <a:cubicBezTo>
                    <a:pt x="339787" y="812385"/>
                    <a:pt x="419986" y="915742"/>
                    <a:pt x="438980" y="1031755"/>
                  </a:cubicBezTo>
                  <a:cubicBezTo>
                    <a:pt x="455864" y="1143550"/>
                    <a:pt x="455864" y="1255345"/>
                    <a:pt x="462195" y="1367139"/>
                  </a:cubicBezTo>
                  <a:cubicBezTo>
                    <a:pt x="462195" y="1377686"/>
                    <a:pt x="438980" y="1398780"/>
                    <a:pt x="430538" y="1396670"/>
                  </a:cubicBezTo>
                  <a:cubicBezTo>
                    <a:pt x="415765" y="1392452"/>
                    <a:pt x="396770" y="1377686"/>
                    <a:pt x="394660" y="1362921"/>
                  </a:cubicBezTo>
                  <a:cubicBezTo>
                    <a:pt x="388328" y="1335499"/>
                    <a:pt x="390439" y="1305969"/>
                    <a:pt x="392549" y="1276438"/>
                  </a:cubicBezTo>
                  <a:cubicBezTo>
                    <a:pt x="403102" y="1154097"/>
                    <a:pt x="377776" y="1040193"/>
                    <a:pt x="320793" y="919961"/>
                  </a:cubicBezTo>
                  <a:cubicBezTo>
                    <a:pt x="291246" y="1046521"/>
                    <a:pt x="217380" y="1154097"/>
                    <a:pt x="244816" y="1286985"/>
                  </a:cubicBezTo>
                  <a:cubicBezTo>
                    <a:pt x="251147" y="1314406"/>
                    <a:pt x="249037" y="1346046"/>
                    <a:pt x="242705" y="1373468"/>
                  </a:cubicBezTo>
                  <a:cubicBezTo>
                    <a:pt x="238484" y="1390342"/>
                    <a:pt x="215269" y="1400889"/>
                    <a:pt x="200496" y="1413545"/>
                  </a:cubicBezTo>
                  <a:cubicBezTo>
                    <a:pt x="189943" y="1400889"/>
                    <a:pt x="170949" y="1388233"/>
                    <a:pt x="170949" y="1375577"/>
                  </a:cubicBezTo>
                  <a:cubicBezTo>
                    <a:pt x="173059" y="1284875"/>
                    <a:pt x="168838" y="1189955"/>
                    <a:pt x="187833" y="1101363"/>
                  </a:cubicBezTo>
                  <a:cubicBezTo>
                    <a:pt x="230042" y="926289"/>
                    <a:pt x="308130" y="759651"/>
                    <a:pt x="291246" y="571920"/>
                  </a:cubicBezTo>
                  <a:cubicBezTo>
                    <a:pt x="287025" y="529734"/>
                    <a:pt x="289136" y="495984"/>
                    <a:pt x="232153" y="493875"/>
                  </a:cubicBezTo>
                  <a:cubicBezTo>
                    <a:pt x="181501" y="491766"/>
                    <a:pt x="128739" y="481219"/>
                    <a:pt x="78088" y="466454"/>
                  </a:cubicBezTo>
                  <a:cubicBezTo>
                    <a:pt x="48541" y="455907"/>
                    <a:pt x="25326" y="430595"/>
                    <a:pt x="0" y="411611"/>
                  </a:cubicBezTo>
                  <a:cubicBezTo>
                    <a:pt x="31657" y="403174"/>
                    <a:pt x="61204" y="384190"/>
                    <a:pt x="92861" y="386299"/>
                  </a:cubicBezTo>
                  <a:cubicBezTo>
                    <a:pt x="143513" y="388408"/>
                    <a:pt x="196275" y="403174"/>
                    <a:pt x="246926" y="409502"/>
                  </a:cubicBezTo>
                  <a:cubicBezTo>
                    <a:pt x="261700" y="409502"/>
                    <a:pt x="276473" y="398955"/>
                    <a:pt x="308130" y="384190"/>
                  </a:cubicBezTo>
                  <a:cubicBezTo>
                    <a:pt x="213159" y="331456"/>
                    <a:pt x="120297" y="280832"/>
                    <a:pt x="137181" y="171147"/>
                  </a:cubicBezTo>
                  <a:cubicBezTo>
                    <a:pt x="143513" y="120523"/>
                    <a:pt x="187833" y="63571"/>
                    <a:pt x="230042" y="29821"/>
                  </a:cubicBezTo>
                  <a:cubicBezTo>
                    <a:pt x="250619" y="13474"/>
                    <a:pt x="271988" y="3982"/>
                    <a:pt x="293719" y="1016"/>
                  </a:cubicBezTo>
                  <a:close/>
                </a:path>
              </a:pathLst>
            </a:custGeom>
            <a:solidFill>
              <a:schemeClr val="tx1"/>
            </a:solidFill>
            <a:ln>
              <a:noFill/>
            </a:ln>
          </p:spPr>
          <p:txBody>
            <a:bodyPr vert="horz" wrap="square" lIns="91440" tIns="45720" rIns="91440" bIns="45720" numCol="1" anchor="t" anchorCtr="0" compatLnSpc="1">
              <a:noAutofit/>
            </a:bodyPr>
            <a:lstStyle/>
            <a:p>
              <a:endParaRPr lang="zh-CN" altLang="en-US"/>
            </a:p>
          </p:txBody>
        </p:sp>
        <p:sp>
          <p:nvSpPr>
            <p:cNvPr id="31" name="任意多边形 30"/>
            <p:cNvSpPr/>
            <p:nvPr/>
          </p:nvSpPr>
          <p:spPr bwMode="auto">
            <a:xfrm>
              <a:off x="7986091" y="3577653"/>
              <a:ext cx="533746" cy="1406971"/>
            </a:xfrm>
            <a:custGeom>
              <a:avLst/>
              <a:gdLst>
                <a:gd name="connsiteX0" fmla="*/ 355731 w 533746"/>
                <a:gd name="connsiteY0" fmla="*/ 65105 h 1406971"/>
                <a:gd name="connsiteX1" fmla="*/ 245731 w 533746"/>
                <a:gd name="connsiteY1" fmla="*/ 175105 h 1406971"/>
                <a:gd name="connsiteX2" fmla="*/ 355731 w 533746"/>
                <a:gd name="connsiteY2" fmla="*/ 285105 h 1406971"/>
                <a:gd name="connsiteX3" fmla="*/ 465730 w 533746"/>
                <a:gd name="connsiteY3" fmla="*/ 175105 h 1406971"/>
                <a:gd name="connsiteX4" fmla="*/ 355731 w 533746"/>
                <a:gd name="connsiteY4" fmla="*/ 65105 h 1406971"/>
                <a:gd name="connsiteX5" fmla="*/ 368273 w 533746"/>
                <a:gd name="connsiteY5" fmla="*/ 162 h 1406971"/>
                <a:gd name="connsiteX6" fmla="*/ 514442 w 533746"/>
                <a:gd name="connsiteY6" fmla="*/ 95351 h 1406971"/>
                <a:gd name="connsiteX7" fmla="*/ 453299 w 533746"/>
                <a:gd name="connsiteY7" fmla="*/ 327309 h 1406971"/>
                <a:gd name="connsiteX8" fmla="*/ 427999 w 533746"/>
                <a:gd name="connsiteY8" fmla="*/ 445397 h 1406971"/>
                <a:gd name="connsiteX9" fmla="*/ 522875 w 533746"/>
                <a:gd name="connsiteY9" fmla="*/ 797553 h 1406971"/>
                <a:gd name="connsiteX10" fmla="*/ 489142 w 533746"/>
                <a:gd name="connsiteY10" fmla="*/ 852379 h 1406971"/>
                <a:gd name="connsiteX11" fmla="*/ 453299 w 533746"/>
                <a:gd name="connsiteY11" fmla="*/ 795444 h 1406971"/>
                <a:gd name="connsiteX12" fmla="*/ 434324 w 533746"/>
                <a:gd name="connsiteY12" fmla="*/ 633073 h 1406971"/>
                <a:gd name="connsiteX13" fmla="*/ 413240 w 533746"/>
                <a:gd name="connsiteY13" fmla="*/ 637290 h 1406971"/>
                <a:gd name="connsiteX14" fmla="*/ 474383 w 533746"/>
                <a:gd name="connsiteY14" fmla="*/ 968359 h 1406971"/>
                <a:gd name="connsiteX15" fmla="*/ 508117 w 533746"/>
                <a:gd name="connsiteY15" fmla="*/ 1362688 h 1406971"/>
                <a:gd name="connsiteX16" fmla="*/ 474383 w 533746"/>
                <a:gd name="connsiteY16" fmla="*/ 1402754 h 1406971"/>
                <a:gd name="connsiteX17" fmla="*/ 438541 w 533746"/>
                <a:gd name="connsiteY17" fmla="*/ 1358471 h 1406971"/>
                <a:gd name="connsiteX18" fmla="*/ 436432 w 533746"/>
                <a:gd name="connsiteY18" fmla="*/ 1286774 h 1406971"/>
                <a:gd name="connsiteX19" fmla="*/ 434324 w 533746"/>
                <a:gd name="connsiteY19" fmla="*/ 1105425 h 1406971"/>
                <a:gd name="connsiteX20" fmla="*/ 375290 w 533746"/>
                <a:gd name="connsiteY20" fmla="*/ 938837 h 1406971"/>
                <a:gd name="connsiteX21" fmla="*/ 356315 w 533746"/>
                <a:gd name="connsiteY21" fmla="*/ 934619 h 1406971"/>
                <a:gd name="connsiteX22" fmla="*/ 290955 w 533746"/>
                <a:gd name="connsiteY22" fmla="*/ 1221404 h 1406971"/>
                <a:gd name="connsiteX23" fmla="*/ 288847 w 533746"/>
                <a:gd name="connsiteY23" fmla="*/ 1345818 h 1406971"/>
                <a:gd name="connsiteX24" fmla="*/ 248788 w 533746"/>
                <a:gd name="connsiteY24" fmla="*/ 1406971 h 1406971"/>
                <a:gd name="connsiteX25" fmla="*/ 206620 w 533746"/>
                <a:gd name="connsiteY25" fmla="*/ 1352145 h 1406971"/>
                <a:gd name="connsiteX26" fmla="*/ 234029 w 533746"/>
                <a:gd name="connsiteY26" fmla="*/ 1075903 h 1406971"/>
                <a:gd name="connsiteX27" fmla="*/ 312039 w 533746"/>
                <a:gd name="connsiteY27" fmla="*/ 489680 h 1406971"/>
                <a:gd name="connsiteX28" fmla="*/ 86443 w 533746"/>
                <a:gd name="connsiteY28" fmla="*/ 460158 h 1406971"/>
                <a:gd name="connsiteX29" fmla="*/ 40059 w 533746"/>
                <a:gd name="connsiteY29" fmla="*/ 447506 h 1406971"/>
                <a:gd name="connsiteX30" fmla="*/ 0 w 533746"/>
                <a:gd name="connsiteY30" fmla="*/ 403223 h 1406971"/>
                <a:gd name="connsiteX31" fmla="*/ 50601 w 533746"/>
                <a:gd name="connsiteY31" fmla="*/ 373701 h 1406971"/>
                <a:gd name="connsiteX32" fmla="*/ 215054 w 533746"/>
                <a:gd name="connsiteY32" fmla="*/ 392679 h 1406971"/>
                <a:gd name="connsiteX33" fmla="*/ 312039 w 533746"/>
                <a:gd name="connsiteY33" fmla="*/ 405332 h 1406971"/>
                <a:gd name="connsiteX34" fmla="*/ 326797 w 533746"/>
                <a:gd name="connsiteY34" fmla="*/ 384245 h 1406971"/>
                <a:gd name="connsiteX35" fmla="*/ 276197 w 533746"/>
                <a:gd name="connsiteY35" fmla="*/ 337853 h 1406971"/>
                <a:gd name="connsiteX36" fmla="*/ 177103 w 533746"/>
                <a:gd name="connsiteY36" fmla="*/ 167047 h 1406971"/>
                <a:gd name="connsiteX37" fmla="*/ 305714 w 533746"/>
                <a:gd name="connsiteY37" fmla="*/ 8893 h 1406971"/>
                <a:gd name="connsiteX38" fmla="*/ 368273 w 533746"/>
                <a:gd name="connsiteY38" fmla="*/ 162 h 1406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533746" h="1406971">
                  <a:moveTo>
                    <a:pt x="355731" y="65105"/>
                  </a:moveTo>
                  <a:cubicBezTo>
                    <a:pt x="296500" y="65105"/>
                    <a:pt x="245731" y="117990"/>
                    <a:pt x="245731" y="175105"/>
                  </a:cubicBezTo>
                  <a:cubicBezTo>
                    <a:pt x="247847" y="234336"/>
                    <a:pt x="298616" y="285105"/>
                    <a:pt x="355731" y="285105"/>
                  </a:cubicBezTo>
                  <a:cubicBezTo>
                    <a:pt x="414961" y="285105"/>
                    <a:pt x="465730" y="234336"/>
                    <a:pt x="465730" y="175105"/>
                  </a:cubicBezTo>
                  <a:cubicBezTo>
                    <a:pt x="465730" y="115874"/>
                    <a:pt x="414961" y="65105"/>
                    <a:pt x="355731" y="65105"/>
                  </a:cubicBezTo>
                  <a:close/>
                  <a:moveTo>
                    <a:pt x="368273" y="162"/>
                  </a:moveTo>
                  <a:cubicBezTo>
                    <a:pt x="430634" y="2831"/>
                    <a:pt x="489142" y="38415"/>
                    <a:pt x="514442" y="95351"/>
                  </a:cubicBezTo>
                  <a:cubicBezTo>
                    <a:pt x="554501" y="181808"/>
                    <a:pt x="531309" y="285135"/>
                    <a:pt x="453299" y="327309"/>
                  </a:cubicBezTo>
                  <a:cubicBezTo>
                    <a:pt x="390048" y="358940"/>
                    <a:pt x="398482" y="394788"/>
                    <a:pt x="427999" y="445397"/>
                  </a:cubicBezTo>
                  <a:cubicBezTo>
                    <a:pt x="489142" y="555050"/>
                    <a:pt x="543959" y="666812"/>
                    <a:pt x="522875" y="797553"/>
                  </a:cubicBezTo>
                  <a:cubicBezTo>
                    <a:pt x="518659" y="816531"/>
                    <a:pt x="501792" y="833401"/>
                    <a:pt x="489142" y="852379"/>
                  </a:cubicBezTo>
                  <a:cubicBezTo>
                    <a:pt x="476491" y="833401"/>
                    <a:pt x="457516" y="816531"/>
                    <a:pt x="453299" y="795444"/>
                  </a:cubicBezTo>
                  <a:cubicBezTo>
                    <a:pt x="442757" y="742726"/>
                    <a:pt x="438541" y="687900"/>
                    <a:pt x="434324" y="633073"/>
                  </a:cubicBezTo>
                  <a:cubicBezTo>
                    <a:pt x="425891" y="633073"/>
                    <a:pt x="419565" y="635182"/>
                    <a:pt x="413240" y="637290"/>
                  </a:cubicBezTo>
                  <a:cubicBezTo>
                    <a:pt x="381615" y="757487"/>
                    <a:pt x="427999" y="865032"/>
                    <a:pt x="474383" y="968359"/>
                  </a:cubicBezTo>
                  <a:cubicBezTo>
                    <a:pt x="535526" y="1099099"/>
                    <a:pt x="510225" y="1231948"/>
                    <a:pt x="508117" y="1362688"/>
                  </a:cubicBezTo>
                  <a:cubicBezTo>
                    <a:pt x="508117" y="1375340"/>
                    <a:pt x="487033" y="1387993"/>
                    <a:pt x="474383" y="1402754"/>
                  </a:cubicBezTo>
                  <a:cubicBezTo>
                    <a:pt x="461733" y="1387993"/>
                    <a:pt x="442757" y="1375340"/>
                    <a:pt x="438541" y="1358471"/>
                  </a:cubicBezTo>
                  <a:cubicBezTo>
                    <a:pt x="432216" y="1337384"/>
                    <a:pt x="436432" y="1312079"/>
                    <a:pt x="436432" y="1286774"/>
                  </a:cubicBezTo>
                  <a:cubicBezTo>
                    <a:pt x="436432" y="1225622"/>
                    <a:pt x="444866" y="1164469"/>
                    <a:pt x="434324" y="1105425"/>
                  </a:cubicBezTo>
                  <a:cubicBezTo>
                    <a:pt x="423782" y="1048490"/>
                    <a:pt x="396374" y="993663"/>
                    <a:pt x="375290" y="938837"/>
                  </a:cubicBezTo>
                  <a:cubicBezTo>
                    <a:pt x="368965" y="936728"/>
                    <a:pt x="362640" y="936728"/>
                    <a:pt x="356315" y="934619"/>
                  </a:cubicBezTo>
                  <a:cubicBezTo>
                    <a:pt x="333123" y="1029511"/>
                    <a:pt x="309930" y="1124403"/>
                    <a:pt x="290955" y="1221404"/>
                  </a:cubicBezTo>
                  <a:cubicBezTo>
                    <a:pt x="284630" y="1261470"/>
                    <a:pt x="295172" y="1303644"/>
                    <a:pt x="288847" y="1345818"/>
                  </a:cubicBezTo>
                  <a:cubicBezTo>
                    <a:pt x="284630" y="1366906"/>
                    <a:pt x="263546" y="1385884"/>
                    <a:pt x="248788" y="1406971"/>
                  </a:cubicBezTo>
                  <a:cubicBezTo>
                    <a:pt x="234029" y="1387993"/>
                    <a:pt x="206620" y="1369014"/>
                    <a:pt x="206620" y="1352145"/>
                  </a:cubicBezTo>
                  <a:cubicBezTo>
                    <a:pt x="210837" y="1259361"/>
                    <a:pt x="208729" y="1162360"/>
                    <a:pt x="234029" y="1075903"/>
                  </a:cubicBezTo>
                  <a:cubicBezTo>
                    <a:pt x="293064" y="886119"/>
                    <a:pt x="345773" y="700552"/>
                    <a:pt x="312039" y="489680"/>
                  </a:cubicBezTo>
                  <a:cubicBezTo>
                    <a:pt x="240354" y="479137"/>
                    <a:pt x="164453" y="470702"/>
                    <a:pt x="86443" y="460158"/>
                  </a:cubicBezTo>
                  <a:cubicBezTo>
                    <a:pt x="69576" y="458050"/>
                    <a:pt x="52709" y="455941"/>
                    <a:pt x="40059" y="447506"/>
                  </a:cubicBezTo>
                  <a:cubicBezTo>
                    <a:pt x="23192" y="436962"/>
                    <a:pt x="12650" y="417984"/>
                    <a:pt x="0" y="403223"/>
                  </a:cubicBezTo>
                  <a:cubicBezTo>
                    <a:pt x="16867" y="392679"/>
                    <a:pt x="33734" y="373701"/>
                    <a:pt x="50601" y="373701"/>
                  </a:cubicBezTo>
                  <a:cubicBezTo>
                    <a:pt x="105419" y="377918"/>
                    <a:pt x="160236" y="386353"/>
                    <a:pt x="215054" y="392679"/>
                  </a:cubicBezTo>
                  <a:cubicBezTo>
                    <a:pt x="246679" y="396897"/>
                    <a:pt x="280413" y="401114"/>
                    <a:pt x="312039" y="405332"/>
                  </a:cubicBezTo>
                  <a:cubicBezTo>
                    <a:pt x="316256" y="399006"/>
                    <a:pt x="322581" y="390571"/>
                    <a:pt x="326797" y="384245"/>
                  </a:cubicBezTo>
                  <a:cubicBezTo>
                    <a:pt x="309930" y="369484"/>
                    <a:pt x="295172" y="346288"/>
                    <a:pt x="276197" y="337853"/>
                  </a:cubicBezTo>
                  <a:cubicBezTo>
                    <a:pt x="204512" y="302005"/>
                    <a:pt x="177103" y="238743"/>
                    <a:pt x="177103" y="167047"/>
                  </a:cubicBezTo>
                  <a:cubicBezTo>
                    <a:pt x="177103" y="86916"/>
                    <a:pt x="223487" y="34198"/>
                    <a:pt x="305714" y="8893"/>
                  </a:cubicBezTo>
                  <a:cubicBezTo>
                    <a:pt x="326270" y="2040"/>
                    <a:pt x="347486" y="-728"/>
                    <a:pt x="368273" y="162"/>
                  </a:cubicBezTo>
                  <a:close/>
                </a:path>
              </a:pathLst>
            </a:custGeom>
            <a:solidFill>
              <a:schemeClr val="tx1"/>
            </a:solidFill>
            <a:ln>
              <a:noFill/>
            </a:ln>
          </p:spPr>
          <p:txBody>
            <a:bodyPr vert="horz" wrap="square" lIns="91440" tIns="45720" rIns="91440" bIns="45720" numCol="1" anchor="t" anchorCtr="0" compatLnSpc="1">
              <a:noAutofit/>
            </a:bodyPr>
            <a:lstStyle/>
            <a:p>
              <a:endParaRPr lang="zh-CN" altLang="en-US"/>
            </a:p>
          </p:txBody>
        </p:sp>
        <p:sp>
          <p:nvSpPr>
            <p:cNvPr id="32" name="任意多边形 31"/>
            <p:cNvSpPr/>
            <p:nvPr/>
          </p:nvSpPr>
          <p:spPr bwMode="auto">
            <a:xfrm>
              <a:off x="8544227" y="3572000"/>
              <a:ext cx="359890" cy="1412624"/>
            </a:xfrm>
            <a:custGeom>
              <a:avLst/>
              <a:gdLst>
                <a:gd name="connsiteX0" fmla="*/ 177769 w 359890"/>
                <a:gd name="connsiteY0" fmla="*/ 70758 h 1412624"/>
                <a:gd name="connsiteX1" fmla="*/ 68412 w 359890"/>
                <a:gd name="connsiteY1" fmla="*/ 180758 h 1412624"/>
                <a:gd name="connsiteX2" fmla="*/ 177769 w 359890"/>
                <a:gd name="connsiteY2" fmla="*/ 290758 h 1412624"/>
                <a:gd name="connsiteX3" fmla="*/ 287126 w 359890"/>
                <a:gd name="connsiteY3" fmla="*/ 180758 h 1412624"/>
                <a:gd name="connsiteX4" fmla="*/ 177769 w 359890"/>
                <a:gd name="connsiteY4" fmla="*/ 70758 h 1412624"/>
                <a:gd name="connsiteX5" fmla="*/ 184466 w 359890"/>
                <a:gd name="connsiteY5" fmla="*/ 721 h 1412624"/>
                <a:gd name="connsiteX6" fmla="*/ 357618 w 359890"/>
                <a:gd name="connsiteY6" fmla="*/ 178000 h 1412624"/>
                <a:gd name="connsiteX7" fmla="*/ 279488 w 359890"/>
                <a:gd name="connsiteY7" fmla="*/ 319402 h 1412624"/>
                <a:gd name="connsiteX8" fmla="*/ 233033 w 359890"/>
                <a:gd name="connsiteY8" fmla="*/ 437588 h 1412624"/>
                <a:gd name="connsiteX9" fmla="*/ 300605 w 359890"/>
                <a:gd name="connsiteY9" fmla="*/ 587431 h 1412624"/>
                <a:gd name="connsiteX10" fmla="*/ 357618 w 359890"/>
                <a:gd name="connsiteY10" fmla="*/ 796368 h 1412624"/>
                <a:gd name="connsiteX11" fmla="*/ 323832 w 359890"/>
                <a:gd name="connsiteY11" fmla="*/ 868123 h 1412624"/>
                <a:gd name="connsiteX12" fmla="*/ 275265 w 359890"/>
                <a:gd name="connsiteY12" fmla="*/ 792147 h 1412624"/>
                <a:gd name="connsiteX13" fmla="*/ 243591 w 359890"/>
                <a:gd name="connsiteY13" fmla="*/ 652856 h 1412624"/>
                <a:gd name="connsiteX14" fmla="*/ 279488 w 359890"/>
                <a:gd name="connsiteY14" fmla="*/ 941990 h 1412624"/>
                <a:gd name="connsiteX15" fmla="*/ 328055 w 359890"/>
                <a:gd name="connsiteY15" fmla="*/ 1353531 h 1412624"/>
                <a:gd name="connsiteX16" fmla="*/ 294270 w 359890"/>
                <a:gd name="connsiteY16" fmla="*/ 1397851 h 1412624"/>
                <a:gd name="connsiteX17" fmla="*/ 260484 w 359890"/>
                <a:gd name="connsiteY17" fmla="*/ 1345089 h 1412624"/>
                <a:gd name="connsiteX18" fmla="*/ 241479 w 359890"/>
                <a:gd name="connsiteY18" fmla="*/ 1064397 h 1412624"/>
                <a:gd name="connsiteX19" fmla="*/ 188689 w 359890"/>
                <a:gd name="connsiteY19" fmla="*/ 935658 h 1412624"/>
                <a:gd name="connsiteX20" fmla="*/ 108448 w 359890"/>
                <a:gd name="connsiteY20" fmla="*/ 1302880 h 1412624"/>
                <a:gd name="connsiteX21" fmla="*/ 76774 w 359890"/>
                <a:gd name="connsiteY21" fmla="*/ 1412624 h 1412624"/>
                <a:gd name="connsiteX22" fmla="*/ 32430 w 359890"/>
                <a:gd name="connsiteY22" fmla="*/ 1167810 h 1412624"/>
                <a:gd name="connsiteX23" fmla="*/ 133787 w 359890"/>
                <a:gd name="connsiteY23" fmla="*/ 828025 h 1412624"/>
                <a:gd name="connsiteX24" fmla="*/ 154904 w 359890"/>
                <a:gd name="connsiteY24" fmla="*/ 633862 h 1412624"/>
                <a:gd name="connsiteX25" fmla="*/ 114783 w 359890"/>
                <a:gd name="connsiteY25" fmla="*/ 627530 h 1412624"/>
                <a:gd name="connsiteX26" fmla="*/ 80997 w 359890"/>
                <a:gd name="connsiteY26" fmla="*/ 828025 h 1412624"/>
                <a:gd name="connsiteX27" fmla="*/ 49323 w 359890"/>
                <a:gd name="connsiteY27" fmla="*/ 895560 h 1412624"/>
                <a:gd name="connsiteX28" fmla="*/ 11314 w 359890"/>
                <a:gd name="connsiteY28" fmla="*/ 821693 h 1412624"/>
                <a:gd name="connsiteX29" fmla="*/ 121118 w 359890"/>
                <a:gd name="connsiteY29" fmla="*/ 465024 h 1412624"/>
                <a:gd name="connsiteX30" fmla="*/ 89444 w 359890"/>
                <a:gd name="connsiteY30" fmla="*/ 329954 h 1412624"/>
                <a:gd name="connsiteX31" fmla="*/ 13426 w 359890"/>
                <a:gd name="connsiteY31" fmla="*/ 110465 h 1412624"/>
                <a:gd name="connsiteX32" fmla="*/ 184466 w 359890"/>
                <a:gd name="connsiteY32" fmla="*/ 721 h 1412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59890" h="1412624">
                  <a:moveTo>
                    <a:pt x="177769" y="70758"/>
                  </a:moveTo>
                  <a:cubicBezTo>
                    <a:pt x="117373" y="70758"/>
                    <a:pt x="68412" y="120007"/>
                    <a:pt x="68412" y="180758"/>
                  </a:cubicBezTo>
                  <a:cubicBezTo>
                    <a:pt x="68412" y="241509"/>
                    <a:pt x="117373" y="290758"/>
                    <a:pt x="177769" y="290758"/>
                  </a:cubicBezTo>
                  <a:cubicBezTo>
                    <a:pt x="238165" y="290758"/>
                    <a:pt x="287126" y="241509"/>
                    <a:pt x="287126" y="180758"/>
                  </a:cubicBezTo>
                  <a:cubicBezTo>
                    <a:pt x="287126" y="120007"/>
                    <a:pt x="238165" y="70758"/>
                    <a:pt x="177769" y="70758"/>
                  </a:cubicBezTo>
                  <a:close/>
                  <a:moveTo>
                    <a:pt x="184466" y="721"/>
                  </a:moveTo>
                  <a:cubicBezTo>
                    <a:pt x="279488" y="15494"/>
                    <a:pt x="359730" y="91471"/>
                    <a:pt x="357618" y="178000"/>
                  </a:cubicBezTo>
                  <a:cubicBezTo>
                    <a:pt x="355506" y="234983"/>
                    <a:pt x="334390" y="294076"/>
                    <a:pt x="279488" y="319402"/>
                  </a:cubicBezTo>
                  <a:cubicBezTo>
                    <a:pt x="218252" y="346838"/>
                    <a:pt x="218252" y="393268"/>
                    <a:pt x="233033" y="437588"/>
                  </a:cubicBezTo>
                  <a:cubicBezTo>
                    <a:pt x="247814" y="490350"/>
                    <a:pt x="271042" y="541001"/>
                    <a:pt x="300605" y="587431"/>
                  </a:cubicBezTo>
                  <a:cubicBezTo>
                    <a:pt x="340725" y="650745"/>
                    <a:pt x="368176" y="718280"/>
                    <a:pt x="357618" y="796368"/>
                  </a:cubicBezTo>
                  <a:cubicBezTo>
                    <a:pt x="355506" y="821693"/>
                    <a:pt x="336502" y="844908"/>
                    <a:pt x="323832" y="868123"/>
                  </a:cubicBezTo>
                  <a:cubicBezTo>
                    <a:pt x="306939" y="842798"/>
                    <a:pt x="281600" y="819583"/>
                    <a:pt x="275265" y="792147"/>
                  </a:cubicBezTo>
                  <a:cubicBezTo>
                    <a:pt x="260484" y="747827"/>
                    <a:pt x="258372" y="699286"/>
                    <a:pt x="243591" y="652856"/>
                  </a:cubicBezTo>
                  <a:cubicBezTo>
                    <a:pt x="209805" y="756269"/>
                    <a:pt x="237256" y="853350"/>
                    <a:pt x="279488" y="941990"/>
                  </a:cubicBezTo>
                  <a:cubicBezTo>
                    <a:pt x="344948" y="1074949"/>
                    <a:pt x="328055" y="1214240"/>
                    <a:pt x="328055" y="1353531"/>
                  </a:cubicBezTo>
                  <a:cubicBezTo>
                    <a:pt x="328055" y="1368304"/>
                    <a:pt x="306939" y="1383078"/>
                    <a:pt x="294270" y="1397851"/>
                  </a:cubicBezTo>
                  <a:cubicBezTo>
                    <a:pt x="281600" y="1378857"/>
                    <a:pt x="260484" y="1361973"/>
                    <a:pt x="260484" y="1345089"/>
                  </a:cubicBezTo>
                  <a:cubicBezTo>
                    <a:pt x="252038" y="1252229"/>
                    <a:pt x="252038" y="1157258"/>
                    <a:pt x="241479" y="1064397"/>
                  </a:cubicBezTo>
                  <a:cubicBezTo>
                    <a:pt x="237256" y="1020077"/>
                    <a:pt x="211917" y="977868"/>
                    <a:pt x="188689" y="935658"/>
                  </a:cubicBezTo>
                  <a:cubicBezTo>
                    <a:pt x="154904" y="1055955"/>
                    <a:pt x="70439" y="1163589"/>
                    <a:pt x="108448" y="1302880"/>
                  </a:cubicBezTo>
                  <a:cubicBezTo>
                    <a:pt x="116895" y="1334537"/>
                    <a:pt x="95778" y="1376746"/>
                    <a:pt x="76774" y="1412624"/>
                  </a:cubicBezTo>
                  <a:cubicBezTo>
                    <a:pt x="-1356" y="1336647"/>
                    <a:pt x="17649" y="1248008"/>
                    <a:pt x="32430" y="1167810"/>
                  </a:cubicBezTo>
                  <a:cubicBezTo>
                    <a:pt x="57770" y="1051734"/>
                    <a:pt x="104225" y="941990"/>
                    <a:pt x="133787" y="828025"/>
                  </a:cubicBezTo>
                  <a:cubicBezTo>
                    <a:pt x="148569" y="764711"/>
                    <a:pt x="148569" y="699286"/>
                    <a:pt x="154904" y="633862"/>
                  </a:cubicBezTo>
                  <a:cubicBezTo>
                    <a:pt x="142234" y="631751"/>
                    <a:pt x="129564" y="629641"/>
                    <a:pt x="114783" y="627530"/>
                  </a:cubicBezTo>
                  <a:cubicBezTo>
                    <a:pt x="104225" y="695065"/>
                    <a:pt x="95778" y="760490"/>
                    <a:pt x="80997" y="828025"/>
                  </a:cubicBezTo>
                  <a:cubicBezTo>
                    <a:pt x="76774" y="851240"/>
                    <a:pt x="59881" y="872344"/>
                    <a:pt x="49323" y="895560"/>
                  </a:cubicBezTo>
                  <a:cubicBezTo>
                    <a:pt x="36653" y="870234"/>
                    <a:pt x="15537" y="847019"/>
                    <a:pt x="11314" y="821693"/>
                  </a:cubicBezTo>
                  <a:cubicBezTo>
                    <a:pt x="-11914" y="684513"/>
                    <a:pt x="61993" y="576879"/>
                    <a:pt x="121118" y="465024"/>
                  </a:cubicBezTo>
                  <a:cubicBezTo>
                    <a:pt x="165462" y="384826"/>
                    <a:pt x="167573" y="378495"/>
                    <a:pt x="89444" y="329954"/>
                  </a:cubicBezTo>
                  <a:cubicBezTo>
                    <a:pt x="11314" y="281413"/>
                    <a:pt x="-20360" y="190663"/>
                    <a:pt x="13426" y="110465"/>
                  </a:cubicBezTo>
                  <a:cubicBezTo>
                    <a:pt x="32430" y="59814"/>
                    <a:pt x="138011" y="-7721"/>
                    <a:pt x="184466" y="721"/>
                  </a:cubicBezTo>
                  <a:close/>
                </a:path>
              </a:pathLst>
            </a:custGeom>
            <a:solidFill>
              <a:schemeClr val="tx1"/>
            </a:solidFill>
            <a:ln>
              <a:noFill/>
            </a:ln>
          </p:spPr>
          <p:txBody>
            <a:bodyPr vert="horz" wrap="square" lIns="91440" tIns="45720" rIns="91440" bIns="45720" numCol="1" anchor="t" anchorCtr="0" compatLnSpc="1">
              <a:noAutofit/>
            </a:bodyPr>
            <a:lstStyle/>
            <a:p>
              <a:endParaRPr lang="zh-CN" altLang="en-US"/>
            </a:p>
          </p:txBody>
        </p:sp>
        <p:sp>
          <p:nvSpPr>
            <p:cNvPr id="34" name="文本框 33"/>
            <p:cNvSpPr txBox="1"/>
            <p:nvPr/>
          </p:nvSpPr>
          <p:spPr>
            <a:xfrm rot="2616468">
              <a:off x="5715848" y="2144828"/>
              <a:ext cx="2108132" cy="646331"/>
            </a:xfrm>
            <a:prstGeom prst="rect">
              <a:avLst/>
            </a:prstGeom>
            <a:noFill/>
          </p:spPr>
          <p:txBody>
            <a:bodyPr wrap="square" rtlCol="0">
              <a:spAutoFit/>
            </a:bodyPr>
            <a:lstStyle/>
            <a:p>
              <a:r>
                <a:rPr lang="en-US" altLang="zh-CN" sz="3600" b="1" dirty="0" smtClean="0">
                  <a:latin typeface="华文宋体" panose="02010600040101010101" pitchFamily="2" charset="-122"/>
                  <a:ea typeface="华文宋体" panose="02010600040101010101" pitchFamily="2" charset="-122"/>
                </a:rPr>
                <a:t>LOSER</a:t>
              </a:r>
              <a:endParaRPr lang="zh-CN" altLang="en-US" sz="3600" b="1" dirty="0">
                <a:latin typeface="华文宋体" panose="02010600040101010101" pitchFamily="2" charset="-122"/>
                <a:ea typeface="华文宋体" panose="02010600040101010101" pitchFamily="2" charset="-122"/>
              </a:endParaRPr>
            </a:p>
          </p:txBody>
        </p:sp>
        <p:sp>
          <p:nvSpPr>
            <p:cNvPr id="24" name="下箭头 23"/>
            <p:cNvSpPr/>
            <p:nvPr/>
          </p:nvSpPr>
          <p:spPr>
            <a:xfrm rot="2859604">
              <a:off x="5753972" y="2274206"/>
              <a:ext cx="377103" cy="1130531"/>
            </a:xfrm>
            <a:prstGeom prst="downArrow">
              <a:avLst>
                <a:gd name="adj1" fmla="val 37945"/>
                <a:gd name="adj2" fmla="val 39609"/>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4673679"/>
            <a:ext cx="12204000" cy="36000"/>
          </a:xfrm>
          <a:prstGeom prst="rect">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1868312"/>
            <a:ext cx="12204000" cy="36000"/>
          </a:xfrm>
          <a:prstGeom prst="rect">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154" name="Picture 10" descr="http://news.21-sun.com/UserFiles/Image/20090905095311_0.jpg"/>
          <p:cNvPicPr>
            <a:picLocks noChangeAspect="1" noChangeArrowheads="1"/>
          </p:cNvPicPr>
          <p:nvPr/>
        </p:nvPicPr>
        <p:blipFill rotWithShape="1">
          <a:blip r:embed="rId1">
            <a:extLst>
              <a:ext uri="{28A0092B-C50C-407E-A947-70E740481C1C}">
                <a14:useLocalDpi xmlns:a14="http://schemas.microsoft.com/office/drawing/2010/main" val="0"/>
              </a:ext>
            </a:extLst>
          </a:blip>
          <a:srcRect r="30168"/>
          <a:stretch>
            <a:fillRect/>
          </a:stretch>
        </p:blipFill>
        <p:spPr bwMode="auto">
          <a:xfrm>
            <a:off x="0" y="1904312"/>
            <a:ext cx="3048595" cy="2769367"/>
          </a:xfrm>
          <a:prstGeom prst="rect">
            <a:avLst/>
          </a:prstGeom>
          <a:noFill/>
          <a:extLst>
            <a:ext uri="{909E8E84-426E-40DD-AFC4-6F175D3DCCD1}">
              <a14:hiddenFill xmlns:a14="http://schemas.microsoft.com/office/drawing/2010/main">
                <a:solidFill>
                  <a:srgbClr val="FFFFFF"/>
                </a:solidFill>
              </a14:hiddenFill>
            </a:ext>
          </a:extLst>
        </p:spPr>
      </p:pic>
      <p:pic>
        <p:nvPicPr>
          <p:cNvPr id="14" name="图片 13"/>
          <p:cNvPicPr>
            <a:picLocks noChangeAspect="1"/>
          </p:cNvPicPr>
          <p:nvPr/>
        </p:nvPicPr>
        <p:blipFill rotWithShape="1">
          <a:blip r:embed="rId2"/>
          <a:srcRect l="8445" r="14399"/>
          <a:stretch>
            <a:fillRect/>
          </a:stretch>
        </p:blipFill>
        <p:spPr>
          <a:xfrm>
            <a:off x="3048595" y="1904312"/>
            <a:ext cx="3047405" cy="2769367"/>
          </a:xfrm>
          <a:prstGeom prst="rect">
            <a:avLst/>
          </a:prstGeom>
        </p:spPr>
      </p:pic>
      <p:pic>
        <p:nvPicPr>
          <p:cNvPr id="15" name="图片 14"/>
          <p:cNvPicPr>
            <a:picLocks noChangeAspect="1"/>
          </p:cNvPicPr>
          <p:nvPr/>
        </p:nvPicPr>
        <p:blipFill rotWithShape="1">
          <a:blip r:embed="rId3"/>
          <a:srcRect r="23387"/>
          <a:stretch>
            <a:fillRect/>
          </a:stretch>
        </p:blipFill>
        <p:spPr>
          <a:xfrm>
            <a:off x="6096000" y="1904312"/>
            <a:ext cx="3039687" cy="2769366"/>
          </a:xfrm>
          <a:prstGeom prst="rect">
            <a:avLst/>
          </a:prstGeom>
        </p:spPr>
      </p:pic>
      <p:pic>
        <p:nvPicPr>
          <p:cNvPr id="16" name="图片 15"/>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Lst>
          </a:blip>
          <a:srcRect l="16762" r="27225"/>
          <a:stretch>
            <a:fillRect/>
          </a:stretch>
        </p:blipFill>
        <p:spPr>
          <a:xfrm>
            <a:off x="9135686" y="1904310"/>
            <a:ext cx="3047405" cy="2769367"/>
          </a:xfrm>
          <a:prstGeom prst="rect">
            <a:avLst/>
          </a:prstGeom>
        </p:spPr>
      </p:pic>
      <p:sp>
        <p:nvSpPr>
          <p:cNvPr id="18" name="文本框 17"/>
          <p:cNvSpPr txBox="1"/>
          <p:nvPr/>
        </p:nvSpPr>
        <p:spPr>
          <a:xfrm>
            <a:off x="491013" y="952816"/>
            <a:ext cx="2066568"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输入标题</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19" name="文本框 18"/>
          <p:cNvSpPr txBox="1"/>
          <p:nvPr/>
        </p:nvSpPr>
        <p:spPr>
          <a:xfrm>
            <a:off x="3539013" y="952816"/>
            <a:ext cx="2066568"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输入标题</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20" name="文本框 19"/>
          <p:cNvSpPr txBox="1"/>
          <p:nvPr/>
        </p:nvSpPr>
        <p:spPr>
          <a:xfrm>
            <a:off x="6582559" y="952816"/>
            <a:ext cx="2066568"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输入标题</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21" name="文本框 20"/>
          <p:cNvSpPr txBox="1"/>
          <p:nvPr/>
        </p:nvSpPr>
        <p:spPr>
          <a:xfrm>
            <a:off x="9626104" y="952816"/>
            <a:ext cx="2066568"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输入标题</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17" name="十字形 16"/>
          <p:cNvSpPr/>
          <p:nvPr/>
        </p:nvSpPr>
        <p:spPr>
          <a:xfrm rot="2700000">
            <a:off x="684713" y="3870094"/>
            <a:ext cx="1679171" cy="1679171"/>
          </a:xfrm>
          <a:prstGeom prst="plus">
            <a:avLst>
              <a:gd name="adj" fmla="val 4579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十字形 22"/>
          <p:cNvSpPr/>
          <p:nvPr/>
        </p:nvSpPr>
        <p:spPr>
          <a:xfrm rot="2700000">
            <a:off x="3728258" y="3870094"/>
            <a:ext cx="1679171" cy="1679171"/>
          </a:xfrm>
          <a:prstGeom prst="plus">
            <a:avLst>
              <a:gd name="adj" fmla="val 4579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十字形 23"/>
          <p:cNvSpPr/>
          <p:nvPr/>
        </p:nvSpPr>
        <p:spPr>
          <a:xfrm rot="2700000">
            <a:off x="6780117" y="3870094"/>
            <a:ext cx="1679171" cy="1679171"/>
          </a:xfrm>
          <a:prstGeom prst="plus">
            <a:avLst>
              <a:gd name="adj" fmla="val 4579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十字形 24"/>
          <p:cNvSpPr/>
          <p:nvPr/>
        </p:nvSpPr>
        <p:spPr>
          <a:xfrm rot="2700000">
            <a:off x="9815349" y="3870094"/>
            <a:ext cx="1679171" cy="1679171"/>
          </a:xfrm>
          <a:prstGeom prst="plus">
            <a:avLst>
              <a:gd name="adj" fmla="val 45792"/>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4381072" y="5722265"/>
            <a:ext cx="3429856"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这些我们都不要</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27" name="矩形 26"/>
          <p:cNvSpPr/>
          <p:nvPr/>
        </p:nvSpPr>
        <p:spPr>
          <a:xfrm>
            <a:off x="4488873" y="6382473"/>
            <a:ext cx="3167149"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1748647" y="887104"/>
            <a:ext cx="9289589" cy="6196083"/>
          </a:xfrm>
          <a:prstGeom prst="rect">
            <a:avLst/>
          </a:prstGeom>
        </p:spPr>
      </p:pic>
      <p:sp>
        <p:nvSpPr>
          <p:cNvPr id="4" name="文本框 3"/>
          <p:cNvSpPr txBox="1"/>
          <p:nvPr/>
        </p:nvSpPr>
        <p:spPr>
          <a:xfrm>
            <a:off x="5426775" y="2198309"/>
            <a:ext cx="6390088" cy="2308324"/>
          </a:xfrm>
          <a:prstGeom prst="rect">
            <a:avLst/>
          </a:prstGeom>
          <a:noFill/>
        </p:spPr>
        <p:txBody>
          <a:bodyPr wrap="square" rtlCol="0">
            <a:spAutoFit/>
          </a:bodyPr>
          <a:lstStyle/>
          <a:p>
            <a:r>
              <a:rPr lang="zh-CN" altLang="en-US" sz="7200" b="1" dirty="0" smtClean="0">
                <a:solidFill>
                  <a:schemeClr val="bg1"/>
                </a:solidFill>
                <a:latin typeface="站酷高端黑" panose="02010600030101010101" pitchFamily="2" charset="-122"/>
                <a:ea typeface="站酷高端黑" panose="02010600030101010101" pitchFamily="2" charset="-122"/>
              </a:rPr>
              <a:t>难吧！因为你</a:t>
            </a:r>
            <a:r>
              <a:rPr lang="zh-CN" altLang="en-US" sz="7200" b="1" dirty="0" smtClean="0">
                <a:solidFill>
                  <a:srgbClr val="FFC611"/>
                </a:solidFill>
                <a:latin typeface="站酷高端黑" panose="02010600030101010101" pitchFamily="2" charset="-122"/>
                <a:ea typeface="站酷高端黑" panose="02010600030101010101" pitchFamily="2" charset="-122"/>
              </a:rPr>
              <a:t>选择错</a:t>
            </a:r>
            <a:r>
              <a:rPr lang="zh-CN" altLang="en-US" sz="7200" b="1" dirty="0" smtClean="0">
                <a:solidFill>
                  <a:schemeClr val="bg1"/>
                </a:solidFill>
                <a:latin typeface="站酷高端黑" panose="02010600030101010101" pitchFamily="2" charset="-122"/>
                <a:ea typeface="站酷高端黑" panose="02010600030101010101" pitchFamily="2" charset="-122"/>
              </a:rPr>
              <a:t>了！</a:t>
            </a:r>
            <a:endParaRPr lang="zh-CN" altLang="en-US" sz="7200" b="1" dirty="0">
              <a:solidFill>
                <a:schemeClr val="bg1"/>
              </a:solidFill>
              <a:latin typeface="站酷高端黑" panose="02010600030101010101" pitchFamily="2" charset="-122"/>
              <a:ea typeface="站酷高端黑" panose="02010600030101010101" pitchFamily="2" charset="-122"/>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679194" y="2347415"/>
            <a:ext cx="10452995" cy="2053988"/>
            <a:chOff x="679194" y="2347415"/>
            <a:chExt cx="10452995" cy="2053988"/>
          </a:xfrm>
        </p:grpSpPr>
        <p:sp>
          <p:nvSpPr>
            <p:cNvPr id="4" name="圆角矩形 3"/>
            <p:cNvSpPr/>
            <p:nvPr/>
          </p:nvSpPr>
          <p:spPr>
            <a:xfrm>
              <a:off x="3643952" y="2606722"/>
              <a:ext cx="2884309" cy="1023582"/>
            </a:xfrm>
            <a:prstGeom prst="roundRect">
              <a:avLst>
                <a:gd name="adj" fmla="val 50000"/>
              </a:avLst>
            </a:prstGeom>
            <a:solidFill>
              <a:srgbClr val="FFC61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363570" y="3118513"/>
              <a:ext cx="2884309" cy="1023582"/>
            </a:xfrm>
            <a:prstGeom prst="roundRect">
              <a:avLst>
                <a:gd name="adj" fmla="val 50000"/>
              </a:avLst>
            </a:prstGeom>
            <a:solidFill>
              <a:srgbClr val="2D8DC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a:off x="2715904" y="2453774"/>
              <a:ext cx="1542197" cy="1329480"/>
            </a:xfrm>
            <a:prstGeom prst="triangl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5400000" flipH="1">
              <a:off x="7476781" y="2965565"/>
              <a:ext cx="1542197" cy="1329480"/>
            </a:xfrm>
            <a:prstGeom prst="triangle">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679194" y="2518348"/>
              <a:ext cx="2066568" cy="1200329"/>
            </a:xfrm>
            <a:prstGeom prst="rect">
              <a:avLst/>
            </a:prstGeom>
            <a:noFill/>
          </p:spPr>
          <p:txBody>
            <a:bodyPr wrap="square" rtlCol="0">
              <a:spAutoFit/>
            </a:bodyPr>
            <a:lstStyle/>
            <a:p>
              <a:r>
                <a:rPr lang="zh-CN" altLang="en-US" sz="7200" b="1" dirty="0" smtClean="0">
                  <a:solidFill>
                    <a:schemeClr val="bg1"/>
                  </a:solidFill>
                  <a:latin typeface="站酷高端黑" panose="02010600030101010101" pitchFamily="2" charset="-122"/>
                  <a:ea typeface="站酷高端黑" panose="02010600030101010101" pitchFamily="2" charset="-122"/>
                </a:rPr>
                <a:t>萧条</a:t>
              </a:r>
              <a:endParaRPr lang="zh-CN" altLang="en-US" sz="7200" b="1" dirty="0">
                <a:solidFill>
                  <a:schemeClr val="bg1"/>
                </a:solidFill>
                <a:latin typeface="站酷高端黑" panose="02010600030101010101" pitchFamily="2" charset="-122"/>
                <a:ea typeface="站酷高端黑" panose="02010600030101010101" pitchFamily="2" charset="-122"/>
              </a:endParaRPr>
            </a:p>
          </p:txBody>
        </p:sp>
        <p:sp>
          <p:nvSpPr>
            <p:cNvPr id="9" name="文本框 8"/>
            <p:cNvSpPr txBox="1"/>
            <p:nvPr/>
          </p:nvSpPr>
          <p:spPr>
            <a:xfrm>
              <a:off x="3373503" y="2795346"/>
              <a:ext cx="2066568"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输入标题</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10" name="文本框 9"/>
            <p:cNvSpPr txBox="1"/>
            <p:nvPr/>
          </p:nvSpPr>
          <p:spPr>
            <a:xfrm>
              <a:off x="5991312" y="3285764"/>
              <a:ext cx="2066568"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输入标题</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11" name="文本框 10"/>
            <p:cNvSpPr txBox="1"/>
            <p:nvPr/>
          </p:nvSpPr>
          <p:spPr>
            <a:xfrm>
              <a:off x="9065621" y="3008764"/>
              <a:ext cx="2066568" cy="1200329"/>
            </a:xfrm>
            <a:prstGeom prst="rect">
              <a:avLst/>
            </a:prstGeom>
            <a:noFill/>
          </p:spPr>
          <p:txBody>
            <a:bodyPr wrap="square" rtlCol="0">
              <a:spAutoFit/>
            </a:bodyPr>
            <a:lstStyle/>
            <a:p>
              <a:r>
                <a:rPr lang="zh-CN" altLang="en-US" sz="7200" b="1" dirty="0" smtClean="0">
                  <a:solidFill>
                    <a:schemeClr val="bg1"/>
                  </a:solidFill>
                  <a:latin typeface="站酷高端黑" panose="02010600030101010101" pitchFamily="2" charset="-122"/>
                  <a:ea typeface="站酷高端黑" panose="02010600030101010101" pitchFamily="2" charset="-122"/>
                </a:rPr>
                <a:t>繁荣</a:t>
              </a:r>
              <a:endParaRPr lang="zh-CN" altLang="en-US" sz="7200" b="1" dirty="0">
                <a:solidFill>
                  <a:schemeClr val="bg1"/>
                </a:solidFill>
                <a:latin typeface="站酷高端黑" panose="02010600030101010101" pitchFamily="2" charset="-122"/>
                <a:ea typeface="站酷高端黑" panose="02010600030101010101" pitchFamily="2" charset="-122"/>
              </a:endParaRPr>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12192000" cy="6858000"/>
            <a:chOff x="0" y="0"/>
            <a:chExt cx="12192000" cy="6858000"/>
          </a:xfrm>
        </p:grpSpPr>
        <p:sp>
          <p:nvSpPr>
            <p:cNvPr id="13" name="任意多边形 12"/>
            <p:cNvSpPr/>
            <p:nvPr/>
          </p:nvSpPr>
          <p:spPr>
            <a:xfrm flipH="1">
              <a:off x="4173415" y="0"/>
              <a:ext cx="8018585" cy="6858000"/>
            </a:xfrm>
            <a:custGeom>
              <a:avLst/>
              <a:gdLst>
                <a:gd name="connsiteX0" fmla="*/ 4173415 w 8018585"/>
                <a:gd name="connsiteY0" fmla="*/ 0 h 6858000"/>
                <a:gd name="connsiteX1" fmla="*/ 0 w 8018585"/>
                <a:gd name="connsiteY1" fmla="*/ 0 h 6858000"/>
                <a:gd name="connsiteX2" fmla="*/ 0 w 8018585"/>
                <a:gd name="connsiteY2" fmla="*/ 6858000 h 6858000"/>
                <a:gd name="connsiteX3" fmla="*/ 4173415 w 8018585"/>
                <a:gd name="connsiteY3" fmla="*/ 6858000 h 6858000"/>
                <a:gd name="connsiteX4" fmla="*/ 8018585 w 8018585"/>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18585" h="6858000">
                  <a:moveTo>
                    <a:pt x="4173415" y="0"/>
                  </a:moveTo>
                  <a:lnTo>
                    <a:pt x="0" y="0"/>
                  </a:lnTo>
                  <a:lnTo>
                    <a:pt x="0" y="6858000"/>
                  </a:lnTo>
                  <a:lnTo>
                    <a:pt x="4173415" y="6858000"/>
                  </a:lnTo>
                  <a:lnTo>
                    <a:pt x="8018585" y="6858000"/>
                  </a:lnTo>
                  <a:close/>
                </a:path>
              </a:pathLst>
            </a:cu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7999267" y="252271"/>
              <a:ext cx="3884397" cy="1200329"/>
            </a:xfrm>
            <a:prstGeom prst="rect">
              <a:avLst/>
            </a:prstGeom>
            <a:noFill/>
          </p:spPr>
          <p:txBody>
            <a:bodyPr wrap="none" rtlCol="0">
              <a:spAutoFit/>
            </a:bodyPr>
            <a:lstStyle/>
            <a:p>
              <a:r>
                <a:rPr lang="zh-CN" altLang="en-US" sz="7200" b="1" dirty="0" smtClean="0">
                  <a:solidFill>
                    <a:schemeClr val="bg1"/>
                  </a:solidFill>
                  <a:latin typeface="站酷高端黑" panose="02010600030101010101" pitchFamily="2" charset="-122"/>
                  <a:ea typeface="站酷高端黑" panose="02010600030101010101" pitchFamily="2" charset="-122"/>
                </a:rPr>
                <a:t>公司名称</a:t>
              </a:r>
              <a:endParaRPr lang="zh-CN" altLang="en-US" sz="7200" b="1" dirty="0">
                <a:solidFill>
                  <a:schemeClr val="bg1"/>
                </a:solidFill>
                <a:latin typeface="站酷高端黑" panose="02010600030101010101" pitchFamily="2" charset="-122"/>
                <a:ea typeface="站酷高端黑" panose="02010600030101010101" pitchFamily="2" charset="-122"/>
              </a:endParaRPr>
            </a:p>
          </p:txBody>
        </p:sp>
        <p:sp>
          <p:nvSpPr>
            <p:cNvPr id="15" name="矩形 14"/>
            <p:cNvSpPr/>
            <p:nvPr/>
          </p:nvSpPr>
          <p:spPr>
            <a:xfrm rot="5400000">
              <a:off x="-3402000" y="3402000"/>
              <a:ext cx="6840000" cy="36000"/>
            </a:xfrm>
            <a:prstGeom prst="rect">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7" name="组合 26"/>
            <p:cNvGrpSpPr/>
            <p:nvPr/>
          </p:nvGrpSpPr>
          <p:grpSpPr>
            <a:xfrm>
              <a:off x="289779" y="1472495"/>
              <a:ext cx="6942819" cy="584775"/>
              <a:chOff x="289779" y="1472495"/>
              <a:chExt cx="6942819" cy="584775"/>
            </a:xfrm>
          </p:grpSpPr>
          <p:grpSp>
            <p:nvGrpSpPr>
              <p:cNvPr id="20" name="组合 19"/>
              <p:cNvGrpSpPr/>
              <p:nvPr/>
            </p:nvGrpSpPr>
            <p:grpSpPr>
              <a:xfrm>
                <a:off x="6793478" y="1556596"/>
                <a:ext cx="439120" cy="439120"/>
                <a:chOff x="6666866" y="1753544"/>
                <a:chExt cx="439120" cy="439120"/>
              </a:xfrm>
            </p:grpSpPr>
            <p:grpSp>
              <p:nvGrpSpPr>
                <p:cNvPr id="19" name="组合 18"/>
                <p:cNvGrpSpPr/>
                <p:nvPr/>
              </p:nvGrpSpPr>
              <p:grpSpPr>
                <a:xfrm>
                  <a:off x="6666866" y="1753544"/>
                  <a:ext cx="439120" cy="439120"/>
                  <a:chOff x="2658795" y="3373225"/>
                  <a:chExt cx="2155378" cy="2155378"/>
                </a:xfrm>
              </p:grpSpPr>
              <p:sp>
                <p:nvSpPr>
                  <p:cNvPr id="12" name="同心圆 11"/>
                  <p:cNvSpPr/>
                  <p:nvPr/>
                </p:nvSpPr>
                <p:spPr>
                  <a:xfrm>
                    <a:off x="2658795" y="3373225"/>
                    <a:ext cx="2155378" cy="2155378"/>
                  </a:xfrm>
                  <a:prstGeom prst="donut">
                    <a:avLst>
                      <a:gd name="adj" fmla="val 10673"/>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7" name="椭圆 16"/>
                  <p:cNvSpPr/>
                  <p:nvPr/>
                </p:nvSpPr>
                <p:spPr>
                  <a:xfrm>
                    <a:off x="2890484" y="3604914"/>
                    <a:ext cx="1692000" cy="169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文本框 15"/>
                <p:cNvSpPr txBox="1"/>
                <p:nvPr/>
              </p:nvSpPr>
              <p:spPr>
                <a:xfrm>
                  <a:off x="6717508" y="1759135"/>
                  <a:ext cx="288862" cy="400110"/>
                </a:xfrm>
                <a:prstGeom prst="rect">
                  <a:avLst/>
                </a:prstGeom>
                <a:noFill/>
              </p:spPr>
              <p:txBody>
                <a:bodyPr wrap="none" rtlCol="0">
                  <a:spAutoFit/>
                </a:bodyPr>
                <a:lstStyle/>
                <a:p>
                  <a:r>
                    <a:rPr lang="en-US" altLang="zh-CN" sz="2000" b="1" dirty="0" smtClean="0">
                      <a:solidFill>
                        <a:srgbClr val="2D8DC6"/>
                      </a:solidFill>
                      <a:latin typeface="站酷高端黑" panose="02010600030101010101" pitchFamily="2" charset="-122"/>
                      <a:ea typeface="站酷高端黑" panose="02010600030101010101" pitchFamily="2" charset="-122"/>
                    </a:rPr>
                    <a:t>1</a:t>
                  </a:r>
                  <a:endParaRPr lang="zh-CN" altLang="en-US" sz="2000" b="1" dirty="0">
                    <a:solidFill>
                      <a:srgbClr val="2D8DC6"/>
                    </a:solidFill>
                    <a:latin typeface="站酷高端黑" panose="02010600030101010101" pitchFamily="2" charset="-122"/>
                    <a:ea typeface="站酷高端黑" panose="02010600030101010101" pitchFamily="2" charset="-122"/>
                  </a:endParaRPr>
                </a:p>
              </p:txBody>
            </p:sp>
          </p:grpSp>
          <p:sp>
            <p:nvSpPr>
              <p:cNvPr id="21" name="文本框 20"/>
              <p:cNvSpPr txBox="1"/>
              <p:nvPr/>
            </p:nvSpPr>
            <p:spPr>
              <a:xfrm>
                <a:off x="289779" y="1472495"/>
                <a:ext cx="6513322" cy="584775"/>
              </a:xfrm>
              <a:prstGeom prst="rect">
                <a:avLst/>
              </a:prstGeom>
              <a:noFill/>
            </p:spPr>
            <p:txBody>
              <a:bodyPr wrap="none" rtlCol="0">
                <a:spAutoFit/>
              </a:bodyPr>
              <a:lstStyle/>
              <a:p>
                <a:r>
                  <a:rPr lang="zh-CN" altLang="en-US" sz="3200" dirty="0" smtClean="0">
                    <a:solidFill>
                      <a:schemeClr val="bg1"/>
                    </a:solidFill>
                    <a:latin typeface="站酷高端黑" panose="02010600030101010101" pitchFamily="2" charset="-122"/>
                    <a:ea typeface="站酷高端黑" panose="02010600030101010101" pitchFamily="2" charset="-122"/>
                  </a:rPr>
                  <a:t>我们来自江苏苏州，成立于</a:t>
                </a:r>
                <a:r>
                  <a:rPr lang="en-US" altLang="zh-CN" sz="3200" dirty="0" smtClean="0">
                    <a:solidFill>
                      <a:schemeClr val="bg1"/>
                    </a:solidFill>
                    <a:latin typeface="站酷高端黑" panose="02010600030101010101" pitchFamily="2" charset="-122"/>
                    <a:ea typeface="站酷高端黑" panose="02010600030101010101" pitchFamily="2" charset="-122"/>
                  </a:rPr>
                  <a:t>2013</a:t>
                </a:r>
                <a:r>
                  <a:rPr lang="zh-CN" altLang="en-US" sz="3200" dirty="0" smtClean="0">
                    <a:solidFill>
                      <a:schemeClr val="bg1"/>
                    </a:solidFill>
                    <a:latin typeface="站酷高端黑" panose="02010600030101010101" pitchFamily="2" charset="-122"/>
                    <a:ea typeface="站酷高端黑" panose="02010600030101010101" pitchFamily="2" charset="-122"/>
                  </a:rPr>
                  <a:t>年</a:t>
                </a:r>
                <a:endParaRPr lang="zh-CN" altLang="en-US" sz="3200" dirty="0">
                  <a:solidFill>
                    <a:schemeClr val="bg1"/>
                  </a:solidFill>
                  <a:latin typeface="站酷高端黑" panose="02010600030101010101" pitchFamily="2" charset="-122"/>
                  <a:ea typeface="站酷高端黑" panose="02010600030101010101" pitchFamily="2" charset="-122"/>
                </a:endParaRPr>
              </a:p>
            </p:txBody>
          </p:sp>
        </p:grpSp>
        <p:grpSp>
          <p:nvGrpSpPr>
            <p:cNvPr id="44" name="组合 43"/>
            <p:cNvGrpSpPr/>
            <p:nvPr/>
          </p:nvGrpSpPr>
          <p:grpSpPr>
            <a:xfrm>
              <a:off x="289779" y="2270136"/>
              <a:ext cx="6506718" cy="1077218"/>
              <a:chOff x="289779" y="2270136"/>
              <a:chExt cx="6506718" cy="1077218"/>
            </a:xfrm>
          </p:grpSpPr>
          <p:grpSp>
            <p:nvGrpSpPr>
              <p:cNvPr id="22" name="组合 21"/>
              <p:cNvGrpSpPr/>
              <p:nvPr/>
            </p:nvGrpSpPr>
            <p:grpSpPr>
              <a:xfrm>
                <a:off x="6357377" y="2345760"/>
                <a:ext cx="439120" cy="447597"/>
                <a:chOff x="6666866" y="1745067"/>
                <a:chExt cx="439120" cy="447597"/>
              </a:xfrm>
            </p:grpSpPr>
            <p:grpSp>
              <p:nvGrpSpPr>
                <p:cNvPr id="23" name="组合 22"/>
                <p:cNvGrpSpPr/>
                <p:nvPr/>
              </p:nvGrpSpPr>
              <p:grpSpPr>
                <a:xfrm>
                  <a:off x="6666866" y="1753544"/>
                  <a:ext cx="439120" cy="439120"/>
                  <a:chOff x="2658795" y="3373225"/>
                  <a:chExt cx="2155378" cy="2155378"/>
                </a:xfrm>
              </p:grpSpPr>
              <p:sp>
                <p:nvSpPr>
                  <p:cNvPr id="25" name="同心圆 24"/>
                  <p:cNvSpPr/>
                  <p:nvPr/>
                </p:nvSpPr>
                <p:spPr>
                  <a:xfrm>
                    <a:off x="2658795" y="3373225"/>
                    <a:ext cx="2155378" cy="2155378"/>
                  </a:xfrm>
                  <a:prstGeom prst="donut">
                    <a:avLst>
                      <a:gd name="adj" fmla="val 10673"/>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椭圆 25"/>
                  <p:cNvSpPr/>
                  <p:nvPr/>
                </p:nvSpPr>
                <p:spPr>
                  <a:xfrm>
                    <a:off x="2890484" y="3604914"/>
                    <a:ext cx="1692000" cy="169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文本框 23"/>
                <p:cNvSpPr txBox="1"/>
                <p:nvPr/>
              </p:nvSpPr>
              <p:spPr>
                <a:xfrm>
                  <a:off x="6689372" y="1745067"/>
                  <a:ext cx="360996" cy="400110"/>
                </a:xfrm>
                <a:prstGeom prst="rect">
                  <a:avLst/>
                </a:prstGeom>
                <a:noFill/>
              </p:spPr>
              <p:txBody>
                <a:bodyPr wrap="none" rtlCol="0">
                  <a:spAutoFit/>
                </a:bodyPr>
                <a:lstStyle/>
                <a:p>
                  <a:r>
                    <a:rPr lang="en-US" altLang="zh-CN" sz="2000" b="1" dirty="0" smtClean="0">
                      <a:solidFill>
                        <a:srgbClr val="2D8DC6"/>
                      </a:solidFill>
                      <a:latin typeface="站酷高端黑" panose="02010600030101010101" pitchFamily="2" charset="-122"/>
                      <a:ea typeface="站酷高端黑" panose="02010600030101010101" pitchFamily="2" charset="-122"/>
                    </a:rPr>
                    <a:t>2</a:t>
                  </a:r>
                  <a:endParaRPr lang="zh-CN" altLang="en-US" sz="2000" b="1" dirty="0">
                    <a:solidFill>
                      <a:srgbClr val="2D8DC6"/>
                    </a:solidFill>
                    <a:latin typeface="站酷高端黑" panose="02010600030101010101" pitchFamily="2" charset="-122"/>
                    <a:ea typeface="站酷高端黑" panose="02010600030101010101" pitchFamily="2" charset="-122"/>
                  </a:endParaRPr>
                </a:p>
              </p:txBody>
            </p:sp>
          </p:grpSp>
          <p:sp>
            <p:nvSpPr>
              <p:cNvPr id="28" name="文本框 27"/>
              <p:cNvSpPr txBox="1"/>
              <p:nvPr/>
            </p:nvSpPr>
            <p:spPr>
              <a:xfrm>
                <a:off x="289779" y="2270136"/>
                <a:ext cx="6058529" cy="1077218"/>
              </a:xfrm>
              <a:prstGeom prst="rect">
                <a:avLst/>
              </a:prstGeom>
              <a:noFill/>
            </p:spPr>
            <p:txBody>
              <a:bodyPr wrap="square" rtlCol="0">
                <a:spAutoFit/>
              </a:bodyPr>
              <a:lstStyle/>
              <a:p>
                <a:r>
                  <a:rPr lang="zh-CN" altLang="en-US" sz="3200" dirty="0" smtClean="0">
                    <a:solidFill>
                      <a:schemeClr val="bg1"/>
                    </a:solidFill>
                    <a:latin typeface="站酷高端黑" panose="02010600030101010101" pitchFamily="2" charset="-122"/>
                    <a:ea typeface="站酷高端黑" panose="02010600030101010101" pitchFamily="2" charset="-122"/>
                  </a:rPr>
                  <a:t>我们</a:t>
                </a:r>
                <a:r>
                  <a:rPr lang="zh-CN" altLang="en-US" sz="3200" dirty="0">
                    <a:solidFill>
                      <a:schemeClr val="bg1"/>
                    </a:solidFill>
                    <a:latin typeface="站酷高端黑" panose="02010600030101010101" pitchFamily="2" charset="-122"/>
                    <a:ea typeface="站酷高端黑" panose="02010600030101010101" pitchFamily="2" charset="-122"/>
                  </a:rPr>
                  <a:t>是</a:t>
                </a:r>
                <a:r>
                  <a:rPr lang="zh-CN" altLang="en-US" sz="3200" dirty="0" smtClean="0">
                    <a:solidFill>
                      <a:schemeClr val="bg1"/>
                    </a:solidFill>
                    <a:latin typeface="站酷高端黑" panose="02010600030101010101" pitchFamily="2" charset="-122"/>
                    <a:ea typeface="站酷高端黑" panose="02010600030101010101" pitchFamily="2" charset="-122"/>
                  </a:rPr>
                  <a:t>服务于</a:t>
                </a:r>
                <a:r>
                  <a:rPr lang="en-US" altLang="zh-CN" sz="3200" dirty="0" smtClean="0">
                    <a:solidFill>
                      <a:schemeClr val="bg1"/>
                    </a:solidFill>
                    <a:latin typeface="站酷高端黑" panose="02010600030101010101" pitchFamily="2" charset="-122"/>
                    <a:ea typeface="站酷高端黑" panose="02010600030101010101" pitchFamily="2" charset="-122"/>
                  </a:rPr>
                  <a:t>PPT</a:t>
                </a:r>
                <a:r>
                  <a:rPr lang="zh-CN" altLang="en-US" sz="3200" dirty="0" smtClean="0">
                    <a:solidFill>
                      <a:schemeClr val="bg1"/>
                    </a:solidFill>
                    <a:latin typeface="站酷高端黑" panose="02010600030101010101" pitchFamily="2" charset="-122"/>
                    <a:ea typeface="站酷高端黑" panose="02010600030101010101" pitchFamily="2" charset="-122"/>
                  </a:rPr>
                  <a:t>用户及商户的服务型公司</a:t>
                </a:r>
                <a:endParaRPr lang="zh-CN" altLang="en-US" sz="3200" dirty="0">
                  <a:solidFill>
                    <a:schemeClr val="bg1"/>
                  </a:solidFill>
                  <a:latin typeface="站酷高端黑" panose="02010600030101010101" pitchFamily="2" charset="-122"/>
                  <a:ea typeface="站酷高端黑" panose="02010600030101010101" pitchFamily="2" charset="-122"/>
                </a:endParaRPr>
              </a:p>
            </p:txBody>
          </p:sp>
        </p:grpSp>
        <p:grpSp>
          <p:nvGrpSpPr>
            <p:cNvPr id="42" name="组合 41"/>
            <p:cNvGrpSpPr/>
            <p:nvPr/>
          </p:nvGrpSpPr>
          <p:grpSpPr>
            <a:xfrm>
              <a:off x="318318" y="3560220"/>
              <a:ext cx="5764408" cy="1077218"/>
              <a:chOff x="318318" y="3513873"/>
              <a:chExt cx="5764408" cy="1077218"/>
            </a:xfrm>
          </p:grpSpPr>
          <p:grpSp>
            <p:nvGrpSpPr>
              <p:cNvPr id="29" name="组合 28"/>
              <p:cNvGrpSpPr/>
              <p:nvPr/>
            </p:nvGrpSpPr>
            <p:grpSpPr>
              <a:xfrm>
                <a:off x="5643606" y="3589497"/>
                <a:ext cx="439120" cy="447597"/>
                <a:chOff x="6666866" y="1745067"/>
                <a:chExt cx="439120" cy="447597"/>
              </a:xfrm>
            </p:grpSpPr>
            <p:grpSp>
              <p:nvGrpSpPr>
                <p:cNvPr id="30" name="组合 29"/>
                <p:cNvGrpSpPr/>
                <p:nvPr/>
              </p:nvGrpSpPr>
              <p:grpSpPr>
                <a:xfrm>
                  <a:off x="6666866" y="1753544"/>
                  <a:ext cx="439120" cy="439120"/>
                  <a:chOff x="2658795" y="3373225"/>
                  <a:chExt cx="2155378" cy="2155378"/>
                </a:xfrm>
              </p:grpSpPr>
              <p:sp>
                <p:nvSpPr>
                  <p:cNvPr id="32" name="同心圆 31"/>
                  <p:cNvSpPr/>
                  <p:nvPr/>
                </p:nvSpPr>
                <p:spPr>
                  <a:xfrm>
                    <a:off x="2658795" y="3373225"/>
                    <a:ext cx="2155378" cy="2155378"/>
                  </a:xfrm>
                  <a:prstGeom prst="donut">
                    <a:avLst>
                      <a:gd name="adj" fmla="val 10673"/>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椭圆 32"/>
                  <p:cNvSpPr/>
                  <p:nvPr/>
                </p:nvSpPr>
                <p:spPr>
                  <a:xfrm>
                    <a:off x="2890484" y="3604914"/>
                    <a:ext cx="1692000" cy="169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文本框 30"/>
                <p:cNvSpPr txBox="1"/>
                <p:nvPr/>
              </p:nvSpPr>
              <p:spPr>
                <a:xfrm>
                  <a:off x="6703440" y="1745067"/>
                  <a:ext cx="356188" cy="400110"/>
                </a:xfrm>
                <a:prstGeom prst="rect">
                  <a:avLst/>
                </a:prstGeom>
                <a:noFill/>
              </p:spPr>
              <p:txBody>
                <a:bodyPr wrap="none" rtlCol="0">
                  <a:spAutoFit/>
                </a:bodyPr>
                <a:lstStyle/>
                <a:p>
                  <a:r>
                    <a:rPr lang="en-US" altLang="zh-CN" sz="2000" b="1" dirty="0" smtClean="0">
                      <a:solidFill>
                        <a:srgbClr val="2D8DC6"/>
                      </a:solidFill>
                      <a:latin typeface="站酷高端黑" panose="02010600030101010101" pitchFamily="2" charset="-122"/>
                      <a:ea typeface="站酷高端黑" panose="02010600030101010101" pitchFamily="2" charset="-122"/>
                    </a:rPr>
                    <a:t>3</a:t>
                  </a:r>
                  <a:endParaRPr lang="zh-CN" altLang="en-US" sz="2000" b="1" dirty="0">
                    <a:solidFill>
                      <a:srgbClr val="2D8DC6"/>
                    </a:solidFill>
                    <a:latin typeface="站酷高端黑" panose="02010600030101010101" pitchFamily="2" charset="-122"/>
                    <a:ea typeface="站酷高端黑" panose="02010600030101010101" pitchFamily="2" charset="-122"/>
                  </a:endParaRPr>
                </a:p>
              </p:txBody>
            </p:sp>
          </p:grpSp>
          <p:sp>
            <p:nvSpPr>
              <p:cNvPr id="34" name="文本框 33"/>
              <p:cNvSpPr txBox="1"/>
              <p:nvPr/>
            </p:nvSpPr>
            <p:spPr>
              <a:xfrm>
                <a:off x="318318" y="3513873"/>
                <a:ext cx="5361017" cy="1077218"/>
              </a:xfrm>
              <a:prstGeom prst="rect">
                <a:avLst/>
              </a:prstGeom>
              <a:noFill/>
            </p:spPr>
            <p:txBody>
              <a:bodyPr wrap="square" rtlCol="0">
                <a:spAutoFit/>
              </a:bodyPr>
              <a:lstStyle/>
              <a:p>
                <a:r>
                  <a:rPr lang="zh-CN" altLang="en-US" sz="3200" dirty="0" smtClean="0">
                    <a:solidFill>
                      <a:schemeClr val="bg1"/>
                    </a:solidFill>
                    <a:latin typeface="站酷高端黑" panose="02010600030101010101" pitchFamily="2" charset="-122"/>
                    <a:ea typeface="站酷高端黑" panose="02010600030101010101" pitchFamily="2" charset="-122"/>
                  </a:rPr>
                  <a:t>我们与稻壳儿、锐普等数字产品平台保持良好紧密合作</a:t>
                </a:r>
                <a:endParaRPr lang="zh-CN" altLang="en-US" sz="3200" dirty="0">
                  <a:solidFill>
                    <a:schemeClr val="bg1"/>
                  </a:solidFill>
                  <a:latin typeface="站酷高端黑" panose="02010600030101010101" pitchFamily="2" charset="-122"/>
                  <a:ea typeface="站酷高端黑" panose="02010600030101010101" pitchFamily="2" charset="-122"/>
                </a:endParaRPr>
              </a:p>
            </p:txBody>
          </p:sp>
        </p:grpSp>
        <p:grpSp>
          <p:nvGrpSpPr>
            <p:cNvPr id="43" name="组合 42"/>
            <p:cNvGrpSpPr/>
            <p:nvPr/>
          </p:nvGrpSpPr>
          <p:grpSpPr>
            <a:xfrm>
              <a:off x="318318" y="4850305"/>
              <a:ext cx="5032888" cy="1077218"/>
              <a:chOff x="318318" y="4850305"/>
              <a:chExt cx="5032888" cy="1077218"/>
            </a:xfrm>
          </p:grpSpPr>
          <p:grpSp>
            <p:nvGrpSpPr>
              <p:cNvPr id="35" name="组合 34"/>
              <p:cNvGrpSpPr/>
              <p:nvPr/>
            </p:nvGrpSpPr>
            <p:grpSpPr>
              <a:xfrm>
                <a:off x="4912086" y="4925929"/>
                <a:ext cx="439120" cy="447597"/>
                <a:chOff x="6666866" y="1745067"/>
                <a:chExt cx="439120" cy="447597"/>
              </a:xfrm>
            </p:grpSpPr>
            <p:grpSp>
              <p:nvGrpSpPr>
                <p:cNvPr id="36" name="组合 35"/>
                <p:cNvGrpSpPr/>
                <p:nvPr/>
              </p:nvGrpSpPr>
              <p:grpSpPr>
                <a:xfrm>
                  <a:off x="6666866" y="1753544"/>
                  <a:ext cx="439120" cy="439120"/>
                  <a:chOff x="2658795" y="3373225"/>
                  <a:chExt cx="2155378" cy="2155378"/>
                </a:xfrm>
              </p:grpSpPr>
              <p:sp>
                <p:nvSpPr>
                  <p:cNvPr id="38" name="同心圆 37"/>
                  <p:cNvSpPr/>
                  <p:nvPr/>
                </p:nvSpPr>
                <p:spPr>
                  <a:xfrm>
                    <a:off x="2658795" y="3373225"/>
                    <a:ext cx="2155378" cy="2155378"/>
                  </a:xfrm>
                  <a:prstGeom prst="donut">
                    <a:avLst>
                      <a:gd name="adj" fmla="val 10673"/>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椭圆 38"/>
                  <p:cNvSpPr/>
                  <p:nvPr/>
                </p:nvSpPr>
                <p:spPr>
                  <a:xfrm>
                    <a:off x="2890484" y="3604914"/>
                    <a:ext cx="1692000" cy="1692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文本框 36"/>
                <p:cNvSpPr txBox="1"/>
                <p:nvPr/>
              </p:nvSpPr>
              <p:spPr>
                <a:xfrm>
                  <a:off x="6703440" y="1745067"/>
                  <a:ext cx="369012" cy="400110"/>
                </a:xfrm>
                <a:prstGeom prst="rect">
                  <a:avLst/>
                </a:prstGeom>
                <a:noFill/>
              </p:spPr>
              <p:txBody>
                <a:bodyPr wrap="none" rtlCol="0">
                  <a:spAutoFit/>
                </a:bodyPr>
                <a:lstStyle/>
                <a:p>
                  <a:r>
                    <a:rPr lang="en-US" altLang="zh-CN" sz="2000" b="1" dirty="0" smtClean="0">
                      <a:solidFill>
                        <a:srgbClr val="2D8DC6"/>
                      </a:solidFill>
                      <a:latin typeface="站酷高端黑" panose="02010600030101010101" pitchFamily="2" charset="-122"/>
                      <a:ea typeface="站酷高端黑" panose="02010600030101010101" pitchFamily="2" charset="-122"/>
                    </a:rPr>
                    <a:t>4</a:t>
                  </a:r>
                  <a:endParaRPr lang="zh-CN" altLang="en-US" sz="2000" b="1" dirty="0">
                    <a:solidFill>
                      <a:srgbClr val="2D8DC6"/>
                    </a:solidFill>
                    <a:latin typeface="站酷高端黑" panose="02010600030101010101" pitchFamily="2" charset="-122"/>
                    <a:ea typeface="站酷高端黑" panose="02010600030101010101" pitchFamily="2" charset="-122"/>
                  </a:endParaRPr>
                </a:p>
              </p:txBody>
            </p:sp>
          </p:grpSp>
          <p:sp>
            <p:nvSpPr>
              <p:cNvPr id="40" name="文本框 39"/>
              <p:cNvSpPr txBox="1"/>
              <p:nvPr/>
            </p:nvSpPr>
            <p:spPr>
              <a:xfrm>
                <a:off x="318318" y="4850305"/>
                <a:ext cx="4629497" cy="1077218"/>
              </a:xfrm>
              <a:prstGeom prst="rect">
                <a:avLst/>
              </a:prstGeom>
              <a:noFill/>
            </p:spPr>
            <p:txBody>
              <a:bodyPr wrap="square" rtlCol="0">
                <a:spAutoFit/>
              </a:bodyPr>
              <a:lstStyle/>
              <a:p>
                <a:r>
                  <a:rPr lang="zh-CN" altLang="en-US" sz="3200" dirty="0" smtClean="0">
                    <a:solidFill>
                      <a:schemeClr val="bg1"/>
                    </a:solidFill>
                    <a:latin typeface="站酷高端黑" panose="02010600030101010101" pitchFamily="2" charset="-122"/>
                    <a:ea typeface="站酷高端黑" panose="02010600030101010101" pitchFamily="2" charset="-122"/>
                  </a:rPr>
                  <a:t>我们是中国广告设计领域的探路者</a:t>
                </a:r>
                <a:endParaRPr lang="zh-CN" altLang="en-US" sz="3200" dirty="0">
                  <a:solidFill>
                    <a:schemeClr val="bg1"/>
                  </a:solidFill>
                  <a:latin typeface="站酷高端黑" panose="02010600030101010101" pitchFamily="2" charset="-122"/>
                  <a:ea typeface="站酷高端黑" panose="02010600030101010101" pitchFamily="2" charset="-122"/>
                </a:endParaRPr>
              </a:p>
            </p:txBody>
          </p:sp>
        </p:gr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0" y="474110"/>
            <a:ext cx="12192000" cy="6383890"/>
            <a:chOff x="0" y="474110"/>
            <a:chExt cx="12192000" cy="6383890"/>
          </a:xfrm>
        </p:grpSpPr>
        <p:sp>
          <p:nvSpPr>
            <p:cNvPr id="2" name="矩形 1"/>
            <p:cNvSpPr/>
            <p:nvPr/>
          </p:nvSpPr>
          <p:spPr>
            <a:xfrm>
              <a:off x="0" y="5663821"/>
              <a:ext cx="12192000" cy="1194179"/>
            </a:xfrm>
            <a:prstGeom prst="rect">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2740626" y="5615771"/>
              <a:ext cx="6710748" cy="1200329"/>
            </a:xfrm>
            <a:prstGeom prst="rect">
              <a:avLst/>
            </a:prstGeom>
            <a:noFill/>
          </p:spPr>
          <p:txBody>
            <a:bodyPr wrap="square" rtlCol="0">
              <a:spAutoFit/>
            </a:bodyPr>
            <a:lstStyle/>
            <a:p>
              <a:r>
                <a:rPr lang="zh-CN" altLang="en-US" sz="7200" b="1" dirty="0" smtClean="0">
                  <a:solidFill>
                    <a:schemeClr val="bg1"/>
                  </a:solidFill>
                  <a:latin typeface="站酷高端黑" panose="02010600030101010101" pitchFamily="2" charset="-122"/>
                  <a:ea typeface="站酷高端黑" panose="02010600030101010101" pitchFamily="2" charset="-122"/>
                </a:rPr>
                <a:t>在此输入大标题</a:t>
              </a:r>
              <a:endParaRPr lang="zh-CN" altLang="en-US" sz="7200" b="1" dirty="0">
                <a:solidFill>
                  <a:schemeClr val="bg1"/>
                </a:solidFill>
                <a:latin typeface="站酷高端黑" panose="02010600030101010101" pitchFamily="2" charset="-122"/>
                <a:ea typeface="站酷高端黑" panose="02010600030101010101" pitchFamily="2" charset="-122"/>
              </a:endParaRPr>
            </a:p>
          </p:txBody>
        </p:sp>
        <p:sp>
          <p:nvSpPr>
            <p:cNvPr id="9" name="矩形 8"/>
            <p:cNvSpPr/>
            <p:nvPr/>
          </p:nvSpPr>
          <p:spPr>
            <a:xfrm>
              <a:off x="846161" y="480310"/>
              <a:ext cx="2934269" cy="163830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a:off x="5881945" y="5294761"/>
              <a:ext cx="428110" cy="369060"/>
            </a:xfrm>
            <a:prstGeom prst="triangle">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846161" y="2155776"/>
              <a:ext cx="2934269" cy="2866030"/>
            </a:xfrm>
            <a:prstGeom prst="rect">
              <a:avLst/>
            </a:prstGeom>
            <a:solidFill>
              <a:srgbClr val="2D8DC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4628865" y="2155776"/>
              <a:ext cx="2934269" cy="2866030"/>
            </a:xfrm>
            <a:prstGeom prst="rect">
              <a:avLst/>
            </a:prstGeom>
            <a:solidFill>
              <a:srgbClr val="2D8DC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8411569" y="2155776"/>
              <a:ext cx="2934269" cy="2866030"/>
            </a:xfrm>
            <a:prstGeom prst="rect">
              <a:avLst/>
            </a:prstGeom>
            <a:solidFill>
              <a:srgbClr val="2D8DC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46161" y="2120709"/>
              <a:ext cx="2934269" cy="36000"/>
            </a:xfrm>
            <a:prstGeom prst="rect">
              <a:avLst/>
            </a:prstGeom>
            <a:solidFill>
              <a:srgbClr val="FFC61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628865" y="480310"/>
              <a:ext cx="2934269" cy="163830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628865" y="2120709"/>
              <a:ext cx="2934269" cy="36000"/>
            </a:xfrm>
            <a:prstGeom prst="rect">
              <a:avLst/>
            </a:prstGeom>
            <a:solidFill>
              <a:srgbClr val="FFC61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8411569" y="480310"/>
              <a:ext cx="2934269" cy="163830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8411569" y="2120709"/>
              <a:ext cx="2934269" cy="36000"/>
            </a:xfrm>
            <a:prstGeom prst="rect">
              <a:avLst/>
            </a:prstGeom>
            <a:solidFill>
              <a:srgbClr val="FFC61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1028193" y="2348489"/>
              <a:ext cx="2570203" cy="2308324"/>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请输入内容，输入内容，容内入输，请输入内容。</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21" name="文本框 20"/>
            <p:cNvSpPr txBox="1"/>
            <p:nvPr/>
          </p:nvSpPr>
          <p:spPr>
            <a:xfrm>
              <a:off x="4810897" y="2348489"/>
              <a:ext cx="2570203" cy="2308324"/>
            </a:xfrm>
            <a:prstGeom prst="rect">
              <a:avLst/>
            </a:prstGeom>
            <a:noFill/>
          </p:spPr>
          <p:txBody>
            <a:bodyPr wrap="square" rtlCol="0">
              <a:spAutoFit/>
            </a:bodyPr>
            <a:lstStyle/>
            <a:p>
              <a:r>
                <a:rPr lang="zh-CN" altLang="en-US" sz="3600" b="1" dirty="0">
                  <a:solidFill>
                    <a:schemeClr val="bg1"/>
                  </a:solidFill>
                  <a:latin typeface="站酷高端黑" panose="02010600030101010101" pitchFamily="2" charset="-122"/>
                  <a:ea typeface="站酷高端黑" panose="02010600030101010101" pitchFamily="2" charset="-122"/>
                </a:rPr>
                <a:t>请输入内容，输入内容，容内入输，请输入内容</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22" name="文本框 21"/>
            <p:cNvSpPr txBox="1"/>
            <p:nvPr/>
          </p:nvSpPr>
          <p:spPr>
            <a:xfrm>
              <a:off x="8593601" y="2348489"/>
              <a:ext cx="2570203" cy="2308324"/>
            </a:xfrm>
            <a:prstGeom prst="rect">
              <a:avLst/>
            </a:prstGeom>
            <a:noFill/>
          </p:spPr>
          <p:txBody>
            <a:bodyPr wrap="square" rtlCol="0">
              <a:spAutoFit/>
            </a:bodyPr>
            <a:lstStyle/>
            <a:p>
              <a:r>
                <a:rPr lang="zh-CN" altLang="en-US" sz="3600" b="1" dirty="0">
                  <a:solidFill>
                    <a:schemeClr val="bg1"/>
                  </a:solidFill>
                  <a:latin typeface="站酷高端黑" panose="02010600030101010101" pitchFamily="2" charset="-122"/>
                  <a:ea typeface="站酷高端黑" panose="02010600030101010101" pitchFamily="2" charset="-122"/>
                </a:rPr>
                <a:t>请输入内容，输入内容，容内入输，请输入内容</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pic>
          <p:nvPicPr>
            <p:cNvPr id="23" name="Picture 10" descr="http://news.21-sun.com/UserFiles/Image/20090905095311_0.jpg"/>
            <p:cNvPicPr>
              <a:picLocks noChangeAspect="1" noChangeArrowheads="1"/>
            </p:cNvPicPr>
            <p:nvPr/>
          </p:nvPicPr>
          <p:blipFill rotWithShape="1">
            <a:blip r:embed="rId1">
              <a:extLst>
                <a:ext uri="{28A0092B-C50C-407E-A947-70E740481C1C}">
                  <a14:useLocalDpi xmlns:a14="http://schemas.microsoft.com/office/drawing/2010/main" val="0"/>
                </a:ext>
              </a:extLst>
            </a:blip>
            <a:srcRect r="32486" b="41227"/>
            <a:stretch>
              <a:fillRect/>
            </a:stretch>
          </p:blipFill>
          <p:spPr bwMode="auto">
            <a:xfrm>
              <a:off x="846703" y="474110"/>
              <a:ext cx="2947376" cy="1639766"/>
            </a:xfrm>
            <a:prstGeom prst="rect">
              <a:avLst/>
            </a:prstGeom>
            <a:noFill/>
            <a:extLst>
              <a:ext uri="{909E8E84-426E-40DD-AFC4-6F175D3DCCD1}">
                <a14:hiddenFill xmlns:a14="http://schemas.microsoft.com/office/drawing/2010/main">
                  <a:solidFill>
                    <a:srgbClr val="FFFFFF"/>
                  </a:solidFill>
                </a14:hiddenFill>
              </a:ext>
            </a:extLst>
          </p:spPr>
        </p:pic>
        <p:pic>
          <p:nvPicPr>
            <p:cNvPr id="24" name="图片 23"/>
            <p:cNvPicPr>
              <a:picLocks noChangeAspect="1"/>
            </p:cNvPicPr>
            <p:nvPr/>
          </p:nvPicPr>
          <p:blipFill rotWithShape="1">
            <a:blip r:embed="rId2"/>
            <a:srcRect l="8446" r="17378" b="41227"/>
            <a:stretch>
              <a:fillRect/>
            </a:stretch>
          </p:blipFill>
          <p:spPr>
            <a:xfrm>
              <a:off x="8411569" y="474110"/>
              <a:ext cx="2929721" cy="1639766"/>
            </a:xfrm>
            <a:prstGeom prst="rect">
              <a:avLst/>
            </a:prstGeom>
          </p:spPr>
        </p:pic>
        <p:pic>
          <p:nvPicPr>
            <p:cNvPr id="25" name="图片 24"/>
            <p:cNvPicPr>
              <a:picLocks noChangeAspect="1"/>
            </p:cNvPicPr>
            <p:nvPr/>
          </p:nvPicPr>
          <p:blipFill rotWithShape="1">
            <a:blip r:embed="rId3"/>
            <a:srcRect r="26232" b="40734"/>
            <a:stretch>
              <a:fillRect/>
            </a:stretch>
          </p:blipFill>
          <p:spPr>
            <a:xfrm>
              <a:off x="4620395" y="474110"/>
              <a:ext cx="2926818" cy="1641293"/>
            </a:xfrm>
            <a:prstGeom prst="rect">
              <a:avLst/>
            </a:prstGeom>
          </p:spPr>
        </p:pic>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679194" y="2347415"/>
            <a:ext cx="10452995" cy="2053988"/>
            <a:chOff x="679194" y="2347415"/>
            <a:chExt cx="10452995" cy="2053988"/>
          </a:xfrm>
        </p:grpSpPr>
        <p:sp>
          <p:nvSpPr>
            <p:cNvPr id="4" name="圆角矩形 3"/>
            <p:cNvSpPr/>
            <p:nvPr/>
          </p:nvSpPr>
          <p:spPr>
            <a:xfrm>
              <a:off x="3643952" y="2606722"/>
              <a:ext cx="2884309" cy="1023582"/>
            </a:xfrm>
            <a:prstGeom prst="roundRect">
              <a:avLst>
                <a:gd name="adj" fmla="val 50000"/>
              </a:avLst>
            </a:prstGeom>
            <a:solidFill>
              <a:srgbClr val="FFC61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363570" y="3118513"/>
              <a:ext cx="2884309" cy="1023582"/>
            </a:xfrm>
            <a:prstGeom prst="roundRect">
              <a:avLst>
                <a:gd name="adj" fmla="val 50000"/>
              </a:avLst>
            </a:prstGeom>
            <a:solidFill>
              <a:srgbClr val="2D8DC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a:off x="2715904" y="2453774"/>
              <a:ext cx="1542197" cy="1329480"/>
            </a:xfrm>
            <a:prstGeom prst="triangl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5400000" flipH="1">
              <a:off x="7476781" y="2965565"/>
              <a:ext cx="1542197" cy="1329480"/>
            </a:xfrm>
            <a:prstGeom prst="triangle">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679194" y="2518348"/>
              <a:ext cx="2066568" cy="1200329"/>
            </a:xfrm>
            <a:prstGeom prst="rect">
              <a:avLst/>
            </a:prstGeom>
            <a:noFill/>
          </p:spPr>
          <p:txBody>
            <a:bodyPr wrap="square" rtlCol="0">
              <a:spAutoFit/>
            </a:bodyPr>
            <a:lstStyle/>
            <a:p>
              <a:r>
                <a:rPr lang="zh-CN" altLang="en-US" sz="7200" b="1" dirty="0" smtClean="0">
                  <a:solidFill>
                    <a:schemeClr val="bg1"/>
                  </a:solidFill>
                  <a:latin typeface="站酷高端黑" panose="02010600030101010101" pitchFamily="2" charset="-122"/>
                  <a:ea typeface="站酷高端黑" panose="02010600030101010101" pitchFamily="2" charset="-122"/>
                </a:rPr>
                <a:t>错位</a:t>
              </a:r>
              <a:endParaRPr lang="zh-CN" altLang="en-US" sz="7200" b="1" dirty="0">
                <a:solidFill>
                  <a:schemeClr val="bg1"/>
                </a:solidFill>
                <a:latin typeface="站酷高端黑" panose="02010600030101010101" pitchFamily="2" charset="-122"/>
                <a:ea typeface="站酷高端黑" panose="02010600030101010101" pitchFamily="2" charset="-122"/>
              </a:endParaRPr>
            </a:p>
          </p:txBody>
        </p:sp>
        <p:sp>
          <p:nvSpPr>
            <p:cNvPr id="9" name="文本框 8"/>
            <p:cNvSpPr txBox="1"/>
            <p:nvPr/>
          </p:nvSpPr>
          <p:spPr>
            <a:xfrm>
              <a:off x="3373503" y="2795346"/>
              <a:ext cx="2066568"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输入标题</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10" name="文本框 9"/>
            <p:cNvSpPr txBox="1"/>
            <p:nvPr/>
          </p:nvSpPr>
          <p:spPr>
            <a:xfrm>
              <a:off x="5991312" y="3285764"/>
              <a:ext cx="2066568"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输入标题</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11" name="文本框 10"/>
            <p:cNvSpPr txBox="1"/>
            <p:nvPr/>
          </p:nvSpPr>
          <p:spPr>
            <a:xfrm>
              <a:off x="9065621" y="3008764"/>
              <a:ext cx="2066568" cy="1200329"/>
            </a:xfrm>
            <a:prstGeom prst="rect">
              <a:avLst/>
            </a:prstGeom>
            <a:noFill/>
          </p:spPr>
          <p:txBody>
            <a:bodyPr wrap="square" rtlCol="0">
              <a:spAutoFit/>
            </a:bodyPr>
            <a:lstStyle/>
            <a:p>
              <a:r>
                <a:rPr lang="zh-CN" altLang="en-US" sz="7200" b="1" dirty="0" smtClean="0">
                  <a:solidFill>
                    <a:schemeClr val="bg1"/>
                  </a:solidFill>
                  <a:latin typeface="站酷高端黑" panose="02010600030101010101" pitchFamily="2" charset="-122"/>
                  <a:ea typeface="站酷高端黑" panose="02010600030101010101" pitchFamily="2" charset="-122"/>
                </a:rPr>
                <a:t>完善</a:t>
              </a:r>
              <a:endParaRPr lang="zh-CN" altLang="en-US" sz="7200" b="1" dirty="0">
                <a:solidFill>
                  <a:schemeClr val="bg1"/>
                </a:solidFill>
                <a:latin typeface="站酷高端黑" panose="02010600030101010101" pitchFamily="2" charset="-122"/>
                <a:ea typeface="站酷高端黑" panose="02010600030101010101" pitchFamily="2" charset="-122"/>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1" y="1575"/>
            <a:ext cx="12204001" cy="6856425"/>
            <a:chOff x="-1" y="1575"/>
            <a:chExt cx="12204001" cy="6856425"/>
          </a:xfrm>
        </p:grpSpPr>
        <p:sp>
          <p:nvSpPr>
            <p:cNvPr id="15" name="矩形 14"/>
            <p:cNvSpPr/>
            <p:nvPr/>
          </p:nvSpPr>
          <p:spPr>
            <a:xfrm>
              <a:off x="0" y="1575"/>
              <a:ext cx="12204000" cy="36000"/>
            </a:xfrm>
            <a:prstGeom prst="rect">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0" y="4507425"/>
              <a:ext cx="12204000" cy="36000"/>
            </a:xfrm>
            <a:prstGeom prst="rect">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矩形 16"/>
            <p:cNvSpPr/>
            <p:nvPr/>
          </p:nvSpPr>
          <p:spPr>
            <a:xfrm>
              <a:off x="0" y="6822000"/>
              <a:ext cx="12204000" cy="36000"/>
            </a:xfrm>
            <a:prstGeom prst="rect">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0" y="2317200"/>
              <a:ext cx="12204000" cy="36000"/>
            </a:xfrm>
            <a:prstGeom prst="rect">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 y="37574"/>
              <a:ext cx="2278575" cy="2278575"/>
            </a:xfrm>
            <a:prstGeom prst="rect">
              <a:avLst/>
            </a:prstGeom>
          </p:spPr>
        </p:pic>
        <p:pic>
          <p:nvPicPr>
            <p:cNvPr id="3" name="图片 2"/>
            <p:cNvPicPr>
              <a:picLocks noChangeAspect="1"/>
            </p:cNvPicPr>
            <p:nvPr/>
          </p:nvPicPr>
          <p:blipFill rotWithShape="1">
            <a:blip r:embed="rId2">
              <a:extLst>
                <a:ext uri="{28A0092B-C50C-407E-A947-70E740481C1C}">
                  <a14:useLocalDpi xmlns:a14="http://schemas.microsoft.com/office/drawing/2010/main" val="0"/>
                </a:ext>
              </a:extLst>
            </a:blip>
            <a:srcRect l="8160" r="8035"/>
            <a:stretch>
              <a:fillRect/>
            </a:stretch>
          </p:blipFill>
          <p:spPr>
            <a:xfrm>
              <a:off x="0" y="4543424"/>
              <a:ext cx="2543175" cy="2278575"/>
            </a:xfrm>
            <a:prstGeom prst="rect">
              <a:avLst/>
            </a:prstGeom>
          </p:spPr>
        </p:pic>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0251" y="4543422"/>
              <a:ext cx="3034648" cy="2278575"/>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78574" y="37574"/>
              <a:ext cx="3245926" cy="2273610"/>
            </a:xfrm>
            <a:prstGeom prst="rect">
              <a:avLst/>
            </a:prstGeom>
          </p:spPr>
        </p:pic>
        <p:pic>
          <p:nvPicPr>
            <p:cNvPr id="6" name="图片 5"/>
            <p:cNvPicPr>
              <a:picLocks noChangeAspect="1"/>
            </p:cNvPicPr>
            <p:nvPr/>
          </p:nvPicPr>
          <p:blipFill rotWithShape="1">
            <a:blip r:embed="rId5">
              <a:extLst>
                <a:ext uri="{28A0092B-C50C-407E-A947-70E740481C1C}">
                  <a14:useLocalDpi xmlns:a14="http://schemas.microsoft.com/office/drawing/2010/main" val="0"/>
                </a:ext>
              </a:extLst>
            </a:blip>
            <a:srcRect l="13461" r="14849"/>
            <a:stretch>
              <a:fillRect/>
            </a:stretch>
          </p:blipFill>
          <p:spPr>
            <a:xfrm>
              <a:off x="2543175" y="4543423"/>
              <a:ext cx="3267076" cy="2278576"/>
            </a:xfrm>
            <a:prstGeom prst="rect">
              <a:avLst/>
            </a:prstGeom>
          </p:spPr>
        </p:pic>
        <p:pic>
          <p:nvPicPr>
            <p:cNvPr id="7" name="图片 6"/>
            <p:cNvPicPr>
              <a:picLocks noChangeAspect="1"/>
            </p:cNvPicPr>
            <p:nvPr/>
          </p:nvPicPr>
          <p:blipFill rotWithShape="1">
            <a:blip r:embed="rId6">
              <a:extLst>
                <a:ext uri="{28A0092B-C50C-407E-A947-70E740481C1C}">
                  <a14:useLocalDpi xmlns:a14="http://schemas.microsoft.com/office/drawing/2010/main" val="0"/>
                </a:ext>
              </a:extLst>
            </a:blip>
            <a:srcRect l="11307" r="13673"/>
            <a:stretch>
              <a:fillRect/>
            </a:stretch>
          </p:blipFill>
          <p:spPr>
            <a:xfrm>
              <a:off x="8645358" y="38099"/>
              <a:ext cx="3546642" cy="2278577"/>
            </a:xfrm>
            <a:prstGeom prst="rect">
              <a:avLst/>
            </a:prstGeom>
          </p:spPr>
        </p:pic>
        <p:pic>
          <p:nvPicPr>
            <p:cNvPr id="8" name="图片 7"/>
            <p:cNvPicPr>
              <a:picLocks noChangeAspect="1"/>
            </p:cNvPicPr>
            <p:nvPr/>
          </p:nvPicPr>
          <p:blipFill rotWithShape="1">
            <a:blip r:embed="rId7" cstate="print">
              <a:extLst>
                <a:ext uri="{28A0092B-C50C-407E-A947-70E740481C1C}">
                  <a14:useLocalDpi xmlns:a14="http://schemas.microsoft.com/office/drawing/2010/main" val="0"/>
                </a:ext>
              </a:extLst>
            </a:blip>
            <a:srcRect b="7084"/>
            <a:stretch>
              <a:fillRect/>
            </a:stretch>
          </p:blipFill>
          <p:spPr>
            <a:xfrm>
              <a:off x="5524500" y="31558"/>
              <a:ext cx="3120858" cy="2279626"/>
            </a:xfrm>
            <a:prstGeom prst="rect">
              <a:avLst/>
            </a:prstGeom>
          </p:spPr>
        </p:pic>
        <p:pic>
          <p:nvPicPr>
            <p:cNvPr id="10247" name="Picture 7" descr="http://img01.tooopen.com/downs/images/2011/5/18/sy_20110518161616159924.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b="5087"/>
            <a:stretch>
              <a:fillRect/>
            </a:stretch>
          </p:blipFill>
          <p:spPr bwMode="auto">
            <a:xfrm>
              <a:off x="8844899" y="4543422"/>
              <a:ext cx="3347101" cy="2278575"/>
            </a:xfrm>
            <a:prstGeom prst="rect">
              <a:avLst/>
            </a:prstGeom>
            <a:noFill/>
            <a:extLst>
              <a:ext uri="{909E8E84-426E-40DD-AFC4-6F175D3DCCD1}">
                <a14:hiddenFill xmlns:a14="http://schemas.microsoft.com/office/drawing/2010/main">
                  <a:solidFill>
                    <a:srgbClr val="FFFFFF"/>
                  </a:solidFill>
                </a14:hiddenFill>
              </a:ext>
            </a:extLst>
          </p:spPr>
        </p:pic>
        <p:sp>
          <p:nvSpPr>
            <p:cNvPr id="27" name="文本框 26"/>
            <p:cNvSpPr txBox="1"/>
            <p:nvPr/>
          </p:nvSpPr>
          <p:spPr>
            <a:xfrm>
              <a:off x="694522" y="3105835"/>
              <a:ext cx="10802957" cy="646331"/>
            </a:xfrm>
            <a:prstGeom prst="rect">
              <a:avLst/>
            </a:prstGeom>
            <a:noFill/>
          </p:spPr>
          <p:txBody>
            <a:bodyPr wrap="none" rtlCol="0">
              <a:spAutoFit/>
            </a:bodyPr>
            <a:lstStyle/>
            <a:p>
              <a:r>
                <a:rPr lang="zh-CN" altLang="en-US" sz="3600" dirty="0" smtClean="0">
                  <a:solidFill>
                    <a:schemeClr val="bg1"/>
                  </a:solidFill>
                  <a:latin typeface="站酷高端黑" panose="02010600030101010101" pitchFamily="2" charset="-122"/>
                  <a:ea typeface="站酷高端黑" panose="02010600030101010101" pitchFamily="2" charset="-122"/>
                </a:rPr>
                <a:t>请在此输入描述性用语，对前面对比关系进行描述。</a:t>
              </a:r>
              <a:endParaRPr lang="zh-CN" altLang="en-US" sz="3600" dirty="0">
                <a:solidFill>
                  <a:schemeClr val="bg1"/>
                </a:solidFill>
                <a:latin typeface="站酷高端黑" panose="02010600030101010101" pitchFamily="2" charset="-122"/>
                <a:ea typeface="站酷高端黑" panose="02010600030101010101" pitchFamily="2" charset="-122"/>
              </a:endParaRPr>
            </a:p>
          </p:txBody>
        </p:sp>
      </p:gr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679194" y="2347415"/>
            <a:ext cx="10452995" cy="2053988"/>
            <a:chOff x="679194" y="2347415"/>
            <a:chExt cx="10452995" cy="2053988"/>
          </a:xfrm>
        </p:grpSpPr>
        <p:sp>
          <p:nvSpPr>
            <p:cNvPr id="4" name="圆角矩形 3"/>
            <p:cNvSpPr/>
            <p:nvPr/>
          </p:nvSpPr>
          <p:spPr>
            <a:xfrm>
              <a:off x="3643952" y="2606722"/>
              <a:ext cx="2884309" cy="1023582"/>
            </a:xfrm>
            <a:prstGeom prst="roundRect">
              <a:avLst>
                <a:gd name="adj" fmla="val 50000"/>
              </a:avLst>
            </a:prstGeom>
            <a:solidFill>
              <a:srgbClr val="FFC61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363570" y="3118513"/>
              <a:ext cx="2884309" cy="1023582"/>
            </a:xfrm>
            <a:prstGeom prst="roundRect">
              <a:avLst>
                <a:gd name="adj" fmla="val 50000"/>
              </a:avLst>
            </a:prstGeom>
            <a:solidFill>
              <a:srgbClr val="2D8DC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a:off x="2715904" y="2453774"/>
              <a:ext cx="1542197" cy="1329480"/>
            </a:xfrm>
            <a:prstGeom prst="triangl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5400000" flipH="1">
              <a:off x="7476781" y="2965565"/>
              <a:ext cx="1542197" cy="1329480"/>
            </a:xfrm>
            <a:prstGeom prst="triangle">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679194" y="2518348"/>
              <a:ext cx="2066568" cy="1200329"/>
            </a:xfrm>
            <a:prstGeom prst="rect">
              <a:avLst/>
            </a:prstGeom>
            <a:noFill/>
          </p:spPr>
          <p:txBody>
            <a:bodyPr wrap="square" rtlCol="0">
              <a:spAutoFit/>
            </a:bodyPr>
            <a:lstStyle/>
            <a:p>
              <a:r>
                <a:rPr lang="zh-CN" altLang="en-US" sz="7200" b="1" dirty="0" smtClean="0">
                  <a:solidFill>
                    <a:schemeClr val="bg1"/>
                  </a:solidFill>
                  <a:latin typeface="站酷高端黑" panose="02010600030101010101" pitchFamily="2" charset="-122"/>
                  <a:ea typeface="站酷高端黑" panose="02010600030101010101" pitchFamily="2" charset="-122"/>
                </a:rPr>
                <a:t>缺失</a:t>
              </a:r>
              <a:endParaRPr lang="zh-CN" altLang="en-US" sz="7200" b="1" dirty="0">
                <a:solidFill>
                  <a:schemeClr val="bg1"/>
                </a:solidFill>
                <a:latin typeface="站酷高端黑" panose="02010600030101010101" pitchFamily="2" charset="-122"/>
                <a:ea typeface="站酷高端黑" panose="02010600030101010101" pitchFamily="2" charset="-122"/>
              </a:endParaRPr>
            </a:p>
          </p:txBody>
        </p:sp>
        <p:sp>
          <p:nvSpPr>
            <p:cNvPr id="9" name="文本框 8"/>
            <p:cNvSpPr txBox="1"/>
            <p:nvPr/>
          </p:nvSpPr>
          <p:spPr>
            <a:xfrm>
              <a:off x="3373503" y="2795346"/>
              <a:ext cx="2066568"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大学实践</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10" name="文本框 9"/>
            <p:cNvSpPr txBox="1"/>
            <p:nvPr/>
          </p:nvSpPr>
          <p:spPr>
            <a:xfrm>
              <a:off x="5991312" y="3285764"/>
              <a:ext cx="2066568"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齐欣实践</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11" name="文本框 10"/>
            <p:cNvSpPr txBox="1"/>
            <p:nvPr/>
          </p:nvSpPr>
          <p:spPr>
            <a:xfrm>
              <a:off x="9065621" y="3008764"/>
              <a:ext cx="2066568" cy="1200329"/>
            </a:xfrm>
            <a:prstGeom prst="rect">
              <a:avLst/>
            </a:prstGeom>
            <a:noFill/>
          </p:spPr>
          <p:txBody>
            <a:bodyPr wrap="square" rtlCol="0">
              <a:spAutoFit/>
            </a:bodyPr>
            <a:lstStyle/>
            <a:p>
              <a:r>
                <a:rPr lang="zh-CN" altLang="en-US" sz="7200" b="1" dirty="0" smtClean="0">
                  <a:solidFill>
                    <a:schemeClr val="bg1"/>
                  </a:solidFill>
                  <a:latin typeface="站酷高端黑" panose="02010600030101010101" pitchFamily="2" charset="-122"/>
                  <a:ea typeface="站酷高端黑" panose="02010600030101010101" pitchFamily="2" charset="-122"/>
                </a:rPr>
                <a:t>落地</a:t>
              </a:r>
              <a:endParaRPr lang="zh-CN" altLang="en-US" sz="7200" b="1" dirty="0">
                <a:solidFill>
                  <a:schemeClr val="bg1"/>
                </a:solidFill>
                <a:latin typeface="站酷高端黑" panose="02010600030101010101" pitchFamily="2" charset="-122"/>
                <a:ea typeface="站酷高端黑" panose="02010600030101010101" pitchFamily="2" charset="-122"/>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0"/>
            <a:ext cx="11859904" cy="6858000"/>
            <a:chOff x="0" y="0"/>
            <a:chExt cx="11859904" cy="6858000"/>
          </a:xfrm>
        </p:grpSpPr>
        <p:sp>
          <p:nvSpPr>
            <p:cNvPr id="8" name="矩形 7"/>
            <p:cNvSpPr/>
            <p:nvPr/>
          </p:nvSpPr>
          <p:spPr>
            <a:xfrm rot="5400000">
              <a:off x="-3402000" y="3402000"/>
              <a:ext cx="6840000" cy="36000"/>
            </a:xfrm>
            <a:prstGeom prst="rect">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rot="5400000">
              <a:off x="4009064" y="3402000"/>
              <a:ext cx="6840000" cy="36000"/>
            </a:xfrm>
            <a:prstGeom prst="rect">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7447063" y="372598"/>
              <a:ext cx="3722690" cy="646331"/>
              <a:chOff x="7447063" y="372598"/>
              <a:chExt cx="3722690" cy="646331"/>
            </a:xfrm>
          </p:grpSpPr>
          <p:sp>
            <p:nvSpPr>
              <p:cNvPr id="7" name="等腰三角形 6"/>
              <p:cNvSpPr/>
              <p:nvPr/>
            </p:nvSpPr>
            <p:spPr>
              <a:xfrm rot="5400000">
                <a:off x="7422554" y="542580"/>
                <a:ext cx="355388" cy="306369"/>
              </a:xfrm>
              <a:prstGeom prst="triangl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7753433" y="372598"/>
                <a:ext cx="3416320" cy="646331"/>
              </a:xfrm>
              <a:prstGeom prst="rect">
                <a:avLst/>
              </a:prstGeom>
              <a:noFill/>
            </p:spPr>
            <p:txBody>
              <a:bodyPr wrap="none" rtlCol="0">
                <a:spAutoFit/>
              </a:bodyPr>
              <a:lstStyle/>
              <a:p>
                <a:r>
                  <a:rPr lang="zh-CN" altLang="en-US" sz="3600" dirty="0" smtClean="0">
                    <a:solidFill>
                      <a:schemeClr val="bg1"/>
                    </a:solidFill>
                    <a:latin typeface="站酷高端黑" panose="02010600030101010101" pitchFamily="2" charset="-122"/>
                    <a:ea typeface="站酷高端黑" panose="02010600030101010101" pitchFamily="2" charset="-122"/>
                  </a:rPr>
                  <a:t>输入内容，输入</a:t>
                </a:r>
                <a:endParaRPr lang="zh-CN" altLang="en-US" sz="3600" dirty="0">
                  <a:solidFill>
                    <a:schemeClr val="bg1"/>
                  </a:solidFill>
                  <a:latin typeface="站酷高端黑" panose="02010600030101010101" pitchFamily="2" charset="-122"/>
                  <a:ea typeface="站酷高端黑" panose="02010600030101010101" pitchFamily="2" charset="-122"/>
                </a:endParaRPr>
              </a:p>
            </p:txBody>
          </p:sp>
        </p:grpSp>
        <p:grpSp>
          <p:nvGrpSpPr>
            <p:cNvPr id="31" name="组合 30"/>
            <p:cNvGrpSpPr/>
            <p:nvPr/>
          </p:nvGrpSpPr>
          <p:grpSpPr>
            <a:xfrm>
              <a:off x="7447063" y="2293704"/>
              <a:ext cx="4412841" cy="1200329"/>
              <a:chOff x="7447063" y="2395174"/>
              <a:chExt cx="4744937" cy="1200329"/>
            </a:xfrm>
          </p:grpSpPr>
          <p:sp>
            <p:nvSpPr>
              <p:cNvPr id="14" name="等腰三角形 13"/>
              <p:cNvSpPr/>
              <p:nvPr/>
            </p:nvSpPr>
            <p:spPr>
              <a:xfrm rot="5400000">
                <a:off x="7422554" y="2565156"/>
                <a:ext cx="355388" cy="306369"/>
              </a:xfrm>
              <a:prstGeom prst="triangl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7753433" y="2395174"/>
                <a:ext cx="4438567" cy="1200329"/>
              </a:xfrm>
              <a:prstGeom prst="rect">
                <a:avLst/>
              </a:prstGeom>
              <a:noFill/>
            </p:spPr>
            <p:txBody>
              <a:bodyPr wrap="square" rtlCol="0">
                <a:spAutoFit/>
              </a:bodyPr>
              <a:lstStyle/>
              <a:p>
                <a:r>
                  <a:rPr lang="zh-CN" altLang="en-US" sz="3600" dirty="0" smtClean="0">
                    <a:solidFill>
                      <a:schemeClr val="bg1"/>
                    </a:solidFill>
                    <a:latin typeface="站酷高端黑" panose="02010600030101010101" pitchFamily="2" charset="-122"/>
                    <a:ea typeface="站酷高端黑" panose="02010600030101010101" pitchFamily="2" charset="-122"/>
                  </a:rPr>
                  <a:t>请输入标题请输入标题</a:t>
                </a:r>
                <a:endParaRPr lang="zh-CN" altLang="en-US" sz="3600" dirty="0">
                  <a:solidFill>
                    <a:schemeClr val="bg1"/>
                  </a:solidFill>
                  <a:latin typeface="站酷高端黑" panose="02010600030101010101" pitchFamily="2" charset="-122"/>
                  <a:ea typeface="站酷高端黑" panose="02010600030101010101" pitchFamily="2" charset="-122"/>
                </a:endParaRPr>
              </a:p>
            </p:txBody>
          </p:sp>
        </p:grpSp>
        <p:grpSp>
          <p:nvGrpSpPr>
            <p:cNvPr id="1024" name="组合 1023"/>
            <p:cNvGrpSpPr/>
            <p:nvPr/>
          </p:nvGrpSpPr>
          <p:grpSpPr>
            <a:xfrm>
              <a:off x="7447063" y="3808255"/>
              <a:ext cx="3921521" cy="646331"/>
              <a:chOff x="7447063" y="3740975"/>
              <a:chExt cx="3921521" cy="646331"/>
            </a:xfrm>
          </p:grpSpPr>
          <p:sp>
            <p:nvSpPr>
              <p:cNvPr id="16" name="等腰三角形 15"/>
              <p:cNvSpPr/>
              <p:nvPr/>
            </p:nvSpPr>
            <p:spPr>
              <a:xfrm rot="5400000">
                <a:off x="7422554" y="3910957"/>
                <a:ext cx="355388" cy="306369"/>
              </a:xfrm>
              <a:prstGeom prst="triangl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7753433" y="3740975"/>
                <a:ext cx="3615151" cy="646331"/>
              </a:xfrm>
              <a:prstGeom prst="rect">
                <a:avLst/>
              </a:prstGeom>
              <a:noFill/>
            </p:spPr>
            <p:txBody>
              <a:bodyPr wrap="square" rtlCol="0">
                <a:spAutoFit/>
              </a:bodyPr>
              <a:lstStyle/>
              <a:p>
                <a:r>
                  <a:rPr lang="zh-CN" altLang="en-US" sz="3600" dirty="0" smtClean="0">
                    <a:solidFill>
                      <a:schemeClr val="bg1"/>
                    </a:solidFill>
                    <a:latin typeface="站酷高端黑" panose="02010600030101010101" pitchFamily="2" charset="-122"/>
                    <a:ea typeface="站酷高端黑" panose="02010600030101010101" pitchFamily="2" charset="-122"/>
                  </a:rPr>
                  <a:t>请输入标题</a:t>
                </a:r>
                <a:endParaRPr lang="zh-CN" altLang="en-US" sz="3600" dirty="0">
                  <a:solidFill>
                    <a:schemeClr val="bg1"/>
                  </a:solidFill>
                  <a:latin typeface="站酷高端黑" panose="02010600030101010101" pitchFamily="2" charset="-122"/>
                  <a:ea typeface="站酷高端黑" panose="02010600030101010101" pitchFamily="2" charset="-122"/>
                </a:endParaRPr>
              </a:p>
            </p:txBody>
          </p:sp>
        </p:grpSp>
        <p:grpSp>
          <p:nvGrpSpPr>
            <p:cNvPr id="1025" name="组合 1024"/>
            <p:cNvGrpSpPr/>
            <p:nvPr/>
          </p:nvGrpSpPr>
          <p:grpSpPr>
            <a:xfrm>
              <a:off x="7447063" y="4768808"/>
              <a:ext cx="3266429" cy="646331"/>
              <a:chOff x="7447063" y="4532778"/>
              <a:chExt cx="3266429" cy="646331"/>
            </a:xfrm>
          </p:grpSpPr>
          <p:sp>
            <p:nvSpPr>
              <p:cNvPr id="18" name="等腰三角形 17"/>
              <p:cNvSpPr/>
              <p:nvPr/>
            </p:nvSpPr>
            <p:spPr>
              <a:xfrm rot="5400000">
                <a:off x="7422554" y="4702760"/>
                <a:ext cx="355388" cy="306369"/>
              </a:xfrm>
              <a:prstGeom prst="triangl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7753433" y="4532778"/>
                <a:ext cx="2960059" cy="646331"/>
              </a:xfrm>
              <a:prstGeom prst="rect">
                <a:avLst/>
              </a:prstGeom>
              <a:noFill/>
            </p:spPr>
            <p:txBody>
              <a:bodyPr wrap="square" rtlCol="0">
                <a:spAutoFit/>
              </a:bodyPr>
              <a:lstStyle/>
              <a:p>
                <a:r>
                  <a:rPr lang="zh-CN" altLang="en-US" sz="3600" dirty="0" smtClean="0">
                    <a:solidFill>
                      <a:schemeClr val="bg1"/>
                    </a:solidFill>
                    <a:latin typeface="站酷高端黑" panose="02010600030101010101" pitchFamily="2" charset="-122"/>
                    <a:ea typeface="站酷高端黑" panose="02010600030101010101" pitchFamily="2" charset="-122"/>
                  </a:rPr>
                  <a:t>请输入标题</a:t>
                </a:r>
                <a:endParaRPr lang="zh-CN" altLang="en-US" sz="3600" dirty="0">
                  <a:solidFill>
                    <a:schemeClr val="bg1"/>
                  </a:solidFill>
                  <a:latin typeface="站酷高端黑" panose="02010600030101010101" pitchFamily="2" charset="-122"/>
                  <a:ea typeface="站酷高端黑" panose="02010600030101010101" pitchFamily="2" charset="-122"/>
                </a:endParaRPr>
              </a:p>
            </p:txBody>
          </p:sp>
        </p:grpSp>
        <p:grpSp>
          <p:nvGrpSpPr>
            <p:cNvPr id="30" name="组合 29"/>
            <p:cNvGrpSpPr/>
            <p:nvPr/>
          </p:nvGrpSpPr>
          <p:grpSpPr>
            <a:xfrm>
              <a:off x="7447063" y="1333151"/>
              <a:ext cx="2799360" cy="646331"/>
              <a:chOff x="7447063" y="1309875"/>
              <a:chExt cx="2799360" cy="646331"/>
            </a:xfrm>
          </p:grpSpPr>
          <p:sp>
            <p:nvSpPr>
              <p:cNvPr id="26" name="等腰三角形 25"/>
              <p:cNvSpPr/>
              <p:nvPr/>
            </p:nvSpPr>
            <p:spPr>
              <a:xfrm rot="5400000">
                <a:off x="7422554" y="1479857"/>
                <a:ext cx="355388" cy="306369"/>
              </a:xfrm>
              <a:prstGeom prst="triangl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文本框 26"/>
              <p:cNvSpPr txBox="1"/>
              <p:nvPr/>
            </p:nvSpPr>
            <p:spPr>
              <a:xfrm>
                <a:off x="7753433" y="1309875"/>
                <a:ext cx="2492990" cy="646331"/>
              </a:xfrm>
              <a:prstGeom prst="rect">
                <a:avLst/>
              </a:prstGeom>
              <a:noFill/>
            </p:spPr>
            <p:txBody>
              <a:bodyPr wrap="none" rtlCol="0">
                <a:spAutoFit/>
              </a:bodyPr>
              <a:lstStyle/>
              <a:p>
                <a:r>
                  <a:rPr lang="zh-CN" altLang="en-US" sz="3600" dirty="0" smtClean="0">
                    <a:solidFill>
                      <a:schemeClr val="bg1"/>
                    </a:solidFill>
                    <a:latin typeface="站酷高端黑" panose="02010600030101010101" pitchFamily="2" charset="-122"/>
                    <a:ea typeface="站酷高端黑" panose="02010600030101010101" pitchFamily="2" charset="-122"/>
                  </a:rPr>
                  <a:t>请输入标题</a:t>
                </a:r>
                <a:endParaRPr lang="zh-CN" altLang="en-US" sz="3600" dirty="0">
                  <a:solidFill>
                    <a:schemeClr val="bg1"/>
                  </a:solidFill>
                  <a:latin typeface="站酷高端黑" panose="02010600030101010101" pitchFamily="2" charset="-122"/>
                  <a:ea typeface="站酷高端黑" panose="02010600030101010101" pitchFamily="2" charset="-122"/>
                </a:endParaRPr>
              </a:p>
            </p:txBody>
          </p:sp>
        </p:grpSp>
        <p:grpSp>
          <p:nvGrpSpPr>
            <p:cNvPr id="1027" name="组合 1026"/>
            <p:cNvGrpSpPr/>
            <p:nvPr/>
          </p:nvGrpSpPr>
          <p:grpSpPr>
            <a:xfrm>
              <a:off x="7447063" y="5729362"/>
              <a:ext cx="3266429" cy="646331"/>
              <a:chOff x="7447063" y="5470053"/>
              <a:chExt cx="3266429" cy="646331"/>
            </a:xfrm>
          </p:grpSpPr>
          <p:sp>
            <p:nvSpPr>
              <p:cNvPr id="28" name="等腰三角形 27"/>
              <p:cNvSpPr/>
              <p:nvPr/>
            </p:nvSpPr>
            <p:spPr>
              <a:xfrm rot="5400000">
                <a:off x="7422554" y="5640035"/>
                <a:ext cx="355388" cy="306369"/>
              </a:xfrm>
              <a:prstGeom prst="triangl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文本框 28"/>
              <p:cNvSpPr txBox="1"/>
              <p:nvPr/>
            </p:nvSpPr>
            <p:spPr>
              <a:xfrm>
                <a:off x="7753433" y="5470053"/>
                <a:ext cx="2960059" cy="646331"/>
              </a:xfrm>
              <a:prstGeom prst="rect">
                <a:avLst/>
              </a:prstGeom>
              <a:noFill/>
            </p:spPr>
            <p:txBody>
              <a:bodyPr wrap="square" rtlCol="0">
                <a:spAutoFit/>
              </a:bodyPr>
              <a:lstStyle/>
              <a:p>
                <a:r>
                  <a:rPr lang="zh-CN" altLang="en-US" sz="3600" dirty="0" smtClean="0">
                    <a:solidFill>
                      <a:schemeClr val="bg1"/>
                    </a:solidFill>
                    <a:latin typeface="站酷高端黑" panose="02010600030101010101" pitchFamily="2" charset="-122"/>
                    <a:ea typeface="站酷高端黑" panose="02010600030101010101" pitchFamily="2" charset="-122"/>
                  </a:rPr>
                  <a:t>请输入标题</a:t>
                </a:r>
                <a:endParaRPr lang="zh-CN" altLang="en-US" sz="3600" dirty="0">
                  <a:solidFill>
                    <a:schemeClr val="bg1"/>
                  </a:solidFill>
                  <a:latin typeface="站酷高端黑" panose="02010600030101010101" pitchFamily="2" charset="-122"/>
                  <a:ea typeface="站酷高端黑" panose="02010600030101010101" pitchFamily="2" charset="-122"/>
                </a:endParaRPr>
              </a:p>
            </p:txBody>
          </p:sp>
        </p:grpSp>
        <p:pic>
          <p:nvPicPr>
            <p:cNvPr id="3" name="图片 2"/>
            <p:cNvPicPr>
              <a:picLocks noChangeAspect="1"/>
            </p:cNvPicPr>
            <p:nvPr/>
          </p:nvPicPr>
          <p:blipFill rotWithShape="1">
            <a:blip r:embed="rId1"/>
            <a:srcRect l="15460" r="14049"/>
            <a:stretch>
              <a:fillRect/>
            </a:stretch>
          </p:blipFill>
          <p:spPr>
            <a:xfrm>
              <a:off x="35999" y="0"/>
              <a:ext cx="7375063" cy="6858000"/>
            </a:xfrm>
            <a:prstGeom prst="rect">
              <a:avLst/>
            </a:prstGeom>
          </p:spPr>
        </p:pic>
      </p:gr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0" y="0"/>
            <a:ext cx="11712542" cy="6858000"/>
            <a:chOff x="0" y="0"/>
            <a:chExt cx="11712542" cy="6858000"/>
          </a:xfrm>
        </p:grpSpPr>
        <p:sp>
          <p:nvSpPr>
            <p:cNvPr id="2" name="矩形 1"/>
            <p:cNvSpPr/>
            <p:nvPr/>
          </p:nvSpPr>
          <p:spPr>
            <a:xfrm>
              <a:off x="0" y="0"/>
              <a:ext cx="2053244" cy="6858000"/>
            </a:xfrm>
            <a:prstGeom prst="rect">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86088" y="1166842"/>
              <a:ext cx="1281068" cy="4524315"/>
            </a:xfrm>
            <a:prstGeom prst="rect">
              <a:avLst/>
            </a:prstGeom>
            <a:noFill/>
          </p:spPr>
          <p:txBody>
            <a:bodyPr wrap="square" rtlCol="0">
              <a:spAutoFit/>
            </a:bodyPr>
            <a:lstStyle/>
            <a:p>
              <a:r>
                <a:rPr lang="zh-CN" altLang="en-US" sz="7200" b="1" dirty="0" smtClean="0">
                  <a:solidFill>
                    <a:srgbClr val="3C424F"/>
                  </a:solidFill>
                  <a:latin typeface="站酷高端黑" panose="02010600030101010101" pitchFamily="2" charset="-122"/>
                  <a:ea typeface="站酷高端黑" panose="02010600030101010101" pitchFamily="2" charset="-122"/>
                </a:rPr>
                <a:t>输入标题</a:t>
              </a:r>
              <a:endParaRPr lang="zh-CN" altLang="en-US" sz="7200" b="1" dirty="0">
                <a:solidFill>
                  <a:srgbClr val="3C424F"/>
                </a:solidFill>
                <a:latin typeface="站酷高端黑" panose="02010600030101010101" pitchFamily="2" charset="-122"/>
                <a:ea typeface="站酷高端黑" panose="02010600030101010101" pitchFamily="2" charset="-122"/>
              </a:endParaRPr>
            </a:p>
          </p:txBody>
        </p:sp>
        <p:sp>
          <p:nvSpPr>
            <p:cNvPr id="7" name="等腰三角形 6"/>
            <p:cNvSpPr/>
            <p:nvPr/>
          </p:nvSpPr>
          <p:spPr>
            <a:xfrm rot="5400000">
              <a:off x="2023719" y="449315"/>
              <a:ext cx="428110" cy="369060"/>
            </a:xfrm>
            <a:prstGeom prst="triangl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2422304" y="310679"/>
              <a:ext cx="3045176"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请输入副标题</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grpSp>
          <p:nvGrpSpPr>
            <p:cNvPr id="16" name="组合 15"/>
            <p:cNvGrpSpPr/>
            <p:nvPr/>
          </p:nvGrpSpPr>
          <p:grpSpPr>
            <a:xfrm>
              <a:off x="2499344" y="1604719"/>
              <a:ext cx="5446588" cy="4086438"/>
              <a:chOff x="2499344" y="1604719"/>
              <a:chExt cx="5446588" cy="4086438"/>
            </a:xfrm>
          </p:grpSpPr>
          <p:sp>
            <p:nvSpPr>
              <p:cNvPr id="91" name="任意多边形 90"/>
              <p:cNvSpPr/>
              <p:nvPr/>
            </p:nvSpPr>
            <p:spPr bwMode="auto">
              <a:xfrm>
                <a:off x="2499344" y="1604719"/>
                <a:ext cx="5446588" cy="4086438"/>
              </a:xfrm>
              <a:custGeom>
                <a:avLst/>
                <a:gdLst>
                  <a:gd name="connsiteX0" fmla="*/ 6704013 w 7518920"/>
                  <a:gd name="connsiteY0" fmla="*/ 4395944 h 5641257"/>
                  <a:gd name="connsiteX1" fmla="*/ 6700254 w 7518920"/>
                  <a:gd name="connsiteY1" fmla="*/ 4572492 h 5641257"/>
                  <a:gd name="connsiteX2" fmla="*/ 6685220 w 7518920"/>
                  <a:gd name="connsiteY2" fmla="*/ 4681426 h 5641257"/>
                  <a:gd name="connsiteX3" fmla="*/ 6606288 w 7518920"/>
                  <a:gd name="connsiteY3" fmla="*/ 4918075 h 5641257"/>
                  <a:gd name="connsiteX4" fmla="*/ 6497287 w 7518920"/>
                  <a:gd name="connsiteY4" fmla="*/ 4865487 h 5641257"/>
                  <a:gd name="connsiteX5" fmla="*/ 6482253 w 7518920"/>
                  <a:gd name="connsiteY5" fmla="*/ 4850461 h 5641257"/>
                  <a:gd name="connsiteX6" fmla="*/ 6470977 w 7518920"/>
                  <a:gd name="connsiteY6" fmla="*/ 4598787 h 5641257"/>
                  <a:gd name="connsiteX7" fmla="*/ 6508563 w 7518920"/>
                  <a:gd name="connsiteY7" fmla="*/ 4523660 h 5641257"/>
                  <a:gd name="connsiteX8" fmla="*/ 6704013 w 7518920"/>
                  <a:gd name="connsiteY8" fmla="*/ 4395944 h 5641257"/>
                  <a:gd name="connsiteX9" fmla="*/ 5952595 w 7518920"/>
                  <a:gd name="connsiteY9" fmla="*/ 0 h 5641257"/>
                  <a:gd name="connsiteX10" fmla="*/ 6072774 w 7518920"/>
                  <a:gd name="connsiteY10" fmla="*/ 0 h 5641257"/>
                  <a:gd name="connsiteX11" fmla="*/ 6132863 w 7518920"/>
                  <a:gd name="connsiteY11" fmla="*/ 15026 h 5641257"/>
                  <a:gd name="connsiteX12" fmla="*/ 6324398 w 7518920"/>
                  <a:gd name="connsiteY12" fmla="*/ 82643 h 5641257"/>
                  <a:gd name="connsiteX13" fmla="*/ 6534710 w 7518920"/>
                  <a:gd name="connsiteY13" fmla="*/ 323058 h 5641257"/>
                  <a:gd name="connsiteX14" fmla="*/ 6598555 w 7518920"/>
                  <a:gd name="connsiteY14" fmla="*/ 480830 h 5641257"/>
                  <a:gd name="connsiteX15" fmla="*/ 6820134 w 7518920"/>
                  <a:gd name="connsiteY15" fmla="*/ 488343 h 5641257"/>
                  <a:gd name="connsiteX16" fmla="*/ 6977868 w 7518920"/>
                  <a:gd name="connsiteY16" fmla="*/ 593525 h 5641257"/>
                  <a:gd name="connsiteX17" fmla="*/ 7049224 w 7518920"/>
                  <a:gd name="connsiteY17" fmla="*/ 676168 h 5641257"/>
                  <a:gd name="connsiteX18" fmla="*/ 7259537 w 7518920"/>
                  <a:gd name="connsiteY18" fmla="*/ 608551 h 5641257"/>
                  <a:gd name="connsiteX19" fmla="*/ 7432294 w 7518920"/>
                  <a:gd name="connsiteY19" fmla="*/ 465804 h 5641257"/>
                  <a:gd name="connsiteX20" fmla="*/ 7499894 w 7518920"/>
                  <a:gd name="connsiteY20" fmla="*/ 495856 h 5641257"/>
                  <a:gd name="connsiteX21" fmla="*/ 7514916 w 7518920"/>
                  <a:gd name="connsiteY21" fmla="*/ 762567 h 5641257"/>
                  <a:gd name="connsiteX22" fmla="*/ 7353426 w 7518920"/>
                  <a:gd name="connsiteY22" fmla="*/ 1025521 h 5641257"/>
                  <a:gd name="connsiteX23" fmla="*/ 7263292 w 7518920"/>
                  <a:gd name="connsiteY23" fmla="*/ 1066842 h 5641257"/>
                  <a:gd name="connsiteX24" fmla="*/ 7297093 w 7518920"/>
                  <a:gd name="connsiteY24" fmla="*/ 1175780 h 5641257"/>
                  <a:gd name="connsiteX25" fmla="*/ 7342160 w 7518920"/>
                  <a:gd name="connsiteY25" fmla="*/ 1498838 h 5641257"/>
                  <a:gd name="connsiteX26" fmla="*/ 7278315 w 7518920"/>
                  <a:gd name="connsiteY26" fmla="*/ 1528890 h 5641257"/>
                  <a:gd name="connsiteX27" fmla="*/ 7229492 w 7518920"/>
                  <a:gd name="connsiteY27" fmla="*/ 1480056 h 5641257"/>
                  <a:gd name="connsiteX28" fmla="*/ 7214470 w 7518920"/>
                  <a:gd name="connsiteY28" fmla="*/ 1427465 h 5641257"/>
                  <a:gd name="connsiteX29" fmla="*/ 7146870 w 7518920"/>
                  <a:gd name="connsiteY29" fmla="*/ 1577724 h 5641257"/>
                  <a:gd name="connsiteX30" fmla="*/ 7022936 w 7518920"/>
                  <a:gd name="connsiteY30" fmla="*/ 1581481 h 5641257"/>
                  <a:gd name="connsiteX31" fmla="*/ 7098047 w 7518920"/>
                  <a:gd name="connsiteY31" fmla="*/ 1671637 h 5641257"/>
                  <a:gd name="connsiteX32" fmla="*/ 6887734 w 7518920"/>
                  <a:gd name="connsiteY32" fmla="*/ 1697932 h 5641257"/>
                  <a:gd name="connsiteX33" fmla="*/ 6868956 w 7518920"/>
                  <a:gd name="connsiteY33" fmla="*/ 1735497 h 5641257"/>
                  <a:gd name="connsiteX34" fmla="*/ 6714978 w 7518920"/>
                  <a:gd name="connsiteY34" fmla="*/ 1912052 h 5641257"/>
                  <a:gd name="connsiteX35" fmla="*/ 6651133 w 7518920"/>
                  <a:gd name="connsiteY35" fmla="*/ 1972156 h 5641257"/>
                  <a:gd name="connsiteX36" fmla="*/ 6534710 w 7518920"/>
                  <a:gd name="connsiteY36" fmla="*/ 2073581 h 5641257"/>
                  <a:gd name="connsiteX37" fmla="*/ 6354442 w 7518920"/>
                  <a:gd name="connsiteY37" fmla="*/ 2235110 h 5641257"/>
                  <a:gd name="connsiteX38" fmla="*/ 6256797 w 7518920"/>
                  <a:gd name="connsiteY38" fmla="*/ 2246379 h 5641257"/>
                  <a:gd name="connsiteX39" fmla="*/ 6309375 w 7518920"/>
                  <a:gd name="connsiteY39" fmla="*/ 2190032 h 5641257"/>
                  <a:gd name="connsiteX40" fmla="*/ 6301864 w 7518920"/>
                  <a:gd name="connsiteY40" fmla="*/ 1908295 h 5641257"/>
                  <a:gd name="connsiteX41" fmla="*/ 6050240 w 7518920"/>
                  <a:gd name="connsiteY41" fmla="*/ 2126171 h 5641257"/>
                  <a:gd name="connsiteX42" fmla="*/ 5802372 w 7518920"/>
                  <a:gd name="connsiteY42" fmla="*/ 2257648 h 5641257"/>
                  <a:gd name="connsiteX43" fmla="*/ 5776083 w 7518920"/>
                  <a:gd name="connsiteY43" fmla="*/ 2265161 h 5641257"/>
                  <a:gd name="connsiteX44" fmla="*/ 5858706 w 7518920"/>
                  <a:gd name="connsiteY44" fmla="*/ 2460499 h 5641257"/>
                  <a:gd name="connsiteX45" fmla="*/ 5952595 w 7518920"/>
                  <a:gd name="connsiteY45" fmla="*/ 2422934 h 5641257"/>
                  <a:gd name="connsiteX46" fmla="*/ 5982640 w 7518920"/>
                  <a:gd name="connsiteY46" fmla="*/ 2513090 h 5641257"/>
                  <a:gd name="connsiteX47" fmla="*/ 6065262 w 7518920"/>
                  <a:gd name="connsiteY47" fmla="*/ 2584463 h 5641257"/>
                  <a:gd name="connsiteX48" fmla="*/ 6121596 w 7518920"/>
                  <a:gd name="connsiteY48" fmla="*/ 2516846 h 5641257"/>
                  <a:gd name="connsiteX49" fmla="*/ 6215486 w 7518920"/>
                  <a:gd name="connsiteY49" fmla="*/ 2437960 h 5641257"/>
                  <a:gd name="connsiteX50" fmla="*/ 6482132 w 7518920"/>
                  <a:gd name="connsiteY50" fmla="*/ 2468012 h 5641257"/>
                  <a:gd name="connsiteX51" fmla="*/ 6399509 w 7518920"/>
                  <a:gd name="connsiteY51" fmla="*/ 2543141 h 5641257"/>
                  <a:gd name="connsiteX52" fmla="*/ 6316886 w 7518920"/>
                  <a:gd name="connsiteY52" fmla="*/ 2588219 h 5641257"/>
                  <a:gd name="connsiteX53" fmla="*/ 6245530 w 7518920"/>
                  <a:gd name="connsiteY53" fmla="*/ 2648323 h 5641257"/>
                  <a:gd name="connsiteX54" fmla="*/ 6117840 w 7518920"/>
                  <a:gd name="connsiteY54" fmla="*/ 2854930 h 5641257"/>
                  <a:gd name="connsiteX55" fmla="*/ 6159152 w 7518920"/>
                  <a:gd name="connsiteY55" fmla="*/ 2915034 h 5641257"/>
                  <a:gd name="connsiteX56" fmla="*/ 6331908 w 7518920"/>
                  <a:gd name="connsiteY56" fmla="*/ 3121640 h 5641257"/>
                  <a:gd name="connsiteX57" fmla="*/ 6433310 w 7518920"/>
                  <a:gd name="connsiteY57" fmla="*/ 3238091 h 5641257"/>
                  <a:gd name="connsiteX58" fmla="*/ 6553488 w 7518920"/>
                  <a:gd name="connsiteY58" fmla="*/ 3313221 h 5641257"/>
                  <a:gd name="connsiteX59" fmla="*/ 6444576 w 7518920"/>
                  <a:gd name="connsiteY59" fmla="*/ 3362055 h 5641257"/>
                  <a:gd name="connsiteX60" fmla="*/ 6572266 w 7518920"/>
                  <a:gd name="connsiteY60" fmla="*/ 3392107 h 5641257"/>
                  <a:gd name="connsiteX61" fmla="*/ 6373220 w 7518920"/>
                  <a:gd name="connsiteY61" fmla="*/ 3613740 h 5641257"/>
                  <a:gd name="connsiteX62" fmla="*/ 6624844 w 7518920"/>
                  <a:gd name="connsiteY62" fmla="*/ 3613740 h 5641257"/>
                  <a:gd name="connsiteX63" fmla="*/ 6628600 w 7518920"/>
                  <a:gd name="connsiteY63" fmla="*/ 3628766 h 5641257"/>
                  <a:gd name="connsiteX64" fmla="*/ 6542221 w 7518920"/>
                  <a:gd name="connsiteY64" fmla="*/ 3677600 h 5641257"/>
                  <a:gd name="connsiteX65" fmla="*/ 6549732 w 7518920"/>
                  <a:gd name="connsiteY65" fmla="*/ 3692626 h 5641257"/>
                  <a:gd name="connsiteX66" fmla="*/ 6624844 w 7518920"/>
                  <a:gd name="connsiteY66" fmla="*/ 3670087 h 5641257"/>
                  <a:gd name="connsiteX67" fmla="*/ 6549732 w 7518920"/>
                  <a:gd name="connsiteY67" fmla="*/ 3756487 h 5641257"/>
                  <a:gd name="connsiteX68" fmla="*/ 6598555 w 7518920"/>
                  <a:gd name="connsiteY68" fmla="*/ 3948067 h 5641257"/>
                  <a:gd name="connsiteX69" fmla="*/ 6579777 w 7518920"/>
                  <a:gd name="connsiteY69" fmla="*/ 3959337 h 5641257"/>
                  <a:gd name="connsiteX70" fmla="*/ 6515932 w 7518920"/>
                  <a:gd name="connsiteY70" fmla="*/ 3902989 h 5641257"/>
                  <a:gd name="connsiteX71" fmla="*/ 6448332 w 7518920"/>
                  <a:gd name="connsiteY71" fmla="*/ 4026954 h 5641257"/>
                  <a:gd name="connsiteX72" fmla="*/ 6324398 w 7518920"/>
                  <a:gd name="connsiteY72" fmla="*/ 4184726 h 5641257"/>
                  <a:gd name="connsiteX73" fmla="*/ 6422042 w 7518920"/>
                  <a:gd name="connsiteY73" fmla="*/ 4241073 h 5641257"/>
                  <a:gd name="connsiteX74" fmla="*/ 6271820 w 7518920"/>
                  <a:gd name="connsiteY74" fmla="*/ 4515297 h 5641257"/>
                  <a:gd name="connsiteX75" fmla="*/ 6170418 w 7518920"/>
                  <a:gd name="connsiteY75" fmla="*/ 4545349 h 5641257"/>
                  <a:gd name="connsiteX76" fmla="*/ 6031462 w 7518920"/>
                  <a:gd name="connsiteY76" fmla="*/ 4676826 h 5641257"/>
                  <a:gd name="connsiteX77" fmla="*/ 5975129 w 7518920"/>
                  <a:gd name="connsiteY77" fmla="*/ 4808303 h 5641257"/>
                  <a:gd name="connsiteX78" fmla="*/ 5715994 w 7518920"/>
                  <a:gd name="connsiteY78" fmla="*/ 4890946 h 5641257"/>
                  <a:gd name="connsiteX79" fmla="*/ 5697216 w 7518920"/>
                  <a:gd name="connsiteY79" fmla="*/ 4898459 h 5641257"/>
                  <a:gd name="connsiteX80" fmla="*/ 5633371 w 7518920"/>
                  <a:gd name="connsiteY80" fmla="*/ 4958562 h 5641257"/>
                  <a:gd name="connsiteX81" fmla="*/ 5490659 w 7518920"/>
                  <a:gd name="connsiteY81" fmla="*/ 4902215 h 5641257"/>
                  <a:gd name="connsiteX82" fmla="*/ 5227768 w 7518920"/>
                  <a:gd name="connsiteY82" fmla="*/ 5093796 h 5641257"/>
                  <a:gd name="connsiteX83" fmla="*/ 5077545 w 7518920"/>
                  <a:gd name="connsiteY83" fmla="*/ 5097552 h 5641257"/>
                  <a:gd name="connsiteX84" fmla="*/ 4946100 w 7518920"/>
                  <a:gd name="connsiteY84" fmla="*/ 5202734 h 5641257"/>
                  <a:gd name="connsiteX85" fmla="*/ 5047500 w 7518920"/>
                  <a:gd name="connsiteY85" fmla="*/ 5352993 h 5641257"/>
                  <a:gd name="connsiteX86" fmla="*/ 5066278 w 7518920"/>
                  <a:gd name="connsiteY86" fmla="*/ 5435636 h 5641257"/>
                  <a:gd name="connsiteX87" fmla="*/ 4886010 w 7518920"/>
                  <a:gd name="connsiteY87" fmla="*/ 5627217 h 5641257"/>
                  <a:gd name="connsiteX88" fmla="*/ 4690720 w 7518920"/>
                  <a:gd name="connsiteY88" fmla="*/ 5567113 h 5641257"/>
                  <a:gd name="connsiteX89" fmla="*/ 4750810 w 7518920"/>
                  <a:gd name="connsiteY89" fmla="*/ 5420610 h 5641257"/>
                  <a:gd name="connsiteX90" fmla="*/ 4968633 w 7518920"/>
                  <a:gd name="connsiteY90" fmla="*/ 5334211 h 5641257"/>
                  <a:gd name="connsiteX91" fmla="*/ 4837188 w 7518920"/>
                  <a:gd name="connsiteY91" fmla="*/ 5138874 h 5641257"/>
                  <a:gd name="connsiteX92" fmla="*/ 4709498 w 7518920"/>
                  <a:gd name="connsiteY92" fmla="*/ 5097552 h 5641257"/>
                  <a:gd name="connsiteX93" fmla="*/ 4671942 w 7518920"/>
                  <a:gd name="connsiteY93" fmla="*/ 5123848 h 5641257"/>
                  <a:gd name="connsiteX94" fmla="*/ 4454119 w 7518920"/>
                  <a:gd name="connsiteY94" fmla="*/ 5123848 h 5641257"/>
                  <a:gd name="connsiteX95" fmla="*/ 4390274 w 7518920"/>
                  <a:gd name="connsiteY95" fmla="*/ 4999884 h 5641257"/>
                  <a:gd name="connsiteX96" fmla="*/ 4424074 w 7518920"/>
                  <a:gd name="connsiteY96" fmla="*/ 4928510 h 5641257"/>
                  <a:gd name="connsiteX97" fmla="*/ 4307651 w 7518920"/>
                  <a:gd name="connsiteY97" fmla="*/ 4928510 h 5641257"/>
                  <a:gd name="connsiteX98" fmla="*/ 4210006 w 7518920"/>
                  <a:gd name="connsiteY98" fmla="*/ 4879676 h 5641257"/>
                  <a:gd name="connsiteX99" fmla="*/ 4119872 w 7518920"/>
                  <a:gd name="connsiteY99" fmla="*/ 4879676 h 5641257"/>
                  <a:gd name="connsiteX100" fmla="*/ 3920826 w 7518920"/>
                  <a:gd name="connsiteY100" fmla="*/ 4973588 h 5641257"/>
                  <a:gd name="connsiteX101" fmla="*/ 3804403 w 7518920"/>
                  <a:gd name="connsiteY101" fmla="*/ 4962319 h 5641257"/>
                  <a:gd name="connsiteX102" fmla="*/ 3703002 w 7518920"/>
                  <a:gd name="connsiteY102" fmla="*/ 4988614 h 5641257"/>
                  <a:gd name="connsiteX103" fmla="*/ 3571557 w 7518920"/>
                  <a:gd name="connsiteY103" fmla="*/ 4958562 h 5641257"/>
                  <a:gd name="connsiteX104" fmla="*/ 3657936 w 7518920"/>
                  <a:gd name="connsiteY104" fmla="*/ 5229029 h 5641257"/>
                  <a:gd name="connsiteX105" fmla="*/ 3526490 w 7518920"/>
                  <a:gd name="connsiteY105" fmla="*/ 5183951 h 5641257"/>
                  <a:gd name="connsiteX106" fmla="*/ 3383778 w 7518920"/>
                  <a:gd name="connsiteY106" fmla="*/ 5090039 h 5641257"/>
                  <a:gd name="connsiteX107" fmla="*/ 3380023 w 7518920"/>
                  <a:gd name="connsiteY107" fmla="*/ 5086283 h 5641257"/>
                  <a:gd name="connsiteX108" fmla="*/ 3207266 w 7518920"/>
                  <a:gd name="connsiteY108" fmla="*/ 5018666 h 5641257"/>
                  <a:gd name="connsiteX109" fmla="*/ 3192244 w 7518920"/>
                  <a:gd name="connsiteY109" fmla="*/ 4905971 h 5641257"/>
                  <a:gd name="connsiteX110" fmla="*/ 3128399 w 7518920"/>
                  <a:gd name="connsiteY110" fmla="*/ 4755712 h 5641257"/>
                  <a:gd name="connsiteX111" fmla="*/ 3030754 w 7518920"/>
                  <a:gd name="connsiteY111" fmla="*/ 4699365 h 5641257"/>
                  <a:gd name="connsiteX112" fmla="*/ 2959398 w 7518920"/>
                  <a:gd name="connsiteY112" fmla="*/ 4646774 h 5641257"/>
                  <a:gd name="connsiteX113" fmla="*/ 3090843 w 7518920"/>
                  <a:gd name="connsiteY113" fmla="*/ 4451437 h 5641257"/>
                  <a:gd name="connsiteX114" fmla="*/ 3154688 w 7518920"/>
                  <a:gd name="connsiteY114" fmla="*/ 4391333 h 5641257"/>
                  <a:gd name="connsiteX115" fmla="*/ 3173466 w 7518920"/>
                  <a:gd name="connsiteY115" fmla="*/ 4244830 h 5641257"/>
                  <a:gd name="connsiteX116" fmla="*/ 3120887 w 7518920"/>
                  <a:gd name="connsiteY116" fmla="*/ 4128379 h 5641257"/>
                  <a:gd name="connsiteX117" fmla="*/ 3094598 w 7518920"/>
                  <a:gd name="connsiteY117" fmla="*/ 4072031 h 5641257"/>
                  <a:gd name="connsiteX118" fmla="*/ 3057043 w 7518920"/>
                  <a:gd name="connsiteY118" fmla="*/ 4000658 h 5641257"/>
                  <a:gd name="connsiteX119" fmla="*/ 2974420 w 7518920"/>
                  <a:gd name="connsiteY119" fmla="*/ 4064518 h 5641257"/>
                  <a:gd name="connsiteX120" fmla="*/ 2910575 w 7518920"/>
                  <a:gd name="connsiteY120" fmla="*/ 4098327 h 5641257"/>
                  <a:gd name="connsiteX121" fmla="*/ 2827952 w 7518920"/>
                  <a:gd name="connsiteY121" fmla="*/ 4023197 h 5641257"/>
                  <a:gd name="connsiteX122" fmla="*/ 2756596 w 7518920"/>
                  <a:gd name="connsiteY122" fmla="*/ 3996902 h 5641257"/>
                  <a:gd name="connsiteX123" fmla="*/ 2527506 w 7518920"/>
                  <a:gd name="connsiteY123" fmla="*/ 4139648 h 5641257"/>
                  <a:gd name="connsiteX124" fmla="*/ 2144437 w 7518920"/>
                  <a:gd name="connsiteY124" fmla="*/ 4192239 h 5641257"/>
                  <a:gd name="connsiteX125" fmla="*/ 2159459 w 7518920"/>
                  <a:gd name="connsiteY125" fmla="*/ 4109596 h 5641257"/>
                  <a:gd name="connsiteX126" fmla="*/ 2050547 w 7518920"/>
                  <a:gd name="connsiteY126" fmla="*/ 4011928 h 5641257"/>
                  <a:gd name="connsiteX127" fmla="*/ 1930369 w 7518920"/>
                  <a:gd name="connsiteY127" fmla="*/ 3948067 h 5641257"/>
                  <a:gd name="connsiteX128" fmla="*/ 1802679 w 7518920"/>
                  <a:gd name="connsiteY128" fmla="*/ 3985632 h 5641257"/>
                  <a:gd name="connsiteX129" fmla="*/ 1765123 w 7518920"/>
                  <a:gd name="connsiteY129" fmla="*/ 4098327 h 5641257"/>
                  <a:gd name="connsiteX130" fmla="*/ 1697523 w 7518920"/>
                  <a:gd name="connsiteY130" fmla="*/ 4008171 h 5641257"/>
                  <a:gd name="connsiteX131" fmla="*/ 1641189 w 7518920"/>
                  <a:gd name="connsiteY131" fmla="*/ 3940554 h 5641257"/>
                  <a:gd name="connsiteX132" fmla="*/ 1378298 w 7518920"/>
                  <a:gd name="connsiteY132" fmla="*/ 3899233 h 5641257"/>
                  <a:gd name="connsiteX133" fmla="*/ 1276898 w 7518920"/>
                  <a:gd name="connsiteY133" fmla="*/ 3831616 h 5641257"/>
                  <a:gd name="connsiteX134" fmla="*/ 1194275 w 7518920"/>
                  <a:gd name="connsiteY134" fmla="*/ 3756487 h 5641257"/>
                  <a:gd name="connsiteX135" fmla="*/ 1100385 w 7518920"/>
                  <a:gd name="connsiteY135" fmla="*/ 3741461 h 5641257"/>
                  <a:gd name="connsiteX136" fmla="*/ 1077852 w 7518920"/>
                  <a:gd name="connsiteY136" fmla="*/ 3700139 h 5641257"/>
                  <a:gd name="connsiteX137" fmla="*/ 1014007 w 7518920"/>
                  <a:gd name="connsiteY137" fmla="*/ 3621253 h 5641257"/>
                  <a:gd name="connsiteX138" fmla="*/ 946406 w 7518920"/>
                  <a:gd name="connsiteY138" fmla="*/ 3598714 h 5641257"/>
                  <a:gd name="connsiteX139" fmla="*/ 833739 w 7518920"/>
                  <a:gd name="connsiteY139" fmla="*/ 3470994 h 5641257"/>
                  <a:gd name="connsiteX140" fmla="*/ 717316 w 7518920"/>
                  <a:gd name="connsiteY140" fmla="*/ 3437185 h 5641257"/>
                  <a:gd name="connsiteX141" fmla="*/ 593382 w 7518920"/>
                  <a:gd name="connsiteY141" fmla="*/ 3373325 h 5641257"/>
                  <a:gd name="connsiteX142" fmla="*/ 518270 w 7518920"/>
                  <a:gd name="connsiteY142" fmla="*/ 3275656 h 5641257"/>
                  <a:gd name="connsiteX143" fmla="*/ 334247 w 7518920"/>
                  <a:gd name="connsiteY143" fmla="*/ 3155449 h 5641257"/>
                  <a:gd name="connsiteX144" fmla="*/ 390581 w 7518920"/>
                  <a:gd name="connsiteY144" fmla="*/ 2971381 h 5641257"/>
                  <a:gd name="connsiteX145" fmla="*/ 405603 w 7518920"/>
                  <a:gd name="connsiteY145" fmla="*/ 2918790 h 5641257"/>
                  <a:gd name="connsiteX146" fmla="*/ 458181 w 7518920"/>
                  <a:gd name="connsiteY146" fmla="*/ 2952598 h 5641257"/>
                  <a:gd name="connsiteX147" fmla="*/ 476959 w 7518920"/>
                  <a:gd name="connsiteY147" fmla="*/ 3008946 h 5641257"/>
                  <a:gd name="connsiteX148" fmla="*/ 480714 w 7518920"/>
                  <a:gd name="connsiteY148" fmla="*/ 2813608 h 5641257"/>
                  <a:gd name="connsiteX149" fmla="*/ 465692 w 7518920"/>
                  <a:gd name="connsiteY149" fmla="*/ 2727209 h 5641257"/>
                  <a:gd name="connsiteX150" fmla="*/ 446914 w 7518920"/>
                  <a:gd name="connsiteY150" fmla="*/ 2622028 h 5641257"/>
                  <a:gd name="connsiteX151" fmla="*/ 443159 w 7518920"/>
                  <a:gd name="connsiteY151" fmla="*/ 2539385 h 5641257"/>
                  <a:gd name="connsiteX152" fmla="*/ 413114 w 7518920"/>
                  <a:gd name="connsiteY152" fmla="*/ 2483038 h 5641257"/>
                  <a:gd name="connsiteX153" fmla="*/ 319224 w 7518920"/>
                  <a:gd name="connsiteY153" fmla="*/ 2456742 h 5641257"/>
                  <a:gd name="connsiteX154" fmla="*/ 244113 w 7518920"/>
                  <a:gd name="connsiteY154" fmla="*/ 2370343 h 5641257"/>
                  <a:gd name="connsiteX155" fmla="*/ 217824 w 7518920"/>
                  <a:gd name="connsiteY155" fmla="*/ 2298970 h 5641257"/>
                  <a:gd name="connsiteX156" fmla="*/ 199046 w 7518920"/>
                  <a:gd name="connsiteY156" fmla="*/ 2175006 h 5641257"/>
                  <a:gd name="connsiteX157" fmla="*/ 138957 w 7518920"/>
                  <a:gd name="connsiteY157" fmla="*/ 2114902 h 5641257"/>
                  <a:gd name="connsiteX158" fmla="*/ 0 w 7518920"/>
                  <a:gd name="connsiteY158" fmla="*/ 1908295 h 5641257"/>
                  <a:gd name="connsiteX159" fmla="*/ 0 w 7518920"/>
                  <a:gd name="connsiteY159" fmla="*/ 1758036 h 5641257"/>
                  <a:gd name="connsiteX160" fmla="*/ 93890 w 7518920"/>
                  <a:gd name="connsiteY160" fmla="*/ 1686663 h 5641257"/>
                  <a:gd name="connsiteX161" fmla="*/ 334247 w 7518920"/>
                  <a:gd name="connsiteY161" fmla="*/ 1604020 h 5641257"/>
                  <a:gd name="connsiteX162" fmla="*/ 431892 w 7518920"/>
                  <a:gd name="connsiteY162" fmla="*/ 1641585 h 5641257"/>
                  <a:gd name="connsiteX163" fmla="*/ 476959 w 7518920"/>
                  <a:gd name="connsiteY163" fmla="*/ 1682906 h 5641257"/>
                  <a:gd name="connsiteX164" fmla="*/ 514515 w 7518920"/>
                  <a:gd name="connsiteY164" fmla="*/ 1645341 h 5641257"/>
                  <a:gd name="connsiteX165" fmla="*/ 529537 w 7518920"/>
                  <a:gd name="connsiteY165" fmla="*/ 1619046 h 5641257"/>
                  <a:gd name="connsiteX166" fmla="*/ 645960 w 7518920"/>
                  <a:gd name="connsiteY166" fmla="*/ 1588994 h 5641257"/>
                  <a:gd name="connsiteX167" fmla="*/ 777405 w 7518920"/>
                  <a:gd name="connsiteY167" fmla="*/ 1585237 h 5641257"/>
                  <a:gd name="connsiteX168" fmla="*/ 1025274 w 7518920"/>
                  <a:gd name="connsiteY168" fmla="*/ 1498838 h 5641257"/>
                  <a:gd name="connsiteX169" fmla="*/ 1096630 w 7518920"/>
                  <a:gd name="connsiteY169" fmla="*/ 1393657 h 5641257"/>
                  <a:gd name="connsiteX170" fmla="*/ 1164230 w 7518920"/>
                  <a:gd name="connsiteY170" fmla="*/ 1149485 h 5641257"/>
                  <a:gd name="connsiteX171" fmla="*/ 1213053 w 7518920"/>
                  <a:gd name="connsiteY171" fmla="*/ 1085625 h 5641257"/>
                  <a:gd name="connsiteX172" fmla="*/ 1352009 w 7518920"/>
                  <a:gd name="connsiteY172" fmla="*/ 1119433 h 5641257"/>
                  <a:gd name="connsiteX173" fmla="*/ 1442143 w 7518920"/>
                  <a:gd name="connsiteY173" fmla="*/ 1164511 h 5641257"/>
                  <a:gd name="connsiteX174" fmla="*/ 1445899 w 7518920"/>
                  <a:gd name="connsiteY174" fmla="*/ 1025521 h 5641257"/>
                  <a:gd name="connsiteX175" fmla="*/ 1577344 w 7518920"/>
                  <a:gd name="connsiteY175" fmla="*/ 852723 h 5641257"/>
                  <a:gd name="connsiteX176" fmla="*/ 1626167 w 7518920"/>
                  <a:gd name="connsiteY176" fmla="*/ 845210 h 5641257"/>
                  <a:gd name="connsiteX177" fmla="*/ 1757612 w 7518920"/>
                  <a:gd name="connsiteY177" fmla="*/ 924096 h 5641257"/>
                  <a:gd name="connsiteX178" fmla="*/ 1892813 w 7518920"/>
                  <a:gd name="connsiteY178" fmla="*/ 886531 h 5641257"/>
                  <a:gd name="connsiteX179" fmla="*/ 2016747 w 7518920"/>
                  <a:gd name="connsiteY179" fmla="*/ 713733 h 5641257"/>
                  <a:gd name="connsiteX180" fmla="*/ 2028014 w 7518920"/>
                  <a:gd name="connsiteY180" fmla="*/ 702463 h 5641257"/>
                  <a:gd name="connsiteX181" fmla="*/ 2185748 w 7518920"/>
                  <a:gd name="connsiteY181" fmla="*/ 649872 h 5641257"/>
                  <a:gd name="connsiteX182" fmla="*/ 2219548 w 7518920"/>
                  <a:gd name="connsiteY182" fmla="*/ 721246 h 5641257"/>
                  <a:gd name="connsiteX183" fmla="*/ 2335971 w 7518920"/>
                  <a:gd name="connsiteY183" fmla="*/ 837697 h 5641257"/>
                  <a:gd name="connsiteX184" fmla="*/ 2426105 w 7518920"/>
                  <a:gd name="connsiteY184" fmla="*/ 939122 h 5641257"/>
                  <a:gd name="connsiteX185" fmla="*/ 2452394 w 7518920"/>
                  <a:gd name="connsiteY185" fmla="*/ 1014251 h 5641257"/>
                  <a:gd name="connsiteX186" fmla="*/ 2437372 w 7518920"/>
                  <a:gd name="connsiteY186" fmla="*/ 1164511 h 5641257"/>
                  <a:gd name="connsiteX187" fmla="*/ 2467416 w 7518920"/>
                  <a:gd name="connsiteY187" fmla="*/ 1307257 h 5641257"/>
                  <a:gd name="connsiteX188" fmla="*/ 2700262 w 7518920"/>
                  <a:gd name="connsiteY188" fmla="*/ 1371118 h 5641257"/>
                  <a:gd name="connsiteX189" fmla="*/ 2730307 w 7518920"/>
                  <a:gd name="connsiteY189" fmla="*/ 1382387 h 5641257"/>
                  <a:gd name="connsiteX190" fmla="*/ 2963153 w 7518920"/>
                  <a:gd name="connsiteY190" fmla="*/ 1596507 h 5641257"/>
                  <a:gd name="connsiteX191" fmla="*/ 2993198 w 7518920"/>
                  <a:gd name="connsiteY191" fmla="*/ 1686663 h 5641257"/>
                  <a:gd name="connsiteX192" fmla="*/ 3034509 w 7518920"/>
                  <a:gd name="connsiteY192" fmla="*/ 1727984 h 5641257"/>
                  <a:gd name="connsiteX193" fmla="*/ 3256088 w 7518920"/>
                  <a:gd name="connsiteY193" fmla="*/ 1776818 h 5641257"/>
                  <a:gd name="connsiteX194" fmla="*/ 3477668 w 7518920"/>
                  <a:gd name="connsiteY194" fmla="*/ 1791844 h 5641257"/>
                  <a:gd name="connsiteX195" fmla="*/ 3646669 w 7518920"/>
                  <a:gd name="connsiteY195" fmla="*/ 1810627 h 5641257"/>
                  <a:gd name="connsiteX196" fmla="*/ 3947115 w 7518920"/>
                  <a:gd name="connsiteY196" fmla="*/ 1942104 h 5641257"/>
                  <a:gd name="connsiteX197" fmla="*/ 4225028 w 7518920"/>
                  <a:gd name="connsiteY197" fmla="*/ 1934591 h 5641257"/>
                  <a:gd name="connsiteX198" fmla="*/ 4611853 w 7518920"/>
                  <a:gd name="connsiteY198" fmla="*/ 1863217 h 5641257"/>
                  <a:gd name="connsiteX199" fmla="*/ 4671942 w 7518920"/>
                  <a:gd name="connsiteY199" fmla="*/ 1855704 h 5641257"/>
                  <a:gd name="connsiteX200" fmla="*/ 4919811 w 7518920"/>
                  <a:gd name="connsiteY200" fmla="*/ 1671637 h 5641257"/>
                  <a:gd name="connsiteX201" fmla="*/ 4994922 w 7518920"/>
                  <a:gd name="connsiteY201" fmla="*/ 1604020 h 5641257"/>
                  <a:gd name="connsiteX202" fmla="*/ 4949855 w 7518920"/>
                  <a:gd name="connsiteY202" fmla="*/ 1573968 h 5641257"/>
                  <a:gd name="connsiteX203" fmla="*/ 4957366 w 7518920"/>
                  <a:gd name="connsiteY203" fmla="*/ 1423709 h 5641257"/>
                  <a:gd name="connsiteX204" fmla="*/ 5055012 w 7518920"/>
                  <a:gd name="connsiteY204" fmla="*/ 1438734 h 5641257"/>
                  <a:gd name="connsiteX205" fmla="*/ 5167679 w 7518920"/>
                  <a:gd name="connsiteY205" fmla="*/ 1427465 h 5641257"/>
                  <a:gd name="connsiteX206" fmla="*/ 5366725 w 7518920"/>
                  <a:gd name="connsiteY206" fmla="*/ 1318527 h 5641257"/>
                  <a:gd name="connsiteX207" fmla="*/ 5456859 w 7518920"/>
                  <a:gd name="connsiteY207" fmla="*/ 1232128 h 5641257"/>
                  <a:gd name="connsiteX208" fmla="*/ 5520704 w 7518920"/>
                  <a:gd name="connsiteY208" fmla="*/ 1175780 h 5641257"/>
                  <a:gd name="connsiteX209" fmla="*/ 5599571 w 7518920"/>
                  <a:gd name="connsiteY209" fmla="*/ 1141972 h 5641257"/>
                  <a:gd name="connsiteX210" fmla="*/ 5776083 w 7518920"/>
                  <a:gd name="connsiteY210" fmla="*/ 1108164 h 5641257"/>
                  <a:gd name="connsiteX211" fmla="*/ 5847439 w 7518920"/>
                  <a:gd name="connsiteY211" fmla="*/ 1051816 h 5641257"/>
                  <a:gd name="connsiteX212" fmla="*/ 5783594 w 7518920"/>
                  <a:gd name="connsiteY212" fmla="*/ 946635 h 5641257"/>
                  <a:gd name="connsiteX213" fmla="*/ 5599571 w 7518920"/>
                  <a:gd name="connsiteY213" fmla="*/ 912826 h 5641257"/>
                  <a:gd name="connsiteX214" fmla="*/ 5580793 w 7518920"/>
                  <a:gd name="connsiteY214" fmla="*/ 909070 h 5641257"/>
                  <a:gd name="connsiteX215" fmla="*/ 5584548 w 7518920"/>
                  <a:gd name="connsiteY215" fmla="*/ 942878 h 5641257"/>
                  <a:gd name="connsiteX216" fmla="*/ 5411792 w 7518920"/>
                  <a:gd name="connsiteY216" fmla="*/ 954148 h 5641257"/>
                  <a:gd name="connsiteX217" fmla="*/ 5344191 w 7518920"/>
                  <a:gd name="connsiteY217" fmla="*/ 961661 h 5641257"/>
                  <a:gd name="connsiteX218" fmla="*/ 5336680 w 7518920"/>
                  <a:gd name="connsiteY218" fmla="*/ 882774 h 5641257"/>
                  <a:gd name="connsiteX219" fmla="*/ 5377991 w 7518920"/>
                  <a:gd name="connsiteY219" fmla="*/ 762567 h 5641257"/>
                  <a:gd name="connsiteX220" fmla="*/ 5475637 w 7518920"/>
                  <a:gd name="connsiteY220" fmla="*/ 657385 h 5641257"/>
                  <a:gd name="connsiteX221" fmla="*/ 5674682 w 7518920"/>
                  <a:gd name="connsiteY221" fmla="*/ 540934 h 5641257"/>
                  <a:gd name="connsiteX222" fmla="*/ 5753550 w 7518920"/>
                  <a:gd name="connsiteY222" fmla="*/ 338084 h 5641257"/>
                  <a:gd name="connsiteX223" fmla="*/ 5727260 w 7518920"/>
                  <a:gd name="connsiteY223" fmla="*/ 210363 h 5641257"/>
                  <a:gd name="connsiteX224" fmla="*/ 5753550 w 7518920"/>
                  <a:gd name="connsiteY224" fmla="*/ 86399 h 5641257"/>
                  <a:gd name="connsiteX225" fmla="*/ 5952595 w 7518920"/>
                  <a:gd name="connsiteY225" fmla="*/ 0 h 5641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Lst>
                <a:rect l="l" t="t" r="r" b="b"/>
                <a:pathLst>
                  <a:path w="7518920" h="5641257">
                    <a:moveTo>
                      <a:pt x="6704013" y="4395944"/>
                    </a:moveTo>
                    <a:cubicBezTo>
                      <a:pt x="6704013" y="4456046"/>
                      <a:pt x="6704013" y="4516147"/>
                      <a:pt x="6700254" y="4572492"/>
                    </a:cubicBezTo>
                    <a:cubicBezTo>
                      <a:pt x="6700254" y="4610056"/>
                      <a:pt x="6696496" y="4647619"/>
                      <a:pt x="6685220" y="4681426"/>
                    </a:cubicBezTo>
                    <a:cubicBezTo>
                      <a:pt x="6658909" y="4760309"/>
                      <a:pt x="6632599" y="4839192"/>
                      <a:pt x="6606288" y="4918075"/>
                    </a:cubicBezTo>
                    <a:cubicBezTo>
                      <a:pt x="6576219" y="4903050"/>
                      <a:pt x="6534874" y="4884268"/>
                      <a:pt x="6497287" y="4865487"/>
                    </a:cubicBezTo>
                    <a:cubicBezTo>
                      <a:pt x="6493529" y="4861730"/>
                      <a:pt x="6486011" y="4857974"/>
                      <a:pt x="6482253" y="4850461"/>
                    </a:cubicBezTo>
                    <a:cubicBezTo>
                      <a:pt x="6455942" y="4827923"/>
                      <a:pt x="6448425" y="4628837"/>
                      <a:pt x="6470977" y="4598787"/>
                    </a:cubicBezTo>
                    <a:cubicBezTo>
                      <a:pt x="6486011" y="4576248"/>
                      <a:pt x="6501046" y="4549954"/>
                      <a:pt x="6508563" y="4523660"/>
                    </a:cubicBezTo>
                    <a:cubicBezTo>
                      <a:pt x="6534874" y="4433508"/>
                      <a:pt x="6613805" y="4384675"/>
                      <a:pt x="6704013" y="4395944"/>
                    </a:cubicBezTo>
                    <a:close/>
                    <a:moveTo>
                      <a:pt x="5952595" y="0"/>
                    </a:moveTo>
                    <a:cubicBezTo>
                      <a:pt x="5990151" y="0"/>
                      <a:pt x="6031462" y="0"/>
                      <a:pt x="6072774" y="0"/>
                    </a:cubicBezTo>
                    <a:cubicBezTo>
                      <a:pt x="6091552" y="7513"/>
                      <a:pt x="6110330" y="18783"/>
                      <a:pt x="6132863" y="15026"/>
                    </a:cubicBezTo>
                    <a:cubicBezTo>
                      <a:pt x="6207974" y="7513"/>
                      <a:pt x="6271820" y="22539"/>
                      <a:pt x="6324398" y="82643"/>
                    </a:cubicBezTo>
                    <a:cubicBezTo>
                      <a:pt x="6395754" y="161529"/>
                      <a:pt x="6470865" y="236659"/>
                      <a:pt x="6534710" y="323058"/>
                    </a:cubicBezTo>
                    <a:cubicBezTo>
                      <a:pt x="6568510" y="364379"/>
                      <a:pt x="6576022" y="424483"/>
                      <a:pt x="6598555" y="480830"/>
                    </a:cubicBezTo>
                    <a:cubicBezTo>
                      <a:pt x="6666156" y="480830"/>
                      <a:pt x="6748778" y="465804"/>
                      <a:pt x="6820134" y="488343"/>
                    </a:cubicBezTo>
                    <a:cubicBezTo>
                      <a:pt x="6876468" y="503369"/>
                      <a:pt x="6944068" y="525908"/>
                      <a:pt x="6977868" y="593525"/>
                    </a:cubicBezTo>
                    <a:cubicBezTo>
                      <a:pt x="6992891" y="623577"/>
                      <a:pt x="7019180" y="661142"/>
                      <a:pt x="7049224" y="676168"/>
                    </a:cubicBezTo>
                    <a:cubicBezTo>
                      <a:pt x="7135603" y="713733"/>
                      <a:pt x="7191936" y="683681"/>
                      <a:pt x="7259537" y="608551"/>
                    </a:cubicBezTo>
                    <a:cubicBezTo>
                      <a:pt x="7308360" y="552204"/>
                      <a:pt x="7372204" y="510882"/>
                      <a:pt x="7432294" y="465804"/>
                    </a:cubicBezTo>
                    <a:cubicBezTo>
                      <a:pt x="7469850" y="435753"/>
                      <a:pt x="7496138" y="450778"/>
                      <a:pt x="7499894" y="495856"/>
                    </a:cubicBezTo>
                    <a:cubicBezTo>
                      <a:pt x="7503650" y="586012"/>
                      <a:pt x="7503650" y="676168"/>
                      <a:pt x="7514916" y="762567"/>
                    </a:cubicBezTo>
                    <a:cubicBezTo>
                      <a:pt x="7537450" y="897800"/>
                      <a:pt x="7462338" y="969174"/>
                      <a:pt x="7353426" y="1025521"/>
                    </a:cubicBezTo>
                    <a:cubicBezTo>
                      <a:pt x="7330893" y="1036790"/>
                      <a:pt x="7304604" y="1048060"/>
                      <a:pt x="7263292" y="1066842"/>
                    </a:cubicBezTo>
                    <a:cubicBezTo>
                      <a:pt x="7274560" y="1100651"/>
                      <a:pt x="7274560" y="1149485"/>
                      <a:pt x="7297093" y="1175780"/>
                    </a:cubicBezTo>
                    <a:cubicBezTo>
                      <a:pt x="7360938" y="1243397"/>
                      <a:pt x="7390982" y="1419952"/>
                      <a:pt x="7342160" y="1498838"/>
                    </a:cubicBezTo>
                    <a:cubicBezTo>
                      <a:pt x="7330893" y="1517621"/>
                      <a:pt x="7297093" y="1532647"/>
                      <a:pt x="7278315" y="1528890"/>
                    </a:cubicBezTo>
                    <a:cubicBezTo>
                      <a:pt x="7259537" y="1525134"/>
                      <a:pt x="7244514" y="1498838"/>
                      <a:pt x="7229492" y="1480056"/>
                    </a:cubicBezTo>
                    <a:cubicBezTo>
                      <a:pt x="7221981" y="1472543"/>
                      <a:pt x="7221981" y="1457517"/>
                      <a:pt x="7214470" y="1427465"/>
                    </a:cubicBezTo>
                    <a:cubicBezTo>
                      <a:pt x="7188181" y="1487569"/>
                      <a:pt x="7165648" y="1532647"/>
                      <a:pt x="7146870" y="1577724"/>
                    </a:cubicBezTo>
                    <a:cubicBezTo>
                      <a:pt x="7105558" y="1577724"/>
                      <a:pt x="7068002" y="1581481"/>
                      <a:pt x="7022936" y="1581481"/>
                    </a:cubicBezTo>
                    <a:cubicBezTo>
                      <a:pt x="7052980" y="1619046"/>
                      <a:pt x="7075514" y="1645341"/>
                      <a:pt x="7098047" y="1671637"/>
                    </a:cubicBezTo>
                    <a:cubicBezTo>
                      <a:pt x="7011668" y="1727984"/>
                      <a:pt x="6974113" y="1750523"/>
                      <a:pt x="6887734" y="1697932"/>
                    </a:cubicBezTo>
                    <a:cubicBezTo>
                      <a:pt x="6880224" y="1712958"/>
                      <a:pt x="6868956" y="1724227"/>
                      <a:pt x="6868956" y="1735497"/>
                    </a:cubicBezTo>
                    <a:cubicBezTo>
                      <a:pt x="6861446" y="1833166"/>
                      <a:pt x="6801356" y="1882000"/>
                      <a:pt x="6714978" y="1912052"/>
                    </a:cubicBezTo>
                    <a:cubicBezTo>
                      <a:pt x="6688689" y="1919565"/>
                      <a:pt x="6662400" y="1945860"/>
                      <a:pt x="6651133" y="1972156"/>
                    </a:cubicBezTo>
                    <a:cubicBezTo>
                      <a:pt x="6628600" y="2028503"/>
                      <a:pt x="6587288" y="2054798"/>
                      <a:pt x="6534710" y="2073581"/>
                    </a:cubicBezTo>
                    <a:cubicBezTo>
                      <a:pt x="6452087" y="2103633"/>
                      <a:pt x="6384487" y="2148710"/>
                      <a:pt x="6354442" y="2235110"/>
                    </a:cubicBezTo>
                    <a:cubicBezTo>
                      <a:pt x="6339420" y="2280187"/>
                      <a:pt x="6309375" y="2283944"/>
                      <a:pt x="6256797" y="2246379"/>
                    </a:cubicBezTo>
                    <a:cubicBezTo>
                      <a:pt x="6271820" y="2227597"/>
                      <a:pt x="6290598" y="2208814"/>
                      <a:pt x="6309375" y="2190032"/>
                    </a:cubicBezTo>
                    <a:cubicBezTo>
                      <a:pt x="6226752" y="2099876"/>
                      <a:pt x="6358198" y="2002207"/>
                      <a:pt x="6301864" y="1908295"/>
                    </a:cubicBezTo>
                    <a:cubicBezTo>
                      <a:pt x="6189196" y="1957130"/>
                      <a:pt x="6095307" y="2020990"/>
                      <a:pt x="6050240" y="2126171"/>
                    </a:cubicBezTo>
                    <a:cubicBezTo>
                      <a:pt x="5997662" y="2238866"/>
                      <a:pt x="5918795" y="2272674"/>
                      <a:pt x="5802372" y="2257648"/>
                    </a:cubicBezTo>
                    <a:cubicBezTo>
                      <a:pt x="5798616" y="2257648"/>
                      <a:pt x="5794861" y="2261405"/>
                      <a:pt x="5776083" y="2265161"/>
                    </a:cubicBezTo>
                    <a:cubicBezTo>
                      <a:pt x="5806128" y="2332778"/>
                      <a:pt x="5832417" y="2396638"/>
                      <a:pt x="5858706" y="2460499"/>
                    </a:cubicBezTo>
                    <a:cubicBezTo>
                      <a:pt x="5884995" y="2449229"/>
                      <a:pt x="5915039" y="2437960"/>
                      <a:pt x="5952595" y="2422934"/>
                    </a:cubicBezTo>
                    <a:cubicBezTo>
                      <a:pt x="5963862" y="2456742"/>
                      <a:pt x="5967618" y="2490551"/>
                      <a:pt x="5982640" y="2513090"/>
                    </a:cubicBezTo>
                    <a:cubicBezTo>
                      <a:pt x="6005173" y="2539385"/>
                      <a:pt x="6038974" y="2561924"/>
                      <a:pt x="6065262" y="2584463"/>
                    </a:cubicBezTo>
                    <a:cubicBezTo>
                      <a:pt x="6084040" y="2561924"/>
                      <a:pt x="6106574" y="2539385"/>
                      <a:pt x="6121596" y="2516846"/>
                    </a:cubicBezTo>
                    <a:cubicBezTo>
                      <a:pt x="6144130" y="2479281"/>
                      <a:pt x="6155396" y="2430447"/>
                      <a:pt x="6215486" y="2437960"/>
                    </a:cubicBezTo>
                    <a:cubicBezTo>
                      <a:pt x="6301864" y="2445473"/>
                      <a:pt x="6391998" y="2456742"/>
                      <a:pt x="6482132" y="2468012"/>
                    </a:cubicBezTo>
                    <a:cubicBezTo>
                      <a:pt x="6478376" y="2505577"/>
                      <a:pt x="6467110" y="2546898"/>
                      <a:pt x="6399509" y="2543141"/>
                    </a:cubicBezTo>
                    <a:cubicBezTo>
                      <a:pt x="6373220" y="2543141"/>
                      <a:pt x="6343176" y="2569437"/>
                      <a:pt x="6316886" y="2588219"/>
                    </a:cubicBezTo>
                    <a:cubicBezTo>
                      <a:pt x="6290598" y="2607002"/>
                      <a:pt x="6260552" y="2625784"/>
                      <a:pt x="6245530" y="2648323"/>
                    </a:cubicBezTo>
                    <a:cubicBezTo>
                      <a:pt x="6196708" y="2715940"/>
                      <a:pt x="6155396" y="2783557"/>
                      <a:pt x="6117840" y="2854930"/>
                    </a:cubicBezTo>
                    <a:cubicBezTo>
                      <a:pt x="6114085" y="2866199"/>
                      <a:pt x="6140374" y="2903764"/>
                      <a:pt x="6159152" y="2915034"/>
                    </a:cubicBezTo>
                    <a:cubicBezTo>
                      <a:pt x="6241774" y="2963868"/>
                      <a:pt x="6301864" y="3023972"/>
                      <a:pt x="6331908" y="3121640"/>
                    </a:cubicBezTo>
                    <a:cubicBezTo>
                      <a:pt x="6343176" y="3166718"/>
                      <a:pt x="6395754" y="3204283"/>
                      <a:pt x="6433310" y="3238091"/>
                    </a:cubicBezTo>
                    <a:cubicBezTo>
                      <a:pt x="6467110" y="3268143"/>
                      <a:pt x="6512176" y="3286926"/>
                      <a:pt x="6553488" y="3313221"/>
                    </a:cubicBezTo>
                    <a:cubicBezTo>
                      <a:pt x="6515932" y="3332004"/>
                      <a:pt x="6485888" y="3343273"/>
                      <a:pt x="6444576" y="3362055"/>
                    </a:cubicBezTo>
                    <a:cubicBezTo>
                      <a:pt x="6493398" y="3373325"/>
                      <a:pt x="6527199" y="3380838"/>
                      <a:pt x="6572266" y="3392107"/>
                    </a:cubicBezTo>
                    <a:cubicBezTo>
                      <a:pt x="6545977" y="3504802"/>
                      <a:pt x="6440820" y="3542367"/>
                      <a:pt x="6373220" y="3613740"/>
                    </a:cubicBezTo>
                    <a:cubicBezTo>
                      <a:pt x="6455843" y="3613740"/>
                      <a:pt x="6542221" y="3613740"/>
                      <a:pt x="6624844" y="3613740"/>
                    </a:cubicBezTo>
                    <a:cubicBezTo>
                      <a:pt x="6624844" y="3617497"/>
                      <a:pt x="6628600" y="3625009"/>
                      <a:pt x="6628600" y="3628766"/>
                    </a:cubicBezTo>
                    <a:cubicBezTo>
                      <a:pt x="6602310" y="3643792"/>
                      <a:pt x="6572266" y="3662574"/>
                      <a:pt x="6542221" y="3677600"/>
                    </a:cubicBezTo>
                    <a:cubicBezTo>
                      <a:pt x="6545977" y="3681357"/>
                      <a:pt x="6549732" y="3688870"/>
                      <a:pt x="6549732" y="3692626"/>
                    </a:cubicBezTo>
                    <a:cubicBezTo>
                      <a:pt x="6568510" y="3685113"/>
                      <a:pt x="6591044" y="3681357"/>
                      <a:pt x="6624844" y="3670087"/>
                    </a:cubicBezTo>
                    <a:cubicBezTo>
                      <a:pt x="6594800" y="3707652"/>
                      <a:pt x="6572266" y="3730191"/>
                      <a:pt x="6549732" y="3756487"/>
                    </a:cubicBezTo>
                    <a:cubicBezTo>
                      <a:pt x="6636110" y="3809077"/>
                      <a:pt x="6579777" y="3884207"/>
                      <a:pt x="6598555" y="3948067"/>
                    </a:cubicBezTo>
                    <a:cubicBezTo>
                      <a:pt x="6591044" y="3951824"/>
                      <a:pt x="6587288" y="3955580"/>
                      <a:pt x="6579777" y="3959337"/>
                    </a:cubicBezTo>
                    <a:cubicBezTo>
                      <a:pt x="6560999" y="3944311"/>
                      <a:pt x="6545977" y="3929285"/>
                      <a:pt x="6515932" y="3902989"/>
                    </a:cubicBezTo>
                    <a:cubicBezTo>
                      <a:pt x="6493398" y="3948067"/>
                      <a:pt x="6459598" y="3985632"/>
                      <a:pt x="6448332" y="4026954"/>
                    </a:cubicBezTo>
                    <a:cubicBezTo>
                      <a:pt x="6429554" y="4094570"/>
                      <a:pt x="6422042" y="4169700"/>
                      <a:pt x="6324398" y="4184726"/>
                    </a:cubicBezTo>
                    <a:cubicBezTo>
                      <a:pt x="6358198" y="4203509"/>
                      <a:pt x="6391998" y="4222291"/>
                      <a:pt x="6422042" y="4241073"/>
                    </a:cubicBezTo>
                    <a:cubicBezTo>
                      <a:pt x="6361954" y="4327473"/>
                      <a:pt x="6268064" y="4398846"/>
                      <a:pt x="6271820" y="4515297"/>
                    </a:cubicBezTo>
                    <a:cubicBezTo>
                      <a:pt x="6234264" y="4522810"/>
                      <a:pt x="6177930" y="4526566"/>
                      <a:pt x="6170418" y="4545349"/>
                    </a:cubicBezTo>
                    <a:cubicBezTo>
                      <a:pt x="6147885" y="4620479"/>
                      <a:pt x="6106574" y="4661800"/>
                      <a:pt x="6031462" y="4676826"/>
                    </a:cubicBezTo>
                    <a:cubicBezTo>
                      <a:pt x="5956351" y="4691852"/>
                      <a:pt x="5930062" y="4725660"/>
                      <a:pt x="5975129" y="4808303"/>
                    </a:cubicBezTo>
                    <a:cubicBezTo>
                      <a:pt x="5873728" y="4808303"/>
                      <a:pt x="5836172" y="4958562"/>
                      <a:pt x="5715994" y="4890946"/>
                    </a:cubicBezTo>
                    <a:cubicBezTo>
                      <a:pt x="5712238" y="4887189"/>
                      <a:pt x="5700971" y="4894702"/>
                      <a:pt x="5697216" y="4898459"/>
                    </a:cubicBezTo>
                    <a:cubicBezTo>
                      <a:pt x="5674682" y="4920997"/>
                      <a:pt x="5659660" y="4943536"/>
                      <a:pt x="5633371" y="4958562"/>
                    </a:cubicBezTo>
                    <a:cubicBezTo>
                      <a:pt x="5580793" y="4992371"/>
                      <a:pt x="5539481" y="4977345"/>
                      <a:pt x="5490659" y="4902215"/>
                    </a:cubicBezTo>
                    <a:cubicBezTo>
                      <a:pt x="5438081" y="5014910"/>
                      <a:pt x="5332925" y="5056231"/>
                      <a:pt x="5227768" y="5093796"/>
                    </a:cubicBezTo>
                    <a:cubicBezTo>
                      <a:pt x="5182701" y="5108822"/>
                      <a:pt x="5130123" y="5093796"/>
                      <a:pt x="5077545" y="5097552"/>
                    </a:cubicBezTo>
                    <a:cubicBezTo>
                      <a:pt x="5017456" y="5097552"/>
                      <a:pt x="4931077" y="5165169"/>
                      <a:pt x="4946100" y="5202734"/>
                    </a:cubicBezTo>
                    <a:cubicBezTo>
                      <a:pt x="4972389" y="5255325"/>
                      <a:pt x="5006189" y="5307916"/>
                      <a:pt x="5047500" y="5352993"/>
                    </a:cubicBezTo>
                    <a:cubicBezTo>
                      <a:pt x="5077545" y="5383045"/>
                      <a:pt x="5085056" y="5398071"/>
                      <a:pt x="5066278" y="5435636"/>
                    </a:cubicBezTo>
                    <a:cubicBezTo>
                      <a:pt x="5024967" y="5522035"/>
                      <a:pt x="4964878" y="5582139"/>
                      <a:pt x="4886010" y="5627217"/>
                    </a:cubicBezTo>
                    <a:cubicBezTo>
                      <a:pt x="4825921" y="5661025"/>
                      <a:pt x="4728276" y="5630973"/>
                      <a:pt x="4690720" y="5567113"/>
                    </a:cubicBezTo>
                    <a:cubicBezTo>
                      <a:pt x="4653164" y="5507009"/>
                      <a:pt x="4664431" y="5465688"/>
                      <a:pt x="4750810" y="5420610"/>
                    </a:cubicBezTo>
                    <a:cubicBezTo>
                      <a:pt x="4814654" y="5386802"/>
                      <a:pt x="4886010" y="5368019"/>
                      <a:pt x="4968633" y="5334211"/>
                    </a:cubicBezTo>
                    <a:cubicBezTo>
                      <a:pt x="4870988" y="5285377"/>
                      <a:pt x="4807143" y="5236542"/>
                      <a:pt x="4837188" y="5138874"/>
                    </a:cubicBezTo>
                    <a:cubicBezTo>
                      <a:pt x="4788365" y="5123848"/>
                      <a:pt x="4747054" y="5112578"/>
                      <a:pt x="4709498" y="5097552"/>
                    </a:cubicBezTo>
                    <a:cubicBezTo>
                      <a:pt x="4698231" y="5105065"/>
                      <a:pt x="4686965" y="5123848"/>
                      <a:pt x="4671942" y="5123848"/>
                    </a:cubicBezTo>
                    <a:cubicBezTo>
                      <a:pt x="4600586" y="5127604"/>
                      <a:pt x="4529230" y="5131361"/>
                      <a:pt x="4454119" y="5123848"/>
                    </a:cubicBezTo>
                    <a:cubicBezTo>
                      <a:pt x="4375251" y="5116335"/>
                      <a:pt x="4356474" y="5075013"/>
                      <a:pt x="4390274" y="4999884"/>
                    </a:cubicBezTo>
                    <a:cubicBezTo>
                      <a:pt x="4401541" y="4981101"/>
                      <a:pt x="4409052" y="4958562"/>
                      <a:pt x="4424074" y="4928510"/>
                    </a:cubicBezTo>
                    <a:cubicBezTo>
                      <a:pt x="4379007" y="4928510"/>
                      <a:pt x="4341451" y="4936023"/>
                      <a:pt x="4307651" y="4928510"/>
                    </a:cubicBezTo>
                    <a:cubicBezTo>
                      <a:pt x="4273851" y="4920997"/>
                      <a:pt x="4232539" y="4905971"/>
                      <a:pt x="4210006" y="4879676"/>
                    </a:cubicBezTo>
                    <a:cubicBezTo>
                      <a:pt x="4176206" y="4834598"/>
                      <a:pt x="4149917" y="4823329"/>
                      <a:pt x="4119872" y="4879676"/>
                    </a:cubicBezTo>
                    <a:cubicBezTo>
                      <a:pt x="4078561" y="4962319"/>
                      <a:pt x="3984671" y="4936023"/>
                      <a:pt x="3920826" y="4973588"/>
                    </a:cubicBezTo>
                    <a:cubicBezTo>
                      <a:pt x="3890781" y="4988614"/>
                      <a:pt x="3826937" y="4984858"/>
                      <a:pt x="3804403" y="4962319"/>
                    </a:cubicBezTo>
                    <a:cubicBezTo>
                      <a:pt x="3748069" y="4905971"/>
                      <a:pt x="3725536" y="4939780"/>
                      <a:pt x="3703002" y="4988614"/>
                    </a:cubicBezTo>
                    <a:cubicBezTo>
                      <a:pt x="3657936" y="4977345"/>
                      <a:pt x="3620380" y="4969832"/>
                      <a:pt x="3571557" y="4958562"/>
                    </a:cubicBezTo>
                    <a:cubicBezTo>
                      <a:pt x="3601602" y="5052474"/>
                      <a:pt x="3627891" y="5131361"/>
                      <a:pt x="3657936" y="5229029"/>
                    </a:cubicBezTo>
                    <a:cubicBezTo>
                      <a:pt x="3609113" y="5214003"/>
                      <a:pt x="3560290" y="5210247"/>
                      <a:pt x="3526490" y="5183951"/>
                    </a:cubicBezTo>
                    <a:cubicBezTo>
                      <a:pt x="3481423" y="5153900"/>
                      <a:pt x="3481423" y="5048718"/>
                      <a:pt x="3383778" y="5090039"/>
                    </a:cubicBezTo>
                    <a:cubicBezTo>
                      <a:pt x="3383778" y="5090039"/>
                      <a:pt x="3380023" y="5086283"/>
                      <a:pt x="3380023" y="5086283"/>
                    </a:cubicBezTo>
                    <a:cubicBezTo>
                      <a:pt x="3342467" y="5011153"/>
                      <a:pt x="3271111" y="5018666"/>
                      <a:pt x="3207266" y="5018666"/>
                    </a:cubicBezTo>
                    <a:cubicBezTo>
                      <a:pt x="3203510" y="4977345"/>
                      <a:pt x="3203510" y="4939780"/>
                      <a:pt x="3192244" y="4905971"/>
                    </a:cubicBezTo>
                    <a:cubicBezTo>
                      <a:pt x="3177221" y="4853381"/>
                      <a:pt x="3147177" y="4804546"/>
                      <a:pt x="3128399" y="4755712"/>
                    </a:cubicBezTo>
                    <a:cubicBezTo>
                      <a:pt x="3109621" y="4710634"/>
                      <a:pt x="3094598" y="4673069"/>
                      <a:pt x="3030754" y="4699365"/>
                    </a:cubicBezTo>
                    <a:cubicBezTo>
                      <a:pt x="2985687" y="4718147"/>
                      <a:pt x="2963153" y="4699365"/>
                      <a:pt x="2959398" y="4646774"/>
                    </a:cubicBezTo>
                    <a:cubicBezTo>
                      <a:pt x="2955642" y="4541592"/>
                      <a:pt x="2985687" y="4496514"/>
                      <a:pt x="3090843" y="4451437"/>
                    </a:cubicBezTo>
                    <a:cubicBezTo>
                      <a:pt x="3117132" y="4440167"/>
                      <a:pt x="3147177" y="4417628"/>
                      <a:pt x="3154688" y="4391333"/>
                    </a:cubicBezTo>
                    <a:cubicBezTo>
                      <a:pt x="3165954" y="4346255"/>
                      <a:pt x="3165954" y="4293664"/>
                      <a:pt x="3173466" y="4244830"/>
                    </a:cubicBezTo>
                    <a:cubicBezTo>
                      <a:pt x="3177221" y="4195996"/>
                      <a:pt x="3188488" y="4150918"/>
                      <a:pt x="3120887" y="4128379"/>
                    </a:cubicBezTo>
                    <a:cubicBezTo>
                      <a:pt x="3109621" y="4124622"/>
                      <a:pt x="3105865" y="4090814"/>
                      <a:pt x="3094598" y="4072031"/>
                    </a:cubicBezTo>
                    <a:cubicBezTo>
                      <a:pt x="3083332" y="4049492"/>
                      <a:pt x="3072065" y="4004415"/>
                      <a:pt x="3057043" y="4000658"/>
                    </a:cubicBezTo>
                    <a:cubicBezTo>
                      <a:pt x="3019487" y="3996902"/>
                      <a:pt x="2981931" y="4011928"/>
                      <a:pt x="2974420" y="4064518"/>
                    </a:cubicBezTo>
                    <a:cubicBezTo>
                      <a:pt x="2970664" y="4079544"/>
                      <a:pt x="2921842" y="4102083"/>
                      <a:pt x="2910575" y="4098327"/>
                    </a:cubicBezTo>
                    <a:cubicBezTo>
                      <a:pt x="2876775" y="4079544"/>
                      <a:pt x="2842975" y="4053249"/>
                      <a:pt x="2827952" y="4023197"/>
                    </a:cubicBezTo>
                    <a:cubicBezTo>
                      <a:pt x="2809174" y="3985632"/>
                      <a:pt x="2794152" y="3974363"/>
                      <a:pt x="2756596" y="3996902"/>
                    </a:cubicBezTo>
                    <a:cubicBezTo>
                      <a:pt x="2681485" y="4045736"/>
                      <a:pt x="2602617" y="4090814"/>
                      <a:pt x="2527506" y="4139648"/>
                    </a:cubicBezTo>
                    <a:cubicBezTo>
                      <a:pt x="2407327" y="4222291"/>
                      <a:pt x="2279637" y="4203509"/>
                      <a:pt x="2144437" y="4192239"/>
                    </a:cubicBezTo>
                    <a:cubicBezTo>
                      <a:pt x="2151948" y="4154674"/>
                      <a:pt x="2155703" y="4132135"/>
                      <a:pt x="2159459" y="4109596"/>
                    </a:cubicBezTo>
                    <a:cubicBezTo>
                      <a:pt x="2121903" y="4075788"/>
                      <a:pt x="2091859" y="4038223"/>
                      <a:pt x="2050547" y="4011928"/>
                    </a:cubicBezTo>
                    <a:cubicBezTo>
                      <a:pt x="2012991" y="3985632"/>
                      <a:pt x="1967924" y="3970606"/>
                      <a:pt x="1930369" y="3948067"/>
                    </a:cubicBezTo>
                    <a:cubicBezTo>
                      <a:pt x="1866524" y="3910502"/>
                      <a:pt x="1832723" y="3921772"/>
                      <a:pt x="1802679" y="3985632"/>
                    </a:cubicBezTo>
                    <a:cubicBezTo>
                      <a:pt x="1791412" y="4015684"/>
                      <a:pt x="1783901" y="4045736"/>
                      <a:pt x="1765123" y="4098327"/>
                    </a:cubicBezTo>
                    <a:cubicBezTo>
                      <a:pt x="1735078" y="4057005"/>
                      <a:pt x="1716300" y="4030710"/>
                      <a:pt x="1697523" y="4008171"/>
                    </a:cubicBezTo>
                    <a:cubicBezTo>
                      <a:pt x="1678745" y="3985632"/>
                      <a:pt x="1663722" y="3948067"/>
                      <a:pt x="1641189" y="3940554"/>
                    </a:cubicBezTo>
                    <a:cubicBezTo>
                      <a:pt x="1554811" y="3921772"/>
                      <a:pt x="1464677" y="3895477"/>
                      <a:pt x="1378298" y="3899233"/>
                    </a:cubicBezTo>
                    <a:cubicBezTo>
                      <a:pt x="1310698" y="3906746"/>
                      <a:pt x="1288164" y="3887964"/>
                      <a:pt x="1276898" y="3831616"/>
                    </a:cubicBezTo>
                    <a:cubicBezTo>
                      <a:pt x="1269386" y="3782782"/>
                      <a:pt x="1243097" y="3760243"/>
                      <a:pt x="1194275" y="3756487"/>
                    </a:cubicBezTo>
                    <a:cubicBezTo>
                      <a:pt x="1160475" y="3756487"/>
                      <a:pt x="1130430" y="3748974"/>
                      <a:pt x="1100385" y="3741461"/>
                    </a:cubicBezTo>
                    <a:cubicBezTo>
                      <a:pt x="1089119" y="3737704"/>
                      <a:pt x="1074096" y="3711409"/>
                      <a:pt x="1077852" y="3700139"/>
                    </a:cubicBezTo>
                    <a:cubicBezTo>
                      <a:pt x="1100385" y="3636279"/>
                      <a:pt x="1059074" y="3628766"/>
                      <a:pt x="1014007" y="3621253"/>
                    </a:cubicBezTo>
                    <a:cubicBezTo>
                      <a:pt x="991473" y="3617497"/>
                      <a:pt x="961429" y="3613740"/>
                      <a:pt x="946406" y="3598714"/>
                    </a:cubicBezTo>
                    <a:cubicBezTo>
                      <a:pt x="905095" y="3557393"/>
                      <a:pt x="867539" y="3512315"/>
                      <a:pt x="833739" y="3470994"/>
                    </a:cubicBezTo>
                    <a:cubicBezTo>
                      <a:pt x="799939" y="3429672"/>
                      <a:pt x="766139" y="3418403"/>
                      <a:pt x="717316" y="3437185"/>
                    </a:cubicBezTo>
                    <a:cubicBezTo>
                      <a:pt x="660982" y="3455968"/>
                      <a:pt x="612160" y="3452211"/>
                      <a:pt x="593382" y="3373325"/>
                    </a:cubicBezTo>
                    <a:cubicBezTo>
                      <a:pt x="585871" y="3335760"/>
                      <a:pt x="552070" y="3301952"/>
                      <a:pt x="518270" y="3275656"/>
                    </a:cubicBezTo>
                    <a:cubicBezTo>
                      <a:pt x="458181" y="3230578"/>
                      <a:pt x="394336" y="3196770"/>
                      <a:pt x="334247" y="3155449"/>
                    </a:cubicBezTo>
                    <a:cubicBezTo>
                      <a:pt x="394336" y="3091588"/>
                      <a:pt x="401847" y="3057780"/>
                      <a:pt x="390581" y="2971381"/>
                    </a:cubicBezTo>
                    <a:cubicBezTo>
                      <a:pt x="386825" y="2952598"/>
                      <a:pt x="398092" y="2933816"/>
                      <a:pt x="405603" y="2918790"/>
                    </a:cubicBezTo>
                    <a:cubicBezTo>
                      <a:pt x="424381" y="2930060"/>
                      <a:pt x="446914" y="2937572"/>
                      <a:pt x="458181" y="2952598"/>
                    </a:cubicBezTo>
                    <a:cubicBezTo>
                      <a:pt x="469448" y="2960111"/>
                      <a:pt x="469448" y="2982650"/>
                      <a:pt x="476959" y="3008946"/>
                    </a:cubicBezTo>
                    <a:cubicBezTo>
                      <a:pt x="522026" y="2937572"/>
                      <a:pt x="559582" y="2877469"/>
                      <a:pt x="480714" y="2813608"/>
                    </a:cubicBezTo>
                    <a:cubicBezTo>
                      <a:pt x="465692" y="2798582"/>
                      <a:pt x="473203" y="2757261"/>
                      <a:pt x="465692" y="2727209"/>
                    </a:cubicBezTo>
                    <a:cubicBezTo>
                      <a:pt x="461937" y="2693401"/>
                      <a:pt x="461937" y="2655836"/>
                      <a:pt x="446914" y="2622028"/>
                    </a:cubicBezTo>
                    <a:cubicBezTo>
                      <a:pt x="431892" y="2591976"/>
                      <a:pt x="409358" y="2573193"/>
                      <a:pt x="443159" y="2539385"/>
                    </a:cubicBezTo>
                    <a:cubicBezTo>
                      <a:pt x="446914" y="2531872"/>
                      <a:pt x="431892" y="2490551"/>
                      <a:pt x="413114" y="2483038"/>
                    </a:cubicBezTo>
                    <a:cubicBezTo>
                      <a:pt x="386825" y="2468012"/>
                      <a:pt x="353025" y="2464255"/>
                      <a:pt x="319224" y="2456742"/>
                    </a:cubicBezTo>
                    <a:cubicBezTo>
                      <a:pt x="322980" y="2407908"/>
                      <a:pt x="315469" y="2370343"/>
                      <a:pt x="244113" y="2370343"/>
                    </a:cubicBezTo>
                    <a:cubicBezTo>
                      <a:pt x="202801" y="2374100"/>
                      <a:pt x="176512" y="2344048"/>
                      <a:pt x="217824" y="2298970"/>
                    </a:cubicBezTo>
                    <a:cubicBezTo>
                      <a:pt x="262891" y="2253892"/>
                      <a:pt x="270402" y="2208814"/>
                      <a:pt x="199046" y="2175006"/>
                    </a:cubicBezTo>
                    <a:cubicBezTo>
                      <a:pt x="176512" y="2163736"/>
                      <a:pt x="157735" y="2137441"/>
                      <a:pt x="138957" y="2114902"/>
                    </a:cubicBezTo>
                    <a:cubicBezTo>
                      <a:pt x="90134" y="2047285"/>
                      <a:pt x="48823" y="1979669"/>
                      <a:pt x="0" y="1908295"/>
                    </a:cubicBezTo>
                    <a:cubicBezTo>
                      <a:pt x="0" y="1859461"/>
                      <a:pt x="0" y="1810627"/>
                      <a:pt x="0" y="1758036"/>
                    </a:cubicBezTo>
                    <a:cubicBezTo>
                      <a:pt x="33800" y="1735497"/>
                      <a:pt x="60089" y="1701689"/>
                      <a:pt x="93890" y="1686663"/>
                    </a:cubicBezTo>
                    <a:cubicBezTo>
                      <a:pt x="172757" y="1656611"/>
                      <a:pt x="259135" y="1645341"/>
                      <a:pt x="334247" y="1604020"/>
                    </a:cubicBezTo>
                    <a:cubicBezTo>
                      <a:pt x="394336" y="1570212"/>
                      <a:pt x="413114" y="1577724"/>
                      <a:pt x="431892" y="1641585"/>
                    </a:cubicBezTo>
                    <a:cubicBezTo>
                      <a:pt x="435647" y="1656611"/>
                      <a:pt x="458181" y="1675393"/>
                      <a:pt x="476959" y="1682906"/>
                    </a:cubicBezTo>
                    <a:cubicBezTo>
                      <a:pt x="484470" y="1682906"/>
                      <a:pt x="503248" y="1660367"/>
                      <a:pt x="514515" y="1645341"/>
                    </a:cubicBezTo>
                    <a:cubicBezTo>
                      <a:pt x="522026" y="1634072"/>
                      <a:pt x="529537" y="1622802"/>
                      <a:pt x="529537" y="1619046"/>
                    </a:cubicBezTo>
                    <a:cubicBezTo>
                      <a:pt x="574604" y="1607776"/>
                      <a:pt x="612160" y="1592750"/>
                      <a:pt x="645960" y="1588994"/>
                    </a:cubicBezTo>
                    <a:cubicBezTo>
                      <a:pt x="691027" y="1581481"/>
                      <a:pt x="736094" y="1573968"/>
                      <a:pt x="777405" y="1585237"/>
                    </a:cubicBezTo>
                    <a:cubicBezTo>
                      <a:pt x="852517" y="1607776"/>
                      <a:pt x="983962" y="1566455"/>
                      <a:pt x="1025274" y="1498838"/>
                    </a:cubicBezTo>
                    <a:cubicBezTo>
                      <a:pt x="1047807" y="1461273"/>
                      <a:pt x="1066585" y="1419952"/>
                      <a:pt x="1096630" y="1393657"/>
                    </a:cubicBezTo>
                    <a:cubicBezTo>
                      <a:pt x="1179252" y="1326040"/>
                      <a:pt x="1183008" y="1235884"/>
                      <a:pt x="1164230" y="1149485"/>
                    </a:cubicBezTo>
                    <a:cubicBezTo>
                      <a:pt x="1156719" y="1096894"/>
                      <a:pt x="1167986" y="1078112"/>
                      <a:pt x="1213053" y="1085625"/>
                    </a:cubicBezTo>
                    <a:cubicBezTo>
                      <a:pt x="1258120" y="1089381"/>
                      <a:pt x="1306942" y="1104407"/>
                      <a:pt x="1352009" y="1119433"/>
                    </a:cubicBezTo>
                    <a:cubicBezTo>
                      <a:pt x="1382054" y="1130703"/>
                      <a:pt x="1408343" y="1145729"/>
                      <a:pt x="1442143" y="1164511"/>
                    </a:cubicBezTo>
                    <a:cubicBezTo>
                      <a:pt x="1442143" y="1111920"/>
                      <a:pt x="1427121" y="1059329"/>
                      <a:pt x="1445899" y="1025521"/>
                    </a:cubicBezTo>
                    <a:cubicBezTo>
                      <a:pt x="1479699" y="965417"/>
                      <a:pt x="1528521" y="909070"/>
                      <a:pt x="1577344" y="852723"/>
                    </a:cubicBezTo>
                    <a:cubicBezTo>
                      <a:pt x="1584855" y="845210"/>
                      <a:pt x="1611144" y="837697"/>
                      <a:pt x="1626167" y="845210"/>
                    </a:cubicBezTo>
                    <a:cubicBezTo>
                      <a:pt x="1671233" y="867749"/>
                      <a:pt x="1712545" y="897800"/>
                      <a:pt x="1757612" y="924096"/>
                    </a:cubicBezTo>
                    <a:cubicBezTo>
                      <a:pt x="1802679" y="946635"/>
                      <a:pt x="1896568" y="920339"/>
                      <a:pt x="1892813" y="886531"/>
                    </a:cubicBezTo>
                    <a:cubicBezTo>
                      <a:pt x="1877790" y="781349"/>
                      <a:pt x="1915346" y="725002"/>
                      <a:pt x="2016747" y="713733"/>
                    </a:cubicBezTo>
                    <a:cubicBezTo>
                      <a:pt x="2020502" y="713733"/>
                      <a:pt x="2024258" y="706220"/>
                      <a:pt x="2028014" y="702463"/>
                    </a:cubicBezTo>
                    <a:cubicBezTo>
                      <a:pt x="2065569" y="642359"/>
                      <a:pt x="2121903" y="638603"/>
                      <a:pt x="2185748" y="649872"/>
                    </a:cubicBezTo>
                    <a:cubicBezTo>
                      <a:pt x="2197015" y="676168"/>
                      <a:pt x="2204526" y="698707"/>
                      <a:pt x="2219548" y="721246"/>
                    </a:cubicBezTo>
                    <a:cubicBezTo>
                      <a:pt x="2245837" y="770080"/>
                      <a:pt x="2257104" y="826427"/>
                      <a:pt x="2335971" y="837697"/>
                    </a:cubicBezTo>
                    <a:cubicBezTo>
                      <a:pt x="2369771" y="841453"/>
                      <a:pt x="2433616" y="867749"/>
                      <a:pt x="2426105" y="939122"/>
                    </a:cubicBezTo>
                    <a:cubicBezTo>
                      <a:pt x="2422350" y="961661"/>
                      <a:pt x="2441127" y="991713"/>
                      <a:pt x="2452394" y="1014251"/>
                    </a:cubicBezTo>
                    <a:cubicBezTo>
                      <a:pt x="2486194" y="1070599"/>
                      <a:pt x="2482439" y="1119433"/>
                      <a:pt x="2437372" y="1164511"/>
                    </a:cubicBezTo>
                    <a:cubicBezTo>
                      <a:pt x="2381038" y="1220858"/>
                      <a:pt x="2396060" y="1288475"/>
                      <a:pt x="2467416" y="1307257"/>
                    </a:cubicBezTo>
                    <a:cubicBezTo>
                      <a:pt x="2546284" y="1326040"/>
                      <a:pt x="2610129" y="1389900"/>
                      <a:pt x="2700262" y="1371118"/>
                    </a:cubicBezTo>
                    <a:cubicBezTo>
                      <a:pt x="2707774" y="1367361"/>
                      <a:pt x="2722796" y="1374874"/>
                      <a:pt x="2730307" y="1382387"/>
                    </a:cubicBezTo>
                    <a:cubicBezTo>
                      <a:pt x="2801663" y="1457517"/>
                      <a:pt x="2925597" y="1480056"/>
                      <a:pt x="2963153" y="1596507"/>
                    </a:cubicBezTo>
                    <a:cubicBezTo>
                      <a:pt x="2970664" y="1626559"/>
                      <a:pt x="2978175" y="1656611"/>
                      <a:pt x="2993198" y="1686663"/>
                    </a:cubicBezTo>
                    <a:cubicBezTo>
                      <a:pt x="3000709" y="1705445"/>
                      <a:pt x="3015731" y="1724227"/>
                      <a:pt x="3034509" y="1727984"/>
                    </a:cubicBezTo>
                    <a:cubicBezTo>
                      <a:pt x="3105865" y="1746766"/>
                      <a:pt x="3184732" y="1754279"/>
                      <a:pt x="3256088" y="1776818"/>
                    </a:cubicBezTo>
                    <a:cubicBezTo>
                      <a:pt x="3331200" y="1799357"/>
                      <a:pt x="3398800" y="1806870"/>
                      <a:pt x="3477668" y="1791844"/>
                    </a:cubicBezTo>
                    <a:cubicBezTo>
                      <a:pt x="3534001" y="1784331"/>
                      <a:pt x="3594091" y="1791844"/>
                      <a:pt x="3646669" y="1810627"/>
                    </a:cubicBezTo>
                    <a:cubicBezTo>
                      <a:pt x="3748069" y="1848191"/>
                      <a:pt x="3849470" y="1893269"/>
                      <a:pt x="3947115" y="1942104"/>
                    </a:cubicBezTo>
                    <a:cubicBezTo>
                      <a:pt x="4044760" y="1990938"/>
                      <a:pt x="4127383" y="2005964"/>
                      <a:pt x="4225028" y="1934591"/>
                    </a:cubicBezTo>
                    <a:cubicBezTo>
                      <a:pt x="4337696" y="1855704"/>
                      <a:pt x="4472897" y="1818140"/>
                      <a:pt x="4611853" y="1863217"/>
                    </a:cubicBezTo>
                    <a:cubicBezTo>
                      <a:pt x="4630631" y="1870730"/>
                      <a:pt x="4656920" y="1866974"/>
                      <a:pt x="4671942" y="1855704"/>
                    </a:cubicBezTo>
                    <a:cubicBezTo>
                      <a:pt x="4754565" y="1799357"/>
                      <a:pt x="4837188" y="1735497"/>
                      <a:pt x="4919811" y="1671637"/>
                    </a:cubicBezTo>
                    <a:cubicBezTo>
                      <a:pt x="4942344" y="1656611"/>
                      <a:pt x="4961122" y="1634072"/>
                      <a:pt x="4994922" y="1604020"/>
                    </a:cubicBezTo>
                    <a:cubicBezTo>
                      <a:pt x="4979900" y="1592750"/>
                      <a:pt x="4961122" y="1588994"/>
                      <a:pt x="4949855" y="1573968"/>
                    </a:cubicBezTo>
                    <a:cubicBezTo>
                      <a:pt x="4897277" y="1521377"/>
                      <a:pt x="4923566" y="1468786"/>
                      <a:pt x="4957366" y="1423709"/>
                    </a:cubicBezTo>
                    <a:cubicBezTo>
                      <a:pt x="4998678" y="1371118"/>
                      <a:pt x="5024967" y="1416195"/>
                      <a:pt x="5055012" y="1438734"/>
                    </a:cubicBezTo>
                    <a:cubicBezTo>
                      <a:pt x="5092567" y="1465030"/>
                      <a:pt x="5130123" y="1468786"/>
                      <a:pt x="5167679" y="1427465"/>
                    </a:cubicBezTo>
                    <a:cubicBezTo>
                      <a:pt x="5216502" y="1367361"/>
                      <a:pt x="5272835" y="1311014"/>
                      <a:pt x="5366725" y="1318527"/>
                    </a:cubicBezTo>
                    <a:cubicBezTo>
                      <a:pt x="5408036" y="1322283"/>
                      <a:pt x="5449348" y="1288475"/>
                      <a:pt x="5456859" y="1232128"/>
                    </a:cubicBezTo>
                    <a:cubicBezTo>
                      <a:pt x="5464370" y="1209589"/>
                      <a:pt x="5494414" y="1190806"/>
                      <a:pt x="5520704" y="1175780"/>
                    </a:cubicBezTo>
                    <a:cubicBezTo>
                      <a:pt x="5543237" y="1160754"/>
                      <a:pt x="5577037" y="1156998"/>
                      <a:pt x="5599571" y="1141972"/>
                    </a:cubicBezTo>
                    <a:cubicBezTo>
                      <a:pt x="5655904" y="1100651"/>
                      <a:pt x="5708483" y="1085625"/>
                      <a:pt x="5776083" y="1108164"/>
                    </a:cubicBezTo>
                    <a:cubicBezTo>
                      <a:pt x="5817394" y="1123190"/>
                      <a:pt x="5847439" y="1104407"/>
                      <a:pt x="5847439" y="1051816"/>
                    </a:cubicBezTo>
                    <a:cubicBezTo>
                      <a:pt x="5847439" y="1002982"/>
                      <a:pt x="5836172" y="969174"/>
                      <a:pt x="5783594" y="946635"/>
                    </a:cubicBezTo>
                    <a:cubicBezTo>
                      <a:pt x="5723505" y="920339"/>
                      <a:pt x="5670927" y="863992"/>
                      <a:pt x="5599571" y="912826"/>
                    </a:cubicBezTo>
                    <a:cubicBezTo>
                      <a:pt x="5595815" y="916583"/>
                      <a:pt x="5588304" y="909070"/>
                      <a:pt x="5580793" y="909070"/>
                    </a:cubicBezTo>
                    <a:cubicBezTo>
                      <a:pt x="5580793" y="927852"/>
                      <a:pt x="5584548" y="942878"/>
                      <a:pt x="5584548" y="942878"/>
                    </a:cubicBezTo>
                    <a:cubicBezTo>
                      <a:pt x="5520704" y="946635"/>
                      <a:pt x="5468125" y="950391"/>
                      <a:pt x="5411792" y="954148"/>
                    </a:cubicBezTo>
                    <a:cubicBezTo>
                      <a:pt x="5389258" y="954148"/>
                      <a:pt x="5366725" y="957904"/>
                      <a:pt x="5344191" y="961661"/>
                    </a:cubicBezTo>
                    <a:cubicBezTo>
                      <a:pt x="5340436" y="935365"/>
                      <a:pt x="5332925" y="909070"/>
                      <a:pt x="5336680" y="882774"/>
                    </a:cubicBezTo>
                    <a:cubicBezTo>
                      <a:pt x="5347947" y="841453"/>
                      <a:pt x="5370480" y="803888"/>
                      <a:pt x="5377991" y="762567"/>
                    </a:cubicBezTo>
                    <a:cubicBezTo>
                      <a:pt x="5393014" y="709976"/>
                      <a:pt x="5400525" y="668655"/>
                      <a:pt x="5475637" y="657385"/>
                    </a:cubicBezTo>
                    <a:cubicBezTo>
                      <a:pt x="5550748" y="646116"/>
                      <a:pt x="5640882" y="634846"/>
                      <a:pt x="5674682" y="540934"/>
                    </a:cubicBezTo>
                    <a:cubicBezTo>
                      <a:pt x="5700971" y="469561"/>
                      <a:pt x="5727260" y="401944"/>
                      <a:pt x="5753550" y="338084"/>
                    </a:cubicBezTo>
                    <a:cubicBezTo>
                      <a:pt x="5776083" y="285493"/>
                      <a:pt x="5779839" y="247928"/>
                      <a:pt x="5727260" y="210363"/>
                    </a:cubicBezTo>
                    <a:cubicBezTo>
                      <a:pt x="5663416" y="165285"/>
                      <a:pt x="5678438" y="112695"/>
                      <a:pt x="5753550" y="86399"/>
                    </a:cubicBezTo>
                    <a:cubicBezTo>
                      <a:pt x="5821150" y="60104"/>
                      <a:pt x="5884995" y="30052"/>
                      <a:pt x="5952595" y="0"/>
                    </a:cubicBezTo>
                    <a:close/>
                  </a:path>
                </a:pathLst>
              </a:custGeom>
              <a:noFill/>
              <a:ln>
                <a:solidFill>
                  <a:schemeClr val="bg1"/>
                </a:solidFill>
              </a:ln>
            </p:spPr>
            <p:txBody>
              <a:bodyPr vert="horz" wrap="square" lIns="91440" tIns="45720" rIns="91440" bIns="45720" numCol="1" anchor="t" anchorCtr="0" compatLnSpc="1">
                <a:noAutofit/>
              </a:bodyPr>
              <a:lstStyle/>
              <a:p>
                <a:endParaRPr lang="zh-CN" altLang="en-US"/>
              </a:p>
            </p:txBody>
          </p:sp>
          <p:sp>
            <p:nvSpPr>
              <p:cNvPr id="4" name="同心圆 3"/>
              <p:cNvSpPr/>
              <p:nvPr/>
            </p:nvSpPr>
            <p:spPr>
              <a:xfrm>
                <a:off x="6752410" y="3880889"/>
                <a:ext cx="614363" cy="603488"/>
              </a:xfrm>
              <a:prstGeom prst="donut">
                <a:avLst>
                  <a:gd name="adj" fmla="val 2282"/>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9" name="同心圆 78"/>
              <p:cNvSpPr/>
              <p:nvPr/>
            </p:nvSpPr>
            <p:spPr>
              <a:xfrm>
                <a:off x="5305649" y="2977861"/>
                <a:ext cx="2073030" cy="2073030"/>
              </a:xfrm>
              <a:prstGeom prst="donut">
                <a:avLst>
                  <a:gd name="adj" fmla="val 480"/>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4" name="同心圆 83"/>
              <p:cNvSpPr/>
              <p:nvPr/>
            </p:nvSpPr>
            <p:spPr>
              <a:xfrm>
                <a:off x="3691219" y="1831322"/>
                <a:ext cx="3743023" cy="3743023"/>
              </a:xfrm>
              <a:prstGeom prst="donut">
                <a:avLst>
                  <a:gd name="adj" fmla="val 521"/>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15" name="组合 14"/>
              <p:cNvGrpSpPr/>
              <p:nvPr/>
            </p:nvGrpSpPr>
            <p:grpSpPr>
              <a:xfrm>
                <a:off x="6696847" y="3875876"/>
                <a:ext cx="222727" cy="276999"/>
                <a:chOff x="6696847" y="3875876"/>
                <a:chExt cx="222727" cy="276999"/>
              </a:xfrm>
            </p:grpSpPr>
            <p:sp>
              <p:nvSpPr>
                <p:cNvPr id="13" name="椭圆 12"/>
                <p:cNvSpPr/>
                <p:nvPr/>
              </p:nvSpPr>
              <p:spPr>
                <a:xfrm>
                  <a:off x="6729074" y="3919126"/>
                  <a:ext cx="190500" cy="190500"/>
                </a:xfrm>
                <a:prstGeom prst="ellips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6696847" y="3875876"/>
                  <a:ext cx="220984" cy="276999"/>
                </a:xfrm>
                <a:prstGeom prst="rect">
                  <a:avLst/>
                </a:prstGeom>
                <a:noFill/>
              </p:spPr>
              <p:txBody>
                <a:bodyPr wrap="square" rtlCol="0">
                  <a:spAutoFit/>
                </a:bodyPr>
                <a:lstStyle/>
                <a:p>
                  <a:r>
                    <a:rPr lang="en-US" altLang="zh-CN" sz="1200" dirty="0" smtClean="0">
                      <a:solidFill>
                        <a:srgbClr val="3C424F"/>
                      </a:solidFill>
                    </a:rPr>
                    <a:t>1</a:t>
                  </a:r>
                  <a:endParaRPr lang="zh-CN" altLang="en-US" sz="1200" dirty="0">
                    <a:solidFill>
                      <a:srgbClr val="3C424F"/>
                    </a:solidFill>
                  </a:endParaRPr>
                </a:p>
              </p:txBody>
            </p:sp>
          </p:grpSp>
          <p:grpSp>
            <p:nvGrpSpPr>
              <p:cNvPr id="92" name="组合 91"/>
              <p:cNvGrpSpPr/>
              <p:nvPr/>
            </p:nvGrpSpPr>
            <p:grpSpPr>
              <a:xfrm>
                <a:off x="5431123" y="3151242"/>
                <a:ext cx="263214" cy="276999"/>
                <a:chOff x="6608897" y="3875876"/>
                <a:chExt cx="263214" cy="276999"/>
              </a:xfrm>
            </p:grpSpPr>
            <p:sp>
              <p:nvSpPr>
                <p:cNvPr id="93" name="椭圆 92"/>
                <p:cNvSpPr/>
                <p:nvPr/>
              </p:nvSpPr>
              <p:spPr>
                <a:xfrm>
                  <a:off x="6645254" y="3919126"/>
                  <a:ext cx="190500" cy="190500"/>
                </a:xfrm>
                <a:prstGeom prst="ellips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6608897" y="3875876"/>
                  <a:ext cx="263214" cy="276999"/>
                </a:xfrm>
                <a:prstGeom prst="rect">
                  <a:avLst/>
                </a:prstGeom>
                <a:noFill/>
              </p:spPr>
              <p:txBody>
                <a:bodyPr wrap="none" rtlCol="0">
                  <a:spAutoFit/>
                </a:bodyPr>
                <a:lstStyle/>
                <a:p>
                  <a:r>
                    <a:rPr lang="en-US" altLang="zh-CN" sz="1200" dirty="0" smtClean="0">
                      <a:solidFill>
                        <a:srgbClr val="3C424F"/>
                      </a:solidFill>
                    </a:rPr>
                    <a:t>2</a:t>
                  </a:r>
                  <a:endParaRPr lang="zh-CN" altLang="en-US" sz="1200" dirty="0">
                    <a:solidFill>
                      <a:srgbClr val="3C424F"/>
                    </a:solidFill>
                  </a:endParaRPr>
                </a:p>
              </p:txBody>
            </p:sp>
          </p:grpSp>
          <p:grpSp>
            <p:nvGrpSpPr>
              <p:cNvPr id="95" name="组合 94"/>
              <p:cNvGrpSpPr/>
              <p:nvPr/>
            </p:nvGrpSpPr>
            <p:grpSpPr>
              <a:xfrm>
                <a:off x="4026445" y="2322702"/>
                <a:ext cx="263214" cy="276999"/>
                <a:chOff x="6608897" y="3875876"/>
                <a:chExt cx="263214" cy="276999"/>
              </a:xfrm>
            </p:grpSpPr>
            <p:sp>
              <p:nvSpPr>
                <p:cNvPr id="96" name="椭圆 95"/>
                <p:cNvSpPr/>
                <p:nvPr/>
              </p:nvSpPr>
              <p:spPr>
                <a:xfrm>
                  <a:off x="6645254" y="3919126"/>
                  <a:ext cx="190500" cy="190500"/>
                </a:xfrm>
                <a:prstGeom prst="ellips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文本框 96"/>
                <p:cNvSpPr txBox="1"/>
                <p:nvPr/>
              </p:nvSpPr>
              <p:spPr>
                <a:xfrm>
                  <a:off x="6608897" y="3875876"/>
                  <a:ext cx="263214" cy="276999"/>
                </a:xfrm>
                <a:prstGeom prst="rect">
                  <a:avLst/>
                </a:prstGeom>
                <a:noFill/>
              </p:spPr>
              <p:txBody>
                <a:bodyPr wrap="none" rtlCol="0">
                  <a:spAutoFit/>
                </a:bodyPr>
                <a:lstStyle/>
                <a:p>
                  <a:r>
                    <a:rPr lang="en-US" altLang="zh-CN" sz="1200" dirty="0" smtClean="0">
                      <a:solidFill>
                        <a:srgbClr val="3C424F"/>
                      </a:solidFill>
                    </a:rPr>
                    <a:t>3</a:t>
                  </a:r>
                  <a:endParaRPr lang="zh-CN" altLang="en-US" sz="1200" dirty="0">
                    <a:solidFill>
                      <a:srgbClr val="3C424F"/>
                    </a:solidFill>
                  </a:endParaRPr>
                </a:p>
              </p:txBody>
            </p:sp>
          </p:grpSp>
        </p:grpSp>
        <p:grpSp>
          <p:nvGrpSpPr>
            <p:cNvPr id="17" name="组合 16"/>
            <p:cNvGrpSpPr/>
            <p:nvPr/>
          </p:nvGrpSpPr>
          <p:grpSpPr>
            <a:xfrm>
              <a:off x="8703990" y="1399372"/>
              <a:ext cx="3008552" cy="4611736"/>
              <a:chOff x="8703990" y="1399372"/>
              <a:chExt cx="3008552" cy="4611736"/>
            </a:xfrm>
          </p:grpSpPr>
          <p:sp>
            <p:nvSpPr>
              <p:cNvPr id="85" name="文本框 84"/>
              <p:cNvSpPr txBox="1"/>
              <p:nvPr/>
            </p:nvSpPr>
            <p:spPr>
              <a:xfrm>
                <a:off x="9108313" y="1399372"/>
                <a:ext cx="2604229"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请输入内容</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86" name="文本框 85"/>
              <p:cNvSpPr txBox="1"/>
              <p:nvPr/>
            </p:nvSpPr>
            <p:spPr>
              <a:xfrm>
                <a:off x="9108313" y="2551078"/>
                <a:ext cx="2598583" cy="1200329"/>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着重内容请用黄字</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87" name="文本框 86"/>
              <p:cNvSpPr txBox="1"/>
              <p:nvPr/>
            </p:nvSpPr>
            <p:spPr>
              <a:xfrm>
                <a:off x="9108313" y="4256782"/>
                <a:ext cx="2598583" cy="1754326"/>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文字打散组合后重新排列</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grpSp>
            <p:nvGrpSpPr>
              <p:cNvPr id="98" name="组合 97"/>
              <p:cNvGrpSpPr/>
              <p:nvPr/>
            </p:nvGrpSpPr>
            <p:grpSpPr>
              <a:xfrm>
                <a:off x="8703990" y="1603972"/>
                <a:ext cx="263214" cy="276999"/>
                <a:chOff x="6608897" y="3875876"/>
                <a:chExt cx="263214" cy="276999"/>
              </a:xfrm>
            </p:grpSpPr>
            <p:sp>
              <p:nvSpPr>
                <p:cNvPr id="99" name="椭圆 98"/>
                <p:cNvSpPr/>
                <p:nvPr/>
              </p:nvSpPr>
              <p:spPr>
                <a:xfrm>
                  <a:off x="6645254" y="3919126"/>
                  <a:ext cx="190500" cy="190500"/>
                </a:xfrm>
                <a:prstGeom prst="ellips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0" name="文本框 99"/>
                <p:cNvSpPr txBox="1"/>
                <p:nvPr/>
              </p:nvSpPr>
              <p:spPr>
                <a:xfrm>
                  <a:off x="6608897" y="3875876"/>
                  <a:ext cx="263214" cy="276999"/>
                </a:xfrm>
                <a:prstGeom prst="rect">
                  <a:avLst/>
                </a:prstGeom>
                <a:noFill/>
              </p:spPr>
              <p:txBody>
                <a:bodyPr wrap="none" rtlCol="0">
                  <a:spAutoFit/>
                </a:bodyPr>
                <a:lstStyle/>
                <a:p>
                  <a:r>
                    <a:rPr lang="en-US" altLang="zh-CN" sz="1200" dirty="0" smtClean="0">
                      <a:solidFill>
                        <a:srgbClr val="3C424F"/>
                      </a:solidFill>
                    </a:rPr>
                    <a:t>1</a:t>
                  </a:r>
                  <a:endParaRPr lang="zh-CN" altLang="en-US" sz="1200" dirty="0">
                    <a:solidFill>
                      <a:srgbClr val="3C424F"/>
                    </a:solidFill>
                  </a:endParaRPr>
                </a:p>
              </p:txBody>
            </p:sp>
          </p:grpSp>
          <p:grpSp>
            <p:nvGrpSpPr>
              <p:cNvPr id="101" name="组合 100"/>
              <p:cNvGrpSpPr/>
              <p:nvPr/>
            </p:nvGrpSpPr>
            <p:grpSpPr>
              <a:xfrm>
                <a:off x="8703990" y="2785482"/>
                <a:ext cx="263214" cy="276999"/>
                <a:chOff x="6608897" y="3875876"/>
                <a:chExt cx="263214" cy="276999"/>
              </a:xfrm>
            </p:grpSpPr>
            <p:sp>
              <p:nvSpPr>
                <p:cNvPr id="102" name="椭圆 101"/>
                <p:cNvSpPr/>
                <p:nvPr/>
              </p:nvSpPr>
              <p:spPr>
                <a:xfrm>
                  <a:off x="6645254" y="3919126"/>
                  <a:ext cx="190500" cy="190500"/>
                </a:xfrm>
                <a:prstGeom prst="ellips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文本框 102"/>
                <p:cNvSpPr txBox="1"/>
                <p:nvPr/>
              </p:nvSpPr>
              <p:spPr>
                <a:xfrm>
                  <a:off x="6608897" y="3875876"/>
                  <a:ext cx="263214" cy="276999"/>
                </a:xfrm>
                <a:prstGeom prst="rect">
                  <a:avLst/>
                </a:prstGeom>
                <a:noFill/>
              </p:spPr>
              <p:txBody>
                <a:bodyPr wrap="none" rtlCol="0">
                  <a:spAutoFit/>
                </a:bodyPr>
                <a:lstStyle/>
                <a:p>
                  <a:r>
                    <a:rPr lang="en-US" altLang="zh-CN" sz="1200" dirty="0" smtClean="0">
                      <a:solidFill>
                        <a:srgbClr val="3C424F"/>
                      </a:solidFill>
                    </a:rPr>
                    <a:t>2</a:t>
                  </a:r>
                  <a:endParaRPr lang="zh-CN" altLang="en-US" sz="1200" dirty="0">
                    <a:solidFill>
                      <a:srgbClr val="3C424F"/>
                    </a:solidFill>
                  </a:endParaRPr>
                </a:p>
              </p:txBody>
            </p:sp>
          </p:grpSp>
          <p:grpSp>
            <p:nvGrpSpPr>
              <p:cNvPr id="104" name="组合 103"/>
              <p:cNvGrpSpPr/>
              <p:nvPr/>
            </p:nvGrpSpPr>
            <p:grpSpPr>
              <a:xfrm>
                <a:off x="8703990" y="4484377"/>
                <a:ext cx="263214" cy="276999"/>
                <a:chOff x="6608897" y="3875876"/>
                <a:chExt cx="263214" cy="276999"/>
              </a:xfrm>
            </p:grpSpPr>
            <p:sp>
              <p:nvSpPr>
                <p:cNvPr id="105" name="椭圆 104"/>
                <p:cNvSpPr/>
                <p:nvPr/>
              </p:nvSpPr>
              <p:spPr>
                <a:xfrm>
                  <a:off x="6645254" y="3919126"/>
                  <a:ext cx="190500" cy="190500"/>
                </a:xfrm>
                <a:prstGeom prst="ellips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文本框 105"/>
                <p:cNvSpPr txBox="1"/>
                <p:nvPr/>
              </p:nvSpPr>
              <p:spPr>
                <a:xfrm>
                  <a:off x="6608897" y="3875876"/>
                  <a:ext cx="263214" cy="276999"/>
                </a:xfrm>
                <a:prstGeom prst="rect">
                  <a:avLst/>
                </a:prstGeom>
                <a:noFill/>
              </p:spPr>
              <p:txBody>
                <a:bodyPr wrap="none" rtlCol="0">
                  <a:spAutoFit/>
                </a:bodyPr>
                <a:lstStyle/>
                <a:p>
                  <a:r>
                    <a:rPr lang="en-US" altLang="zh-CN" sz="1200" dirty="0" smtClean="0">
                      <a:solidFill>
                        <a:srgbClr val="3C424F"/>
                      </a:solidFill>
                    </a:rPr>
                    <a:t>3</a:t>
                  </a:r>
                  <a:endParaRPr lang="zh-CN" altLang="en-US" sz="1200" dirty="0">
                    <a:solidFill>
                      <a:srgbClr val="3C424F"/>
                    </a:solidFill>
                  </a:endParaRPr>
                </a:p>
              </p:txBody>
            </p:sp>
          </p:grpSp>
        </p:grpSp>
      </p:gr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 name="组合 83"/>
          <p:cNvGrpSpPr/>
          <p:nvPr/>
        </p:nvGrpSpPr>
        <p:grpSpPr>
          <a:xfrm>
            <a:off x="0" y="0"/>
            <a:ext cx="11583826" cy="6858000"/>
            <a:chOff x="0" y="0"/>
            <a:chExt cx="11583826" cy="6858000"/>
          </a:xfrm>
        </p:grpSpPr>
        <p:sp>
          <p:nvSpPr>
            <p:cNvPr id="2" name="矩形 1"/>
            <p:cNvSpPr/>
            <p:nvPr/>
          </p:nvSpPr>
          <p:spPr>
            <a:xfrm>
              <a:off x="0" y="0"/>
              <a:ext cx="2053244" cy="6858000"/>
            </a:xfrm>
            <a:prstGeom prst="rect">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86088" y="1166842"/>
              <a:ext cx="1281068" cy="4524315"/>
            </a:xfrm>
            <a:prstGeom prst="rect">
              <a:avLst/>
            </a:prstGeom>
            <a:noFill/>
          </p:spPr>
          <p:txBody>
            <a:bodyPr wrap="square" rtlCol="0">
              <a:spAutoFit/>
            </a:bodyPr>
            <a:lstStyle/>
            <a:p>
              <a:r>
                <a:rPr lang="zh-CN" altLang="en-US" sz="7200" b="1" dirty="0" smtClean="0">
                  <a:solidFill>
                    <a:srgbClr val="3C424F"/>
                  </a:solidFill>
                  <a:latin typeface="站酷高端黑" panose="02010600030101010101" pitchFamily="2" charset="-122"/>
                  <a:ea typeface="站酷高端黑" panose="02010600030101010101" pitchFamily="2" charset="-122"/>
                </a:rPr>
                <a:t>输入标题</a:t>
              </a:r>
              <a:endParaRPr lang="zh-CN" altLang="en-US" sz="7200" b="1" dirty="0">
                <a:solidFill>
                  <a:srgbClr val="3C424F"/>
                </a:solidFill>
                <a:latin typeface="站酷高端黑" panose="02010600030101010101" pitchFamily="2" charset="-122"/>
                <a:ea typeface="站酷高端黑" panose="02010600030101010101" pitchFamily="2" charset="-122"/>
              </a:endParaRPr>
            </a:p>
          </p:txBody>
        </p:sp>
        <p:sp>
          <p:nvSpPr>
            <p:cNvPr id="7" name="等腰三角形 6"/>
            <p:cNvSpPr/>
            <p:nvPr/>
          </p:nvSpPr>
          <p:spPr>
            <a:xfrm rot="5400000">
              <a:off x="2023719" y="449315"/>
              <a:ext cx="428110" cy="369060"/>
            </a:xfrm>
            <a:prstGeom prst="triangl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2422304" y="310679"/>
              <a:ext cx="3145983"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请输入副标题</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grpSp>
          <p:nvGrpSpPr>
            <p:cNvPr id="83" name="组合 82"/>
            <p:cNvGrpSpPr/>
            <p:nvPr/>
          </p:nvGrpSpPr>
          <p:grpSpPr>
            <a:xfrm>
              <a:off x="2794070" y="1878678"/>
              <a:ext cx="2598583" cy="3622687"/>
              <a:chOff x="2943699" y="2086496"/>
              <a:chExt cx="2598583" cy="3622687"/>
            </a:xfrm>
          </p:grpSpPr>
          <p:grpSp>
            <p:nvGrpSpPr>
              <p:cNvPr id="59" name="组合 58"/>
              <p:cNvGrpSpPr/>
              <p:nvPr/>
            </p:nvGrpSpPr>
            <p:grpSpPr>
              <a:xfrm>
                <a:off x="3150523" y="2086496"/>
                <a:ext cx="2194560" cy="2194560"/>
                <a:chOff x="3433156" y="2236124"/>
                <a:chExt cx="2842952" cy="2842952"/>
              </a:xfrm>
            </p:grpSpPr>
            <p:sp>
              <p:nvSpPr>
                <p:cNvPr id="58" name="任意多边形 57"/>
                <p:cNvSpPr/>
                <p:nvPr/>
              </p:nvSpPr>
              <p:spPr>
                <a:xfrm>
                  <a:off x="3995443" y="4788132"/>
                  <a:ext cx="1718378" cy="290944"/>
                </a:xfrm>
                <a:custGeom>
                  <a:avLst/>
                  <a:gdLst>
                    <a:gd name="connsiteX0" fmla="*/ 0 w 1718378"/>
                    <a:gd name="connsiteY0" fmla="*/ 0 h 290944"/>
                    <a:gd name="connsiteX1" fmla="*/ 1718378 w 1718378"/>
                    <a:gd name="connsiteY1" fmla="*/ 0 h 290944"/>
                    <a:gd name="connsiteX2" fmla="*/ 1653950 w 1718378"/>
                    <a:gd name="connsiteY2" fmla="*/ 48179 h 290944"/>
                    <a:gd name="connsiteX3" fmla="*/ 859189 w 1718378"/>
                    <a:gd name="connsiteY3" fmla="*/ 290944 h 290944"/>
                    <a:gd name="connsiteX4" fmla="*/ 64428 w 1718378"/>
                    <a:gd name="connsiteY4" fmla="*/ 48179 h 29094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8378" h="290944">
                      <a:moveTo>
                        <a:pt x="0" y="0"/>
                      </a:moveTo>
                      <a:lnTo>
                        <a:pt x="1718378" y="0"/>
                      </a:lnTo>
                      <a:lnTo>
                        <a:pt x="1653950" y="48179"/>
                      </a:lnTo>
                      <a:cubicBezTo>
                        <a:pt x="1427081" y="201448"/>
                        <a:pt x="1153587" y="290944"/>
                        <a:pt x="859189" y="290944"/>
                      </a:cubicBezTo>
                      <a:cubicBezTo>
                        <a:pt x="564792" y="290944"/>
                        <a:pt x="291297" y="201448"/>
                        <a:pt x="64428" y="48179"/>
                      </a:cubicBezTo>
                      <a:close/>
                    </a:path>
                  </a:pathLst>
                </a:cu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0" name="同心圆 49"/>
                <p:cNvSpPr/>
                <p:nvPr/>
              </p:nvSpPr>
              <p:spPr>
                <a:xfrm>
                  <a:off x="3433156" y="2236124"/>
                  <a:ext cx="2842952" cy="2842952"/>
                </a:xfrm>
                <a:prstGeom prst="donut">
                  <a:avLst>
                    <a:gd name="adj" fmla="val 431"/>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1" name="同心圆 50"/>
                <p:cNvSpPr/>
                <p:nvPr/>
              </p:nvSpPr>
              <p:spPr>
                <a:xfrm>
                  <a:off x="3719946" y="2531226"/>
                  <a:ext cx="2256906" cy="2256906"/>
                </a:xfrm>
                <a:prstGeom prst="donut">
                  <a:avLst>
                    <a:gd name="adj" fmla="val 758"/>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0" name="文本框 59"/>
              <p:cNvSpPr txBox="1"/>
              <p:nvPr/>
            </p:nvSpPr>
            <p:spPr>
              <a:xfrm>
                <a:off x="3539000" y="2782668"/>
                <a:ext cx="1407979" cy="646331"/>
              </a:xfrm>
              <a:prstGeom prst="rect">
                <a:avLst/>
              </a:prstGeom>
              <a:noFill/>
            </p:spPr>
            <p:txBody>
              <a:bodyPr wrap="square" rtlCol="0">
                <a:spAutoFit/>
              </a:bodyPr>
              <a:lstStyle/>
              <a:p>
                <a:r>
                  <a:rPr lang="en-US" altLang="zh-CN" sz="3600" dirty="0" smtClean="0">
                    <a:solidFill>
                      <a:schemeClr val="bg1"/>
                    </a:solidFill>
                    <a:latin typeface="站酷高端黑" panose="02010600030101010101" pitchFamily="2" charset="-122"/>
                    <a:ea typeface="站酷高端黑" panose="02010600030101010101" pitchFamily="2" charset="-122"/>
                  </a:rPr>
                  <a:t>5000</a:t>
                </a:r>
                <a:endParaRPr lang="zh-CN" altLang="en-US" sz="3600" dirty="0">
                  <a:solidFill>
                    <a:schemeClr val="bg1"/>
                  </a:solidFill>
                  <a:latin typeface="站酷高端黑" panose="02010600030101010101" pitchFamily="2" charset="-122"/>
                  <a:ea typeface="站酷高端黑" panose="02010600030101010101" pitchFamily="2" charset="-122"/>
                </a:endParaRPr>
              </a:p>
            </p:txBody>
          </p:sp>
          <p:sp>
            <p:nvSpPr>
              <p:cNvPr id="61" name="文本框 60"/>
              <p:cNvSpPr txBox="1"/>
              <p:nvPr/>
            </p:nvSpPr>
            <p:spPr>
              <a:xfrm>
                <a:off x="2943699" y="4508854"/>
                <a:ext cx="2598583" cy="1200329"/>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请输入内容请输入内容</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grpSp>
        <p:grpSp>
          <p:nvGrpSpPr>
            <p:cNvPr id="82" name="组合 81"/>
            <p:cNvGrpSpPr/>
            <p:nvPr/>
          </p:nvGrpSpPr>
          <p:grpSpPr>
            <a:xfrm>
              <a:off x="5825598" y="1878678"/>
              <a:ext cx="2598583" cy="3622687"/>
              <a:chOff x="6094223" y="2086496"/>
              <a:chExt cx="2598583" cy="3622687"/>
            </a:xfrm>
          </p:grpSpPr>
          <p:grpSp>
            <p:nvGrpSpPr>
              <p:cNvPr id="71" name="组合 70"/>
              <p:cNvGrpSpPr/>
              <p:nvPr/>
            </p:nvGrpSpPr>
            <p:grpSpPr>
              <a:xfrm>
                <a:off x="6301047" y="2086496"/>
                <a:ext cx="2194560" cy="2194560"/>
                <a:chOff x="6301047" y="2086496"/>
                <a:chExt cx="2194560" cy="2194560"/>
              </a:xfrm>
            </p:grpSpPr>
            <p:sp>
              <p:nvSpPr>
                <p:cNvPr id="68" name="任意多边形 67"/>
                <p:cNvSpPr/>
                <p:nvPr/>
              </p:nvSpPr>
              <p:spPr>
                <a:xfrm>
                  <a:off x="6416188" y="3680892"/>
                  <a:ext cx="1954654" cy="600164"/>
                </a:xfrm>
                <a:custGeom>
                  <a:avLst/>
                  <a:gdLst>
                    <a:gd name="connsiteX0" fmla="*/ 0 w 1954654"/>
                    <a:gd name="connsiteY0" fmla="*/ 0 h 600164"/>
                    <a:gd name="connsiteX1" fmla="*/ 265367 w 1954654"/>
                    <a:gd name="connsiteY1" fmla="*/ 0 h 600164"/>
                    <a:gd name="connsiteX2" fmla="*/ 362493 w 1954654"/>
                    <a:gd name="connsiteY2" fmla="*/ 117718 h 600164"/>
                    <a:gd name="connsiteX3" fmla="*/ 977327 w 1954654"/>
                    <a:gd name="connsiteY3" fmla="*/ 372391 h 600164"/>
                    <a:gd name="connsiteX4" fmla="*/ 1592161 w 1954654"/>
                    <a:gd name="connsiteY4" fmla="*/ 117718 h 600164"/>
                    <a:gd name="connsiteX5" fmla="*/ 1689288 w 1954654"/>
                    <a:gd name="connsiteY5" fmla="*/ 0 h 600164"/>
                    <a:gd name="connsiteX6" fmla="*/ 1954654 w 1954654"/>
                    <a:gd name="connsiteY6" fmla="*/ 0 h 600164"/>
                    <a:gd name="connsiteX7" fmla="*/ 1942171 w 1954654"/>
                    <a:gd name="connsiteY7" fmla="*/ 25913 h 600164"/>
                    <a:gd name="connsiteX8" fmla="*/ 977327 w 1954654"/>
                    <a:gd name="connsiteY8" fmla="*/ 600164 h 600164"/>
                    <a:gd name="connsiteX9" fmla="*/ 12483 w 1954654"/>
                    <a:gd name="connsiteY9" fmla="*/ 25913 h 600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54654" h="600164">
                      <a:moveTo>
                        <a:pt x="0" y="0"/>
                      </a:moveTo>
                      <a:lnTo>
                        <a:pt x="265367" y="0"/>
                      </a:lnTo>
                      <a:lnTo>
                        <a:pt x="362493" y="117718"/>
                      </a:lnTo>
                      <a:cubicBezTo>
                        <a:pt x="519843" y="275068"/>
                        <a:pt x="737220" y="372391"/>
                        <a:pt x="977327" y="372391"/>
                      </a:cubicBezTo>
                      <a:cubicBezTo>
                        <a:pt x="1217435" y="372391"/>
                        <a:pt x="1434811" y="275068"/>
                        <a:pt x="1592161" y="117718"/>
                      </a:cubicBezTo>
                      <a:lnTo>
                        <a:pt x="1689288" y="0"/>
                      </a:lnTo>
                      <a:lnTo>
                        <a:pt x="1954654" y="0"/>
                      </a:lnTo>
                      <a:lnTo>
                        <a:pt x="1942171" y="25913"/>
                      </a:lnTo>
                      <a:cubicBezTo>
                        <a:pt x="1756359" y="367963"/>
                        <a:pt x="1393960" y="600164"/>
                        <a:pt x="977327" y="600164"/>
                      </a:cubicBezTo>
                      <a:cubicBezTo>
                        <a:pt x="560694" y="600164"/>
                        <a:pt x="198295" y="367963"/>
                        <a:pt x="12483" y="25913"/>
                      </a:cubicBezTo>
                      <a:close/>
                    </a:path>
                  </a:pathLst>
                </a:cu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62" name="组合 61"/>
                <p:cNvGrpSpPr/>
                <p:nvPr/>
              </p:nvGrpSpPr>
              <p:grpSpPr>
                <a:xfrm>
                  <a:off x="6301047" y="2086496"/>
                  <a:ext cx="2194560" cy="2194560"/>
                  <a:chOff x="3433156" y="2236124"/>
                  <a:chExt cx="2842952" cy="2842952"/>
                </a:xfrm>
              </p:grpSpPr>
              <p:sp>
                <p:nvSpPr>
                  <p:cNvPr id="64" name="同心圆 63"/>
                  <p:cNvSpPr/>
                  <p:nvPr/>
                </p:nvSpPr>
                <p:spPr>
                  <a:xfrm>
                    <a:off x="3433156" y="2236124"/>
                    <a:ext cx="2842952" cy="2842952"/>
                  </a:xfrm>
                  <a:prstGeom prst="donut">
                    <a:avLst>
                      <a:gd name="adj" fmla="val 431"/>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5" name="同心圆 64"/>
                  <p:cNvSpPr/>
                  <p:nvPr/>
                </p:nvSpPr>
                <p:spPr>
                  <a:xfrm>
                    <a:off x="3719946" y="2531226"/>
                    <a:ext cx="2256906" cy="2256906"/>
                  </a:xfrm>
                  <a:prstGeom prst="donut">
                    <a:avLst>
                      <a:gd name="adj" fmla="val 758"/>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9" name="文本框 68"/>
                <p:cNvSpPr txBox="1"/>
                <p:nvPr/>
              </p:nvSpPr>
              <p:spPr>
                <a:xfrm>
                  <a:off x="6545205" y="2782668"/>
                  <a:ext cx="1736789" cy="646331"/>
                </a:xfrm>
                <a:prstGeom prst="rect">
                  <a:avLst/>
                </a:prstGeom>
                <a:noFill/>
              </p:spPr>
              <p:txBody>
                <a:bodyPr wrap="square" rtlCol="0">
                  <a:spAutoFit/>
                </a:bodyPr>
                <a:lstStyle/>
                <a:p>
                  <a:r>
                    <a:rPr lang="en-US" altLang="zh-CN" sz="3600" dirty="0" smtClean="0">
                      <a:solidFill>
                        <a:schemeClr val="bg1"/>
                      </a:solidFill>
                      <a:latin typeface="站酷高端黑" panose="02010600030101010101" pitchFamily="2" charset="-122"/>
                      <a:ea typeface="站酷高端黑" panose="02010600030101010101" pitchFamily="2" charset="-122"/>
                    </a:rPr>
                    <a:t>30000</a:t>
                  </a:r>
                  <a:endParaRPr lang="zh-CN" altLang="en-US" sz="3600" dirty="0">
                    <a:solidFill>
                      <a:schemeClr val="bg1"/>
                    </a:solidFill>
                    <a:latin typeface="站酷高端黑" panose="02010600030101010101" pitchFamily="2" charset="-122"/>
                    <a:ea typeface="站酷高端黑" panose="02010600030101010101" pitchFamily="2" charset="-122"/>
                  </a:endParaRPr>
                </a:p>
              </p:txBody>
            </p:sp>
          </p:grpSp>
          <p:sp>
            <p:nvSpPr>
              <p:cNvPr id="70" name="文本框 69"/>
              <p:cNvSpPr txBox="1"/>
              <p:nvPr/>
            </p:nvSpPr>
            <p:spPr>
              <a:xfrm>
                <a:off x="6094223" y="4508854"/>
                <a:ext cx="2598583" cy="1200329"/>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请输入内容请输入内容</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grpSp>
        <p:grpSp>
          <p:nvGrpSpPr>
            <p:cNvPr id="81" name="组合 80"/>
            <p:cNvGrpSpPr/>
            <p:nvPr/>
          </p:nvGrpSpPr>
          <p:grpSpPr>
            <a:xfrm>
              <a:off x="8729013" y="1878678"/>
              <a:ext cx="2854813" cy="4176684"/>
              <a:chOff x="8878642" y="2086496"/>
              <a:chExt cx="2854813" cy="4176684"/>
            </a:xfrm>
          </p:grpSpPr>
          <p:sp>
            <p:nvSpPr>
              <p:cNvPr id="80" name="任意多边形 79"/>
              <p:cNvSpPr/>
              <p:nvPr/>
            </p:nvSpPr>
            <p:spPr>
              <a:xfrm>
                <a:off x="9213581" y="3105834"/>
                <a:ext cx="2194560" cy="1175223"/>
              </a:xfrm>
              <a:custGeom>
                <a:avLst/>
                <a:gdLst>
                  <a:gd name="connsiteX0" fmla="*/ 3936 w 2194560"/>
                  <a:gd name="connsiteY0" fmla="*/ 0 h 1175223"/>
                  <a:gd name="connsiteX1" fmla="*/ 231709 w 2194560"/>
                  <a:gd name="connsiteY1" fmla="*/ 0 h 1175223"/>
                  <a:gd name="connsiteX2" fmla="*/ 227773 w 2194560"/>
                  <a:gd name="connsiteY2" fmla="*/ 77943 h 1175223"/>
                  <a:gd name="connsiteX3" fmla="*/ 1097280 w 2194560"/>
                  <a:gd name="connsiteY3" fmla="*/ 947450 h 1175223"/>
                  <a:gd name="connsiteX4" fmla="*/ 1966787 w 2194560"/>
                  <a:gd name="connsiteY4" fmla="*/ 77943 h 1175223"/>
                  <a:gd name="connsiteX5" fmla="*/ 1962851 w 2194560"/>
                  <a:gd name="connsiteY5" fmla="*/ 0 h 1175223"/>
                  <a:gd name="connsiteX6" fmla="*/ 2190624 w 2194560"/>
                  <a:gd name="connsiteY6" fmla="*/ 0 h 1175223"/>
                  <a:gd name="connsiteX7" fmla="*/ 2194560 w 2194560"/>
                  <a:gd name="connsiteY7" fmla="*/ 77943 h 1175223"/>
                  <a:gd name="connsiteX8" fmla="*/ 1097280 w 2194560"/>
                  <a:gd name="connsiteY8" fmla="*/ 1175223 h 1175223"/>
                  <a:gd name="connsiteX9" fmla="*/ 0 w 2194560"/>
                  <a:gd name="connsiteY9" fmla="*/ 77943 h 11752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94560" h="1175223">
                    <a:moveTo>
                      <a:pt x="3936" y="0"/>
                    </a:moveTo>
                    <a:lnTo>
                      <a:pt x="231709" y="0"/>
                    </a:lnTo>
                    <a:lnTo>
                      <a:pt x="227773" y="77943"/>
                    </a:lnTo>
                    <a:cubicBezTo>
                      <a:pt x="227773" y="558158"/>
                      <a:pt x="617065" y="947450"/>
                      <a:pt x="1097280" y="947450"/>
                    </a:cubicBezTo>
                    <a:cubicBezTo>
                      <a:pt x="1577495" y="947450"/>
                      <a:pt x="1966787" y="558158"/>
                      <a:pt x="1966787" y="77943"/>
                    </a:cubicBezTo>
                    <a:lnTo>
                      <a:pt x="1962851" y="0"/>
                    </a:lnTo>
                    <a:lnTo>
                      <a:pt x="2190624" y="0"/>
                    </a:lnTo>
                    <a:lnTo>
                      <a:pt x="2194560" y="77943"/>
                    </a:lnTo>
                    <a:cubicBezTo>
                      <a:pt x="2194560" y="683954"/>
                      <a:pt x="1703291" y="1175223"/>
                      <a:pt x="1097280" y="1175223"/>
                    </a:cubicBezTo>
                    <a:cubicBezTo>
                      <a:pt x="491269" y="1175223"/>
                      <a:pt x="0" y="683954"/>
                      <a:pt x="0" y="77943"/>
                    </a:cubicBezTo>
                    <a:close/>
                  </a:path>
                </a:pathLst>
              </a:cu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74" name="组合 73"/>
              <p:cNvGrpSpPr/>
              <p:nvPr/>
            </p:nvGrpSpPr>
            <p:grpSpPr>
              <a:xfrm>
                <a:off x="9213581" y="2086496"/>
                <a:ext cx="2194560" cy="2194560"/>
                <a:chOff x="3433156" y="2236124"/>
                <a:chExt cx="2842952" cy="2842952"/>
              </a:xfrm>
            </p:grpSpPr>
            <p:sp>
              <p:nvSpPr>
                <p:cNvPr id="76" name="同心圆 75"/>
                <p:cNvSpPr/>
                <p:nvPr/>
              </p:nvSpPr>
              <p:spPr>
                <a:xfrm>
                  <a:off x="3433156" y="2236124"/>
                  <a:ext cx="2842952" cy="2842952"/>
                </a:xfrm>
                <a:prstGeom prst="donut">
                  <a:avLst>
                    <a:gd name="adj" fmla="val 431"/>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7" name="同心圆 76"/>
                <p:cNvSpPr/>
                <p:nvPr/>
              </p:nvSpPr>
              <p:spPr>
                <a:xfrm>
                  <a:off x="3719946" y="2531226"/>
                  <a:ext cx="2256906" cy="2256906"/>
                </a:xfrm>
                <a:prstGeom prst="donut">
                  <a:avLst>
                    <a:gd name="adj" fmla="val 758"/>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5" name="文本框 74"/>
              <p:cNvSpPr txBox="1"/>
              <p:nvPr/>
            </p:nvSpPr>
            <p:spPr>
              <a:xfrm>
                <a:off x="9647627" y="2782668"/>
                <a:ext cx="1761514" cy="646331"/>
              </a:xfrm>
              <a:prstGeom prst="rect">
                <a:avLst/>
              </a:prstGeom>
              <a:noFill/>
            </p:spPr>
            <p:txBody>
              <a:bodyPr wrap="square" rtlCol="0">
                <a:spAutoFit/>
              </a:bodyPr>
              <a:lstStyle/>
              <a:p>
                <a:r>
                  <a:rPr lang="en-US" altLang="zh-CN" sz="3600" dirty="0" smtClean="0">
                    <a:solidFill>
                      <a:schemeClr val="bg1"/>
                    </a:solidFill>
                    <a:latin typeface="站酷高端黑" panose="02010600030101010101" pitchFamily="2" charset="-122"/>
                    <a:ea typeface="站酷高端黑" panose="02010600030101010101" pitchFamily="2" charset="-122"/>
                  </a:rPr>
                  <a:t>50</a:t>
                </a:r>
                <a:r>
                  <a:rPr lang="zh-CN" altLang="en-US" sz="3600" dirty="0" smtClean="0">
                    <a:solidFill>
                      <a:schemeClr val="bg1"/>
                    </a:solidFill>
                    <a:latin typeface="站酷高端黑" panose="02010600030101010101" pitchFamily="2" charset="-122"/>
                    <a:ea typeface="站酷高端黑" panose="02010600030101010101" pitchFamily="2" charset="-122"/>
                  </a:rPr>
                  <a:t>万</a:t>
                </a:r>
                <a:endParaRPr lang="zh-CN" altLang="en-US" sz="3600" dirty="0">
                  <a:solidFill>
                    <a:schemeClr val="bg1"/>
                  </a:solidFill>
                  <a:latin typeface="站酷高端黑" panose="02010600030101010101" pitchFamily="2" charset="-122"/>
                  <a:ea typeface="站酷高端黑" panose="02010600030101010101" pitchFamily="2" charset="-122"/>
                </a:endParaRPr>
              </a:p>
            </p:txBody>
          </p:sp>
          <p:sp>
            <p:nvSpPr>
              <p:cNvPr id="78" name="文本框 77"/>
              <p:cNvSpPr txBox="1"/>
              <p:nvPr/>
            </p:nvSpPr>
            <p:spPr>
              <a:xfrm>
                <a:off x="8878642" y="4508854"/>
                <a:ext cx="2854813" cy="1754326"/>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请输入内容请输入内容请输入内容</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grpSp>
      </p:gr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0"/>
            <a:ext cx="12192000" cy="6858000"/>
            <a:chOff x="0" y="0"/>
            <a:chExt cx="12192000" cy="6858000"/>
          </a:xfrm>
        </p:grpSpPr>
        <p:sp>
          <p:nvSpPr>
            <p:cNvPr id="2" name="矩形 1"/>
            <p:cNvSpPr/>
            <p:nvPr/>
          </p:nvSpPr>
          <p:spPr>
            <a:xfrm>
              <a:off x="0" y="0"/>
              <a:ext cx="2053244" cy="6858000"/>
            </a:xfrm>
            <a:prstGeom prst="rect">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386088" y="1166842"/>
              <a:ext cx="1281068" cy="4524315"/>
            </a:xfrm>
            <a:prstGeom prst="rect">
              <a:avLst/>
            </a:prstGeom>
            <a:noFill/>
          </p:spPr>
          <p:txBody>
            <a:bodyPr wrap="square" rtlCol="0">
              <a:spAutoFit/>
            </a:bodyPr>
            <a:lstStyle/>
            <a:p>
              <a:r>
                <a:rPr lang="zh-CN" altLang="en-US" sz="7200" b="1" dirty="0" smtClean="0">
                  <a:solidFill>
                    <a:srgbClr val="3C424F"/>
                  </a:solidFill>
                  <a:latin typeface="站酷高端黑" panose="02010600030101010101" pitchFamily="2" charset="-122"/>
                  <a:ea typeface="站酷高端黑" panose="02010600030101010101" pitchFamily="2" charset="-122"/>
                </a:rPr>
                <a:t>输入标题</a:t>
              </a:r>
              <a:endParaRPr lang="zh-CN" altLang="en-US" sz="7200" b="1" dirty="0">
                <a:solidFill>
                  <a:srgbClr val="3C424F"/>
                </a:solidFill>
                <a:latin typeface="站酷高端黑" panose="02010600030101010101" pitchFamily="2" charset="-122"/>
                <a:ea typeface="站酷高端黑" panose="02010600030101010101" pitchFamily="2" charset="-122"/>
              </a:endParaRPr>
            </a:p>
          </p:txBody>
        </p:sp>
        <p:sp>
          <p:nvSpPr>
            <p:cNvPr id="7" name="等腰三角形 6"/>
            <p:cNvSpPr/>
            <p:nvPr/>
          </p:nvSpPr>
          <p:spPr>
            <a:xfrm rot="5400000">
              <a:off x="2023719" y="449315"/>
              <a:ext cx="428110" cy="369060"/>
            </a:xfrm>
            <a:prstGeom prst="triangl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2422304" y="310679"/>
              <a:ext cx="3451563"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请输入副标题</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grpSp>
          <p:nvGrpSpPr>
            <p:cNvPr id="9" name="组合 8"/>
            <p:cNvGrpSpPr/>
            <p:nvPr/>
          </p:nvGrpSpPr>
          <p:grpSpPr>
            <a:xfrm>
              <a:off x="2053244" y="1"/>
              <a:ext cx="10138756" cy="6857999"/>
              <a:chOff x="2053244" y="1"/>
              <a:chExt cx="10138756" cy="6857999"/>
            </a:xfrm>
          </p:grpSpPr>
          <p:sp>
            <p:nvSpPr>
              <p:cNvPr id="4" name="直角三角形 3"/>
              <p:cNvSpPr/>
              <p:nvPr/>
            </p:nvSpPr>
            <p:spPr>
              <a:xfrm flipH="1">
                <a:off x="2053244" y="1"/>
                <a:ext cx="10138756" cy="6857999"/>
              </a:xfrm>
              <a:prstGeom prst="rtTriangle">
                <a:avLst/>
              </a:prstGeom>
              <a:blipFill dpi="0" rotWithShape="1">
                <a:blip r:embed="rId1">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3908368" y="5393405"/>
                <a:ext cx="198120" cy="198120"/>
              </a:xfrm>
              <a:prstGeom prst="ellips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5675747" y="4219925"/>
                <a:ext cx="198120" cy="198120"/>
              </a:xfrm>
              <a:prstGeom prst="ellips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7443126" y="3031205"/>
                <a:ext cx="198120" cy="198120"/>
              </a:xfrm>
              <a:prstGeom prst="ellips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9210504" y="1834865"/>
                <a:ext cx="198120" cy="198120"/>
              </a:xfrm>
              <a:prstGeom prst="ellips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4106488" y="5169299"/>
                <a:ext cx="2149295" cy="646331"/>
              </a:xfrm>
              <a:prstGeom prst="rect">
                <a:avLst/>
              </a:prstGeom>
              <a:noFill/>
            </p:spPr>
            <p:txBody>
              <a:bodyPr wrap="square" rtlCol="0">
                <a:spAutoFit/>
              </a:bodyPr>
              <a:lstStyle/>
              <a:p>
                <a:r>
                  <a:rPr lang="en-US" altLang="zh-CN" sz="3600" b="1" dirty="0" smtClean="0">
                    <a:solidFill>
                      <a:schemeClr val="bg1"/>
                    </a:solidFill>
                    <a:latin typeface="站酷高端黑" panose="02010600030101010101" pitchFamily="2" charset="-122"/>
                    <a:ea typeface="站酷高端黑" panose="02010600030101010101" pitchFamily="2" charset="-122"/>
                  </a:rPr>
                  <a:t>4</a:t>
                </a:r>
                <a:r>
                  <a:rPr lang="zh-CN" altLang="en-US" sz="3600" b="1" dirty="0" smtClean="0">
                    <a:solidFill>
                      <a:schemeClr val="bg1"/>
                    </a:solidFill>
                    <a:latin typeface="站酷高端黑" panose="02010600030101010101" pitchFamily="2" charset="-122"/>
                    <a:ea typeface="站酷高端黑" panose="02010600030101010101" pitchFamily="2" charset="-122"/>
                  </a:rPr>
                  <a:t>月份</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35" name="文本框 34"/>
              <p:cNvSpPr txBox="1"/>
              <p:nvPr/>
            </p:nvSpPr>
            <p:spPr>
              <a:xfrm>
                <a:off x="5970919" y="3995819"/>
                <a:ext cx="2149295" cy="646331"/>
              </a:xfrm>
              <a:prstGeom prst="rect">
                <a:avLst/>
              </a:prstGeom>
              <a:noFill/>
            </p:spPr>
            <p:txBody>
              <a:bodyPr wrap="square" rtlCol="0">
                <a:spAutoFit/>
              </a:bodyPr>
              <a:lstStyle/>
              <a:p>
                <a:r>
                  <a:rPr lang="en-US" altLang="zh-CN" sz="3600" b="1" dirty="0">
                    <a:solidFill>
                      <a:schemeClr val="bg1"/>
                    </a:solidFill>
                    <a:latin typeface="站酷高端黑" panose="02010600030101010101" pitchFamily="2" charset="-122"/>
                    <a:ea typeface="站酷高端黑" panose="02010600030101010101" pitchFamily="2" charset="-122"/>
                  </a:rPr>
                  <a:t>5</a:t>
                </a:r>
                <a:r>
                  <a:rPr lang="zh-CN" altLang="en-US" sz="3600" b="1" dirty="0" smtClean="0">
                    <a:solidFill>
                      <a:schemeClr val="bg1"/>
                    </a:solidFill>
                    <a:latin typeface="站酷高端黑" panose="02010600030101010101" pitchFamily="2" charset="-122"/>
                    <a:ea typeface="站酷高端黑" panose="02010600030101010101" pitchFamily="2" charset="-122"/>
                  </a:rPr>
                  <a:t>月份</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36" name="文本框 35"/>
              <p:cNvSpPr txBox="1"/>
              <p:nvPr/>
            </p:nvSpPr>
            <p:spPr>
              <a:xfrm>
                <a:off x="7767327" y="2800171"/>
                <a:ext cx="2149295" cy="646331"/>
              </a:xfrm>
              <a:prstGeom prst="rect">
                <a:avLst/>
              </a:prstGeom>
              <a:noFill/>
            </p:spPr>
            <p:txBody>
              <a:bodyPr wrap="square" rtlCol="0">
                <a:spAutoFit/>
              </a:bodyPr>
              <a:lstStyle/>
              <a:p>
                <a:r>
                  <a:rPr lang="en-US" altLang="zh-CN" sz="3600" b="1" dirty="0" smtClean="0">
                    <a:solidFill>
                      <a:schemeClr val="bg1"/>
                    </a:solidFill>
                    <a:latin typeface="站酷高端黑" panose="02010600030101010101" pitchFamily="2" charset="-122"/>
                    <a:ea typeface="站酷高端黑" panose="02010600030101010101" pitchFamily="2" charset="-122"/>
                  </a:rPr>
                  <a:t>6</a:t>
                </a:r>
                <a:r>
                  <a:rPr lang="zh-CN" altLang="en-US" sz="3600" b="1" dirty="0" smtClean="0">
                    <a:solidFill>
                      <a:schemeClr val="bg1"/>
                    </a:solidFill>
                    <a:latin typeface="站酷高端黑" panose="02010600030101010101" pitchFamily="2" charset="-122"/>
                    <a:ea typeface="站酷高端黑" panose="02010600030101010101" pitchFamily="2" charset="-122"/>
                  </a:rPr>
                  <a:t>月份</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37" name="文本框 36"/>
              <p:cNvSpPr txBox="1"/>
              <p:nvPr/>
            </p:nvSpPr>
            <p:spPr>
              <a:xfrm>
                <a:off x="9408624" y="1604522"/>
                <a:ext cx="2149295" cy="646331"/>
              </a:xfrm>
              <a:prstGeom prst="rect">
                <a:avLst/>
              </a:prstGeom>
              <a:noFill/>
            </p:spPr>
            <p:txBody>
              <a:bodyPr wrap="square" rtlCol="0">
                <a:spAutoFit/>
              </a:bodyPr>
              <a:lstStyle/>
              <a:p>
                <a:r>
                  <a:rPr lang="en-US" altLang="zh-CN" sz="3600" b="1" dirty="0">
                    <a:solidFill>
                      <a:schemeClr val="bg1"/>
                    </a:solidFill>
                    <a:latin typeface="站酷高端黑" panose="02010600030101010101" pitchFamily="2" charset="-122"/>
                    <a:ea typeface="站酷高端黑" panose="02010600030101010101" pitchFamily="2" charset="-122"/>
                  </a:rPr>
                  <a:t>7</a:t>
                </a:r>
                <a:r>
                  <a:rPr lang="zh-CN" altLang="en-US" sz="3600" b="1" dirty="0" smtClean="0">
                    <a:solidFill>
                      <a:schemeClr val="bg1"/>
                    </a:solidFill>
                    <a:latin typeface="站酷高端黑" panose="02010600030101010101" pitchFamily="2" charset="-122"/>
                    <a:ea typeface="站酷高端黑" panose="02010600030101010101" pitchFamily="2" charset="-122"/>
                  </a:rPr>
                  <a:t>月份</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38" name="文本框 37"/>
              <p:cNvSpPr txBox="1"/>
              <p:nvPr/>
            </p:nvSpPr>
            <p:spPr>
              <a:xfrm>
                <a:off x="2525055" y="4642150"/>
                <a:ext cx="1943792" cy="646331"/>
              </a:xfrm>
              <a:prstGeom prst="rect">
                <a:avLst/>
              </a:prstGeom>
              <a:noFill/>
            </p:spPr>
            <p:txBody>
              <a:bodyPr wrap="square" rtlCol="0">
                <a:spAutoFit/>
              </a:bodyPr>
              <a:lstStyle/>
              <a:p>
                <a:r>
                  <a:rPr lang="zh-CN" altLang="en-US" sz="3600" dirty="0">
                    <a:solidFill>
                      <a:schemeClr val="bg1"/>
                    </a:solidFill>
                    <a:latin typeface="站酷高端黑" panose="02010600030101010101" pitchFamily="2" charset="-122"/>
                    <a:ea typeface="站酷高端黑" panose="02010600030101010101" pitchFamily="2" charset="-122"/>
                  </a:rPr>
                  <a:t>票务类</a:t>
                </a:r>
                <a:endParaRPr lang="zh-CN" altLang="en-US" sz="3600" dirty="0">
                  <a:solidFill>
                    <a:schemeClr val="bg1"/>
                  </a:solidFill>
                  <a:latin typeface="站酷高端黑" panose="02010600030101010101" pitchFamily="2" charset="-122"/>
                  <a:ea typeface="站酷高端黑" panose="02010600030101010101" pitchFamily="2" charset="-122"/>
                </a:endParaRPr>
              </a:p>
            </p:txBody>
          </p:sp>
          <p:sp>
            <p:nvSpPr>
              <p:cNvPr id="39" name="文本框 38"/>
              <p:cNvSpPr txBox="1"/>
              <p:nvPr/>
            </p:nvSpPr>
            <p:spPr>
              <a:xfrm>
                <a:off x="3426838" y="3428999"/>
                <a:ext cx="2642693" cy="646331"/>
              </a:xfrm>
              <a:prstGeom prst="rect">
                <a:avLst/>
              </a:prstGeom>
              <a:noFill/>
            </p:spPr>
            <p:txBody>
              <a:bodyPr wrap="square" rtlCol="0">
                <a:spAutoFit/>
              </a:bodyPr>
              <a:lstStyle/>
              <a:p>
                <a:r>
                  <a:rPr lang="zh-CN" altLang="en-US" sz="3600" dirty="0" smtClean="0">
                    <a:solidFill>
                      <a:schemeClr val="bg1"/>
                    </a:solidFill>
                    <a:latin typeface="站酷高端黑" panose="02010600030101010101" pitchFamily="2" charset="-122"/>
                    <a:ea typeface="站酷高端黑" panose="02010600030101010101" pitchFamily="2" charset="-122"/>
                  </a:rPr>
                  <a:t>生活服务类</a:t>
                </a:r>
                <a:endParaRPr lang="zh-CN" altLang="en-US" sz="3600" dirty="0">
                  <a:solidFill>
                    <a:schemeClr val="bg1"/>
                  </a:solidFill>
                  <a:latin typeface="站酷高端黑" panose="02010600030101010101" pitchFamily="2" charset="-122"/>
                  <a:ea typeface="站酷高端黑" panose="02010600030101010101" pitchFamily="2" charset="-122"/>
                </a:endParaRPr>
              </a:p>
            </p:txBody>
          </p:sp>
          <p:sp>
            <p:nvSpPr>
              <p:cNvPr id="40" name="文本框 39"/>
              <p:cNvSpPr txBox="1"/>
              <p:nvPr/>
            </p:nvSpPr>
            <p:spPr>
              <a:xfrm>
                <a:off x="4730325" y="2255519"/>
                <a:ext cx="2973962" cy="646331"/>
              </a:xfrm>
              <a:prstGeom prst="rect">
                <a:avLst/>
              </a:prstGeom>
              <a:noFill/>
            </p:spPr>
            <p:txBody>
              <a:bodyPr wrap="square" rtlCol="0">
                <a:spAutoFit/>
              </a:bodyPr>
              <a:lstStyle/>
              <a:p>
                <a:r>
                  <a:rPr lang="zh-CN" altLang="en-US" sz="3600" dirty="0" smtClean="0">
                    <a:solidFill>
                      <a:schemeClr val="bg1"/>
                    </a:solidFill>
                    <a:latin typeface="站酷高端黑" panose="02010600030101010101" pitchFamily="2" charset="-122"/>
                    <a:ea typeface="站酷高端黑" panose="02010600030101010101" pitchFamily="2" charset="-122"/>
                  </a:rPr>
                  <a:t>广告、金融类</a:t>
                </a:r>
                <a:endParaRPr lang="zh-CN" altLang="en-US" sz="3600" dirty="0">
                  <a:solidFill>
                    <a:schemeClr val="bg1"/>
                  </a:solidFill>
                  <a:latin typeface="站酷高端黑" panose="02010600030101010101" pitchFamily="2" charset="-122"/>
                  <a:ea typeface="站酷高端黑" panose="02010600030101010101" pitchFamily="2" charset="-122"/>
                </a:endParaRPr>
              </a:p>
            </p:txBody>
          </p:sp>
          <p:sp>
            <p:nvSpPr>
              <p:cNvPr id="41" name="文本框 40"/>
              <p:cNvSpPr txBox="1"/>
              <p:nvPr/>
            </p:nvSpPr>
            <p:spPr>
              <a:xfrm>
                <a:off x="6069531" y="1161550"/>
                <a:ext cx="3468795" cy="646331"/>
              </a:xfrm>
              <a:prstGeom prst="rect">
                <a:avLst/>
              </a:prstGeom>
              <a:noFill/>
            </p:spPr>
            <p:txBody>
              <a:bodyPr wrap="square" rtlCol="0">
                <a:spAutoFit/>
              </a:bodyPr>
              <a:lstStyle/>
              <a:p>
                <a:r>
                  <a:rPr lang="zh-CN" altLang="en-US" sz="3600" dirty="0">
                    <a:solidFill>
                      <a:schemeClr val="bg1"/>
                    </a:solidFill>
                    <a:latin typeface="站酷高端黑" panose="02010600030101010101" pitchFamily="2" charset="-122"/>
                    <a:ea typeface="站酷高端黑" panose="02010600030101010101" pitchFamily="2" charset="-122"/>
                  </a:rPr>
                  <a:t>点</a:t>
                </a:r>
                <a:r>
                  <a:rPr lang="zh-CN" altLang="en-US" sz="3600" dirty="0" smtClean="0">
                    <a:solidFill>
                      <a:schemeClr val="bg1"/>
                    </a:solidFill>
                    <a:latin typeface="站酷高端黑" panose="02010600030101010101" pitchFamily="2" charset="-122"/>
                    <a:ea typeface="站酷高端黑" panose="02010600030101010101" pitchFamily="2" charset="-122"/>
                  </a:rPr>
                  <a:t>窝社会化业务</a:t>
                </a:r>
                <a:endParaRPr lang="zh-CN" altLang="en-US" sz="3600" dirty="0">
                  <a:solidFill>
                    <a:schemeClr val="bg1"/>
                  </a:solidFill>
                  <a:latin typeface="站酷高端黑" panose="02010600030101010101" pitchFamily="2" charset="-122"/>
                  <a:ea typeface="站酷高端黑" panose="02010600030101010101" pitchFamily="2" charset="-122"/>
                </a:endParaRPr>
              </a:p>
            </p:txBody>
          </p:sp>
        </p:grpSp>
      </p:gr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679194" y="2347415"/>
            <a:ext cx="10452995" cy="2053988"/>
            <a:chOff x="679194" y="2347415"/>
            <a:chExt cx="10452995" cy="2053988"/>
          </a:xfrm>
        </p:grpSpPr>
        <p:sp>
          <p:nvSpPr>
            <p:cNvPr id="4" name="圆角矩形 3"/>
            <p:cNvSpPr/>
            <p:nvPr/>
          </p:nvSpPr>
          <p:spPr>
            <a:xfrm>
              <a:off x="3643952" y="2606722"/>
              <a:ext cx="2884309" cy="1023582"/>
            </a:xfrm>
            <a:prstGeom prst="roundRect">
              <a:avLst>
                <a:gd name="adj" fmla="val 50000"/>
              </a:avLst>
            </a:prstGeom>
            <a:solidFill>
              <a:srgbClr val="FFC61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5363570" y="3118513"/>
              <a:ext cx="2884309" cy="1023582"/>
            </a:xfrm>
            <a:prstGeom prst="roundRect">
              <a:avLst>
                <a:gd name="adj" fmla="val 50000"/>
              </a:avLst>
            </a:prstGeom>
            <a:solidFill>
              <a:srgbClr val="2D8DC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等腰三角形 5"/>
            <p:cNvSpPr/>
            <p:nvPr/>
          </p:nvSpPr>
          <p:spPr>
            <a:xfrm rot="16200000">
              <a:off x="2715904" y="2453774"/>
              <a:ext cx="1542197" cy="1329480"/>
            </a:xfrm>
            <a:prstGeom prst="triangl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等腰三角形 6"/>
            <p:cNvSpPr/>
            <p:nvPr/>
          </p:nvSpPr>
          <p:spPr>
            <a:xfrm rot="5400000" flipH="1">
              <a:off x="7476781" y="2965565"/>
              <a:ext cx="1542197" cy="1329480"/>
            </a:xfrm>
            <a:prstGeom prst="triangle">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679194" y="2518348"/>
              <a:ext cx="2066568" cy="1200329"/>
            </a:xfrm>
            <a:prstGeom prst="rect">
              <a:avLst/>
            </a:prstGeom>
            <a:noFill/>
          </p:spPr>
          <p:txBody>
            <a:bodyPr wrap="square" rtlCol="0">
              <a:spAutoFit/>
            </a:bodyPr>
            <a:lstStyle/>
            <a:p>
              <a:r>
                <a:rPr lang="zh-CN" altLang="en-US" sz="7200" b="1" dirty="0" smtClean="0">
                  <a:solidFill>
                    <a:schemeClr val="bg1"/>
                  </a:solidFill>
                  <a:latin typeface="站酷高端黑" panose="02010600030101010101" pitchFamily="2" charset="-122"/>
                  <a:ea typeface="站酷高端黑" panose="02010600030101010101" pitchFamily="2" charset="-122"/>
                </a:rPr>
                <a:t>困难</a:t>
              </a:r>
              <a:endParaRPr lang="zh-CN" altLang="en-US" sz="7200" b="1" dirty="0">
                <a:solidFill>
                  <a:schemeClr val="bg1"/>
                </a:solidFill>
                <a:latin typeface="站酷高端黑" panose="02010600030101010101" pitchFamily="2" charset="-122"/>
                <a:ea typeface="站酷高端黑" panose="02010600030101010101" pitchFamily="2" charset="-122"/>
              </a:endParaRPr>
            </a:p>
          </p:txBody>
        </p:sp>
        <p:sp>
          <p:nvSpPr>
            <p:cNvPr id="9" name="文本框 8"/>
            <p:cNvSpPr txBox="1"/>
            <p:nvPr/>
          </p:nvSpPr>
          <p:spPr>
            <a:xfrm>
              <a:off x="3373503" y="2795346"/>
              <a:ext cx="2066568"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输入标题</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10" name="文本框 9"/>
            <p:cNvSpPr txBox="1"/>
            <p:nvPr/>
          </p:nvSpPr>
          <p:spPr>
            <a:xfrm>
              <a:off x="5991312" y="3285764"/>
              <a:ext cx="2066568"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输入标题</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11" name="文本框 10"/>
            <p:cNvSpPr txBox="1"/>
            <p:nvPr/>
          </p:nvSpPr>
          <p:spPr>
            <a:xfrm>
              <a:off x="9065621" y="3008764"/>
              <a:ext cx="2066568" cy="1200329"/>
            </a:xfrm>
            <a:prstGeom prst="rect">
              <a:avLst/>
            </a:prstGeom>
            <a:noFill/>
          </p:spPr>
          <p:txBody>
            <a:bodyPr wrap="square" rtlCol="0">
              <a:spAutoFit/>
            </a:bodyPr>
            <a:lstStyle/>
            <a:p>
              <a:r>
                <a:rPr lang="zh-CN" altLang="en-US" sz="7200" b="1" dirty="0" smtClean="0">
                  <a:solidFill>
                    <a:schemeClr val="bg1"/>
                  </a:solidFill>
                  <a:latin typeface="站酷高端黑" panose="02010600030101010101" pitchFamily="2" charset="-122"/>
                  <a:ea typeface="站酷高端黑" panose="02010600030101010101" pitchFamily="2" charset="-122"/>
                </a:rPr>
                <a:t>自然</a:t>
              </a:r>
              <a:endParaRPr lang="zh-CN" altLang="en-US" sz="7200" b="1" dirty="0">
                <a:solidFill>
                  <a:schemeClr val="bg1"/>
                </a:solidFill>
                <a:latin typeface="站酷高端黑" panose="02010600030101010101" pitchFamily="2" charset="-122"/>
                <a:ea typeface="站酷高端黑" panose="02010600030101010101" pitchFamily="2" charset="-122"/>
              </a:endParaRPr>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0" y="0"/>
            <a:ext cx="12192000" cy="6858000"/>
            <a:chOff x="0" y="0"/>
            <a:chExt cx="12192000" cy="6858000"/>
          </a:xfrm>
        </p:grpSpPr>
        <p:sp>
          <p:nvSpPr>
            <p:cNvPr id="2" name="矩形 1"/>
            <p:cNvSpPr/>
            <p:nvPr/>
          </p:nvSpPr>
          <p:spPr>
            <a:xfrm>
              <a:off x="10138756" y="0"/>
              <a:ext cx="2053244" cy="6858000"/>
            </a:xfrm>
            <a:prstGeom prst="rect">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6200000" flipH="1">
              <a:off x="9740171" y="449315"/>
              <a:ext cx="428110" cy="369060"/>
            </a:xfrm>
            <a:prstGeom prst="triangle">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0524844" y="1166842"/>
              <a:ext cx="1281068" cy="4524315"/>
            </a:xfrm>
            <a:prstGeom prst="rect">
              <a:avLst/>
            </a:prstGeom>
            <a:noFill/>
          </p:spPr>
          <p:txBody>
            <a:bodyPr wrap="square" rtlCol="0">
              <a:spAutoFit/>
            </a:bodyPr>
            <a:lstStyle/>
            <a:p>
              <a:r>
                <a:rPr lang="zh-CN" altLang="en-US" sz="7200" b="1" dirty="0" smtClean="0">
                  <a:solidFill>
                    <a:schemeClr val="bg1"/>
                  </a:solidFill>
                  <a:latin typeface="站酷高端黑" panose="02010600030101010101" pitchFamily="2" charset="-122"/>
                  <a:ea typeface="站酷高端黑" panose="02010600030101010101" pitchFamily="2" charset="-122"/>
                </a:rPr>
                <a:t>人才战略</a:t>
              </a:r>
              <a:endParaRPr lang="zh-CN" altLang="en-US" sz="7200" b="1" dirty="0">
                <a:solidFill>
                  <a:schemeClr val="bg1"/>
                </a:solidFill>
                <a:latin typeface="站酷高端黑" panose="02010600030101010101" pitchFamily="2" charset="-122"/>
                <a:ea typeface="站酷高端黑" panose="02010600030101010101" pitchFamily="2" charset="-122"/>
              </a:endParaRPr>
            </a:p>
          </p:txBody>
        </p:sp>
        <p:sp>
          <p:nvSpPr>
            <p:cNvPr id="5" name="文本框 4"/>
            <p:cNvSpPr txBox="1"/>
            <p:nvPr/>
          </p:nvSpPr>
          <p:spPr>
            <a:xfrm>
              <a:off x="7716452" y="310679"/>
              <a:ext cx="2149295"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人才策略</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grpSp>
          <p:nvGrpSpPr>
            <p:cNvPr id="29" name="组合 28"/>
            <p:cNvGrpSpPr/>
            <p:nvPr/>
          </p:nvGrpSpPr>
          <p:grpSpPr>
            <a:xfrm>
              <a:off x="0" y="1744454"/>
              <a:ext cx="10241280" cy="3631775"/>
              <a:chOff x="0" y="1395320"/>
              <a:chExt cx="10241280" cy="3631775"/>
            </a:xfrm>
          </p:grpSpPr>
          <p:sp>
            <p:nvSpPr>
              <p:cNvPr id="12" name="矩形 11"/>
              <p:cNvSpPr/>
              <p:nvPr/>
            </p:nvSpPr>
            <p:spPr>
              <a:xfrm>
                <a:off x="0" y="1395320"/>
                <a:ext cx="10241280" cy="36000"/>
              </a:xfrm>
              <a:prstGeom prst="rect">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4113582"/>
                <a:ext cx="10138756" cy="36000"/>
              </a:xfrm>
              <a:prstGeom prst="rect">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0" y="1431320"/>
                <a:ext cx="10138756" cy="2689000"/>
                <a:chOff x="-674689" y="3632011"/>
                <a:chExt cx="13533438" cy="3589338"/>
              </a:xfrm>
              <a:solidFill>
                <a:srgbClr val="FFC611"/>
              </a:solidFill>
            </p:grpSpPr>
            <p:sp>
              <p:nvSpPr>
                <p:cNvPr id="18" name="Rectangle 5"/>
                <p:cNvSpPr>
                  <a:spLocks noChangeArrowheads="1"/>
                </p:cNvSpPr>
                <p:nvPr/>
              </p:nvSpPr>
              <p:spPr bwMode="auto">
                <a:xfrm>
                  <a:off x="8347075" y="3632011"/>
                  <a:ext cx="4511674" cy="3589338"/>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19" name="Rectangle 6"/>
                <p:cNvSpPr>
                  <a:spLocks noChangeArrowheads="1"/>
                </p:cNvSpPr>
                <p:nvPr/>
              </p:nvSpPr>
              <p:spPr bwMode="auto">
                <a:xfrm>
                  <a:off x="-674689" y="3632011"/>
                  <a:ext cx="4511674" cy="3589338"/>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20" name="Rectangle 7"/>
                <p:cNvSpPr>
                  <a:spLocks noChangeArrowheads="1"/>
                </p:cNvSpPr>
                <p:nvPr/>
              </p:nvSpPr>
              <p:spPr bwMode="auto">
                <a:xfrm>
                  <a:off x="3837778" y="3632011"/>
                  <a:ext cx="4510089" cy="358933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grpSp>
          <p:sp>
            <p:nvSpPr>
              <p:cNvPr id="22" name="文本框 21"/>
              <p:cNvSpPr txBox="1"/>
              <p:nvPr/>
            </p:nvSpPr>
            <p:spPr>
              <a:xfrm>
                <a:off x="615342" y="4380764"/>
                <a:ext cx="2149295"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输入标题</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23" name="文本框 22"/>
              <p:cNvSpPr txBox="1"/>
              <p:nvPr/>
            </p:nvSpPr>
            <p:spPr>
              <a:xfrm>
                <a:off x="3854996" y="4380764"/>
                <a:ext cx="2531288"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输入标题</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24" name="文本框 23"/>
              <p:cNvSpPr txBox="1"/>
              <p:nvPr/>
            </p:nvSpPr>
            <p:spPr>
              <a:xfrm>
                <a:off x="7476643" y="4380764"/>
                <a:ext cx="2097248"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输入标题</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grpSp>
      </p:gr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1089516" y="0"/>
            <a:ext cx="11102484" cy="6858000"/>
            <a:chOff x="1089516" y="0"/>
            <a:chExt cx="11102484" cy="6858000"/>
          </a:xfrm>
        </p:grpSpPr>
        <p:sp>
          <p:nvSpPr>
            <p:cNvPr id="60" name="等腰三角形 59"/>
            <p:cNvSpPr/>
            <p:nvPr/>
          </p:nvSpPr>
          <p:spPr>
            <a:xfrm>
              <a:off x="5938750" y="1162533"/>
              <a:ext cx="1774209" cy="2104112"/>
            </a:xfrm>
            <a:prstGeom prst="triangle">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0138756" y="0"/>
              <a:ext cx="2053244" cy="6858000"/>
            </a:xfrm>
            <a:prstGeom prst="rect">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等腰三角形 2"/>
            <p:cNvSpPr/>
            <p:nvPr/>
          </p:nvSpPr>
          <p:spPr>
            <a:xfrm rot="16200000" flipH="1">
              <a:off x="9740171" y="449315"/>
              <a:ext cx="428110" cy="369060"/>
            </a:xfrm>
            <a:prstGeom prst="triangle">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0524844" y="1166842"/>
              <a:ext cx="1281068" cy="4524315"/>
            </a:xfrm>
            <a:prstGeom prst="rect">
              <a:avLst/>
            </a:prstGeom>
            <a:noFill/>
          </p:spPr>
          <p:txBody>
            <a:bodyPr wrap="square" rtlCol="0">
              <a:spAutoFit/>
            </a:bodyPr>
            <a:lstStyle/>
            <a:p>
              <a:r>
                <a:rPr lang="zh-CN" altLang="en-US" sz="7200" b="1" dirty="0" smtClean="0">
                  <a:solidFill>
                    <a:schemeClr val="bg1"/>
                  </a:solidFill>
                  <a:latin typeface="站酷高端黑" panose="02010600030101010101" pitchFamily="2" charset="-122"/>
                  <a:ea typeface="站酷高端黑" panose="02010600030101010101" pitchFamily="2" charset="-122"/>
                </a:rPr>
                <a:t>人才战略</a:t>
              </a:r>
              <a:endParaRPr lang="zh-CN" altLang="en-US" sz="7200" b="1" dirty="0">
                <a:solidFill>
                  <a:schemeClr val="bg1"/>
                </a:solidFill>
                <a:latin typeface="站酷高端黑" panose="02010600030101010101" pitchFamily="2" charset="-122"/>
                <a:ea typeface="站酷高端黑" panose="02010600030101010101" pitchFamily="2" charset="-122"/>
              </a:endParaRPr>
            </a:p>
          </p:txBody>
        </p:sp>
        <p:sp>
          <p:nvSpPr>
            <p:cNvPr id="5" name="文本框 4"/>
            <p:cNvSpPr txBox="1"/>
            <p:nvPr/>
          </p:nvSpPr>
          <p:spPr>
            <a:xfrm>
              <a:off x="7716452" y="310679"/>
              <a:ext cx="2149295"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逐级提升</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10" name="等腰三角形 9"/>
            <p:cNvSpPr/>
            <p:nvPr/>
          </p:nvSpPr>
          <p:spPr>
            <a:xfrm>
              <a:off x="4844956" y="1166842"/>
              <a:ext cx="4230805" cy="5302197"/>
            </a:xfrm>
            <a:prstGeom prst="triangle">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直接连接符 13"/>
            <p:cNvCxnSpPr/>
            <p:nvPr/>
          </p:nvCxnSpPr>
          <p:spPr>
            <a:xfrm>
              <a:off x="6619164" y="2060852"/>
              <a:ext cx="682388" cy="0"/>
            </a:xfrm>
            <a:prstGeom prst="line">
              <a:avLst/>
            </a:prstGeom>
            <a:ln w="1270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6127845" y="3270954"/>
              <a:ext cx="1705970" cy="0"/>
            </a:xfrm>
            <a:prstGeom prst="line">
              <a:avLst/>
            </a:prstGeom>
            <a:ln w="1270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5650173" y="4481056"/>
              <a:ext cx="2620370" cy="0"/>
            </a:xfrm>
            <a:prstGeom prst="line">
              <a:avLst/>
            </a:prstGeom>
            <a:ln w="1270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45" name="直接连接符 44"/>
            <p:cNvCxnSpPr/>
            <p:nvPr/>
          </p:nvCxnSpPr>
          <p:spPr>
            <a:xfrm>
              <a:off x="5145206" y="5691157"/>
              <a:ext cx="3645893" cy="0"/>
            </a:xfrm>
            <a:prstGeom prst="line">
              <a:avLst/>
            </a:prstGeom>
            <a:ln w="12700">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55" name="文本框 54"/>
            <p:cNvSpPr txBox="1"/>
            <p:nvPr/>
          </p:nvSpPr>
          <p:spPr>
            <a:xfrm>
              <a:off x="1089516" y="5651880"/>
              <a:ext cx="2149295"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实习员工</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56" name="文本框 55"/>
            <p:cNvSpPr txBox="1"/>
            <p:nvPr/>
          </p:nvSpPr>
          <p:spPr>
            <a:xfrm>
              <a:off x="1089516" y="4481056"/>
              <a:ext cx="2149295" cy="646331"/>
            </a:xfrm>
            <a:prstGeom prst="rect">
              <a:avLst/>
            </a:prstGeom>
            <a:noFill/>
          </p:spPr>
          <p:txBody>
            <a:bodyPr wrap="square" rtlCol="0">
              <a:spAutoFit/>
            </a:bodyPr>
            <a:lstStyle/>
            <a:p>
              <a:r>
                <a:rPr lang="zh-CN" altLang="en-US" sz="3600" b="1" dirty="0">
                  <a:solidFill>
                    <a:schemeClr val="bg1"/>
                  </a:solidFill>
                  <a:latin typeface="站酷高端黑" panose="02010600030101010101" pitchFamily="2" charset="-122"/>
                  <a:ea typeface="站酷高端黑" panose="02010600030101010101" pitchFamily="2" charset="-122"/>
                </a:rPr>
                <a:t>正式</a:t>
              </a:r>
              <a:r>
                <a:rPr lang="zh-CN" altLang="en-US" sz="3600" b="1" dirty="0" smtClean="0">
                  <a:solidFill>
                    <a:schemeClr val="bg1"/>
                  </a:solidFill>
                  <a:latin typeface="站酷高端黑" panose="02010600030101010101" pitchFamily="2" charset="-122"/>
                  <a:ea typeface="站酷高端黑" panose="02010600030101010101" pitchFamily="2" charset="-122"/>
                </a:rPr>
                <a:t>员工</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57" name="文本框 56"/>
            <p:cNvSpPr txBox="1"/>
            <p:nvPr/>
          </p:nvSpPr>
          <p:spPr>
            <a:xfrm>
              <a:off x="1089516" y="3494774"/>
              <a:ext cx="2149295"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店    长</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58" name="文本框 57"/>
            <p:cNvSpPr txBox="1"/>
            <p:nvPr/>
          </p:nvSpPr>
          <p:spPr>
            <a:xfrm>
              <a:off x="1089516" y="2306544"/>
              <a:ext cx="2149295"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区域经理</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59" name="文本框 58"/>
            <p:cNvSpPr txBox="1"/>
            <p:nvPr/>
          </p:nvSpPr>
          <p:spPr>
            <a:xfrm>
              <a:off x="1089516" y="1320262"/>
              <a:ext cx="2149295"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合 伙 人</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61" name="文本框 60"/>
            <p:cNvSpPr txBox="1"/>
            <p:nvPr/>
          </p:nvSpPr>
          <p:spPr>
            <a:xfrm rot="1385994">
              <a:off x="5681707" y="998904"/>
              <a:ext cx="685290" cy="2308324"/>
            </a:xfrm>
            <a:prstGeom prst="rect">
              <a:avLst/>
            </a:prstGeom>
            <a:noFill/>
          </p:spPr>
          <p:txBody>
            <a:bodyPr wrap="square" rtlCol="0">
              <a:spAutoFit/>
            </a:bodyPr>
            <a:lstStyle/>
            <a:p>
              <a:r>
                <a:rPr lang="zh-CN" altLang="en-US" sz="3600" dirty="0" smtClean="0">
                  <a:solidFill>
                    <a:schemeClr val="bg1"/>
                  </a:solidFill>
                  <a:latin typeface="站酷高端黑" panose="02010600030101010101" pitchFamily="2" charset="-122"/>
                  <a:ea typeface="站酷高端黑" panose="02010600030101010101" pitchFamily="2" charset="-122"/>
                </a:rPr>
                <a:t>股权激励</a:t>
              </a:r>
              <a:endParaRPr lang="zh-CN" altLang="en-US" sz="3600" dirty="0">
                <a:solidFill>
                  <a:schemeClr val="bg1"/>
                </a:solidFill>
                <a:latin typeface="站酷高端黑" panose="02010600030101010101" pitchFamily="2" charset="-122"/>
                <a:ea typeface="站酷高端黑" panose="02010600030101010101" pitchFamily="2" charset="-122"/>
              </a:endParaRPr>
            </a:p>
          </p:txBody>
        </p:sp>
      </p:gr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908053" y="208466"/>
            <a:ext cx="8678593" cy="6649534"/>
            <a:chOff x="908053" y="208466"/>
            <a:chExt cx="8678593" cy="6649534"/>
          </a:xfrm>
        </p:grpSpPr>
        <p:pic>
          <p:nvPicPr>
            <p:cNvPr id="2" name="图片 1"/>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08053" y="1086736"/>
              <a:ext cx="8678593" cy="5771264"/>
            </a:xfrm>
            <a:prstGeom prst="rect">
              <a:avLst/>
            </a:prstGeom>
          </p:spPr>
        </p:pic>
        <p:sp>
          <p:nvSpPr>
            <p:cNvPr id="3" name="文本框 2"/>
            <p:cNvSpPr txBox="1"/>
            <p:nvPr/>
          </p:nvSpPr>
          <p:spPr>
            <a:xfrm>
              <a:off x="4153802" y="208466"/>
              <a:ext cx="3884397" cy="1200329"/>
            </a:xfrm>
            <a:prstGeom prst="rect">
              <a:avLst/>
            </a:prstGeom>
            <a:noFill/>
          </p:spPr>
          <p:txBody>
            <a:bodyPr wrap="none" rtlCol="0">
              <a:spAutoFit/>
            </a:bodyPr>
            <a:lstStyle/>
            <a:p>
              <a:r>
                <a:rPr lang="zh-CN" altLang="en-US" sz="7200" b="1" dirty="0" smtClean="0">
                  <a:solidFill>
                    <a:schemeClr val="bg1"/>
                  </a:solidFill>
                  <a:latin typeface="站酷高端黑" panose="02010600030101010101" pitchFamily="2" charset="-122"/>
                  <a:ea typeface="站酷高端黑" panose="02010600030101010101" pitchFamily="2" charset="-122"/>
                </a:rPr>
                <a:t>举个栗子</a:t>
              </a:r>
              <a:endParaRPr lang="zh-CN" altLang="en-US" sz="7200" b="1" dirty="0">
                <a:solidFill>
                  <a:schemeClr val="bg1"/>
                </a:solidFill>
                <a:latin typeface="站酷高端黑" panose="02010600030101010101" pitchFamily="2" charset="-122"/>
                <a:ea typeface="站酷高端黑" panose="02010600030101010101" pitchFamily="2" charset="-122"/>
              </a:endParaRPr>
            </a:p>
          </p:txBody>
        </p:sp>
      </p:gr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333827" y="0"/>
            <a:ext cx="11447618" cy="6662057"/>
            <a:chOff x="333827" y="0"/>
            <a:chExt cx="11447618" cy="6662057"/>
          </a:xfrm>
        </p:grpSpPr>
        <p:pic>
          <p:nvPicPr>
            <p:cNvPr id="10" name="图片 9"/>
            <p:cNvPicPr>
              <a:picLocks noChangeAspect="1"/>
            </p:cNvPicPr>
            <p:nvPr/>
          </p:nvPicPr>
          <p:blipFill rotWithShape="1">
            <a:blip r:embed="rId1"/>
            <a:srcRect b="19547"/>
            <a:stretch>
              <a:fillRect/>
            </a:stretch>
          </p:blipFill>
          <p:spPr>
            <a:xfrm>
              <a:off x="7636340" y="4491616"/>
              <a:ext cx="4046629" cy="2170441"/>
            </a:xfrm>
            <a:prstGeom prst="rect">
              <a:avLst/>
            </a:prstGeom>
          </p:spPr>
        </p:pic>
        <p:sp>
          <p:nvSpPr>
            <p:cNvPr id="3" name="矩形 2"/>
            <p:cNvSpPr/>
            <p:nvPr/>
          </p:nvSpPr>
          <p:spPr>
            <a:xfrm>
              <a:off x="3149598" y="4274742"/>
              <a:ext cx="5256000" cy="36000"/>
            </a:xfrm>
            <a:prstGeom prst="rect">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rot="16200000">
              <a:off x="4973198" y="2716800"/>
              <a:ext cx="4860000" cy="36000"/>
            </a:xfrm>
            <a:prstGeom prst="rect">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333827" y="4404532"/>
              <a:ext cx="6836230" cy="1754326"/>
            </a:xfrm>
            <a:prstGeom prst="rect">
              <a:avLst/>
            </a:prstGeom>
            <a:noFill/>
          </p:spPr>
          <p:txBody>
            <a:bodyPr wrap="square" rtlCol="0">
              <a:spAutoFit/>
            </a:bodyPr>
            <a:lstStyle/>
            <a:p>
              <a:r>
                <a:rPr lang="zh-CN" altLang="en-US" sz="3600" dirty="0" smtClean="0">
                  <a:solidFill>
                    <a:schemeClr val="bg1"/>
                  </a:solidFill>
                  <a:latin typeface="站酷高端黑" panose="02010600030101010101" pitchFamily="2" charset="-122"/>
                  <a:ea typeface="站酷高端黑" panose="02010600030101010101" pitchFamily="2" charset="-122"/>
                </a:rPr>
                <a:t>请输入内容请输入内容请输入内容请输入内容请输入内容请输入尼日欧诺个家刻录机。</a:t>
              </a:r>
              <a:endParaRPr lang="zh-CN" altLang="en-US" sz="3600" dirty="0">
                <a:solidFill>
                  <a:schemeClr val="bg1"/>
                </a:solidFill>
                <a:latin typeface="站酷高端黑" panose="02010600030101010101" pitchFamily="2" charset="-122"/>
                <a:ea typeface="站酷高端黑" panose="02010600030101010101" pitchFamily="2" charset="-122"/>
              </a:endParaRPr>
            </a:p>
          </p:txBody>
        </p:sp>
        <p:sp>
          <p:nvSpPr>
            <p:cNvPr id="7" name="文本框 6"/>
            <p:cNvSpPr txBox="1"/>
            <p:nvPr/>
          </p:nvSpPr>
          <p:spPr>
            <a:xfrm>
              <a:off x="7887076" y="0"/>
              <a:ext cx="3884397" cy="1200329"/>
            </a:xfrm>
            <a:prstGeom prst="rect">
              <a:avLst/>
            </a:prstGeom>
            <a:noFill/>
          </p:spPr>
          <p:txBody>
            <a:bodyPr wrap="none" rtlCol="0">
              <a:spAutoFit/>
            </a:bodyPr>
            <a:lstStyle/>
            <a:p>
              <a:r>
                <a:rPr lang="zh-CN" altLang="en-US" sz="7200" b="1" dirty="0" smtClean="0">
                  <a:solidFill>
                    <a:schemeClr val="bg1"/>
                  </a:solidFill>
                  <a:latin typeface="站酷高端黑" panose="02010600030101010101" pitchFamily="2" charset="-122"/>
                  <a:ea typeface="站酷高端黑" panose="02010600030101010101" pitchFamily="2" charset="-122"/>
                </a:rPr>
                <a:t>输入标题</a:t>
              </a:r>
              <a:endParaRPr lang="zh-CN" altLang="en-US" sz="7200" b="1" dirty="0">
                <a:solidFill>
                  <a:schemeClr val="bg1"/>
                </a:solidFill>
                <a:latin typeface="站酷高端黑" panose="02010600030101010101" pitchFamily="2" charset="-122"/>
                <a:ea typeface="站酷高端黑" panose="02010600030101010101" pitchFamily="2" charset="-122"/>
              </a:endParaRPr>
            </a:p>
          </p:txBody>
        </p:sp>
        <p:sp>
          <p:nvSpPr>
            <p:cNvPr id="8" name="文本框 7"/>
            <p:cNvSpPr txBox="1"/>
            <p:nvPr/>
          </p:nvSpPr>
          <p:spPr>
            <a:xfrm>
              <a:off x="8349541" y="1387317"/>
              <a:ext cx="2959465" cy="1200329"/>
            </a:xfrm>
            <a:prstGeom prst="rect">
              <a:avLst/>
            </a:prstGeom>
            <a:noFill/>
          </p:spPr>
          <p:txBody>
            <a:bodyPr wrap="none" rtlCol="0">
              <a:spAutoFit/>
            </a:bodyPr>
            <a:lstStyle/>
            <a:p>
              <a:r>
                <a:rPr lang="zh-CN" altLang="en-US" sz="7200" b="1" dirty="0" smtClean="0">
                  <a:solidFill>
                    <a:schemeClr val="bg1"/>
                  </a:solidFill>
                  <a:latin typeface="站酷高端黑" panose="02010600030101010101" pitchFamily="2" charset="-122"/>
                  <a:ea typeface="站酷高端黑" panose="02010600030101010101" pitchFamily="2" charset="-122"/>
                </a:rPr>
                <a:t>大标题</a:t>
              </a:r>
              <a:endParaRPr lang="zh-CN" altLang="en-US" sz="7200" b="1" dirty="0">
                <a:solidFill>
                  <a:schemeClr val="bg1"/>
                </a:solidFill>
                <a:latin typeface="站酷高端黑" panose="02010600030101010101" pitchFamily="2" charset="-122"/>
                <a:ea typeface="站酷高端黑" panose="02010600030101010101" pitchFamily="2" charset="-122"/>
              </a:endParaRPr>
            </a:p>
          </p:txBody>
        </p:sp>
        <p:sp>
          <p:nvSpPr>
            <p:cNvPr id="9" name="文本框 8"/>
            <p:cNvSpPr txBox="1"/>
            <p:nvPr/>
          </p:nvSpPr>
          <p:spPr>
            <a:xfrm>
              <a:off x="7877101" y="2893299"/>
              <a:ext cx="3904344" cy="646331"/>
            </a:xfrm>
            <a:prstGeom prst="rect">
              <a:avLst/>
            </a:prstGeom>
            <a:noFill/>
          </p:spPr>
          <p:txBody>
            <a:bodyPr wrap="square" rtlCol="0">
              <a:spAutoFit/>
            </a:bodyPr>
            <a:lstStyle/>
            <a:p>
              <a:r>
                <a:rPr lang="zh-CN" altLang="en-US" sz="3600" dirty="0" smtClean="0">
                  <a:solidFill>
                    <a:schemeClr val="bg1"/>
                  </a:solidFill>
                  <a:latin typeface="站酷高端黑" panose="02010600030101010101" pitchFamily="2" charset="-122"/>
                  <a:ea typeface="站酷高端黑" panose="02010600030101010101" pitchFamily="2" charset="-122"/>
                </a:rPr>
                <a:t>你们都知道的两家</a:t>
              </a:r>
              <a:endParaRPr lang="zh-CN" altLang="en-US" sz="3600" dirty="0">
                <a:solidFill>
                  <a:schemeClr val="bg1"/>
                </a:solidFill>
                <a:latin typeface="站酷高端黑" panose="02010600030101010101" pitchFamily="2" charset="-122"/>
                <a:ea typeface="站酷高端黑" panose="02010600030101010101" pitchFamily="2" charset="-122"/>
              </a:endParaRPr>
            </a:p>
          </p:txBody>
        </p:sp>
        <p:pic>
          <p:nvPicPr>
            <p:cNvPr id="1026" name="Picture 2" descr="Picture by Ryan McGuire"/>
            <p:cNvPicPr>
              <a:picLocks noChangeAspect="1" noChangeArrowheads="1"/>
            </p:cNvPicPr>
            <p:nvPr/>
          </p:nvPicPr>
          <p:blipFill rotWithShape="1">
            <a:blip r:embed="rId2">
              <a:extLst>
                <a:ext uri="{28A0092B-C50C-407E-A947-70E740481C1C}">
                  <a14:useLocalDpi xmlns:a14="http://schemas.microsoft.com/office/drawing/2010/main" val="0"/>
                </a:ext>
              </a:extLst>
            </a:blip>
            <a:srcRect b="13882"/>
            <a:stretch>
              <a:fillRect/>
            </a:stretch>
          </p:blipFill>
          <p:spPr bwMode="auto">
            <a:xfrm>
              <a:off x="333827" y="263182"/>
              <a:ext cx="6836230" cy="3830686"/>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0" y="-3192"/>
            <a:ext cx="12204000" cy="5937945"/>
            <a:chOff x="0" y="-3192"/>
            <a:chExt cx="12204000" cy="5937945"/>
          </a:xfrm>
        </p:grpSpPr>
        <p:sp>
          <p:nvSpPr>
            <p:cNvPr id="7" name="矩形 6"/>
            <p:cNvSpPr/>
            <p:nvPr/>
          </p:nvSpPr>
          <p:spPr>
            <a:xfrm>
              <a:off x="0" y="3636114"/>
              <a:ext cx="12204000" cy="36000"/>
            </a:xfrm>
            <a:prstGeom prst="rect">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4040790" y="4091579"/>
              <a:ext cx="3997409" cy="1843174"/>
              <a:chOff x="4040790" y="4091579"/>
              <a:chExt cx="3997409" cy="1843174"/>
            </a:xfrm>
          </p:grpSpPr>
          <p:sp>
            <p:nvSpPr>
              <p:cNvPr id="8" name="文本框 7"/>
              <p:cNvSpPr txBox="1"/>
              <p:nvPr/>
            </p:nvSpPr>
            <p:spPr>
              <a:xfrm>
                <a:off x="4040790" y="4091579"/>
                <a:ext cx="3884397" cy="1200329"/>
              </a:xfrm>
              <a:prstGeom prst="rect">
                <a:avLst/>
              </a:prstGeom>
              <a:noFill/>
            </p:spPr>
            <p:txBody>
              <a:bodyPr wrap="none" rtlCol="0">
                <a:spAutoFit/>
              </a:bodyPr>
              <a:lstStyle/>
              <a:p>
                <a:r>
                  <a:rPr lang="zh-CN" altLang="en-US" sz="7200" b="1" dirty="0" smtClean="0">
                    <a:solidFill>
                      <a:schemeClr val="bg1"/>
                    </a:solidFill>
                    <a:latin typeface="站酷高端黑" panose="02010600030101010101" pitchFamily="2" charset="-122"/>
                    <a:ea typeface="站酷高端黑" panose="02010600030101010101" pitchFamily="2" charset="-122"/>
                  </a:rPr>
                  <a:t>输入标题</a:t>
                </a:r>
                <a:endParaRPr lang="zh-CN" altLang="en-US" sz="7200" b="1" dirty="0">
                  <a:solidFill>
                    <a:schemeClr val="bg1"/>
                  </a:solidFill>
                  <a:latin typeface="站酷高端黑" panose="02010600030101010101" pitchFamily="2" charset="-122"/>
                  <a:ea typeface="站酷高端黑" panose="02010600030101010101" pitchFamily="2" charset="-122"/>
                </a:endParaRPr>
              </a:p>
            </p:txBody>
          </p:sp>
          <p:sp>
            <p:nvSpPr>
              <p:cNvPr id="9" name="矩形 8"/>
              <p:cNvSpPr/>
              <p:nvPr/>
            </p:nvSpPr>
            <p:spPr>
              <a:xfrm>
                <a:off x="4151086" y="5255908"/>
                <a:ext cx="3816000"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4160214" y="5288422"/>
                <a:ext cx="3877985" cy="646331"/>
              </a:xfrm>
              <a:prstGeom prst="rect">
                <a:avLst/>
              </a:prstGeom>
              <a:noFill/>
            </p:spPr>
            <p:txBody>
              <a:bodyPr wrap="none" rtlCol="0">
                <a:spAutoFit/>
              </a:bodyPr>
              <a:lstStyle/>
              <a:p>
                <a:r>
                  <a:rPr lang="zh-CN" altLang="en-US" sz="3600" dirty="0" smtClean="0">
                    <a:solidFill>
                      <a:schemeClr val="bg1"/>
                    </a:solidFill>
                    <a:latin typeface="站酷高端黑" panose="02010600030101010101" pitchFamily="2" charset="-122"/>
                    <a:ea typeface="站酷高端黑" panose="02010600030101010101" pitchFamily="2" charset="-122"/>
                  </a:rPr>
                  <a:t>这里输入标题描述</a:t>
                </a:r>
                <a:endParaRPr lang="zh-CN" altLang="en-US" sz="3600" dirty="0">
                  <a:solidFill>
                    <a:schemeClr val="bg1"/>
                  </a:solidFill>
                  <a:latin typeface="站酷高端黑" panose="02010600030101010101" pitchFamily="2" charset="-122"/>
                  <a:ea typeface="站酷高端黑" panose="02010600030101010101" pitchFamily="2" charset="-122"/>
                </a:endParaRPr>
              </a:p>
            </p:txBody>
          </p:sp>
        </p:grpSp>
        <p:pic>
          <p:nvPicPr>
            <p:cNvPr id="3" name="图片 2"/>
            <p:cNvPicPr>
              <a:picLocks noChangeAspect="1"/>
            </p:cNvPicPr>
            <p:nvPr/>
          </p:nvPicPr>
          <p:blipFill rotWithShape="1">
            <a:blip r:embed="rId1"/>
            <a:srcRect t="15359" b="34457"/>
            <a:stretch>
              <a:fillRect/>
            </a:stretch>
          </p:blipFill>
          <p:spPr>
            <a:xfrm>
              <a:off x="0" y="-3192"/>
              <a:ext cx="12190630" cy="3639306"/>
            </a:xfrm>
            <a:prstGeom prst="rect">
              <a:avLst/>
            </a:prstGeom>
          </p:spPr>
        </p:pic>
      </p:gr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 y="0"/>
            <a:ext cx="12192004" cy="6858000"/>
            <a:chOff x="-2" y="0"/>
            <a:chExt cx="12192004" cy="6858000"/>
          </a:xfrm>
        </p:grpSpPr>
        <p:pic>
          <p:nvPicPr>
            <p:cNvPr id="4" name="图片 3"/>
            <p:cNvPicPr>
              <a:picLocks noChangeAspect="1"/>
            </p:cNvPicPr>
            <p:nvPr/>
          </p:nvPicPr>
          <p:blipFill rotWithShape="1">
            <a:blip r:embed="rId1"/>
            <a:srcRect b="15763"/>
            <a:stretch>
              <a:fillRect/>
            </a:stretch>
          </p:blipFill>
          <p:spPr>
            <a:xfrm>
              <a:off x="-2" y="2019904"/>
              <a:ext cx="8708572" cy="4838096"/>
            </a:xfrm>
            <a:prstGeom prst="rect">
              <a:avLst/>
            </a:prstGeom>
          </p:spPr>
        </p:pic>
        <p:sp>
          <p:nvSpPr>
            <p:cNvPr id="8" name="任意多边形 7"/>
            <p:cNvSpPr/>
            <p:nvPr/>
          </p:nvSpPr>
          <p:spPr>
            <a:xfrm>
              <a:off x="8708572" y="0"/>
              <a:ext cx="3483428" cy="6858000"/>
            </a:xfrm>
            <a:custGeom>
              <a:avLst/>
              <a:gdLst>
                <a:gd name="connsiteX0" fmla="*/ 0 w 3483428"/>
                <a:gd name="connsiteY0" fmla="*/ 2019904 h 6858000"/>
                <a:gd name="connsiteX1" fmla="*/ 3483428 w 3483428"/>
                <a:gd name="connsiteY1" fmla="*/ 2019904 h 6858000"/>
                <a:gd name="connsiteX2" fmla="*/ 3483428 w 3483428"/>
                <a:gd name="connsiteY2" fmla="*/ 6858000 h 6858000"/>
                <a:gd name="connsiteX3" fmla="*/ 0 w 3483428"/>
                <a:gd name="connsiteY3" fmla="*/ 6858000 h 6858000"/>
                <a:gd name="connsiteX4" fmla="*/ 0 w 3483428"/>
                <a:gd name="connsiteY4" fmla="*/ 0 h 6858000"/>
                <a:gd name="connsiteX5" fmla="*/ 3483428 w 3483428"/>
                <a:gd name="connsiteY5" fmla="*/ 0 h 6858000"/>
                <a:gd name="connsiteX6" fmla="*/ 3483428 w 3483428"/>
                <a:gd name="connsiteY6" fmla="*/ 1983904 h 6858000"/>
                <a:gd name="connsiteX7" fmla="*/ 0 w 3483428"/>
                <a:gd name="connsiteY7" fmla="*/ 198390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83428" h="6858000">
                  <a:moveTo>
                    <a:pt x="0" y="2019904"/>
                  </a:moveTo>
                  <a:lnTo>
                    <a:pt x="3483428" y="2019904"/>
                  </a:lnTo>
                  <a:lnTo>
                    <a:pt x="3483428" y="6858000"/>
                  </a:lnTo>
                  <a:lnTo>
                    <a:pt x="0" y="6858000"/>
                  </a:lnTo>
                  <a:close/>
                  <a:moveTo>
                    <a:pt x="0" y="0"/>
                  </a:moveTo>
                  <a:lnTo>
                    <a:pt x="3483428" y="0"/>
                  </a:lnTo>
                  <a:lnTo>
                    <a:pt x="3483428" y="1983904"/>
                  </a:lnTo>
                  <a:lnTo>
                    <a:pt x="0" y="1983904"/>
                  </a:lnTo>
                  <a:close/>
                </a:path>
              </a:pathLst>
            </a:cu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81706" y="409788"/>
              <a:ext cx="8494633" cy="1200329"/>
            </a:xfrm>
            <a:prstGeom prst="rect">
              <a:avLst/>
            </a:prstGeom>
            <a:noFill/>
          </p:spPr>
          <p:txBody>
            <a:bodyPr wrap="none" rtlCol="0">
              <a:spAutoFit/>
            </a:bodyPr>
            <a:lstStyle/>
            <a:p>
              <a:r>
                <a:rPr lang="zh-CN" altLang="en-US" sz="7200" dirty="0" smtClean="0">
                  <a:solidFill>
                    <a:schemeClr val="bg1"/>
                  </a:solidFill>
                  <a:latin typeface="站酷高端黑" panose="02010600030101010101" pitchFamily="2" charset="-122"/>
                  <a:ea typeface="站酷高端黑" panose="02010600030101010101" pitchFamily="2" charset="-122"/>
                </a:rPr>
                <a:t>请输入副标题请输入</a:t>
              </a:r>
              <a:endParaRPr lang="zh-CN" altLang="en-US" sz="7200" dirty="0">
                <a:solidFill>
                  <a:srgbClr val="3C424F"/>
                </a:solidFill>
                <a:latin typeface="站酷高端黑" panose="02010600030101010101" pitchFamily="2" charset="-122"/>
                <a:ea typeface="站酷高端黑" panose="02010600030101010101" pitchFamily="2" charset="-122"/>
              </a:endParaRPr>
            </a:p>
          </p:txBody>
        </p:sp>
        <p:sp>
          <p:nvSpPr>
            <p:cNvPr id="10" name="文本框 9"/>
            <p:cNvSpPr txBox="1"/>
            <p:nvPr/>
          </p:nvSpPr>
          <p:spPr>
            <a:xfrm>
              <a:off x="9434623" y="409788"/>
              <a:ext cx="2031325" cy="1200329"/>
            </a:xfrm>
            <a:prstGeom prst="rect">
              <a:avLst/>
            </a:prstGeom>
            <a:noFill/>
          </p:spPr>
          <p:txBody>
            <a:bodyPr wrap="none" rtlCol="0">
              <a:spAutoFit/>
            </a:bodyPr>
            <a:lstStyle/>
            <a:p>
              <a:r>
                <a:rPr lang="zh-CN" altLang="en-US" sz="7200" dirty="0" smtClean="0">
                  <a:solidFill>
                    <a:srgbClr val="3C424F"/>
                  </a:solidFill>
                  <a:latin typeface="站酷高端黑" panose="02010600030101010101" pitchFamily="2" charset="-122"/>
                  <a:ea typeface="站酷高端黑" panose="02010600030101010101" pitchFamily="2" charset="-122"/>
                </a:rPr>
                <a:t>名称</a:t>
              </a:r>
              <a:endParaRPr lang="zh-CN" altLang="en-US" sz="7200" dirty="0">
                <a:solidFill>
                  <a:srgbClr val="3C424F"/>
                </a:solidFill>
                <a:latin typeface="站酷高端黑" panose="02010600030101010101" pitchFamily="2" charset="-122"/>
                <a:ea typeface="站酷高端黑" panose="02010600030101010101" pitchFamily="2" charset="-122"/>
              </a:endParaRPr>
            </a:p>
          </p:txBody>
        </p:sp>
        <p:sp>
          <p:nvSpPr>
            <p:cNvPr id="11" name="文本框 10"/>
            <p:cNvSpPr txBox="1"/>
            <p:nvPr/>
          </p:nvSpPr>
          <p:spPr>
            <a:xfrm>
              <a:off x="8765021" y="2321469"/>
              <a:ext cx="3426981" cy="3970318"/>
            </a:xfrm>
            <a:prstGeom prst="rect">
              <a:avLst/>
            </a:prstGeom>
            <a:noFill/>
          </p:spPr>
          <p:txBody>
            <a:bodyPr wrap="square" rtlCol="0">
              <a:spAutoFit/>
            </a:bodyPr>
            <a:lstStyle/>
            <a:p>
              <a:r>
                <a:rPr lang="zh-CN" altLang="en-US" sz="3600" dirty="0" smtClean="0">
                  <a:solidFill>
                    <a:srgbClr val="3C424F"/>
                  </a:solidFill>
                  <a:latin typeface="站酷高端黑" panose="02010600030101010101" pitchFamily="2" charset="-122"/>
                  <a:ea typeface="站酷高端黑" panose="02010600030101010101" pitchFamily="2" charset="-122"/>
                </a:rPr>
                <a:t>请输入内容请输入内容请输入内容请，输入简历讲课了家刻录机轮廓讲课，了讲课了发达抵抗力家刻录机发达。</a:t>
              </a:r>
              <a:endParaRPr lang="zh-CN" altLang="en-US" sz="3600" dirty="0">
                <a:solidFill>
                  <a:srgbClr val="3C424F"/>
                </a:solidFill>
                <a:latin typeface="站酷高端黑" panose="02010600030101010101" pitchFamily="2" charset="-122"/>
                <a:ea typeface="站酷高端黑" panose="02010600030101010101" pitchFamily="2" charset="-122"/>
              </a:endParaRPr>
            </a:p>
          </p:txBody>
        </p:sp>
      </p:gr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82197" y="624115"/>
            <a:ext cx="12987111" cy="5907314"/>
            <a:chOff x="-882197" y="624115"/>
            <a:chExt cx="12987111" cy="5907314"/>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flipH="1">
              <a:off x="-882197" y="624115"/>
              <a:ext cx="6645728" cy="5907314"/>
            </a:xfrm>
            <a:prstGeom prst="rect">
              <a:avLst/>
            </a:prstGeom>
          </p:spPr>
        </p:pic>
        <p:sp>
          <p:nvSpPr>
            <p:cNvPr id="5" name="文本框 4"/>
            <p:cNvSpPr txBox="1"/>
            <p:nvPr/>
          </p:nvSpPr>
          <p:spPr>
            <a:xfrm>
              <a:off x="6155418" y="680725"/>
              <a:ext cx="3877985" cy="646331"/>
            </a:xfrm>
            <a:prstGeom prst="rect">
              <a:avLst/>
            </a:prstGeom>
            <a:noFill/>
          </p:spPr>
          <p:txBody>
            <a:bodyPr wrap="non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我</a:t>
              </a:r>
              <a:r>
                <a:rPr lang="zh-CN" altLang="en-US" sz="3600" b="1" dirty="0" smtClean="0">
                  <a:solidFill>
                    <a:srgbClr val="FFC611"/>
                  </a:solidFill>
                  <a:latin typeface="站酷高端黑" panose="02010600030101010101" pitchFamily="2" charset="-122"/>
                  <a:ea typeface="站酷高端黑" panose="02010600030101010101" pitchFamily="2" charset="-122"/>
                </a:rPr>
                <a:t>不会</a:t>
              </a:r>
              <a:r>
                <a:rPr lang="zh-CN" altLang="en-US" sz="3600" b="1" dirty="0" smtClean="0">
                  <a:solidFill>
                    <a:schemeClr val="bg1"/>
                  </a:solidFill>
                  <a:latin typeface="站酷高端黑" panose="02010600030101010101" pitchFamily="2" charset="-122"/>
                  <a:ea typeface="站酷高端黑" panose="02010600030101010101" pitchFamily="2" charset="-122"/>
                </a:rPr>
                <a:t>用手机啊？</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6" name="文本框 5"/>
            <p:cNvSpPr txBox="1"/>
            <p:nvPr/>
          </p:nvSpPr>
          <p:spPr>
            <a:xfrm>
              <a:off x="6155417" y="1609639"/>
              <a:ext cx="5949497" cy="1200329"/>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买个火车票要跑火车站很远很</a:t>
              </a:r>
              <a:r>
                <a:rPr lang="zh-CN" altLang="en-US" sz="3600" b="1" dirty="0" smtClean="0">
                  <a:solidFill>
                    <a:srgbClr val="FFC611"/>
                  </a:solidFill>
                  <a:latin typeface="站酷高端黑" panose="02010600030101010101" pitchFamily="2" charset="-122"/>
                  <a:ea typeface="站酷高端黑" panose="02010600030101010101" pitchFamily="2" charset="-122"/>
                </a:rPr>
                <a:t>痛苦</a:t>
              </a:r>
              <a:r>
                <a:rPr lang="zh-CN" altLang="en-US" sz="3600" b="1" dirty="0" smtClean="0">
                  <a:solidFill>
                    <a:schemeClr val="bg1"/>
                  </a:solidFill>
                  <a:latin typeface="站酷高端黑" panose="02010600030101010101" pitchFamily="2" charset="-122"/>
                  <a:ea typeface="站酷高端黑" panose="02010600030101010101" pitchFamily="2" charset="-122"/>
                </a:rPr>
                <a:t>你造么？</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7" name="文本框 6"/>
            <p:cNvSpPr txBox="1"/>
            <p:nvPr/>
          </p:nvSpPr>
          <p:spPr>
            <a:xfrm>
              <a:off x="6155417" y="3092551"/>
              <a:ext cx="5949497"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网络是个</a:t>
              </a:r>
              <a:r>
                <a:rPr lang="zh-CN" altLang="en-US" sz="3600" b="1" dirty="0" smtClean="0">
                  <a:solidFill>
                    <a:srgbClr val="FFC611"/>
                  </a:solidFill>
                  <a:latin typeface="站酷高端黑" panose="02010600030101010101" pitchFamily="2" charset="-122"/>
                  <a:ea typeface="站酷高端黑" panose="02010600030101010101" pitchFamily="2" charset="-122"/>
                </a:rPr>
                <a:t>什么东西</a:t>
              </a:r>
              <a:r>
                <a:rPr lang="zh-CN" altLang="en-US" sz="3600" b="1" dirty="0" smtClean="0">
                  <a:solidFill>
                    <a:schemeClr val="bg1"/>
                  </a:solidFill>
                  <a:latin typeface="站酷高端黑" panose="02010600030101010101" pitchFamily="2" charset="-122"/>
                  <a:ea typeface="站酷高端黑" panose="02010600030101010101" pitchFamily="2" charset="-122"/>
                </a:rPr>
                <a:t>啊？</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8" name="文本框 7"/>
            <p:cNvSpPr txBox="1"/>
            <p:nvPr/>
          </p:nvSpPr>
          <p:spPr>
            <a:xfrm>
              <a:off x="6155417" y="4021465"/>
              <a:ext cx="5949497" cy="646331"/>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智能手机？可以吃吗？</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9" name="文本框 8"/>
            <p:cNvSpPr txBox="1"/>
            <p:nvPr/>
          </p:nvSpPr>
          <p:spPr>
            <a:xfrm>
              <a:off x="6155417" y="4950379"/>
              <a:ext cx="5949497" cy="1200329"/>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你们网络用着方便的知道我们不懂网络的人的</a:t>
              </a:r>
              <a:r>
                <a:rPr lang="zh-CN" altLang="en-US" sz="3600" b="1" dirty="0" smtClean="0">
                  <a:solidFill>
                    <a:srgbClr val="FFC611"/>
                  </a:solidFill>
                  <a:latin typeface="站酷高端黑" panose="02010600030101010101" pitchFamily="2" charset="-122"/>
                  <a:ea typeface="站酷高端黑" panose="02010600030101010101" pitchFamily="2" charset="-122"/>
                </a:rPr>
                <a:t>心酸</a:t>
              </a:r>
              <a:r>
                <a:rPr lang="zh-CN" altLang="en-US" sz="3600" b="1" dirty="0" smtClean="0">
                  <a:solidFill>
                    <a:schemeClr val="bg1"/>
                  </a:solidFill>
                  <a:latin typeface="站酷高端黑" panose="02010600030101010101" pitchFamily="2" charset="-122"/>
                  <a:ea typeface="站酷高端黑" panose="02010600030101010101" pitchFamily="2" charset="-122"/>
                </a:rPr>
                <a:t>么？</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gr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84603" y="0"/>
            <a:ext cx="11838832" cy="6720114"/>
            <a:chOff x="184603" y="0"/>
            <a:chExt cx="11838832" cy="6720114"/>
          </a:xfrm>
        </p:grpSpPr>
        <p:pic>
          <p:nvPicPr>
            <p:cNvPr id="5124" name="Picture 4" descr="http://img2.cache.netease.com/lady/2014/3/7/2014030710432770204_550.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309204" y="140800"/>
              <a:ext cx="5714231" cy="3216207"/>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3710233" y="3479086"/>
              <a:ext cx="3672000" cy="36000"/>
            </a:xfrm>
            <a:prstGeom prst="rect">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rot="16200000">
              <a:off x="4449770" y="3983086"/>
              <a:ext cx="972000" cy="36000"/>
            </a:xfrm>
            <a:prstGeom prst="rect">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126" name="Picture 6" descr="http://www.fjsen.com/women/attachement/jpg/site2/20131101/001aa02cb92a13dd659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603" y="3757822"/>
              <a:ext cx="4507836" cy="2962292"/>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4953770" y="0"/>
              <a:ext cx="1207537" cy="3497086"/>
            </a:xfrm>
            <a:prstGeom prst="rect">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p:cNvPicPr>
              <a:picLocks noChangeAspect="1"/>
            </p:cNvPicPr>
            <p:nvPr/>
          </p:nvPicPr>
          <p:blipFill rotWithShape="1">
            <a:blip r:embed="rId3"/>
            <a:srcRect l="6648" r="3283"/>
            <a:stretch>
              <a:fillRect/>
            </a:stretch>
          </p:blipFill>
          <p:spPr>
            <a:xfrm>
              <a:off x="5179101" y="3757822"/>
              <a:ext cx="3614058" cy="2962292"/>
            </a:xfrm>
            <a:prstGeom prst="rect">
              <a:avLst/>
            </a:prstGeom>
          </p:spPr>
        </p:pic>
        <p:grpSp>
          <p:nvGrpSpPr>
            <p:cNvPr id="10" name="组合 9"/>
            <p:cNvGrpSpPr/>
            <p:nvPr/>
          </p:nvGrpSpPr>
          <p:grpSpPr>
            <a:xfrm>
              <a:off x="5063337" y="1370211"/>
              <a:ext cx="943346" cy="757085"/>
              <a:chOff x="5063337" y="1370211"/>
              <a:chExt cx="943346" cy="757085"/>
            </a:xfrm>
          </p:grpSpPr>
          <p:sp>
            <p:nvSpPr>
              <p:cNvPr id="20" name="任意多边形 19"/>
              <p:cNvSpPr/>
              <p:nvPr/>
            </p:nvSpPr>
            <p:spPr>
              <a:xfrm rot="16200000">
                <a:off x="5236134" y="1288093"/>
                <a:ext cx="620198" cy="920899"/>
              </a:xfrm>
              <a:custGeom>
                <a:avLst/>
                <a:gdLst>
                  <a:gd name="connsiteX0" fmla="*/ 1188000 w 1188000"/>
                  <a:gd name="connsiteY0" fmla="*/ 1030742 h 1764000"/>
                  <a:gd name="connsiteX1" fmla="*/ 1188000 w 1188000"/>
                  <a:gd name="connsiteY1" fmla="*/ 1066742 h 1764000"/>
                  <a:gd name="connsiteX2" fmla="*/ 612000 w 1188000"/>
                  <a:gd name="connsiteY2" fmla="*/ 1066742 h 1764000"/>
                  <a:gd name="connsiteX3" fmla="*/ 612000 w 1188000"/>
                  <a:gd name="connsiteY3" fmla="*/ 1764000 h 1764000"/>
                  <a:gd name="connsiteX4" fmla="*/ 576000 w 1188000"/>
                  <a:gd name="connsiteY4" fmla="*/ 1764000 h 1764000"/>
                  <a:gd name="connsiteX5" fmla="*/ 576000 w 1188000"/>
                  <a:gd name="connsiteY5" fmla="*/ 662965 h 1764000"/>
                  <a:gd name="connsiteX6" fmla="*/ 0 w 1188000"/>
                  <a:gd name="connsiteY6" fmla="*/ 662965 h 1764000"/>
                  <a:gd name="connsiteX7" fmla="*/ 0 w 1188000"/>
                  <a:gd name="connsiteY7" fmla="*/ 626965 h 1764000"/>
                  <a:gd name="connsiteX8" fmla="*/ 576000 w 1188000"/>
                  <a:gd name="connsiteY8" fmla="*/ 626965 h 1764000"/>
                  <a:gd name="connsiteX9" fmla="*/ 576000 w 1188000"/>
                  <a:gd name="connsiteY9" fmla="*/ 0 h 1764000"/>
                  <a:gd name="connsiteX10" fmla="*/ 612000 w 1188000"/>
                  <a:gd name="connsiteY10" fmla="*/ 0 h 1764000"/>
                  <a:gd name="connsiteX11" fmla="*/ 612000 w 1188000"/>
                  <a:gd name="connsiteY11" fmla="*/ 1030742 h 176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88000" h="1764000">
                    <a:moveTo>
                      <a:pt x="1188000" y="1030742"/>
                    </a:moveTo>
                    <a:lnTo>
                      <a:pt x="1188000" y="1066742"/>
                    </a:lnTo>
                    <a:lnTo>
                      <a:pt x="612000" y="1066742"/>
                    </a:lnTo>
                    <a:lnTo>
                      <a:pt x="612000" y="1764000"/>
                    </a:lnTo>
                    <a:lnTo>
                      <a:pt x="576000" y="1764000"/>
                    </a:lnTo>
                    <a:lnTo>
                      <a:pt x="576000" y="662965"/>
                    </a:lnTo>
                    <a:lnTo>
                      <a:pt x="0" y="662965"/>
                    </a:lnTo>
                    <a:lnTo>
                      <a:pt x="0" y="626965"/>
                    </a:lnTo>
                    <a:lnTo>
                      <a:pt x="576000" y="626965"/>
                    </a:lnTo>
                    <a:lnTo>
                      <a:pt x="576000" y="0"/>
                    </a:lnTo>
                    <a:lnTo>
                      <a:pt x="612000" y="0"/>
                    </a:lnTo>
                    <a:lnTo>
                      <a:pt x="612000" y="1030742"/>
                    </a:lnTo>
                    <a:close/>
                  </a:path>
                </a:pathLst>
              </a:custGeom>
              <a:solidFill>
                <a:srgbClr val="3C424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 name="文本框 8"/>
              <p:cNvSpPr txBox="1"/>
              <p:nvPr/>
            </p:nvSpPr>
            <p:spPr>
              <a:xfrm>
                <a:off x="5704997" y="1370211"/>
                <a:ext cx="301686" cy="369332"/>
              </a:xfrm>
              <a:prstGeom prst="rect">
                <a:avLst/>
              </a:prstGeom>
              <a:noFill/>
            </p:spPr>
            <p:txBody>
              <a:bodyPr wrap="none" rtlCol="0">
                <a:spAutoFit/>
              </a:bodyPr>
              <a:lstStyle/>
              <a:p>
                <a:r>
                  <a:rPr lang="en-US" altLang="zh-CN" dirty="0" smtClean="0">
                    <a:solidFill>
                      <a:srgbClr val="3C424F"/>
                    </a:solidFill>
                  </a:rPr>
                  <a:t>1</a:t>
                </a:r>
                <a:endParaRPr lang="zh-CN" altLang="en-US" dirty="0">
                  <a:solidFill>
                    <a:srgbClr val="3C424F"/>
                  </a:solidFill>
                </a:endParaRPr>
              </a:p>
            </p:txBody>
          </p:sp>
          <p:sp>
            <p:nvSpPr>
              <p:cNvPr id="22" name="文本框 21"/>
              <p:cNvSpPr txBox="1"/>
              <p:nvPr/>
            </p:nvSpPr>
            <p:spPr>
              <a:xfrm>
                <a:off x="5063337" y="1757964"/>
                <a:ext cx="301686" cy="369332"/>
              </a:xfrm>
              <a:prstGeom prst="rect">
                <a:avLst/>
              </a:prstGeom>
              <a:noFill/>
            </p:spPr>
            <p:txBody>
              <a:bodyPr wrap="none" rtlCol="0">
                <a:spAutoFit/>
              </a:bodyPr>
              <a:lstStyle/>
              <a:p>
                <a:r>
                  <a:rPr lang="en-US" altLang="zh-CN" dirty="0" smtClean="0">
                    <a:solidFill>
                      <a:srgbClr val="3C424F"/>
                    </a:solidFill>
                  </a:rPr>
                  <a:t>2</a:t>
                </a:r>
                <a:endParaRPr lang="zh-CN" altLang="en-US" dirty="0">
                  <a:solidFill>
                    <a:srgbClr val="3C424F"/>
                  </a:solidFill>
                </a:endParaRPr>
              </a:p>
            </p:txBody>
          </p:sp>
          <p:sp>
            <p:nvSpPr>
              <p:cNvPr id="23" name="文本框 22"/>
              <p:cNvSpPr txBox="1"/>
              <p:nvPr/>
            </p:nvSpPr>
            <p:spPr>
              <a:xfrm>
                <a:off x="5469378" y="1757964"/>
                <a:ext cx="301686" cy="369332"/>
              </a:xfrm>
              <a:prstGeom prst="rect">
                <a:avLst/>
              </a:prstGeom>
              <a:noFill/>
            </p:spPr>
            <p:txBody>
              <a:bodyPr wrap="none" rtlCol="0">
                <a:spAutoFit/>
              </a:bodyPr>
              <a:lstStyle/>
              <a:p>
                <a:r>
                  <a:rPr lang="en-US" altLang="zh-CN" dirty="0" smtClean="0">
                    <a:solidFill>
                      <a:srgbClr val="3C424F"/>
                    </a:solidFill>
                  </a:rPr>
                  <a:t>3</a:t>
                </a:r>
                <a:endParaRPr lang="zh-CN" altLang="en-US" dirty="0">
                  <a:solidFill>
                    <a:srgbClr val="3C424F"/>
                  </a:solidFill>
                </a:endParaRPr>
              </a:p>
            </p:txBody>
          </p:sp>
        </p:grpSp>
        <p:sp>
          <p:nvSpPr>
            <p:cNvPr id="28" name="文本框 27"/>
            <p:cNvSpPr txBox="1"/>
            <p:nvPr/>
          </p:nvSpPr>
          <p:spPr>
            <a:xfrm>
              <a:off x="184603" y="315600"/>
              <a:ext cx="4418242" cy="1200329"/>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请输入内容，请接口机路可见了解。</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32" name="文本框 31"/>
            <p:cNvSpPr txBox="1"/>
            <p:nvPr/>
          </p:nvSpPr>
          <p:spPr>
            <a:xfrm>
              <a:off x="184603" y="1870589"/>
              <a:ext cx="4418242" cy="1200329"/>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发到发达风发打发的，发达发达发单大。</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sp>
          <p:nvSpPr>
            <p:cNvPr id="36" name="文本框 35"/>
            <p:cNvSpPr txBox="1"/>
            <p:nvPr/>
          </p:nvSpPr>
          <p:spPr>
            <a:xfrm>
              <a:off x="9012450" y="3641333"/>
              <a:ext cx="3010985" cy="2308324"/>
            </a:xfrm>
            <a:prstGeom prst="rect">
              <a:avLst/>
            </a:prstGeom>
            <a:noFill/>
          </p:spPr>
          <p:txBody>
            <a:bodyPr wrap="square" rtlCol="0">
              <a:spAutoFit/>
            </a:bodyPr>
            <a:lstStyle/>
            <a:p>
              <a:r>
                <a:rPr lang="zh-CN" altLang="en-US" sz="3600" b="1" dirty="0" smtClean="0">
                  <a:solidFill>
                    <a:schemeClr val="bg1"/>
                  </a:solidFill>
                  <a:latin typeface="站酷高端黑" panose="02010600030101010101" pitchFamily="2" charset="-122"/>
                  <a:ea typeface="站酷高端黑" panose="02010600030101010101" pitchFamily="2" charset="-122"/>
                </a:rPr>
                <a:t>答复一二人擦擦发的，发发请输入内容请输入内容。</a:t>
              </a:r>
              <a:endParaRPr lang="zh-CN" altLang="en-US" sz="3600" b="1" dirty="0">
                <a:solidFill>
                  <a:schemeClr val="bg1"/>
                </a:solidFill>
                <a:latin typeface="站酷高端黑" panose="02010600030101010101" pitchFamily="2" charset="-122"/>
                <a:ea typeface="站酷高端黑" panose="02010600030101010101" pitchFamily="2" charset="-122"/>
              </a:endParaRPr>
            </a:p>
          </p:txBody>
        </p:sp>
      </p:gr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0"/>
            <a:ext cx="12204001" cy="6858000"/>
            <a:chOff x="-1" y="0"/>
            <a:chExt cx="12204001" cy="6858000"/>
          </a:xfrm>
        </p:grpSpPr>
        <p:pic>
          <p:nvPicPr>
            <p:cNvPr id="7170" name="Picture 2" descr="http://www.qycn.com/news/wp-content/uploads/2013/01/image0014.jpg"/>
            <p:cNvPicPr>
              <a:picLocks noChangeAspect="1" noChangeArrowheads="1"/>
            </p:cNvPicPr>
            <p:nvPr/>
          </p:nvPicPr>
          <p:blipFill rotWithShape="1">
            <a:blip r:embed="rId1">
              <a:extLst>
                <a:ext uri="{28A0092B-C50C-407E-A947-70E740481C1C}">
                  <a14:useLocalDpi xmlns:a14="http://schemas.microsoft.com/office/drawing/2010/main" val="0"/>
                </a:ext>
              </a:extLst>
            </a:blip>
            <a:srcRect b="7812"/>
            <a:stretch>
              <a:fillRect/>
            </a:stretch>
          </p:blipFill>
          <p:spPr bwMode="auto">
            <a:xfrm>
              <a:off x="-1" y="0"/>
              <a:ext cx="9918915" cy="6858000"/>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rot="16200000">
              <a:off x="6516914" y="3420000"/>
              <a:ext cx="6840000" cy="36000"/>
            </a:xfrm>
            <a:prstGeom prst="rect">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0" y="2571750"/>
              <a:ext cx="12192000" cy="1714500"/>
            </a:xfrm>
            <a:prstGeom prst="rect">
              <a:avLst/>
            </a:prstGeom>
            <a:solidFill>
              <a:srgbClr val="2D8DC6">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2465038" y="2828836"/>
              <a:ext cx="6659195" cy="1200329"/>
            </a:xfrm>
            <a:prstGeom prst="rect">
              <a:avLst/>
            </a:prstGeom>
            <a:noFill/>
          </p:spPr>
          <p:txBody>
            <a:bodyPr wrap="none" rtlCol="0">
              <a:spAutoFit/>
            </a:bodyPr>
            <a:lstStyle/>
            <a:p>
              <a:r>
                <a:rPr lang="zh-CN" altLang="en-US" sz="7200" b="1" dirty="0" smtClean="0">
                  <a:solidFill>
                    <a:schemeClr val="bg1"/>
                  </a:solidFill>
                  <a:latin typeface="站酷高端黑" panose="02010600030101010101" pitchFamily="2" charset="-122"/>
                  <a:ea typeface="站酷高端黑" panose="02010600030101010101" pitchFamily="2" charset="-122"/>
                </a:rPr>
                <a:t>请输入内容标题</a:t>
              </a:r>
              <a:endParaRPr lang="zh-CN" altLang="en-US" sz="7200" b="1" dirty="0">
                <a:solidFill>
                  <a:schemeClr val="bg1"/>
                </a:solidFill>
                <a:latin typeface="站酷高端黑" panose="02010600030101010101" pitchFamily="2" charset="-122"/>
                <a:ea typeface="站酷高端黑" panose="02010600030101010101" pitchFamily="2" charset="-122"/>
              </a:endParaRPr>
            </a:p>
          </p:txBody>
        </p:sp>
        <p:sp>
          <p:nvSpPr>
            <p:cNvPr id="7" name="矩形 6"/>
            <p:cNvSpPr/>
            <p:nvPr/>
          </p:nvSpPr>
          <p:spPr>
            <a:xfrm>
              <a:off x="0" y="4286250"/>
              <a:ext cx="12204000" cy="36000"/>
            </a:xfrm>
            <a:prstGeom prst="rect">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99358"/>
            <a:ext cx="12204001" cy="6465893"/>
            <a:chOff x="-1" y="99358"/>
            <a:chExt cx="12204001" cy="6465893"/>
          </a:xfrm>
        </p:grpSpPr>
        <p:sp>
          <p:nvSpPr>
            <p:cNvPr id="4" name="矩形 3"/>
            <p:cNvSpPr/>
            <p:nvPr/>
          </p:nvSpPr>
          <p:spPr>
            <a:xfrm>
              <a:off x="2303936" y="6529250"/>
              <a:ext cx="7584127" cy="3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2303937" y="5364922"/>
              <a:ext cx="7584127" cy="1200329"/>
            </a:xfrm>
            <a:prstGeom prst="rect">
              <a:avLst/>
            </a:prstGeom>
            <a:noFill/>
          </p:spPr>
          <p:txBody>
            <a:bodyPr wrap="none" rtlCol="0">
              <a:spAutoFit/>
            </a:bodyPr>
            <a:lstStyle/>
            <a:p>
              <a:r>
                <a:rPr lang="zh-CN" altLang="en-US" sz="7200" b="1" dirty="0" smtClean="0">
                  <a:solidFill>
                    <a:schemeClr val="bg1"/>
                  </a:solidFill>
                  <a:latin typeface="站酷高端黑" panose="02010600030101010101" pitchFamily="2" charset="-122"/>
                  <a:ea typeface="站酷高端黑" panose="02010600030101010101" pitchFamily="2" charset="-122"/>
                </a:rPr>
                <a:t>请输入相关描述信</a:t>
              </a:r>
              <a:endParaRPr lang="zh-CN" altLang="en-US" sz="7200" b="1" dirty="0">
                <a:solidFill>
                  <a:schemeClr val="bg1"/>
                </a:solidFill>
                <a:latin typeface="站酷高端黑" panose="02010600030101010101" pitchFamily="2" charset="-122"/>
                <a:ea typeface="站酷高端黑" panose="02010600030101010101" pitchFamily="2" charset="-122"/>
              </a:endParaRPr>
            </a:p>
          </p:txBody>
        </p:sp>
        <p:sp>
          <p:nvSpPr>
            <p:cNvPr id="7" name="矩形 6"/>
            <p:cNvSpPr/>
            <p:nvPr/>
          </p:nvSpPr>
          <p:spPr>
            <a:xfrm>
              <a:off x="0" y="5475009"/>
              <a:ext cx="12204000" cy="36000"/>
            </a:xfrm>
            <a:prstGeom prst="rect">
              <a:avLst/>
            </a:prstGeom>
            <a:solidFill>
              <a:srgbClr val="2D8D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0" y="1338438"/>
              <a:ext cx="12204000" cy="36000"/>
            </a:xfrm>
            <a:prstGeom prst="rect">
              <a:avLst/>
            </a:prstGeom>
            <a:solidFill>
              <a:srgbClr val="FFC61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1379004" y="99358"/>
              <a:ext cx="9433993" cy="1200329"/>
            </a:xfrm>
            <a:prstGeom prst="rect">
              <a:avLst/>
            </a:prstGeom>
            <a:noFill/>
          </p:spPr>
          <p:txBody>
            <a:bodyPr wrap="none" rtlCol="0">
              <a:spAutoFit/>
            </a:bodyPr>
            <a:lstStyle/>
            <a:p>
              <a:r>
                <a:rPr lang="zh-CN" altLang="en-US" sz="7200" b="1" dirty="0" smtClean="0">
                  <a:solidFill>
                    <a:schemeClr val="bg1"/>
                  </a:solidFill>
                  <a:latin typeface="站酷高端黑" panose="02010600030101010101" pitchFamily="2" charset="-122"/>
                  <a:ea typeface="站酷高端黑" panose="02010600030101010101" pitchFamily="2" charset="-122"/>
                </a:rPr>
                <a:t>请输入内容请输入内容</a:t>
              </a:r>
              <a:endParaRPr lang="zh-CN" altLang="en-US" sz="7200" b="1" dirty="0">
                <a:solidFill>
                  <a:schemeClr val="bg1"/>
                </a:solidFill>
                <a:latin typeface="站酷高端黑" panose="02010600030101010101" pitchFamily="2" charset="-122"/>
                <a:ea typeface="站酷高端黑" panose="02010600030101010101" pitchFamily="2" charset="-122"/>
              </a:endParaRPr>
            </a:p>
          </p:txBody>
        </p:sp>
        <p:pic>
          <p:nvPicPr>
            <p:cNvPr id="8194" name="Picture 2" descr="http://img.lanrentuku.com/img/allimg/1303/21291364135326.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1374438"/>
              <a:ext cx="4107543" cy="2120986"/>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ttp://www.sanzhijiao.com/oledit/UploadFile/20137/201373121552526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7544" y="1376979"/>
              <a:ext cx="3157033" cy="2118445"/>
            </a:xfrm>
            <a:prstGeom prst="rect">
              <a:avLst/>
            </a:prstGeom>
            <a:noFill/>
            <a:extLst>
              <a:ext uri="{909E8E84-426E-40DD-AFC4-6F175D3DCCD1}">
                <a14:hiddenFill xmlns:a14="http://schemas.microsoft.com/office/drawing/2010/main">
                  <a:solidFill>
                    <a:srgbClr val="FFFFFF"/>
                  </a:solidFill>
                </a14:hiddenFill>
              </a:ext>
            </a:extLst>
          </p:spPr>
        </p:pic>
        <p:pic>
          <p:nvPicPr>
            <p:cNvPr id="8198" name="Picture 6" descr="http://www.photo0086.com/member/3060/waterpic/200912132041084182.JPG"/>
            <p:cNvPicPr>
              <a:picLocks noChangeAspect="1" noChangeArrowheads="1"/>
            </p:cNvPicPr>
            <p:nvPr/>
          </p:nvPicPr>
          <p:blipFill rotWithShape="1">
            <a:blip r:embed="rId3">
              <a:extLst>
                <a:ext uri="{28A0092B-C50C-407E-A947-70E740481C1C}">
                  <a14:useLocalDpi xmlns:a14="http://schemas.microsoft.com/office/drawing/2010/main" val="0"/>
                </a:ext>
              </a:extLst>
            </a:blip>
            <a:srcRect b="8208"/>
            <a:stretch>
              <a:fillRect/>
            </a:stretch>
          </p:blipFill>
          <p:spPr bwMode="auto">
            <a:xfrm>
              <a:off x="-1" y="3479155"/>
              <a:ext cx="2850153" cy="1995853"/>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http://photo.l99.com/bigger/30/1397647551433_38p0dz.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64577" y="1374438"/>
              <a:ext cx="3284466" cy="2120986"/>
            </a:xfrm>
            <a:prstGeom prst="rect">
              <a:avLst/>
            </a:prstGeom>
            <a:noFill/>
            <a:extLst>
              <a:ext uri="{909E8E84-426E-40DD-AFC4-6F175D3DCCD1}">
                <a14:hiddenFill xmlns:a14="http://schemas.microsoft.com/office/drawing/2010/main">
                  <a:solidFill>
                    <a:srgbClr val="FFFFFF"/>
                  </a:solidFill>
                </a14:hiddenFill>
              </a:ext>
            </a:extLst>
          </p:spPr>
        </p:pic>
        <p:pic>
          <p:nvPicPr>
            <p:cNvPr id="8202" name="Picture 10" descr="http://hao.qudao.com/upload/article/20140708/23391804681404800673.jpg"/>
            <p:cNvPicPr>
              <a:picLocks noChangeAspect="1" noChangeArrowheads="1"/>
            </p:cNvPicPr>
            <p:nvPr/>
          </p:nvPicPr>
          <p:blipFill rotWithShape="1">
            <a:blip r:embed="rId5">
              <a:extLst>
                <a:ext uri="{28A0092B-C50C-407E-A947-70E740481C1C}">
                  <a14:useLocalDpi xmlns:a14="http://schemas.microsoft.com/office/drawing/2010/main" val="0"/>
                </a:ext>
              </a:extLst>
            </a:blip>
            <a:srcRect l="41361"/>
            <a:stretch>
              <a:fillRect/>
            </a:stretch>
          </p:blipFill>
          <p:spPr bwMode="auto">
            <a:xfrm>
              <a:off x="10530292" y="1381692"/>
              <a:ext cx="1661708" cy="2112454"/>
            </a:xfrm>
            <a:prstGeom prst="rect">
              <a:avLst/>
            </a:prstGeom>
            <a:noFill/>
            <a:extLst>
              <a:ext uri="{909E8E84-426E-40DD-AFC4-6F175D3DCCD1}">
                <a14:hiddenFill xmlns:a14="http://schemas.microsoft.com/office/drawing/2010/main">
                  <a:solidFill>
                    <a:srgbClr val="FFFFFF"/>
                  </a:solidFill>
                </a14:hiddenFill>
              </a:ext>
            </a:extLst>
          </p:spPr>
        </p:pic>
        <p:pic>
          <p:nvPicPr>
            <p:cNvPr id="8204" name="Picture 12" descr="http://www.ceibs.edu/emba_c/news/images/20100506/24786.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50152" y="3483334"/>
              <a:ext cx="2912019" cy="1987496"/>
            </a:xfrm>
            <a:prstGeom prst="rect">
              <a:avLst/>
            </a:prstGeom>
            <a:noFill/>
            <a:extLst>
              <a:ext uri="{909E8E84-426E-40DD-AFC4-6F175D3DCCD1}">
                <a14:hiddenFill xmlns:a14="http://schemas.microsoft.com/office/drawing/2010/main">
                  <a:solidFill>
                    <a:srgbClr val="FFFFFF"/>
                  </a:solidFill>
                </a14:hiddenFill>
              </a:ext>
            </a:extLst>
          </p:spPr>
        </p:pic>
        <p:pic>
          <p:nvPicPr>
            <p:cNvPr id="8206" name="Picture 14" descr="http://cyzaobao.cn/upload/news/20140711/53bfa6fad4c261405069050-490x290.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62171" y="3495424"/>
              <a:ext cx="3265715" cy="1968771"/>
            </a:xfrm>
            <a:prstGeom prst="rect">
              <a:avLst/>
            </a:prstGeom>
            <a:noFill/>
            <a:extLst>
              <a:ext uri="{909E8E84-426E-40DD-AFC4-6F175D3DCCD1}">
                <a14:hiddenFill xmlns:a14="http://schemas.microsoft.com/office/drawing/2010/main">
                  <a:solidFill>
                    <a:srgbClr val="FFFFFF"/>
                  </a:solidFill>
                </a14:hiddenFill>
              </a:ext>
            </a:extLst>
          </p:spPr>
        </p:pic>
        <p:pic>
          <p:nvPicPr>
            <p:cNvPr id="8208" name="Picture 16" descr="http://imgcdn.ph.126.net/29izCZMxf-NLd6w_CJaqkw==/6608193525795126149.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045242" y="3494146"/>
              <a:ext cx="3141657" cy="1968771"/>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1036</Words>
  <Application>WPS 演示</Application>
  <PresentationFormat>宽屏</PresentationFormat>
  <Paragraphs>286</Paragraphs>
  <Slides>38</Slides>
  <Notes>4</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38</vt:i4>
      </vt:variant>
    </vt:vector>
  </HeadingPairs>
  <TitlesOfParts>
    <vt:vector size="50" baseType="lpstr">
      <vt:lpstr>Arial</vt:lpstr>
      <vt:lpstr>宋体</vt:lpstr>
      <vt:lpstr>Wingdings</vt:lpstr>
      <vt:lpstr>微软雅黑</vt:lpstr>
      <vt:lpstr>站酷高端黑</vt:lpstr>
      <vt:lpstr>Calibri</vt:lpstr>
      <vt:lpstr>Arial Unicode MS</vt:lpstr>
      <vt:lpstr>Calibri Light</vt:lpstr>
      <vt:lpstr>华文彩云</vt:lpstr>
      <vt:lpstr>华文宋体</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鲁菜厨子</dc:creator>
  <cp:lastModifiedBy>拉普耶鲁</cp:lastModifiedBy>
  <cp:revision>272</cp:revision>
  <dcterms:created xsi:type="dcterms:W3CDTF">2015-04-22T06:44:00Z</dcterms:created>
  <dcterms:modified xsi:type="dcterms:W3CDTF">2018-03-12T06:11:10Z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