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74" r:id="rId5"/>
    <p:sldId id="266" r:id="rId6"/>
    <p:sldId id="316" r:id="rId7"/>
    <p:sldId id="354" r:id="rId8"/>
    <p:sldId id="335" r:id="rId9"/>
    <p:sldId id="374" r:id="rId10"/>
    <p:sldId id="392" r:id="rId11"/>
    <p:sldId id="317" r:id="rId12"/>
    <p:sldId id="331" r:id="rId13"/>
    <p:sldId id="267" r:id="rId14"/>
    <p:sldId id="318" r:id="rId15"/>
    <p:sldId id="394" r:id="rId16"/>
    <p:sldId id="290" r:id="rId17"/>
    <p:sldId id="260" r:id="rId18"/>
    <p:sldId id="292" r:id="rId19"/>
    <p:sldId id="334" r:id="rId20"/>
    <p:sldId id="355" r:id="rId21"/>
    <p:sldId id="395" r:id="rId22"/>
    <p:sldId id="336" r:id="rId23"/>
    <p:sldId id="295" r:id="rId24"/>
    <p:sldId id="294" r:id="rId25"/>
    <p:sldId id="332" r:id="rId26"/>
    <p:sldId id="299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447"/>
    <a:srgbClr val="F2DBD3"/>
    <a:srgbClr val="EC5E6F"/>
    <a:srgbClr val="F28F9A"/>
    <a:srgbClr val="4D6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7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2D0B2-4089-4A1B-8F30-DB16FDF8186E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2C486-1F39-4F78-9B47-7C72F3E65C4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682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470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515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6171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066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138E6-E906-4F92-996E-008D3C1AE50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734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932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038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741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40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813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41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819F8-A4CB-48C2-AA45-0E4078537C1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881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4317F8-779F-4874-A492-328BBCF23B1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096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4509D-BEB1-46BE-BA4E-82A12FF6F9B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465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121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636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010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4323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7428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158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781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2140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9771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8968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2744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42C486-1F39-4F78-9B47-7C72F3E65C4C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256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10400" y="227965"/>
            <a:ext cx="4983480" cy="640715"/>
          </a:xfrm>
        </p:spPr>
        <p:txBody>
          <a:bodyPr>
            <a:normAutofit/>
          </a:bodyPr>
          <a:lstStyle>
            <a:lvl1pPr algn="r">
              <a:defRPr sz="2800" b="1">
                <a:solidFill>
                  <a:schemeClr val="bg2"/>
                </a:solidFill>
                <a:effectLst>
                  <a:glow rad="127000">
                    <a:schemeClr val="bg1"/>
                  </a:glow>
                </a:effectLst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868680"/>
            <a:ext cx="12192000" cy="598932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目录/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846A-C2B8-4BC2-9A06-03E8590D579F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4767B-66C2-4BD5-9A17-FA6C68861D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</p:sldLayoutIdLst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7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audio" Target="file:///C:\KuGou\&#33539;&#29614;&#29738;%20-%20&#26368;&#37325;&#35201;&#30340;&#20915;&#23450;%20-%20&#21407;&#29256;&#20276;&#22863;.mp3" TargetMode="Externa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microsoft.com/office/2007/relationships/media" Target="file:///C:\KuGou\&#33539;&#29614;&#29738;%20-%20&#26368;&#37325;&#35201;&#30340;&#20915;&#23450;%20-%20&#21407;&#29256;&#20276;&#22863;.mp3" TargetMode="Externa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0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29.jpe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9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 descr="未命名 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955" y="3385820"/>
            <a:ext cx="2225040" cy="2005330"/>
          </a:xfrm>
          <a:prstGeom prst="rect">
            <a:avLst/>
          </a:prstGeom>
        </p:spPr>
      </p:pic>
      <p:pic>
        <p:nvPicPr>
          <p:cNvPr id="34" name="图片 33" descr="未命名 -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320000">
            <a:off x="4799965" y="12700"/>
            <a:ext cx="1451610" cy="1308100"/>
          </a:xfrm>
          <a:prstGeom prst="rect">
            <a:avLst/>
          </a:prstGeom>
        </p:spPr>
      </p:pic>
      <p:pic>
        <p:nvPicPr>
          <p:cNvPr id="18" name="图片 17" descr="C:\Users\rong\Desktop\名 -1.png名 -1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260205" y="3026410"/>
            <a:ext cx="2225040" cy="1998980"/>
          </a:xfrm>
          <a:prstGeom prst="rect">
            <a:avLst/>
          </a:prstGeom>
        </p:spPr>
      </p:pic>
      <p:pic>
        <p:nvPicPr>
          <p:cNvPr id="17" name="图片 16" descr="未命名 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1645" y="3135630"/>
            <a:ext cx="2825115" cy="2546350"/>
          </a:xfrm>
          <a:prstGeom prst="rect">
            <a:avLst/>
          </a:prstGeom>
        </p:spPr>
      </p:pic>
      <p:pic>
        <p:nvPicPr>
          <p:cNvPr id="30" name="图片 29" descr="未命名 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70" y="205105"/>
            <a:ext cx="2225040" cy="2005330"/>
          </a:xfrm>
          <a:prstGeom prst="rect">
            <a:avLst/>
          </a:prstGeom>
        </p:spPr>
      </p:pic>
      <p:pic>
        <p:nvPicPr>
          <p:cNvPr id="25" name="图片 24" descr="未命名 -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145" y="3108325"/>
            <a:ext cx="2225040" cy="2005330"/>
          </a:xfrm>
          <a:prstGeom prst="rect">
            <a:avLst/>
          </a:prstGeom>
        </p:spPr>
      </p:pic>
      <p:pic>
        <p:nvPicPr>
          <p:cNvPr id="26" name="图片 25" descr="未命名 -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2455" y="3023235"/>
            <a:ext cx="1986915" cy="1790700"/>
          </a:xfrm>
          <a:prstGeom prst="rect">
            <a:avLst/>
          </a:prstGeom>
        </p:spPr>
      </p:pic>
      <p:sp>
        <p:nvSpPr>
          <p:cNvPr id="11" name="圆角矩形 10"/>
          <p:cNvSpPr/>
          <p:nvPr/>
        </p:nvSpPr>
        <p:spPr>
          <a:xfrm>
            <a:off x="347980" y="545465"/>
            <a:ext cx="10434320" cy="3645535"/>
          </a:xfrm>
          <a:prstGeom prst="roundRect">
            <a:avLst/>
          </a:prstGeom>
          <a:solidFill>
            <a:schemeClr val="bg1">
              <a:alpha val="99000"/>
            </a:schemeClr>
          </a:solidFill>
          <a:ln w="28575" cmpd="sng">
            <a:solidFill>
              <a:schemeClr val="accent2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313411" y="1127770"/>
            <a:ext cx="8504288" cy="95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/>
            <a:r>
              <a:rPr lang="zh-CN" altLang="en-US" sz="66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情人节活动策划</a:t>
            </a:r>
          </a:p>
        </p:txBody>
      </p:sp>
      <p:sp>
        <p:nvSpPr>
          <p:cNvPr id="12" name="矩形 11"/>
          <p:cNvSpPr/>
          <p:nvPr/>
        </p:nvSpPr>
        <p:spPr>
          <a:xfrm>
            <a:off x="2769870" y="2442216"/>
            <a:ext cx="5299358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22" name="图片 21" descr="未命名 -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036810" y="3346450"/>
            <a:ext cx="1448435" cy="1306195"/>
          </a:xfrm>
          <a:prstGeom prst="rect">
            <a:avLst/>
          </a:prstGeom>
        </p:spPr>
      </p:pic>
      <p:pic>
        <p:nvPicPr>
          <p:cNvPr id="27" name="图片 26" descr="未命名 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13990" y="4392930"/>
            <a:ext cx="1377950" cy="124206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7171690" y="1544955"/>
            <a:ext cx="4997450" cy="5280025"/>
            <a:chOff x="11294" y="2433"/>
            <a:chExt cx="7870" cy="8315"/>
          </a:xfrm>
        </p:grpSpPr>
        <p:sp>
          <p:nvSpPr>
            <p:cNvPr id="40" name="矩形 39"/>
            <p:cNvSpPr/>
            <p:nvPr/>
          </p:nvSpPr>
          <p:spPr>
            <a:xfrm rot="16200000">
              <a:off x="15157" y="5709"/>
              <a:ext cx="144" cy="78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 rot="16200000">
              <a:off x="16177" y="6129"/>
              <a:ext cx="168" cy="58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18529" y="2853"/>
              <a:ext cx="193" cy="78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 descr="未命名 -1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087" y="2433"/>
              <a:ext cx="1077" cy="971"/>
            </a:xfrm>
            <a:prstGeom prst="rect">
              <a:avLst/>
            </a:prstGeom>
          </p:spPr>
        </p:pic>
      </p:grpSp>
      <p:cxnSp>
        <p:nvCxnSpPr>
          <p:cNvPr id="69" name="Straight Connector 13"/>
          <p:cNvCxnSpPr>
            <a:cxnSpLocks noChangeShapeType="1"/>
          </p:cNvCxnSpPr>
          <p:nvPr/>
        </p:nvCxnSpPr>
        <p:spPr bwMode="auto">
          <a:xfrm flipH="1">
            <a:off x="3160459" y="2268039"/>
            <a:ext cx="4392487" cy="0"/>
          </a:xfrm>
          <a:prstGeom prst="line">
            <a:avLst/>
          </a:prstGeom>
          <a:noFill/>
          <a:ln w="19050" cap="sq" algn="ctr">
            <a:solidFill>
              <a:schemeClr val="accent2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9" name="图片 18" descr="C:\Users\rong\Desktop\未命名 -1.png未命名 -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85460" y="3135630"/>
            <a:ext cx="2376170" cy="2141220"/>
          </a:xfrm>
          <a:prstGeom prst="rect">
            <a:avLst/>
          </a:prstGeom>
        </p:spPr>
      </p:pic>
      <p:pic>
        <p:nvPicPr>
          <p:cNvPr id="20" name="图片 19" descr="C:\Users\rong\Desktop\未命名 -1.png未命名 -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10380000">
            <a:off x="9549130" y="77470"/>
            <a:ext cx="2225040" cy="2005330"/>
          </a:xfrm>
          <a:prstGeom prst="rect">
            <a:avLst/>
          </a:prstGeom>
        </p:spPr>
      </p:pic>
      <p:pic>
        <p:nvPicPr>
          <p:cNvPr id="21" name="图片 20" descr="未命名 -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226040" y="1633220"/>
            <a:ext cx="1408430" cy="1269365"/>
          </a:xfrm>
          <a:prstGeom prst="rect">
            <a:avLst/>
          </a:prstGeom>
        </p:spPr>
      </p:pic>
      <p:pic>
        <p:nvPicPr>
          <p:cNvPr id="24" name="图片 23" descr="未命名 -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88745" y="1321435"/>
            <a:ext cx="633730" cy="571500"/>
          </a:xfrm>
          <a:prstGeom prst="rect">
            <a:avLst/>
          </a:prstGeom>
        </p:spPr>
      </p:pic>
      <p:pic>
        <p:nvPicPr>
          <p:cNvPr id="28" name="图片 27" descr="未命名 -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87240" y="3249295"/>
            <a:ext cx="1664335" cy="1499870"/>
          </a:xfrm>
          <a:prstGeom prst="rect">
            <a:avLst/>
          </a:prstGeom>
        </p:spPr>
      </p:pic>
      <p:pic>
        <p:nvPicPr>
          <p:cNvPr id="31" name="图片 30" descr="未命名 -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944610" y="1321435"/>
            <a:ext cx="633730" cy="571500"/>
          </a:xfrm>
          <a:prstGeom prst="rect">
            <a:avLst/>
          </a:prstGeom>
        </p:spPr>
      </p:pic>
      <p:pic>
        <p:nvPicPr>
          <p:cNvPr id="36" name="图片 35" descr="C:\Users\rong\Desktop\未命名 -1.png未命名 -1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>
          <a:xfrm rot="14760000">
            <a:off x="9112885" y="2713355"/>
            <a:ext cx="1772920" cy="1598295"/>
          </a:xfrm>
          <a:prstGeom prst="rect">
            <a:avLst/>
          </a:prstGeom>
        </p:spPr>
      </p:pic>
      <p:pic>
        <p:nvPicPr>
          <p:cNvPr id="41" name="图片 40" descr="未命名 -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717280" y="3641725"/>
            <a:ext cx="361950" cy="326390"/>
          </a:xfrm>
          <a:prstGeom prst="rect">
            <a:avLst/>
          </a:prstGeom>
        </p:spPr>
      </p:pic>
      <p:pic>
        <p:nvPicPr>
          <p:cNvPr id="42" name="图片 41" descr="未命名 -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817735" y="2204720"/>
            <a:ext cx="361950" cy="326390"/>
          </a:xfrm>
          <a:prstGeom prst="rect">
            <a:avLst/>
          </a:prstGeom>
        </p:spPr>
      </p:pic>
      <p:pic>
        <p:nvPicPr>
          <p:cNvPr id="43" name="图片 42" descr="未命名 -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787005" y="3627755"/>
            <a:ext cx="503555" cy="454025"/>
          </a:xfrm>
          <a:prstGeom prst="rect">
            <a:avLst/>
          </a:prstGeom>
        </p:spPr>
      </p:pic>
      <p:pic>
        <p:nvPicPr>
          <p:cNvPr id="44" name="图片 43" descr="未命名 -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522970" y="2774950"/>
            <a:ext cx="645160" cy="581660"/>
          </a:xfrm>
          <a:prstGeom prst="rect">
            <a:avLst/>
          </a:prstGeom>
        </p:spPr>
      </p:pic>
      <p:pic>
        <p:nvPicPr>
          <p:cNvPr id="45" name="图片 44" descr="未命名 -1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865505" y="2037715"/>
            <a:ext cx="447675" cy="404495"/>
          </a:xfrm>
          <a:prstGeom prst="rect">
            <a:avLst/>
          </a:prstGeom>
        </p:spPr>
      </p:pic>
      <p:pic>
        <p:nvPicPr>
          <p:cNvPr id="48" name="图片 47" descr="C:\Users\rong\Desktop\名 -1.png名 -1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>
          <a:xfrm>
            <a:off x="8863965" y="207010"/>
            <a:ext cx="953770" cy="856615"/>
          </a:xfrm>
          <a:prstGeom prst="rect">
            <a:avLst/>
          </a:prstGeom>
        </p:spPr>
      </p:pic>
      <p:pic>
        <p:nvPicPr>
          <p:cNvPr id="54" name="范玮琪 - 最重要的决定 - 原版伴奏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908415" y="-1410970"/>
            <a:ext cx="495300" cy="4953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81838" y="3038088"/>
            <a:ext cx="27494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F3A447"/>
                </a:solidFill>
              </a:rPr>
              <a:t>汇报人</a:t>
            </a:r>
            <a:r>
              <a:rPr lang="zh-CN" altLang="en-US" sz="1400" dirty="0" smtClean="0">
                <a:solidFill>
                  <a:srgbClr val="F3A447"/>
                </a:solidFill>
              </a:rPr>
              <a:t>：</a:t>
            </a:r>
            <a:r>
              <a:rPr lang="en-US" altLang="zh-CN" sz="1400" dirty="0" smtClean="0">
                <a:solidFill>
                  <a:srgbClr val="F3A447"/>
                </a:solidFill>
              </a:rPr>
              <a:t>xxx</a:t>
            </a:r>
            <a:r>
              <a:rPr lang="zh-CN" altLang="en-US" sz="1400" dirty="0" smtClean="0">
                <a:solidFill>
                  <a:srgbClr val="F3A447"/>
                </a:solidFill>
              </a:rPr>
              <a:t>    时间</a:t>
            </a:r>
            <a:r>
              <a:rPr lang="zh-CN" altLang="en-US" sz="1400" dirty="0">
                <a:solidFill>
                  <a:srgbClr val="F3A447"/>
                </a:solidFill>
              </a:rPr>
              <a:t>：</a:t>
            </a:r>
            <a:r>
              <a:rPr lang="en-US" altLang="zh-CN" sz="1400" dirty="0">
                <a:solidFill>
                  <a:srgbClr val="F3A447"/>
                </a:solidFill>
              </a:rPr>
              <a:t>XX</a:t>
            </a:r>
            <a:r>
              <a:rPr lang="zh-CN" altLang="en-US" sz="1400" dirty="0">
                <a:solidFill>
                  <a:srgbClr val="F3A447"/>
                </a:solidFill>
              </a:rPr>
              <a:t>年</a:t>
            </a:r>
            <a:r>
              <a:rPr lang="en-US" altLang="zh-CN" sz="1400" dirty="0">
                <a:solidFill>
                  <a:srgbClr val="F3A447"/>
                </a:solidFill>
              </a:rPr>
              <a:t>XX</a:t>
            </a:r>
            <a:r>
              <a:rPr lang="zh-CN" altLang="en-US" sz="1400" dirty="0">
                <a:solidFill>
                  <a:srgbClr val="F3A447"/>
                </a:solidFill>
              </a:rPr>
              <a:t>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100"/>
                            </p:stCondLst>
                            <p:childTnLst>
                              <p:par>
                                <p:cTn id="101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1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3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2" grpId="0" bldLvl="0" animBg="1"/>
      <p:bldP spid="12" grpId="0"/>
      <p:bldP spid="12" grpId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289175" y="692091"/>
            <a:ext cx="1301520" cy="3026054"/>
            <a:chOff x="278736" y="2719787"/>
            <a:chExt cx="1301520" cy="3026054"/>
          </a:xfrm>
        </p:grpSpPr>
        <p:grpSp>
          <p:nvGrpSpPr>
            <p:cNvPr id="3" name="组合 2"/>
            <p:cNvGrpSpPr/>
            <p:nvPr/>
          </p:nvGrpSpPr>
          <p:grpSpPr>
            <a:xfrm>
              <a:off x="278736" y="2828153"/>
              <a:ext cx="1299584" cy="2347976"/>
              <a:chOff x="899564" y="829697"/>
              <a:chExt cx="1299584" cy="2347976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99564" y="829697"/>
                <a:ext cx="796148" cy="230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kern="2600" spc="600" dirty="0" smtClean="0">
                    <a:solidFill>
                      <a:schemeClr val="accent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</a:t>
                </a:r>
              </a:p>
              <a:p>
                <a:r>
                  <a:rPr lang="zh-CN" altLang="en-US" sz="7200" kern="2600" spc="600" dirty="0" smtClean="0">
                    <a:solidFill>
                      <a:schemeClr val="accent2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录</a:t>
                </a: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829816" y="1007956"/>
                <a:ext cx="369332" cy="2169717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en-US" altLang="zh-CN" sz="1200" kern="2000" spc="600" dirty="0">
                    <a:solidFill>
                      <a:schemeClr val="tx2">
                        <a:alpha val="53000"/>
                      </a:schemeClr>
                    </a:solidFill>
                    <a:latin typeface="+mn-ea"/>
                  </a:rPr>
                  <a:t>Catalog</a:t>
                </a:r>
                <a:endParaRPr lang="en-US" altLang="zh-CN" sz="1200" kern="2000" spc="600" dirty="0" smtClean="0">
                  <a:solidFill>
                    <a:schemeClr val="tx2">
                      <a:alpha val="53000"/>
                    </a:schemeClr>
                  </a:solidFill>
                  <a:latin typeface="+mn-ea"/>
                </a:endParaRPr>
              </a:p>
            </p:txBody>
          </p:sp>
        </p:grpSp>
        <p:cxnSp>
          <p:nvCxnSpPr>
            <p:cNvPr id="4" name="直接连接符 3"/>
            <p:cNvCxnSpPr/>
            <p:nvPr/>
          </p:nvCxnSpPr>
          <p:spPr>
            <a:xfrm>
              <a:off x="1580256" y="2719787"/>
              <a:ext cx="0" cy="3026054"/>
            </a:xfrm>
            <a:prstGeom prst="line">
              <a:avLst/>
            </a:prstGeom>
            <a:ln>
              <a:solidFill>
                <a:srgbClr val="FFC000">
                  <a:alpha val="2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5608955" y="1469390"/>
            <a:ext cx="2715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活动总体内容结构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00035" y="3806190"/>
            <a:ext cx="2338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问题及细节把控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759450" y="4855845"/>
            <a:ext cx="18027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活动预期效果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5608955" y="4204970"/>
            <a:ext cx="1277620" cy="431800"/>
            <a:chOff x="3556074" y="-1584619"/>
            <a:chExt cx="1277546" cy="446071"/>
          </a:xfrm>
        </p:grpSpPr>
        <p:sp>
          <p:nvSpPr>
            <p:cNvPr id="29" name="矩形 28"/>
            <p:cNvSpPr/>
            <p:nvPr/>
          </p:nvSpPr>
          <p:spPr>
            <a:xfrm>
              <a:off x="3556074" y="-1346847"/>
              <a:ext cx="1277546" cy="2082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568773" y="-1584619"/>
              <a:ext cx="1252099" cy="44520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vert="horz" wrap="square" rtlCol="0">
              <a:spAutoFit/>
            </a:bodyPr>
            <a:lstStyle/>
            <a:p>
              <a:pPr algn="dist"/>
              <a:r>
                <a:rPr lang="en-US" altLang="zh-CN" sz="1100" spc="600" dirty="0" smtClean="0">
                  <a:solidFill>
                    <a:schemeClr val="bg1"/>
                  </a:solidFill>
                </a:rPr>
                <a:t>PART 4</a:t>
              </a:r>
            </a:p>
            <a:p>
              <a:pPr algn="dist"/>
              <a:endParaRPr lang="zh-CN" altLang="en-US" sz="1100" spc="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749415" y="2665095"/>
            <a:ext cx="18141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活动运行方式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7095490" y="1528445"/>
            <a:ext cx="5023485" cy="5184140"/>
            <a:chOff x="11174" y="2407"/>
            <a:chExt cx="7911" cy="8164"/>
          </a:xfrm>
        </p:grpSpPr>
        <p:sp>
          <p:nvSpPr>
            <p:cNvPr id="40" name="矩形 39"/>
            <p:cNvSpPr/>
            <p:nvPr/>
          </p:nvSpPr>
          <p:spPr>
            <a:xfrm rot="16200000">
              <a:off x="15037" y="5693"/>
              <a:ext cx="144" cy="787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 rot="16200000">
              <a:off x="16098" y="6124"/>
              <a:ext cx="168" cy="58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17962" y="2676"/>
              <a:ext cx="193" cy="789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 descr="未命名 -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20" y="2407"/>
              <a:ext cx="1077" cy="971"/>
            </a:xfrm>
            <a:prstGeom prst="rect">
              <a:avLst/>
            </a:prstGeom>
          </p:spPr>
        </p:pic>
      </p:grpSp>
      <p:pic>
        <p:nvPicPr>
          <p:cNvPr id="38" name="图片 37" descr="未命名 -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38740" y="4371975"/>
            <a:ext cx="640080" cy="577215"/>
          </a:xfrm>
          <a:prstGeom prst="rect">
            <a:avLst/>
          </a:prstGeom>
        </p:spPr>
      </p:pic>
      <p:pic>
        <p:nvPicPr>
          <p:cNvPr id="39" name="图片 38" descr="未命名 -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57140" y="2598420"/>
            <a:ext cx="565150" cy="509270"/>
          </a:xfrm>
          <a:prstGeom prst="rect">
            <a:avLst/>
          </a:prstGeom>
        </p:spPr>
      </p:pic>
      <p:pic>
        <p:nvPicPr>
          <p:cNvPr id="41" name="图片 40" descr="99999 -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680845" y="528320"/>
            <a:ext cx="1475105" cy="1339850"/>
          </a:xfrm>
          <a:prstGeom prst="rect">
            <a:avLst/>
          </a:prstGeom>
        </p:spPr>
      </p:pic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5217795" y="-56779"/>
            <a:ext cx="0" cy="584207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7900035" y="3213735"/>
            <a:ext cx="1252172" cy="429895"/>
          </a:xfrm>
          <a:prstGeom prst="rect">
            <a:avLst/>
          </a:prstGeom>
          <a:solidFill>
            <a:srgbClr val="FFC000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spc="600" dirty="0" smtClean="0">
                <a:solidFill>
                  <a:schemeClr val="bg1"/>
                </a:solidFill>
              </a:rPr>
              <a:t>PART 3</a:t>
            </a:r>
          </a:p>
          <a:p>
            <a:pPr algn="dist"/>
            <a:endParaRPr lang="zh-CN" altLang="en-US" sz="1100" spc="600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647815" y="2145030"/>
            <a:ext cx="1252172" cy="4298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spc="600" dirty="0" smtClean="0">
                <a:solidFill>
                  <a:schemeClr val="bg1"/>
                </a:solidFill>
              </a:rPr>
              <a:t>PART 2</a:t>
            </a:r>
          </a:p>
          <a:p>
            <a:pPr algn="dist"/>
            <a:endParaRPr lang="zh-CN" altLang="en-US" sz="1100" spc="600" dirty="0">
              <a:solidFill>
                <a:schemeClr val="bg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608955" y="800735"/>
            <a:ext cx="1252172" cy="429895"/>
          </a:xfrm>
          <a:prstGeom prst="rect">
            <a:avLst/>
          </a:prstGeom>
          <a:solidFill>
            <a:srgbClr val="FFC000"/>
          </a:solidFill>
        </p:spPr>
        <p:txBody>
          <a:bodyPr vert="horz" wrap="square" rtlCol="0">
            <a:spAutoFit/>
          </a:bodyPr>
          <a:lstStyle/>
          <a:p>
            <a:pPr algn="dist"/>
            <a:r>
              <a:rPr lang="en-US" altLang="zh-CN" sz="1100" spc="600" dirty="0" smtClean="0">
                <a:solidFill>
                  <a:schemeClr val="bg1"/>
                </a:solidFill>
              </a:rPr>
              <a:t>PART 1</a:t>
            </a:r>
          </a:p>
          <a:p>
            <a:pPr algn="dist"/>
            <a:endParaRPr lang="zh-CN" altLang="en-US" sz="1100" spc="600" dirty="0">
              <a:solidFill>
                <a:schemeClr val="bg1"/>
              </a:solidFill>
            </a:endParaRPr>
          </a:p>
        </p:txBody>
      </p:sp>
      <p:pic>
        <p:nvPicPr>
          <p:cNvPr id="49" name="图片 48" descr="99999 -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5240000">
            <a:off x="9820910" y="5062220"/>
            <a:ext cx="1475105" cy="1339850"/>
          </a:xfrm>
          <a:prstGeom prst="rect">
            <a:avLst/>
          </a:prstGeom>
        </p:spPr>
      </p:pic>
      <p:pic>
        <p:nvPicPr>
          <p:cNvPr id="43" name="图片 42" descr="未命名 -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3380000">
            <a:off x="10306050" y="4808220"/>
            <a:ext cx="2742565" cy="2473325"/>
          </a:xfrm>
          <a:prstGeom prst="rect">
            <a:avLst/>
          </a:prstGeom>
        </p:spPr>
      </p:pic>
      <p:pic>
        <p:nvPicPr>
          <p:cNvPr id="8" name="图片 7" descr="未命名 -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66640" y="5254625"/>
            <a:ext cx="702310" cy="633095"/>
          </a:xfrm>
          <a:prstGeom prst="rect">
            <a:avLst/>
          </a:prstGeom>
        </p:spPr>
      </p:pic>
      <p:pic>
        <p:nvPicPr>
          <p:cNvPr id="10" name="图片 9" descr="未命名 -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60290" y="916940"/>
            <a:ext cx="472440" cy="426085"/>
          </a:xfrm>
          <a:prstGeom prst="rect">
            <a:avLst/>
          </a:prstGeom>
        </p:spPr>
      </p:pic>
      <p:pic>
        <p:nvPicPr>
          <p:cNvPr id="11" name="图片 10" descr="未命名 -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60570" y="3571875"/>
            <a:ext cx="887095" cy="800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21" grpId="0"/>
      <p:bldP spid="27" grpId="0"/>
      <p:bldP spid="46" grpId="0" animBg="1"/>
      <p:bldP spid="47" grpId="0" animBg="1"/>
      <p:bldP spid="4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泪滴形 12"/>
          <p:cNvSpPr/>
          <p:nvPr/>
        </p:nvSpPr>
        <p:spPr>
          <a:xfrm rot="5400000">
            <a:off x="2875915" y="1305560"/>
            <a:ext cx="914400" cy="914400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"/>
          <p:cNvSpPr txBox="1"/>
          <p:nvPr/>
        </p:nvSpPr>
        <p:spPr>
          <a:xfrm>
            <a:off x="4203700" y="1882389"/>
            <a:ext cx="627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活动总体内容结构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26000" y="3228340"/>
            <a:ext cx="352615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300"/>
            </a:lvl1pPr>
          </a:lstStyle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  <a:endParaRPr lang="en-US" altLang="zh-CN" sz="1100" dirty="0">
              <a:solidFill>
                <a:schemeClr val="tx2">
                  <a:alpha val="7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</a:p>
        </p:txBody>
      </p:sp>
      <p:pic>
        <p:nvPicPr>
          <p:cNvPr id="10" name="图片 9" descr="C:\Users\rong\Desktop\未命名 -1.png未命名 -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286750" y="1073785"/>
            <a:ext cx="673100" cy="6064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15770" y="2286000"/>
            <a:ext cx="2258060" cy="2171700"/>
            <a:chOff x="2702" y="3600"/>
            <a:chExt cx="3556" cy="3420"/>
          </a:xfrm>
        </p:grpSpPr>
        <p:sp>
          <p:nvSpPr>
            <p:cNvPr id="3" name="TextBox 3"/>
            <p:cNvSpPr txBox="1"/>
            <p:nvPr/>
          </p:nvSpPr>
          <p:spPr>
            <a:xfrm>
              <a:off x="2702" y="3600"/>
              <a:ext cx="3557" cy="3420"/>
            </a:xfrm>
            <a:prstGeom prst="teardrop">
              <a:avLst/>
            </a:prstGeom>
            <a:solidFill>
              <a:srgbClr val="FFC000"/>
            </a:solidFill>
            <a:ln w="6350"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endParaRPr lang="en-US" altLang="zh-CN" sz="11735" dirty="0">
                <a:ln>
                  <a:solidFill>
                    <a:schemeClr val="tx2"/>
                  </a:solidFill>
                </a:ln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2" y="3845"/>
              <a:ext cx="1637" cy="2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</a:p>
          </p:txBody>
        </p:sp>
      </p:grp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10803255" y="-26670"/>
            <a:ext cx="7620" cy="303847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C:\Users\rong\Desktop\未命名 -1.png未命名 -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326370" y="2635250"/>
            <a:ext cx="962025" cy="8667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riff1111Dat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5000" y="4375785"/>
            <a:ext cx="2563495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384034" y="1701210"/>
            <a:ext cx="5036317" cy="1383337"/>
            <a:chOff x="5161824" y="1994966"/>
            <a:chExt cx="3297964" cy="803397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矩形 14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284317" y="2032622"/>
              <a:ext cx="3036413" cy="765741"/>
              <a:chOff x="5284317" y="2911032"/>
              <a:chExt cx="3036413" cy="765741"/>
            </a:xfrm>
            <a:grpFill/>
          </p:grpSpPr>
          <p:sp>
            <p:nvSpPr>
              <p:cNvPr id="17" name="矩形 16"/>
              <p:cNvSpPr/>
              <p:nvPr/>
            </p:nvSpPr>
            <p:spPr>
              <a:xfrm>
                <a:off x="5284317" y="2911032"/>
                <a:ext cx="1330186" cy="214496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点击添加标题内容</a:t>
                </a:r>
                <a:endParaRPr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284317" y="3153940"/>
                <a:ext cx="3036413" cy="52283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点击此处添加文字说明内容，可以通过复制您的文本内容，在此文本框粘贴并选择只保留文字。点击此处添加文字说明内容，可以通过复制您的文本内容。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384034" y="3109088"/>
            <a:ext cx="5036317" cy="1383337"/>
            <a:chOff x="5161824" y="1994966"/>
            <a:chExt cx="3297964" cy="803397"/>
          </a:xfrm>
          <a:solidFill>
            <a:schemeClr val="accent6"/>
          </a:solidFill>
        </p:grpSpPr>
        <p:sp>
          <p:nvSpPr>
            <p:cNvPr id="20" name="矩形 19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284317" y="2032622"/>
              <a:ext cx="3036413" cy="765741"/>
              <a:chOff x="5284317" y="2911032"/>
              <a:chExt cx="3036413" cy="765741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5284317" y="2911032"/>
                <a:ext cx="1330186" cy="214496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点击添加标题内容</a:t>
                </a:r>
                <a:endParaRPr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284317" y="3153940"/>
                <a:ext cx="3036413" cy="52283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点击此处添加文字说明内容，可以通过复制您的文本内容，在此文本框粘贴并选择只保留文字。点击此处添加文字说明内容，可以通过复制您的文本内容。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384034" y="4501606"/>
            <a:ext cx="5036317" cy="1383337"/>
            <a:chOff x="5161824" y="1994966"/>
            <a:chExt cx="3297964" cy="803397"/>
          </a:xfrm>
          <a:solidFill>
            <a:schemeClr val="accent2"/>
          </a:solidFill>
        </p:grpSpPr>
        <p:sp>
          <p:nvSpPr>
            <p:cNvPr id="25" name="矩形 24"/>
            <p:cNvSpPr/>
            <p:nvPr/>
          </p:nvSpPr>
          <p:spPr>
            <a:xfrm>
              <a:off x="5161824" y="1994966"/>
              <a:ext cx="3297964" cy="7568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defRPr/>
              </a:pP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284317" y="2032622"/>
              <a:ext cx="2939494" cy="765741"/>
              <a:chOff x="5284317" y="2911032"/>
              <a:chExt cx="2939494" cy="765741"/>
            </a:xfrm>
            <a:grpFill/>
          </p:grpSpPr>
          <p:sp>
            <p:nvSpPr>
              <p:cNvPr id="27" name="矩形 26"/>
              <p:cNvSpPr/>
              <p:nvPr/>
            </p:nvSpPr>
            <p:spPr>
              <a:xfrm>
                <a:off x="5284317" y="2911032"/>
                <a:ext cx="1330186" cy="214496"/>
              </a:xfrm>
              <a:prstGeom prst="rect">
                <a:avLst/>
              </a:prstGeom>
              <a:grpFill/>
            </p:spPr>
            <p:txBody>
              <a:bodyPr wrap="none">
                <a:spAutoFit/>
              </a:bodyPr>
              <a:lstStyle/>
              <a:p>
                <a:pPr lvl="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点击添加标题内容</a:t>
                </a:r>
                <a:endParaRPr lang="en-US" altLang="zh-CN" b="1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284317" y="3153940"/>
                <a:ext cx="2939494" cy="52283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lvl="0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7EEA"/>
                  </a:buClr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点击此处添加文字说明内容，可以通过复制您的文本内容，在此文本框粘贴并选择只保留文字。点击此处添加文字说明内容，可以通过复制您的文本内容。</a:t>
                </a:r>
                <a:endParaRPr lang="zh-CN" altLang="en-US" sz="14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9" name="Picture 2" descr="C:\Users\rong\Desktop\u=4145303759,1355260498&amp;fm=214&amp;gp=0.jpgu=4145303759,1355260498&amp;fm=214&amp;gp=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1730" y="1765935"/>
            <a:ext cx="4627245" cy="375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33451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活动</a:t>
            </a:r>
            <a:r>
              <a:rPr lang="zh-CN" altLang="en-US" sz="2800" b="1" dirty="0">
                <a:solidFill>
                  <a:schemeClr val="accent2"/>
                </a:solidFill>
              </a:rPr>
              <a:t>背景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63393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32892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C:\Users\rong\Desktop\194U5MC-0.jpg194U5MC-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24525" y="1965960"/>
            <a:ext cx="5641340" cy="370014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56551" y="3937319"/>
            <a:ext cx="3647930" cy="1728192"/>
          </a:xfrm>
          <a:prstGeom prst="rect">
            <a:avLst/>
          </a:prstGeom>
          <a:solidFill>
            <a:schemeClr val="accent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37072" y="2324878"/>
            <a:ext cx="3467404" cy="1247313"/>
            <a:chOff x="1484991" y="1779662"/>
            <a:chExt cx="2334842" cy="935485"/>
          </a:xfrm>
        </p:grpSpPr>
        <p:sp>
          <p:nvSpPr>
            <p:cNvPr id="10" name="TextBox 9"/>
            <p:cNvSpPr txBox="1"/>
            <p:nvPr/>
          </p:nvSpPr>
          <p:spPr>
            <a:xfrm>
              <a:off x="1604149" y="1779662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04149" y="2004582"/>
              <a:ext cx="2215684" cy="710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ts val="1335"/>
                </a:lnSpc>
              </a:pPr>
              <a:endParaRPr lang="id-ID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335"/>
                </a:lnSpc>
              </a:pPr>
              <a:endPara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13455380">
              <a:off x="1484991" y="1855775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775521" y="1514982"/>
            <a:ext cx="2994235" cy="49243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填写你的标题内容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4462" y="4133028"/>
            <a:ext cx="3071941" cy="39751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n-ea"/>
                <a:cs typeface="+mn-ea"/>
              </a:rPr>
              <a:t>“添加标题文字”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144546" y="4622656"/>
            <a:ext cx="3017457" cy="922019"/>
            <a:chOff x="4716016" y="3502997"/>
            <a:chExt cx="2263387" cy="691515"/>
          </a:xfrm>
        </p:grpSpPr>
        <p:sp>
          <p:nvSpPr>
            <p:cNvPr id="5" name="矩形 4"/>
            <p:cNvSpPr/>
            <p:nvPr/>
          </p:nvSpPr>
          <p:spPr>
            <a:xfrm>
              <a:off x="4716016" y="3557282"/>
              <a:ext cx="45719" cy="518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63719" y="3502997"/>
              <a:ext cx="2215684" cy="691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ct val="150000"/>
                </a:lnSpc>
              </a:pPr>
              <a:endParaRPr lang="zh-CN" altLang="en-US" sz="9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837072" y="3506088"/>
            <a:ext cx="3467404" cy="904413"/>
            <a:chOff x="1484991" y="2665569"/>
            <a:chExt cx="2334842" cy="678310"/>
          </a:xfrm>
        </p:grpSpPr>
        <p:sp>
          <p:nvSpPr>
            <p:cNvPr id="12" name="TextBox 11"/>
            <p:cNvSpPr txBox="1"/>
            <p:nvPr/>
          </p:nvSpPr>
          <p:spPr>
            <a:xfrm>
              <a:off x="1604149" y="2665569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04149" y="2890489"/>
              <a:ext cx="2215684" cy="453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21" name="直角三角形 20"/>
            <p:cNvSpPr/>
            <p:nvPr/>
          </p:nvSpPr>
          <p:spPr>
            <a:xfrm rot="13455380">
              <a:off x="1484991" y="2741681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37072" y="4742630"/>
            <a:ext cx="3467404" cy="1075864"/>
            <a:chOff x="1484991" y="3592976"/>
            <a:chExt cx="2334842" cy="806898"/>
          </a:xfrm>
        </p:grpSpPr>
        <p:sp>
          <p:nvSpPr>
            <p:cNvPr id="14" name="TextBox 13"/>
            <p:cNvSpPr txBox="1"/>
            <p:nvPr/>
          </p:nvSpPr>
          <p:spPr>
            <a:xfrm>
              <a:off x="1604149" y="3592976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604149" y="3817896"/>
              <a:ext cx="2215684" cy="581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ts val="1335"/>
                </a:lnSpc>
              </a:pPr>
              <a:endPara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rot="13455380">
              <a:off x="1484991" y="3669089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活动</a:t>
            </a:r>
            <a:r>
              <a:rPr lang="zh-CN" altLang="en-US" sz="2800" b="1" dirty="0">
                <a:solidFill>
                  <a:schemeClr val="accent2"/>
                </a:solidFill>
              </a:rPr>
              <a:t>内容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50"/>
                            </p:stCondLst>
                            <p:childTnLst>
                              <p:par>
                                <p:cTn id="3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5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313555" y="27051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宗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旨</a:t>
            </a: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和</a:t>
            </a:r>
            <a:r>
              <a:rPr lang="zh-CN" altLang="en-US" sz="2800" b="1" dirty="0">
                <a:solidFill>
                  <a:schemeClr val="accent2"/>
                </a:solidFill>
              </a:rPr>
              <a:t>目标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612341" y="72096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307330" y="99441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4312937" y="5315203"/>
            <a:ext cx="3467404" cy="967913"/>
            <a:chOff x="1484991" y="2665569"/>
            <a:chExt cx="2334842" cy="725935"/>
          </a:xfrm>
        </p:grpSpPr>
        <p:sp>
          <p:nvSpPr>
            <p:cNvPr id="12" name="TextBox 11"/>
            <p:cNvSpPr txBox="1"/>
            <p:nvPr/>
          </p:nvSpPr>
          <p:spPr>
            <a:xfrm>
              <a:off x="1604149" y="2665569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04149" y="2890489"/>
              <a:ext cx="2215684" cy="501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7EEA"/>
                </a:buClr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。</a:t>
              </a:r>
              <a:endPara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4" name="直角三角形 13"/>
            <p:cNvSpPr/>
            <p:nvPr/>
          </p:nvSpPr>
          <p:spPr>
            <a:xfrm rot="13455380">
              <a:off x="1484991" y="2741681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523882" y="4064253"/>
            <a:ext cx="3467404" cy="1075864"/>
            <a:chOff x="1484991" y="2665569"/>
            <a:chExt cx="2334842" cy="806898"/>
          </a:xfrm>
        </p:grpSpPr>
        <p:sp>
          <p:nvSpPr>
            <p:cNvPr id="17" name="TextBox 11"/>
            <p:cNvSpPr txBox="1"/>
            <p:nvPr/>
          </p:nvSpPr>
          <p:spPr>
            <a:xfrm>
              <a:off x="1604149" y="2665569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19" name="TextBox 12"/>
            <p:cNvSpPr txBox="1"/>
            <p:nvPr/>
          </p:nvSpPr>
          <p:spPr>
            <a:xfrm>
              <a:off x="1604149" y="2890489"/>
              <a:ext cx="2215684" cy="581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ts val="1335"/>
                </a:lnSpc>
              </a:pPr>
              <a:endPara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endParaRPr>
            </a:p>
          </p:txBody>
        </p:sp>
        <p:sp>
          <p:nvSpPr>
            <p:cNvPr id="23" name="直角三角形 22"/>
            <p:cNvSpPr/>
            <p:nvPr/>
          </p:nvSpPr>
          <p:spPr>
            <a:xfrm rot="13455380">
              <a:off x="1484991" y="2741681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077217" y="3078098"/>
            <a:ext cx="3467404" cy="1075864"/>
            <a:chOff x="1484991" y="2665569"/>
            <a:chExt cx="2334842" cy="806898"/>
          </a:xfrm>
        </p:grpSpPr>
        <p:sp>
          <p:nvSpPr>
            <p:cNvPr id="50" name="TextBox 11"/>
            <p:cNvSpPr txBox="1"/>
            <p:nvPr/>
          </p:nvSpPr>
          <p:spPr>
            <a:xfrm>
              <a:off x="1604149" y="2665569"/>
              <a:ext cx="69591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添加标题</a:t>
              </a:r>
            </a:p>
          </p:txBody>
        </p:sp>
        <p:sp>
          <p:nvSpPr>
            <p:cNvPr id="51" name="TextBox 12"/>
            <p:cNvSpPr txBox="1"/>
            <p:nvPr/>
          </p:nvSpPr>
          <p:spPr>
            <a:xfrm>
              <a:off x="1604149" y="2890489"/>
              <a:ext cx="2215684" cy="5819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>
                <a:lnSpc>
                  <a:spcPts val="1335"/>
                </a:lnSpc>
              </a:pPr>
              <a:endParaRPr lang="id-ID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52" name="直角三角形 51"/>
            <p:cNvSpPr/>
            <p:nvPr/>
          </p:nvSpPr>
          <p:spPr>
            <a:xfrm rot="13455380">
              <a:off x="1484991" y="2741681"/>
              <a:ext cx="86300" cy="863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</p:grpSp>
      <p:cxnSp>
        <p:nvCxnSpPr>
          <p:cNvPr id="53" name="MH_Others_1"/>
          <p:cNvCxnSpPr/>
          <p:nvPr>
            <p:custDataLst>
              <p:tags r:id="rId1"/>
            </p:custDataLst>
          </p:nvPr>
        </p:nvCxnSpPr>
        <p:spPr>
          <a:xfrm>
            <a:off x="1520825" y="102870"/>
            <a:ext cx="3810" cy="259715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图片 53" descr="C:\Users\rong\Desktop\未命名 -1.png未命名 -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41400" y="2064385"/>
            <a:ext cx="962025" cy="866775"/>
          </a:xfrm>
          <a:prstGeom prst="rect">
            <a:avLst/>
          </a:prstGeom>
        </p:spPr>
      </p:pic>
      <p:pic>
        <p:nvPicPr>
          <p:cNvPr id="58" name="图片 57" descr="C:\Users\rong\Desktop\未命名 -1.png未命名 -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2517140" y="996315"/>
            <a:ext cx="673100" cy="606425"/>
          </a:xfrm>
          <a:prstGeom prst="rect">
            <a:avLst/>
          </a:prstGeom>
        </p:spPr>
      </p:pic>
      <p:pic>
        <p:nvPicPr>
          <p:cNvPr id="2" name="图片 1" descr="C:\Users\rong\Desktop\199731463465.jpg19973146346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327150" y="3972560"/>
            <a:ext cx="2513965" cy="2310765"/>
          </a:xfrm>
          <a:prstGeom prst="roundRect">
            <a:avLst/>
          </a:prstGeom>
        </p:spPr>
      </p:pic>
      <p:pic>
        <p:nvPicPr>
          <p:cNvPr id="3" name="图片 2" descr="C:\Users\rong\Desktop\u=2805445281,4292874582&amp;fm=26&amp;gp=0.jpgu=2805445281,4292874582&amp;fm=26&amp;gp=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880350" y="953135"/>
            <a:ext cx="2384425" cy="1934845"/>
          </a:xfrm>
          <a:prstGeom prst="roundRect">
            <a:avLst/>
          </a:prstGeom>
        </p:spPr>
      </p:pic>
      <p:pic>
        <p:nvPicPr>
          <p:cNvPr id="5" name="图片 4" descr="C:\Users\rong\Desktop\e6718dd3fd1f413411e0f764261f95cad0c85e40.jpge6718dd3fd1f413411e0f764261f95cad0c85e40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394835" y="1639570"/>
            <a:ext cx="2510790" cy="233299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0" decel="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871335" y="1915160"/>
            <a:ext cx="3308350" cy="2235835"/>
          </a:xfrm>
          <a:prstGeom prst="rect">
            <a:avLst/>
          </a:prstGeom>
          <a:solidFill>
            <a:srgbClr val="F28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圆角矩形 57"/>
          <p:cNvSpPr/>
          <p:nvPr/>
        </p:nvSpPr>
        <p:spPr>
          <a:xfrm>
            <a:off x="2659379" y="2094320"/>
            <a:ext cx="1403167" cy="328301"/>
          </a:xfrm>
          <a:prstGeom prst="roundRect">
            <a:avLst>
              <a:gd name="adj" fmla="val 0"/>
            </a:avLst>
          </a:prstGeom>
          <a:solidFill>
            <a:srgbClr val="F28F9A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5" dirty="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9" name="Rectangle 66"/>
          <p:cNvSpPr>
            <a:spLocks noChangeArrowheads="1"/>
          </p:cNvSpPr>
          <p:nvPr/>
        </p:nvSpPr>
        <p:spPr bwMode="auto">
          <a:xfrm>
            <a:off x="1316355" y="4263076"/>
            <a:ext cx="2805271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</a:t>
            </a:r>
            <a:endParaRPr lang="zh-CN" altLang="zh-CN" sz="1335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2659379" y="3822512"/>
            <a:ext cx="1403167" cy="328301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</a:schemeClr>
          </a:solidFill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35" dirty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活动的</a:t>
            </a:r>
            <a:r>
              <a:rPr lang="zh-CN" altLang="en-US" sz="2800" b="1" dirty="0">
                <a:solidFill>
                  <a:schemeClr val="accent2"/>
                </a:solidFill>
              </a:rPr>
              <a:t>意义</a:t>
            </a:r>
          </a:p>
        </p:txBody>
      </p:sp>
      <p:sp>
        <p:nvSpPr>
          <p:cNvPr id="4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66"/>
          <p:cNvSpPr>
            <a:spLocks noChangeArrowheads="1"/>
          </p:cNvSpPr>
          <p:nvPr/>
        </p:nvSpPr>
        <p:spPr bwMode="auto">
          <a:xfrm>
            <a:off x="1257300" y="2534606"/>
            <a:ext cx="2805271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</a:t>
            </a:r>
            <a:endParaRPr lang="zh-CN" altLang="zh-CN" sz="1335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16" name="图片 15" descr="C:\Users\rong\Desktop\u=2427375792,2228093184&amp;fm=26&amp;gp=0.jpgu=2427375792,2228093184&amp;fm=26&amp;gp=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64095" y="1441450"/>
            <a:ext cx="3469005" cy="228346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4920615" y="3822700"/>
            <a:ext cx="4134485" cy="2481580"/>
            <a:chOff x="7749" y="6020"/>
            <a:chExt cx="6511" cy="3908"/>
          </a:xfrm>
        </p:grpSpPr>
        <p:sp>
          <p:nvSpPr>
            <p:cNvPr id="19" name="矩形 18"/>
            <p:cNvSpPr/>
            <p:nvPr/>
          </p:nvSpPr>
          <p:spPr>
            <a:xfrm>
              <a:off x="7749" y="6020"/>
              <a:ext cx="6336" cy="3908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794" y="6114"/>
              <a:ext cx="5466" cy="3654"/>
              <a:chOff x="8794" y="6114"/>
              <a:chExt cx="5466" cy="3654"/>
            </a:xfrm>
          </p:grpSpPr>
          <p:pic>
            <p:nvPicPr>
              <p:cNvPr id="18" name="图片 17" descr="C:\Users\rong\Desktop\867-160ZPUJ3.jpg867-160ZPUJ3"/>
              <p:cNvPicPr>
                <a:picLocks noChangeAspect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>
              <a:xfrm>
                <a:off x="8818" y="6114"/>
                <a:ext cx="5442" cy="3654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/>
            </p:nvSpPr>
            <p:spPr>
              <a:xfrm>
                <a:off x="8794" y="9575"/>
                <a:ext cx="5466" cy="19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6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5" presetClass="entr" presetSubtype="0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58" grpId="0" bldLvl="0" animBg="1"/>
          <p:bldP spid="59" grpId="0"/>
          <p:bldP spid="60" grpId="0" bldLvl="0" animBg="1"/>
          <p:bldP spid="6" grpId="0"/>
          <p:bldP spid="6" grpId="1"/>
          <p:bldP spid="6" grpId="2"/>
          <p:bldP spid="6" grpId="3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55" presetClass="entr" presetSubtype="0" fill="hold" grpId="3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6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 animBg="1"/>
          <p:bldP spid="58" grpId="0" bldLvl="0" animBg="1"/>
          <p:bldP spid="59" grpId="0"/>
          <p:bldP spid="60" grpId="0" bldLvl="0" animBg="1"/>
          <p:bldP spid="6" grpId="0"/>
          <p:bldP spid="6" grpId="1"/>
          <p:bldP spid="6" grpId="2"/>
          <p:bldP spid="6" grpId="3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5"/>
          <p:cNvSpPr/>
          <p:nvPr/>
        </p:nvSpPr>
        <p:spPr bwMode="auto">
          <a:xfrm rot="5400000">
            <a:off x="467360" y="3527108"/>
            <a:ext cx="3576320" cy="241935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6"/>
          <p:cNvSpPr/>
          <p:nvPr/>
        </p:nvSpPr>
        <p:spPr bwMode="auto">
          <a:xfrm rot="5400000">
            <a:off x="4386580" y="3527108"/>
            <a:ext cx="3576320" cy="241935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</a:ln>
          <a:effectLst/>
        </p:spPr>
        <p:txBody>
          <a:bodyPr wrap="none" lIns="109544" tIns="54772" rIns="109544" bIns="54772" anchor="ctr"/>
          <a:lstStyle/>
          <a:p>
            <a:pPr marL="0" marR="0" lvl="0" indent="0" algn="ctr" defTabSz="10953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EEA"/>
              </a:buClr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Freeform 7"/>
          <p:cNvSpPr/>
          <p:nvPr/>
        </p:nvSpPr>
        <p:spPr bwMode="auto">
          <a:xfrm rot="5400000">
            <a:off x="8242935" y="3526473"/>
            <a:ext cx="3576320" cy="242062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 algn="ctr">
            <a:noFill/>
            <a:round/>
          </a:ln>
          <a:effectLst/>
        </p:spPr>
        <p:txBody>
          <a:bodyPr wrap="none" lIns="109544" tIns="54772" rIns="109544" bIns="54772" anchor="ctr"/>
          <a:lstStyle/>
          <a:p>
            <a:pPr marL="0" marR="0" lvl="0" indent="0" algn="ctr" defTabSz="10953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EEA"/>
              </a:buClr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411" name="TextBox 5" hidden="1"/>
          <p:cNvSpPr txBox="1"/>
          <p:nvPr/>
        </p:nvSpPr>
        <p:spPr>
          <a:xfrm>
            <a:off x="3463925" y="1954213"/>
            <a:ext cx="19431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2" name="矩形 6" hidden="1"/>
          <p:cNvSpPr/>
          <p:nvPr/>
        </p:nvSpPr>
        <p:spPr>
          <a:xfrm>
            <a:off x="3463925" y="3025775"/>
            <a:ext cx="14716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3" name="矩形 7" hidden="1"/>
          <p:cNvSpPr/>
          <p:nvPr/>
        </p:nvSpPr>
        <p:spPr>
          <a:xfrm>
            <a:off x="3535363" y="4240213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4" name="矩形 8" hidden="1"/>
          <p:cNvSpPr/>
          <p:nvPr/>
        </p:nvSpPr>
        <p:spPr>
          <a:xfrm>
            <a:off x="3535363" y="5526088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6" name="矩形 12"/>
          <p:cNvSpPr/>
          <p:nvPr/>
        </p:nvSpPr>
        <p:spPr>
          <a:xfrm>
            <a:off x="1477328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17417" name="矩形 13"/>
          <p:cNvSpPr/>
          <p:nvPr/>
        </p:nvSpPr>
        <p:spPr>
          <a:xfrm>
            <a:off x="9168765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17418" name="矩形 14"/>
          <p:cNvSpPr/>
          <p:nvPr/>
        </p:nvSpPr>
        <p:spPr>
          <a:xfrm>
            <a:off x="5398135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工作</a:t>
            </a:r>
            <a:r>
              <a:rPr lang="zh-CN" altLang="en-US" sz="2800" b="1" dirty="0">
                <a:solidFill>
                  <a:schemeClr val="accent2"/>
                </a:solidFill>
              </a:rPr>
              <a:t>人员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/>
        </p:nvSpPr>
        <p:spPr>
          <a:xfrm>
            <a:off x="1936115" y="1917065"/>
            <a:ext cx="638810" cy="638810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>
            <a:off x="5803900" y="1917065"/>
            <a:ext cx="638810" cy="638810"/>
          </a:xfrm>
          <a:prstGeom prst="hear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3"/>
          <p:cNvSpPr/>
          <p:nvPr/>
        </p:nvSpPr>
        <p:spPr>
          <a:xfrm>
            <a:off x="9700260" y="1906270"/>
            <a:ext cx="649605" cy="649605"/>
          </a:xfrm>
          <a:prstGeom prst="hear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2249170" y="66040"/>
            <a:ext cx="11430" cy="1562100"/>
          </a:xfrm>
          <a:prstGeom prst="line">
            <a:avLst/>
          </a:prstGeom>
          <a:ln w="28575" cmpd="sng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MH_Others_1"/>
          <p:cNvCxnSpPr/>
          <p:nvPr>
            <p:custDataLst>
              <p:tags r:id="rId2"/>
            </p:custDataLst>
          </p:nvPr>
        </p:nvCxnSpPr>
        <p:spPr>
          <a:xfrm>
            <a:off x="10019665" y="193040"/>
            <a:ext cx="11430" cy="1562100"/>
          </a:xfrm>
          <a:prstGeom prst="line">
            <a:avLst/>
          </a:prstGeom>
          <a:ln w="28575" cmpd="sng">
            <a:solidFill>
              <a:schemeClr val="accent4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1130300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50155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820785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8" name="MH_Others_1"/>
          <p:cNvCxnSpPr/>
          <p:nvPr>
            <p:custDataLst>
              <p:tags r:id="rId3"/>
            </p:custDataLst>
          </p:nvPr>
        </p:nvCxnSpPr>
        <p:spPr>
          <a:xfrm>
            <a:off x="6123305" y="984885"/>
            <a:ext cx="0" cy="653415"/>
          </a:xfrm>
          <a:prstGeom prst="line">
            <a:avLst/>
          </a:prstGeom>
          <a:ln w="28575" cmpd="sng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" grpId="0" animBg="1"/>
      <p:bldP spid="3" grpId="0" animBg="1"/>
      <p:bldP spid="4" grpId="0" bldLvl="0" animBg="1"/>
      <p:bldP spid="20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Freeform 5"/>
          <p:cNvSpPr/>
          <p:nvPr/>
        </p:nvSpPr>
        <p:spPr bwMode="auto">
          <a:xfrm rot="5400000">
            <a:off x="467360" y="3527108"/>
            <a:ext cx="3576320" cy="241935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Freeform 6"/>
          <p:cNvSpPr/>
          <p:nvPr/>
        </p:nvSpPr>
        <p:spPr bwMode="auto">
          <a:xfrm rot="5400000">
            <a:off x="4386580" y="3527108"/>
            <a:ext cx="3576320" cy="241935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algn="ctr">
            <a:noFill/>
            <a:round/>
          </a:ln>
          <a:effectLst/>
        </p:spPr>
        <p:txBody>
          <a:bodyPr wrap="none" lIns="109544" tIns="54772" rIns="109544" bIns="54772" anchor="ctr"/>
          <a:lstStyle/>
          <a:p>
            <a:pPr marL="0" marR="0" lvl="0" indent="0" algn="ctr" defTabSz="10953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EEA"/>
              </a:buClr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Freeform 7"/>
          <p:cNvSpPr/>
          <p:nvPr/>
        </p:nvSpPr>
        <p:spPr bwMode="auto">
          <a:xfrm rot="5400000">
            <a:off x="8242935" y="3526473"/>
            <a:ext cx="3576320" cy="2420620"/>
          </a:xfrm>
          <a:custGeom>
            <a:avLst/>
            <a:gdLst>
              <a:gd name="T0" fmla="*/ 2630 w 2676"/>
              <a:gd name="T1" fmla="*/ 0 h 920"/>
              <a:gd name="T2" fmla="*/ 45 w 2676"/>
              <a:gd name="T3" fmla="*/ 0 h 920"/>
              <a:gd name="T4" fmla="*/ 0 w 2676"/>
              <a:gd name="T5" fmla="*/ 45 h 920"/>
              <a:gd name="T6" fmla="*/ 0 w 2676"/>
              <a:gd name="T7" fmla="*/ 308 h 920"/>
              <a:gd name="T8" fmla="*/ 157 w 2676"/>
              <a:gd name="T9" fmla="*/ 308 h 920"/>
              <a:gd name="T10" fmla="*/ 157 w 2676"/>
              <a:gd name="T11" fmla="*/ 130 h 920"/>
              <a:gd name="T12" fmla="*/ 487 w 2676"/>
              <a:gd name="T13" fmla="*/ 460 h 920"/>
              <a:gd name="T14" fmla="*/ 158 w 2676"/>
              <a:gd name="T15" fmla="*/ 789 h 920"/>
              <a:gd name="T16" fmla="*/ 158 w 2676"/>
              <a:gd name="T17" fmla="*/ 611 h 920"/>
              <a:gd name="T18" fmla="*/ 0 w 2676"/>
              <a:gd name="T19" fmla="*/ 611 h 920"/>
              <a:gd name="T20" fmla="*/ 0 w 2676"/>
              <a:gd name="T21" fmla="*/ 874 h 920"/>
              <a:gd name="T22" fmla="*/ 45 w 2676"/>
              <a:gd name="T23" fmla="*/ 920 h 920"/>
              <a:gd name="T24" fmla="*/ 2630 w 2676"/>
              <a:gd name="T25" fmla="*/ 920 h 920"/>
              <a:gd name="T26" fmla="*/ 2676 w 2676"/>
              <a:gd name="T27" fmla="*/ 874 h 920"/>
              <a:gd name="T28" fmla="*/ 2676 w 2676"/>
              <a:gd name="T29" fmla="*/ 45 h 920"/>
              <a:gd name="T30" fmla="*/ 2630 w 2676"/>
              <a:gd name="T3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676" h="920">
                <a:moveTo>
                  <a:pt x="2630" y="0"/>
                </a:move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308"/>
                  <a:pt x="0" y="308"/>
                  <a:pt x="0" y="308"/>
                </a:cubicBezTo>
                <a:cubicBezTo>
                  <a:pt x="157" y="308"/>
                  <a:pt x="157" y="308"/>
                  <a:pt x="157" y="308"/>
                </a:cubicBezTo>
                <a:cubicBezTo>
                  <a:pt x="157" y="130"/>
                  <a:pt x="157" y="130"/>
                  <a:pt x="157" y="130"/>
                </a:cubicBezTo>
                <a:cubicBezTo>
                  <a:pt x="487" y="460"/>
                  <a:pt x="487" y="460"/>
                  <a:pt x="487" y="460"/>
                </a:cubicBezTo>
                <a:cubicBezTo>
                  <a:pt x="158" y="789"/>
                  <a:pt x="158" y="789"/>
                  <a:pt x="158" y="789"/>
                </a:cubicBezTo>
                <a:cubicBezTo>
                  <a:pt x="158" y="611"/>
                  <a:pt x="158" y="611"/>
                  <a:pt x="158" y="611"/>
                </a:cubicBezTo>
                <a:cubicBezTo>
                  <a:pt x="0" y="611"/>
                  <a:pt x="0" y="611"/>
                  <a:pt x="0" y="611"/>
                </a:cubicBezTo>
                <a:cubicBezTo>
                  <a:pt x="0" y="874"/>
                  <a:pt x="0" y="874"/>
                  <a:pt x="0" y="874"/>
                </a:cubicBezTo>
                <a:cubicBezTo>
                  <a:pt x="0" y="899"/>
                  <a:pt x="20" y="920"/>
                  <a:pt x="45" y="920"/>
                </a:cubicBezTo>
                <a:cubicBezTo>
                  <a:pt x="2630" y="920"/>
                  <a:pt x="2630" y="920"/>
                  <a:pt x="2630" y="920"/>
                </a:cubicBezTo>
                <a:cubicBezTo>
                  <a:pt x="2656" y="920"/>
                  <a:pt x="2676" y="899"/>
                  <a:pt x="2676" y="874"/>
                </a:cubicBezTo>
                <a:cubicBezTo>
                  <a:pt x="2676" y="45"/>
                  <a:pt x="2676" y="45"/>
                  <a:pt x="2676" y="45"/>
                </a:cubicBezTo>
                <a:cubicBezTo>
                  <a:pt x="2676" y="20"/>
                  <a:pt x="2656" y="0"/>
                  <a:pt x="2630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algn="ctr">
            <a:noFill/>
            <a:round/>
          </a:ln>
          <a:effectLst/>
        </p:spPr>
        <p:txBody>
          <a:bodyPr wrap="none" lIns="109544" tIns="54772" rIns="109544" bIns="54772" anchor="ctr"/>
          <a:lstStyle/>
          <a:p>
            <a:pPr marL="0" marR="0" lvl="0" indent="0" algn="ctr" defTabSz="10953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7EEA"/>
              </a:buClr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411" name="TextBox 5" hidden="1"/>
          <p:cNvSpPr txBox="1"/>
          <p:nvPr/>
        </p:nvSpPr>
        <p:spPr>
          <a:xfrm>
            <a:off x="3463925" y="1954213"/>
            <a:ext cx="19431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2" name="矩形 6" hidden="1"/>
          <p:cNvSpPr/>
          <p:nvPr/>
        </p:nvSpPr>
        <p:spPr>
          <a:xfrm>
            <a:off x="3463925" y="3025775"/>
            <a:ext cx="14716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3" name="矩形 7" hidden="1"/>
          <p:cNvSpPr/>
          <p:nvPr/>
        </p:nvSpPr>
        <p:spPr>
          <a:xfrm>
            <a:off x="3535363" y="4240213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4" name="矩形 8" hidden="1"/>
          <p:cNvSpPr/>
          <p:nvPr/>
        </p:nvSpPr>
        <p:spPr>
          <a:xfrm>
            <a:off x="3535363" y="5526088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7416" name="矩形 12"/>
          <p:cNvSpPr/>
          <p:nvPr/>
        </p:nvSpPr>
        <p:spPr>
          <a:xfrm>
            <a:off x="1477328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17417" name="矩形 13"/>
          <p:cNvSpPr/>
          <p:nvPr/>
        </p:nvSpPr>
        <p:spPr>
          <a:xfrm>
            <a:off x="9168765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17418" name="矩形 14"/>
          <p:cNvSpPr/>
          <p:nvPr/>
        </p:nvSpPr>
        <p:spPr>
          <a:xfrm>
            <a:off x="5398135" y="3704273"/>
            <a:ext cx="155448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3">
                    <a:lumMod val="50000"/>
                  </a:schemeClr>
                </a:solidFill>
              </a:rPr>
              <a:t>工作</a:t>
            </a:r>
            <a:r>
              <a:rPr lang="zh-CN" altLang="en-US" sz="2800" b="1" dirty="0">
                <a:solidFill>
                  <a:schemeClr val="accent2"/>
                </a:solidFill>
              </a:rPr>
              <a:t>人员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心形 1"/>
          <p:cNvSpPr/>
          <p:nvPr/>
        </p:nvSpPr>
        <p:spPr>
          <a:xfrm>
            <a:off x="1936115" y="1917065"/>
            <a:ext cx="638810" cy="638810"/>
          </a:xfrm>
          <a:prstGeom prst="hear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心形 2"/>
          <p:cNvSpPr/>
          <p:nvPr/>
        </p:nvSpPr>
        <p:spPr>
          <a:xfrm>
            <a:off x="5803900" y="1917065"/>
            <a:ext cx="638810" cy="638810"/>
          </a:xfrm>
          <a:prstGeom prst="hear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心形 3"/>
          <p:cNvSpPr/>
          <p:nvPr/>
        </p:nvSpPr>
        <p:spPr>
          <a:xfrm>
            <a:off x="9700260" y="1906270"/>
            <a:ext cx="649605" cy="649605"/>
          </a:xfrm>
          <a:prstGeom prst="hear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2249170" y="66040"/>
            <a:ext cx="11430" cy="1562100"/>
          </a:xfrm>
          <a:prstGeom prst="line">
            <a:avLst/>
          </a:prstGeom>
          <a:ln w="28575" cmpd="sng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MH_Others_1"/>
          <p:cNvCxnSpPr/>
          <p:nvPr>
            <p:custDataLst>
              <p:tags r:id="rId2"/>
            </p:custDataLst>
          </p:nvPr>
        </p:nvCxnSpPr>
        <p:spPr>
          <a:xfrm>
            <a:off x="10019665" y="193040"/>
            <a:ext cx="11430" cy="1562100"/>
          </a:xfrm>
          <a:prstGeom prst="line">
            <a:avLst/>
          </a:prstGeom>
          <a:ln w="28575" cmpd="sng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1130300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50155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820785" y="4228465"/>
            <a:ext cx="2250440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indent="0">
              <a:lnSpc>
                <a:spcPts val="1335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8" name="MH_Others_1"/>
          <p:cNvCxnSpPr/>
          <p:nvPr>
            <p:custDataLst>
              <p:tags r:id="rId3"/>
            </p:custDataLst>
          </p:nvPr>
        </p:nvCxnSpPr>
        <p:spPr>
          <a:xfrm>
            <a:off x="6123305" y="984885"/>
            <a:ext cx="0" cy="653415"/>
          </a:xfrm>
          <a:prstGeom prst="line">
            <a:avLst/>
          </a:prstGeom>
          <a:ln w="28575" cmpd="sng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" grpId="0" bldLvl="0" animBg="1"/>
      <p:bldP spid="3" grpId="0" bldLvl="0" animBg="1"/>
      <p:bldP spid="4" grpId="0" bldLvl="0" animBg="1"/>
      <p:bldP spid="20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泪滴形 12"/>
          <p:cNvSpPr/>
          <p:nvPr/>
        </p:nvSpPr>
        <p:spPr>
          <a:xfrm rot="5400000">
            <a:off x="2875915" y="1305560"/>
            <a:ext cx="914400" cy="914400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"/>
          <p:cNvSpPr txBox="1"/>
          <p:nvPr/>
        </p:nvSpPr>
        <p:spPr>
          <a:xfrm>
            <a:off x="4203700" y="1882389"/>
            <a:ext cx="475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活动运行方式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26000" y="3228340"/>
            <a:ext cx="352615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300"/>
            </a:lvl1pPr>
          </a:lstStyle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  <a:endParaRPr lang="en-US" altLang="zh-CN" sz="1100" dirty="0">
              <a:solidFill>
                <a:schemeClr val="tx2">
                  <a:alpha val="7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</a:p>
        </p:txBody>
      </p:sp>
      <p:pic>
        <p:nvPicPr>
          <p:cNvPr id="10" name="图片 9" descr="C:\Users\rong\Desktop\未命名 -1.png未命名 -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286750" y="1073785"/>
            <a:ext cx="673100" cy="6064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15770" y="2286000"/>
            <a:ext cx="2258695" cy="2171700"/>
            <a:chOff x="2702" y="3600"/>
            <a:chExt cx="3557" cy="3420"/>
          </a:xfrm>
        </p:grpSpPr>
        <p:sp>
          <p:nvSpPr>
            <p:cNvPr id="3" name="TextBox 3"/>
            <p:cNvSpPr txBox="1"/>
            <p:nvPr/>
          </p:nvSpPr>
          <p:spPr>
            <a:xfrm>
              <a:off x="2702" y="3600"/>
              <a:ext cx="3557" cy="3420"/>
            </a:xfrm>
            <a:prstGeom prst="teardrop">
              <a:avLst/>
            </a:prstGeom>
            <a:solidFill>
              <a:srgbClr val="FFC000"/>
            </a:solidFill>
            <a:ln w="6350"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endParaRPr lang="en-US" altLang="zh-CN" sz="11735" dirty="0">
                <a:ln>
                  <a:solidFill>
                    <a:schemeClr val="tx2"/>
                  </a:solidFill>
                </a:ln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2" y="3845"/>
              <a:ext cx="1637" cy="2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10803255" y="-26670"/>
            <a:ext cx="7620" cy="303847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C:\Users\rong\Desktop\未命名 -1.png未命名 -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326370" y="2635250"/>
            <a:ext cx="962025" cy="8667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riff1111Dat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5000" y="4375785"/>
            <a:ext cx="2563495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占位符 12" descr="C:\Users\rong\Desktop\10-140H1034131943.jpg10-140H1034131943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585602" y="1722664"/>
            <a:ext cx="5810885" cy="3870325"/>
          </a:xfrm>
        </p:spPr>
      </p:pic>
      <p:sp>
        <p:nvSpPr>
          <p:cNvPr id="14" name="矩形 13"/>
          <p:cNvSpPr/>
          <p:nvPr/>
        </p:nvSpPr>
        <p:spPr>
          <a:xfrm>
            <a:off x="1245167" y="2003096"/>
            <a:ext cx="4444676" cy="3265916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矩形 14"/>
          <p:cNvSpPr/>
          <p:nvPr/>
        </p:nvSpPr>
        <p:spPr>
          <a:xfrm>
            <a:off x="1119258" y="2298418"/>
            <a:ext cx="329760" cy="26752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9"/>
          <p:cNvGrpSpPr/>
          <p:nvPr/>
        </p:nvGrpSpPr>
        <p:grpSpPr>
          <a:xfrm>
            <a:off x="1449018" y="2947490"/>
            <a:ext cx="3834453" cy="1561188"/>
            <a:chOff x="1448465" y="2947308"/>
            <a:chExt cx="3834735" cy="156109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596572" y="2947308"/>
              <a:ext cx="841829" cy="0"/>
            </a:xfrm>
            <a:prstGeom prst="line">
              <a:avLst/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1448465" y="3068943"/>
              <a:ext cx="3834735" cy="14394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点击此处添加文字说明内容，可以通过复制您的文本内容，在此文本框粘贴并选择只保留文字。点击此处添加文字说明内容，可以通过复制您的文本内容。</a:t>
              </a:r>
              <a:endParaRPr lang="zh-CN" altLang="en-US" sz="146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just">
                <a:lnSpc>
                  <a:spcPct val="120000"/>
                </a:lnSpc>
              </a:pPr>
              <a:endParaRPr lang="zh-CN" altLang="en-US" sz="1465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449018" y="2413765"/>
            <a:ext cx="2804017" cy="45910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标题文字添加</a:t>
            </a: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53230" y="23622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具体</a:t>
            </a:r>
            <a:r>
              <a:rPr lang="zh-CN" altLang="en-US" sz="2800" b="1" dirty="0">
                <a:solidFill>
                  <a:schemeClr val="accent2"/>
                </a:solidFill>
              </a:rPr>
              <a:t>内容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52651" y="67016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47640" y="94361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>
            <a:spLocks noChangeAspect="1"/>
          </p:cNvSpPr>
          <p:nvPr/>
        </p:nvSpPr>
        <p:spPr>
          <a:xfrm>
            <a:off x="6712823" y="3840255"/>
            <a:ext cx="2010488" cy="2010758"/>
          </a:xfrm>
          <a:prstGeom prst="roundRect">
            <a:avLst/>
          </a:prstGeom>
          <a:blipFill rotWithShape="1">
            <a:blip r:embed="rId3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圆角矩形 11"/>
          <p:cNvSpPr>
            <a:spLocks noChangeAspect="1"/>
          </p:cNvSpPr>
          <p:nvPr/>
        </p:nvSpPr>
        <p:spPr>
          <a:xfrm>
            <a:off x="4089764" y="1619965"/>
            <a:ext cx="2010488" cy="2010758"/>
          </a:xfrm>
          <a:prstGeom prst="roundRect">
            <a:avLst/>
          </a:prstGeom>
          <a:blipFill rotWithShape="1">
            <a:blip r:embed="rId4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圆角矩形 12"/>
          <p:cNvSpPr>
            <a:spLocks noChangeAspect="1"/>
          </p:cNvSpPr>
          <p:nvPr/>
        </p:nvSpPr>
        <p:spPr>
          <a:xfrm>
            <a:off x="9279140" y="1619330"/>
            <a:ext cx="2010488" cy="2010758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圆角矩形 13"/>
          <p:cNvSpPr>
            <a:spLocks noChangeAspect="1"/>
          </p:cNvSpPr>
          <p:nvPr/>
        </p:nvSpPr>
        <p:spPr>
          <a:xfrm>
            <a:off x="1319210" y="3840272"/>
            <a:ext cx="2010488" cy="201075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4"/>
          <p:cNvGrpSpPr/>
          <p:nvPr/>
        </p:nvGrpSpPr>
        <p:grpSpPr>
          <a:xfrm>
            <a:off x="1233730" y="1619964"/>
            <a:ext cx="2371736" cy="2010760"/>
            <a:chOff x="2054912" y="1992929"/>
            <a:chExt cx="2371909" cy="2010634"/>
          </a:xfrm>
        </p:grpSpPr>
        <p:sp>
          <p:nvSpPr>
            <p:cNvPr id="16" name="圆角矩形 15"/>
            <p:cNvSpPr>
              <a:spLocks noChangeAspect="1"/>
            </p:cNvSpPr>
            <p:nvPr/>
          </p:nvSpPr>
          <p:spPr>
            <a:xfrm>
              <a:off x="2054912" y="1992929"/>
              <a:ext cx="2371909" cy="2010634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3018445" y="2355596"/>
              <a:ext cx="445322" cy="467870"/>
            </a:xfrm>
            <a:prstGeom prst="heart">
              <a:avLst/>
            </a:prstGeom>
            <a:solidFill>
              <a:srgbClr val="F8F8F8"/>
            </a:solidFill>
            <a:ln>
              <a:noFill/>
            </a:ln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18" name="矩形 47"/>
            <p:cNvSpPr>
              <a:spLocks noChangeArrowheads="1"/>
            </p:cNvSpPr>
            <p:nvPr/>
          </p:nvSpPr>
          <p:spPr bwMode="auto">
            <a:xfrm>
              <a:off x="2438171" y="3156388"/>
              <a:ext cx="1606805" cy="537349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77" tIns="60939" rIns="121877" bIns="6093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>
                <a:buNone/>
              </a:pPr>
              <a:r>
                <a:rPr lang="zh-CN" altLang="en-US" sz="2400" dirty="0">
                  <a:solidFill>
                    <a:srgbClr val="FEFEFE"/>
                  </a:solidFill>
                </a:rPr>
                <a:t>输入标题</a:t>
              </a:r>
              <a:endParaRPr lang="en-US" altLang="zh-CN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3" name="组合 18"/>
          <p:cNvGrpSpPr/>
          <p:nvPr/>
        </p:nvGrpSpPr>
        <p:grpSpPr>
          <a:xfrm>
            <a:off x="6714298" y="1258016"/>
            <a:ext cx="2010488" cy="2372056"/>
            <a:chOff x="6012405" y="1992930"/>
            <a:chExt cx="2010634" cy="2371909"/>
          </a:xfrm>
        </p:grpSpPr>
        <p:sp>
          <p:nvSpPr>
            <p:cNvPr id="20" name="圆角矩形 19"/>
            <p:cNvSpPr>
              <a:spLocks noChangeAspect="1"/>
            </p:cNvSpPr>
            <p:nvPr/>
          </p:nvSpPr>
          <p:spPr>
            <a:xfrm rot="5400000">
              <a:off x="5831767" y="2173567"/>
              <a:ext cx="2371909" cy="201063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Freeform 32"/>
            <p:cNvSpPr>
              <a:spLocks noEditPoints="1"/>
            </p:cNvSpPr>
            <p:nvPr/>
          </p:nvSpPr>
          <p:spPr bwMode="auto">
            <a:xfrm>
              <a:off x="6797764" y="2358136"/>
              <a:ext cx="437805" cy="467870"/>
            </a:xfrm>
            <a:prstGeom prst="heart">
              <a:avLst/>
            </a:prstGeom>
            <a:solidFill>
              <a:srgbClr val="F8F8F8"/>
            </a:solidFill>
            <a:ln>
              <a:noFill/>
            </a:ln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2" name="矩形 47"/>
            <p:cNvSpPr>
              <a:spLocks noChangeArrowheads="1"/>
            </p:cNvSpPr>
            <p:nvPr/>
          </p:nvSpPr>
          <p:spPr bwMode="auto">
            <a:xfrm>
              <a:off x="6299330" y="3115752"/>
              <a:ext cx="1606805" cy="537350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77" tIns="60939" rIns="121877" bIns="6093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>
                <a:buNone/>
              </a:pPr>
              <a:r>
                <a:rPr lang="zh-CN" altLang="en-US" sz="2400" dirty="0">
                  <a:solidFill>
                    <a:srgbClr val="FEFEFE"/>
                  </a:solidFill>
                </a:rPr>
                <a:t>输入标题</a:t>
              </a:r>
              <a:endParaRPr lang="en-US" altLang="zh-CN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4" name="组合 22"/>
          <p:cNvGrpSpPr/>
          <p:nvPr/>
        </p:nvGrpSpPr>
        <p:grpSpPr>
          <a:xfrm>
            <a:off x="9098897" y="3833625"/>
            <a:ext cx="2371736" cy="2010760"/>
            <a:chOff x="3614642" y="3983583"/>
            <a:chExt cx="2371909" cy="2010634"/>
          </a:xfrm>
        </p:grpSpPr>
        <p:sp>
          <p:nvSpPr>
            <p:cNvPr id="24" name="圆角矩形 23"/>
            <p:cNvSpPr>
              <a:spLocks noChangeAspect="1"/>
            </p:cNvSpPr>
            <p:nvPr/>
          </p:nvSpPr>
          <p:spPr>
            <a:xfrm flipH="1">
              <a:off x="3614642" y="3983583"/>
              <a:ext cx="2371909" cy="201063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auto">
            <a:xfrm>
              <a:off x="4567351" y="4346055"/>
              <a:ext cx="465990" cy="464113"/>
            </a:xfrm>
            <a:prstGeom prst="heart">
              <a:avLst/>
            </a:prstGeom>
            <a:solidFill>
              <a:srgbClr val="F8F8F8"/>
            </a:solidFill>
            <a:ln>
              <a:noFill/>
            </a:ln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26" name="圆角矩形 25"/>
            <p:cNvSpPr>
              <a:spLocks noChangeArrowheads="1"/>
            </p:cNvSpPr>
            <p:nvPr/>
          </p:nvSpPr>
          <p:spPr bwMode="auto">
            <a:xfrm>
              <a:off x="4018499" y="5031190"/>
              <a:ext cx="1606805" cy="537349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77" tIns="60939" rIns="121877" bIns="6093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>
                <a:buNone/>
              </a:pPr>
              <a:r>
                <a:rPr lang="zh-CN" altLang="en-US" sz="2400" dirty="0">
                  <a:solidFill>
                    <a:srgbClr val="FEFEFE"/>
                  </a:solidFill>
                </a:rPr>
                <a:t>输入标题</a:t>
              </a:r>
              <a:endParaRPr lang="en-US" altLang="zh-CN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4008210" y="3840272"/>
            <a:ext cx="2010488" cy="2372056"/>
            <a:chOff x="8025149" y="3594648"/>
            <a:chExt cx="2010634" cy="2371909"/>
          </a:xfrm>
        </p:grpSpPr>
        <p:sp>
          <p:nvSpPr>
            <p:cNvPr id="28" name="圆角矩形 27"/>
            <p:cNvSpPr>
              <a:spLocks noChangeAspect="1"/>
            </p:cNvSpPr>
            <p:nvPr/>
          </p:nvSpPr>
          <p:spPr>
            <a:xfrm rot="16200000" flipV="1">
              <a:off x="7844511" y="3775285"/>
              <a:ext cx="2371909" cy="201063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8770856" y="4095247"/>
              <a:ext cx="494174" cy="464113"/>
            </a:xfrm>
            <a:prstGeom prst="heart">
              <a:avLst/>
            </a:prstGeom>
            <a:solidFill>
              <a:srgbClr val="F8F8F8"/>
            </a:solidFill>
            <a:ln>
              <a:noFill/>
            </a:ln>
          </p:spPr>
          <p:txBody>
            <a:bodyPr vert="horz" wrap="square" lIns="121889" tIns="60944" rIns="121889" bIns="60944" numCol="1" anchor="t" anchorCtr="0" compatLnSpc="1"/>
            <a:lstStyle/>
            <a:p>
              <a:endParaRPr lang="zh-CN" altLang="en-US" sz="2400">
                <a:solidFill>
                  <a:schemeClr val="accent2"/>
                </a:solidFill>
              </a:endParaRPr>
            </a:p>
          </p:txBody>
        </p:sp>
        <p:sp>
          <p:nvSpPr>
            <p:cNvPr id="30" name="矩形 47"/>
            <p:cNvSpPr>
              <a:spLocks noChangeArrowheads="1"/>
            </p:cNvSpPr>
            <p:nvPr/>
          </p:nvSpPr>
          <p:spPr bwMode="auto">
            <a:xfrm>
              <a:off x="8214289" y="4878163"/>
              <a:ext cx="1606805" cy="537350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21877" tIns="60939" rIns="121877" bIns="60939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charset="0"/>
                </a:defRPr>
              </a:lvl9pPr>
            </a:lstStyle>
            <a:p>
              <a:pPr>
                <a:buNone/>
              </a:pPr>
              <a:r>
                <a:rPr lang="zh-CN" altLang="en-US" sz="2400" dirty="0">
                  <a:solidFill>
                    <a:srgbClr val="FEFEFE"/>
                  </a:solidFill>
                </a:rPr>
                <a:t>输入标题</a:t>
              </a:r>
              <a:endParaRPr lang="en-US" altLang="zh-CN" sz="2400" dirty="0">
                <a:solidFill>
                  <a:srgbClr val="FEFEFE"/>
                </a:solidFill>
              </a:endParaRPr>
            </a:p>
          </p:txBody>
        </p:sp>
      </p:grp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53230" y="23622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具体</a:t>
            </a:r>
            <a:r>
              <a:rPr lang="zh-CN" altLang="en-US" sz="2800" b="1" dirty="0">
                <a:solidFill>
                  <a:schemeClr val="accent2"/>
                </a:solidFill>
              </a:rPr>
              <a:t>内容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52651" y="67016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47640" y="94361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decel="4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4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4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4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 bwMode="auto">
          <a:xfrm>
            <a:off x="1206500" y="5871210"/>
            <a:ext cx="10350500" cy="117475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zh-CN" altLang="en-US"/>
          </a:p>
        </p:txBody>
      </p:sp>
      <p:sp>
        <p:nvSpPr>
          <p:cNvPr id="38913" name="AutoShape 1"/>
          <p:cNvSpPr/>
          <p:nvPr/>
        </p:nvSpPr>
        <p:spPr bwMode="auto">
          <a:xfrm>
            <a:off x="5993622" y="6338888"/>
            <a:ext cx="203967" cy="203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/>
            <a:fld id="{1248E750-12E2-44EB-8377-7CD194FCB149}" type="slidenum">
              <a:rPr lang="es-ES" altLang="zh-CN" sz="1100" b="0"/>
              <a:pPr eaLnBrk="1"/>
              <a:t>13</a:t>
            </a:fld>
            <a:endParaRPr lang="es-ES" altLang="zh-CN"/>
          </a:p>
        </p:txBody>
      </p:sp>
      <p:sp>
        <p:nvSpPr>
          <p:cNvPr id="38924" name="AutoShape 12"/>
          <p:cNvSpPr/>
          <p:nvPr/>
        </p:nvSpPr>
        <p:spPr bwMode="auto">
          <a:xfrm>
            <a:off x="6894830" y="3863975"/>
            <a:ext cx="799465" cy="30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60000"/>
              </a:lnSpc>
            </a:pPr>
            <a:r>
              <a:rPr lang="es-ES" altLang="zh-CN" sz="2000" b="0" dirty="0"/>
              <a:t>0</a:t>
            </a:r>
            <a:endParaRPr lang="es-ES" altLang="zh-CN" dirty="0"/>
          </a:p>
        </p:txBody>
      </p:sp>
      <p:grpSp>
        <p:nvGrpSpPr>
          <p:cNvPr id="11" name="组合 10"/>
          <p:cNvGrpSpPr/>
          <p:nvPr/>
        </p:nvGrpSpPr>
        <p:grpSpPr>
          <a:xfrm>
            <a:off x="562715" y="2495402"/>
            <a:ext cx="2797983" cy="2379980"/>
            <a:chOff x="1033079" y="1981564"/>
            <a:chExt cx="2098761" cy="1784985"/>
          </a:xfrm>
        </p:grpSpPr>
        <p:sp>
          <p:nvSpPr>
            <p:cNvPr id="38926" name="AutoShape 14"/>
            <p:cNvSpPr/>
            <p:nvPr/>
          </p:nvSpPr>
          <p:spPr bwMode="auto">
            <a:xfrm>
              <a:off x="2914204" y="200355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8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38930" name="AutoShape 18"/>
            <p:cNvSpPr/>
            <p:nvPr/>
          </p:nvSpPr>
          <p:spPr bwMode="auto">
            <a:xfrm>
              <a:off x="2904363" y="3250741"/>
              <a:ext cx="217894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8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036854" y="1981564"/>
              <a:ext cx="823317" cy="276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33079" y="2212069"/>
              <a:ext cx="1827133" cy="32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36854" y="3210968"/>
              <a:ext cx="823317" cy="252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079758" y="3441270"/>
              <a:ext cx="1780454" cy="32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538275" y="2495360"/>
            <a:ext cx="3018790" cy="2331086"/>
            <a:chOff x="6228184" y="1946290"/>
            <a:chExt cx="2264387" cy="1748314"/>
          </a:xfrm>
        </p:grpSpPr>
        <p:sp>
          <p:nvSpPr>
            <p:cNvPr id="38934" name="AutoShape 22"/>
            <p:cNvSpPr/>
            <p:nvPr/>
          </p:nvSpPr>
          <p:spPr bwMode="auto">
            <a:xfrm>
              <a:off x="6258252" y="3160961"/>
              <a:ext cx="217636" cy="21763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8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38938" name="AutoShape 26"/>
            <p:cNvSpPr/>
            <p:nvPr/>
          </p:nvSpPr>
          <p:spPr bwMode="auto">
            <a:xfrm>
              <a:off x="6228184" y="2002057"/>
              <a:ext cx="217636" cy="21789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0800"/>
                  </a:moveTo>
                  <a:cubicBezTo>
                    <a:pt x="21599" y="16764"/>
                    <a:pt x="16764" y="21599"/>
                    <a:pt x="10800" y="21599"/>
                  </a:cubicBezTo>
                  <a:cubicBezTo>
                    <a:pt x="4835" y="21599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599" y="4835"/>
                    <a:pt x="21599" y="107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lnSpc>
                  <a:spcPct val="100000"/>
                </a:lnSpc>
                <a:defRPr/>
              </a:pPr>
              <a:endParaRPr lang="es-ES" sz="2800"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05281" y="3150404"/>
              <a:ext cx="823317" cy="252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505398" y="3369325"/>
              <a:ext cx="1987173" cy="32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505281" y="1946290"/>
              <a:ext cx="823317" cy="2528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505398" y="2176795"/>
              <a:ext cx="1987173" cy="325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</a:p>
          </p:txBody>
        </p:sp>
      </p:grp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342765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执行</a:t>
            </a:r>
            <a:r>
              <a:rPr lang="zh-CN" altLang="en-US" sz="2800" b="1" dirty="0">
                <a:solidFill>
                  <a:schemeClr val="accent2"/>
                </a:solidFill>
              </a:rPr>
              <a:t>内容</a:t>
            </a:r>
          </a:p>
        </p:txBody>
      </p:sp>
      <p:sp>
        <p:nvSpPr>
          <p:cNvPr id="15" name="Text Box 43"/>
          <p:cNvSpPr txBox="1">
            <a:spLocks noChangeArrowheads="1"/>
          </p:cNvSpPr>
          <p:nvPr/>
        </p:nvSpPr>
        <p:spPr bwMode="auto">
          <a:xfrm>
            <a:off x="4642186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5337175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C:\Users\rong\Desktop\330487-1403310RS786.jpg330487-1403310RS78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34790" y="1649095"/>
            <a:ext cx="4003675" cy="3693160"/>
          </a:xfrm>
          <a:prstGeom prst="roundRect">
            <a:avLst/>
          </a:prstGeom>
        </p:spPr>
      </p:pic>
      <p:sp>
        <p:nvSpPr>
          <p:cNvPr id="14" name="圆角矩形 13"/>
          <p:cNvSpPr/>
          <p:nvPr/>
        </p:nvSpPr>
        <p:spPr bwMode="auto">
          <a:xfrm>
            <a:off x="2696210" y="5543550"/>
            <a:ext cx="7058660" cy="78105"/>
          </a:xfrm>
          <a:prstGeom prst="roundRect">
            <a:avLst/>
          </a:prstGeom>
          <a:solidFill>
            <a:srgbClr val="F28F9A"/>
          </a:solidFill>
          <a:ln>
            <a:noFill/>
          </a:ln>
          <a:effectLst/>
        </p:spPr>
        <p:txBody>
          <a:bodyPr lIns="0" tIns="0" rIns="0" bIns="0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10213" y="1412863"/>
            <a:ext cx="5485999" cy="4165858"/>
          </a:xfrm>
          <a:prstGeom prst="rect">
            <a:avLst/>
          </a:prstGeom>
          <a:noFill/>
        </p:spPr>
        <p:txBody>
          <a:bodyPr lIns="121901" tIns="60950" rIns="121901" bIns="60950"/>
          <a:lstStyle/>
          <a:p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2484433" y="1412863"/>
            <a:ext cx="1737562" cy="1319438"/>
          </a:xfrm>
          <a:custGeom>
            <a:avLst/>
            <a:gdLst>
              <a:gd name="connsiteX0" fmla="*/ 0 w 1303267"/>
              <a:gd name="connsiteY0" fmla="*/ 989517 h 989517"/>
              <a:gd name="connsiteX1" fmla="*/ 651634 w 1303267"/>
              <a:gd name="connsiteY1" fmla="*/ 0 h 989517"/>
              <a:gd name="connsiteX2" fmla="*/ 651634 w 1303267"/>
              <a:gd name="connsiteY2" fmla="*/ 0 h 989517"/>
              <a:gd name="connsiteX3" fmla="*/ 1303267 w 1303267"/>
              <a:gd name="connsiteY3" fmla="*/ 989517 h 989517"/>
              <a:gd name="connsiteX4" fmla="*/ 0 w 1303267"/>
              <a:gd name="connsiteY4" fmla="*/ 989517 h 989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3267" h="989517">
                <a:moveTo>
                  <a:pt x="0" y="989517"/>
                </a:moveTo>
                <a:lnTo>
                  <a:pt x="651634" y="0"/>
                </a:lnTo>
                <a:lnTo>
                  <a:pt x="651634" y="0"/>
                </a:lnTo>
                <a:lnTo>
                  <a:pt x="1303267" y="989517"/>
                </a:lnTo>
                <a:lnTo>
                  <a:pt x="0" y="989517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16" tIns="20316" rIns="20316" bIns="2031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添加文本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1859693" y="2732301"/>
            <a:ext cx="2987040" cy="948806"/>
          </a:xfrm>
          <a:custGeom>
            <a:avLst/>
            <a:gdLst>
              <a:gd name="connsiteX0" fmla="*/ 0 w 2240444"/>
              <a:gd name="connsiteY0" fmla="*/ 711560 h 711560"/>
              <a:gd name="connsiteX1" fmla="*/ 468591 w 2240444"/>
              <a:gd name="connsiteY1" fmla="*/ 0 h 711560"/>
              <a:gd name="connsiteX2" fmla="*/ 1771853 w 2240444"/>
              <a:gd name="connsiteY2" fmla="*/ 0 h 711560"/>
              <a:gd name="connsiteX3" fmla="*/ 2240444 w 2240444"/>
              <a:gd name="connsiteY3" fmla="*/ 711560 h 711560"/>
              <a:gd name="connsiteX4" fmla="*/ 0 w 2240444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0444" h="711560">
                <a:moveTo>
                  <a:pt x="0" y="711560"/>
                </a:moveTo>
                <a:lnTo>
                  <a:pt x="468591" y="0"/>
                </a:lnTo>
                <a:lnTo>
                  <a:pt x="1771853" y="0"/>
                </a:lnTo>
                <a:lnTo>
                  <a:pt x="2240444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3008" tIns="20316" rIns="543007" bIns="2031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添加文本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234952" y="3681108"/>
            <a:ext cx="4236519" cy="948806"/>
          </a:xfrm>
          <a:custGeom>
            <a:avLst/>
            <a:gdLst>
              <a:gd name="connsiteX0" fmla="*/ 0 w 3177622"/>
              <a:gd name="connsiteY0" fmla="*/ 711560 h 711560"/>
              <a:gd name="connsiteX1" fmla="*/ 468591 w 3177622"/>
              <a:gd name="connsiteY1" fmla="*/ 0 h 711560"/>
              <a:gd name="connsiteX2" fmla="*/ 2709031 w 3177622"/>
              <a:gd name="connsiteY2" fmla="*/ 0 h 711560"/>
              <a:gd name="connsiteX3" fmla="*/ 3177622 w 3177622"/>
              <a:gd name="connsiteY3" fmla="*/ 711560 h 711560"/>
              <a:gd name="connsiteX4" fmla="*/ 0 w 3177622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7622" h="711560">
                <a:moveTo>
                  <a:pt x="0" y="711560"/>
                </a:moveTo>
                <a:lnTo>
                  <a:pt x="468591" y="0"/>
                </a:lnTo>
                <a:lnTo>
                  <a:pt x="2709031" y="0"/>
                </a:lnTo>
                <a:lnTo>
                  <a:pt x="3177622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1650" tIns="20316" rIns="761650" bIns="2031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添加文本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610213" y="4629915"/>
            <a:ext cx="5485999" cy="948806"/>
          </a:xfrm>
          <a:custGeom>
            <a:avLst/>
            <a:gdLst>
              <a:gd name="connsiteX0" fmla="*/ 0 w 4114800"/>
              <a:gd name="connsiteY0" fmla="*/ 711560 h 711560"/>
              <a:gd name="connsiteX1" fmla="*/ 468591 w 4114800"/>
              <a:gd name="connsiteY1" fmla="*/ 0 h 711560"/>
              <a:gd name="connsiteX2" fmla="*/ 3646209 w 4114800"/>
              <a:gd name="connsiteY2" fmla="*/ 0 h 711560"/>
              <a:gd name="connsiteX3" fmla="*/ 4114800 w 4114800"/>
              <a:gd name="connsiteY3" fmla="*/ 711560 h 711560"/>
              <a:gd name="connsiteX4" fmla="*/ 0 w 4114800"/>
              <a:gd name="connsiteY4" fmla="*/ 711560 h 71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14800" h="711560">
                <a:moveTo>
                  <a:pt x="0" y="711560"/>
                </a:moveTo>
                <a:lnTo>
                  <a:pt x="468591" y="0"/>
                </a:lnTo>
                <a:lnTo>
                  <a:pt x="3646209" y="0"/>
                </a:lnTo>
                <a:lnTo>
                  <a:pt x="4114800" y="711560"/>
                </a:lnTo>
                <a:lnTo>
                  <a:pt x="0" y="71156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25400" cap="flat" cmpd="sng" algn="ctr">
            <a:solidFill>
              <a:sysClr val="window" lastClr="FFFFFF">
                <a:lumMod val="95000"/>
              </a:sysClr>
            </a:solidFill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80292" tIns="20316" rIns="980295" bIns="2031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添加文本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486321" y="1559010"/>
            <a:ext cx="5280200" cy="576779"/>
            <a:chOff x="4932040" y="1169181"/>
            <a:chExt cx="3960440" cy="432556"/>
          </a:xfrm>
        </p:grpSpPr>
        <p:sp>
          <p:nvSpPr>
            <p:cNvPr id="8" name="Content Placeholder 9"/>
            <p:cNvSpPr txBox="1"/>
            <p:nvPr/>
          </p:nvSpPr>
          <p:spPr>
            <a:xfrm>
              <a:off x="4932040" y="1235977"/>
              <a:ext cx="609600" cy="3657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none" lIns="121889" tIns="0" rIns="121889" bIns="60944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914400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24395" y="1169181"/>
              <a:ext cx="3268085" cy="32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86321" y="2681283"/>
            <a:ext cx="5280200" cy="572174"/>
            <a:chOff x="4932040" y="2010833"/>
            <a:chExt cx="3960440" cy="429103"/>
          </a:xfrm>
        </p:grpSpPr>
        <p:sp>
          <p:nvSpPr>
            <p:cNvPr id="11" name="Content Placeholder 10"/>
            <p:cNvSpPr txBox="1"/>
            <p:nvPr/>
          </p:nvSpPr>
          <p:spPr>
            <a:xfrm>
              <a:off x="4932040" y="2074176"/>
              <a:ext cx="609600" cy="36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none" lIns="121889" tIns="0" rIns="121889" bIns="60944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914400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624395" y="2010833"/>
              <a:ext cx="3268085" cy="404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86321" y="3765085"/>
            <a:ext cx="5280200" cy="572175"/>
            <a:chOff x="4932040" y="2823633"/>
            <a:chExt cx="3960440" cy="429104"/>
          </a:xfrm>
        </p:grpSpPr>
        <p:sp>
          <p:nvSpPr>
            <p:cNvPr id="14" name="Content Placeholder 11"/>
            <p:cNvSpPr txBox="1"/>
            <p:nvPr/>
          </p:nvSpPr>
          <p:spPr>
            <a:xfrm>
              <a:off x="4932040" y="2886977"/>
              <a:ext cx="609600" cy="36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none" lIns="121889" tIns="0" rIns="121889" bIns="60944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914400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24395" y="2823633"/>
              <a:ext cx="3268085" cy="32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86321" y="4788936"/>
            <a:ext cx="5280200" cy="632127"/>
            <a:chOff x="4932040" y="3591472"/>
            <a:chExt cx="3960440" cy="474065"/>
          </a:xfrm>
        </p:grpSpPr>
        <p:sp>
          <p:nvSpPr>
            <p:cNvPr id="17" name="Content Placeholder 12"/>
            <p:cNvSpPr txBox="1"/>
            <p:nvPr/>
          </p:nvSpPr>
          <p:spPr>
            <a:xfrm>
              <a:off x="4932040" y="3699777"/>
              <a:ext cx="609600" cy="36576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none" lIns="121889" tIns="0" rIns="121889" bIns="60944" rtlCol="0" anchor="ctr">
              <a:normAutofit/>
            </a:bodyPr>
            <a:lstStyle>
              <a:lvl1pPr marL="342900" indent="-342900" algn="ctr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700" b="0" kern="1200">
                  <a:solidFill>
                    <a:schemeClr val="bg1"/>
                  </a:solidFill>
                  <a:latin typeface="Bebas Neue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600" kern="12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914400">
                <a:defRPr/>
              </a:pPr>
              <a:endParaRPr lang="en-US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624395" y="3591472"/>
              <a:ext cx="3268085" cy="3252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335"/>
                </a:lnSpc>
              </a:pPr>
              <a:r>
                <a:rPr lang="zh-CN" altLang="en-US" sz="14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点击此处添加文字说明内容，可以通过复制您的文本内容，</a:t>
              </a:r>
              <a:endParaRPr lang="en-US" altLang="zh-CN" sz="1465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奖项</a:t>
            </a:r>
            <a:r>
              <a:rPr lang="zh-CN" altLang="en-US" sz="2800" b="1" dirty="0">
                <a:solidFill>
                  <a:schemeClr val="accent2"/>
                </a:solidFill>
              </a:rPr>
              <a:t>设置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心形 19"/>
          <p:cNvSpPr/>
          <p:nvPr/>
        </p:nvSpPr>
        <p:spPr>
          <a:xfrm>
            <a:off x="6694170" y="1692275"/>
            <a:ext cx="398145" cy="39814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>
            <a:off x="6694170" y="2822575"/>
            <a:ext cx="398145" cy="39814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>
            <a:off x="6693535" y="3893820"/>
            <a:ext cx="398145" cy="39814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>
            <a:off x="6694170" y="4977765"/>
            <a:ext cx="398145" cy="39814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riff5457Dat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2545" y="5600700"/>
            <a:ext cx="1984375" cy="1278890"/>
          </a:xfrm>
          <a:prstGeom prst="rect">
            <a:avLst/>
          </a:prstGeom>
        </p:spPr>
      </p:pic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泪滴形 12"/>
          <p:cNvSpPr/>
          <p:nvPr/>
        </p:nvSpPr>
        <p:spPr>
          <a:xfrm rot="5400000">
            <a:off x="2875915" y="1305560"/>
            <a:ext cx="914400" cy="914400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"/>
          <p:cNvSpPr txBox="1"/>
          <p:nvPr/>
        </p:nvSpPr>
        <p:spPr>
          <a:xfrm>
            <a:off x="4203700" y="1882389"/>
            <a:ext cx="5516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问题及细节把控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26000" y="3228340"/>
            <a:ext cx="352615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300"/>
            </a:lvl1pPr>
          </a:lstStyle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  <a:endParaRPr lang="en-US" altLang="zh-CN" sz="1100" dirty="0">
              <a:solidFill>
                <a:schemeClr val="tx2">
                  <a:alpha val="7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</a:p>
        </p:txBody>
      </p:sp>
      <p:pic>
        <p:nvPicPr>
          <p:cNvPr id="10" name="图片 9" descr="C:\Users\rong\Desktop\未命名 -1.png未命名 -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286750" y="1073785"/>
            <a:ext cx="673100" cy="6064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15770" y="2286000"/>
            <a:ext cx="2258695" cy="2171700"/>
            <a:chOff x="2702" y="3600"/>
            <a:chExt cx="3557" cy="3420"/>
          </a:xfrm>
        </p:grpSpPr>
        <p:sp>
          <p:nvSpPr>
            <p:cNvPr id="3" name="TextBox 3"/>
            <p:cNvSpPr txBox="1"/>
            <p:nvPr/>
          </p:nvSpPr>
          <p:spPr>
            <a:xfrm>
              <a:off x="2702" y="3600"/>
              <a:ext cx="3557" cy="3420"/>
            </a:xfrm>
            <a:prstGeom prst="teardrop">
              <a:avLst/>
            </a:prstGeom>
            <a:solidFill>
              <a:srgbClr val="FFC000"/>
            </a:solidFill>
            <a:ln w="6350"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endParaRPr lang="en-US" altLang="zh-CN" sz="11735" dirty="0">
                <a:ln>
                  <a:solidFill>
                    <a:schemeClr val="tx2"/>
                  </a:solidFill>
                </a:ln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2" y="3845"/>
              <a:ext cx="1637" cy="2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10803255" y="-26670"/>
            <a:ext cx="7620" cy="303847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C:\Users\rong\Desktop\未命名 -1.png未命名 -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326370" y="2635250"/>
            <a:ext cx="962025" cy="8667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riff1111Dat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5000" y="4375785"/>
            <a:ext cx="2563495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Oval 39"/>
          <p:cNvSpPr>
            <a:spLocks noChangeArrowheads="1"/>
          </p:cNvSpPr>
          <p:nvPr/>
        </p:nvSpPr>
        <p:spPr bwMode="auto">
          <a:xfrm>
            <a:off x="768715" y="2205079"/>
            <a:ext cx="179977" cy="1800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0" name="Oval 40"/>
          <p:cNvSpPr>
            <a:spLocks noChangeArrowheads="1"/>
          </p:cNvSpPr>
          <p:nvPr/>
        </p:nvSpPr>
        <p:spPr bwMode="auto">
          <a:xfrm>
            <a:off x="768715" y="3210278"/>
            <a:ext cx="179977" cy="180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1" name="Oval 41"/>
          <p:cNvSpPr>
            <a:spLocks noChangeArrowheads="1"/>
          </p:cNvSpPr>
          <p:nvPr/>
        </p:nvSpPr>
        <p:spPr bwMode="auto">
          <a:xfrm>
            <a:off x="768715" y="4295490"/>
            <a:ext cx="179977" cy="18000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2" name="Oval 42"/>
          <p:cNvSpPr>
            <a:spLocks noChangeArrowheads="1"/>
          </p:cNvSpPr>
          <p:nvPr/>
        </p:nvSpPr>
        <p:spPr bwMode="auto">
          <a:xfrm>
            <a:off x="768715" y="5409507"/>
            <a:ext cx="179977" cy="180000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3" name="TextBox 43"/>
          <p:cNvSpPr txBox="1"/>
          <p:nvPr/>
        </p:nvSpPr>
        <p:spPr>
          <a:xfrm>
            <a:off x="996939" y="206179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44"/>
          <p:cNvSpPr txBox="1"/>
          <p:nvPr/>
        </p:nvSpPr>
        <p:spPr>
          <a:xfrm>
            <a:off x="996939" y="2316948"/>
            <a:ext cx="2433667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996939" y="307236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TextBox 46"/>
          <p:cNvSpPr txBox="1"/>
          <p:nvPr/>
        </p:nvSpPr>
        <p:spPr>
          <a:xfrm>
            <a:off x="996939" y="3327526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7" name="TextBox 47"/>
          <p:cNvSpPr txBox="1"/>
          <p:nvPr/>
        </p:nvSpPr>
        <p:spPr>
          <a:xfrm>
            <a:off x="996939" y="417326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TextBox 48"/>
          <p:cNvSpPr txBox="1"/>
          <p:nvPr/>
        </p:nvSpPr>
        <p:spPr>
          <a:xfrm>
            <a:off x="996939" y="4428420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39" name="TextBox 49"/>
          <p:cNvSpPr txBox="1"/>
          <p:nvPr/>
        </p:nvSpPr>
        <p:spPr>
          <a:xfrm>
            <a:off x="996939" y="5277209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50"/>
          <p:cNvSpPr txBox="1"/>
          <p:nvPr/>
        </p:nvSpPr>
        <p:spPr>
          <a:xfrm>
            <a:off x="996939" y="5532367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1" name="Oval 51"/>
          <p:cNvSpPr>
            <a:spLocks noChangeArrowheads="1"/>
          </p:cNvSpPr>
          <p:nvPr/>
        </p:nvSpPr>
        <p:spPr bwMode="auto">
          <a:xfrm>
            <a:off x="9038863" y="2931959"/>
            <a:ext cx="179977" cy="18000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2" name="Oval 52"/>
          <p:cNvSpPr>
            <a:spLocks noChangeArrowheads="1"/>
          </p:cNvSpPr>
          <p:nvPr/>
        </p:nvSpPr>
        <p:spPr bwMode="auto">
          <a:xfrm>
            <a:off x="9038863" y="3937158"/>
            <a:ext cx="179977" cy="180000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3" name="Oval 53"/>
          <p:cNvSpPr>
            <a:spLocks noChangeArrowheads="1"/>
          </p:cNvSpPr>
          <p:nvPr/>
        </p:nvSpPr>
        <p:spPr bwMode="auto">
          <a:xfrm>
            <a:off x="9038863" y="5022370"/>
            <a:ext cx="179977" cy="180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4" name="TextBox 55"/>
          <p:cNvSpPr txBox="1"/>
          <p:nvPr/>
        </p:nvSpPr>
        <p:spPr>
          <a:xfrm>
            <a:off x="9267087" y="278867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TextBox 56"/>
          <p:cNvSpPr txBox="1"/>
          <p:nvPr/>
        </p:nvSpPr>
        <p:spPr>
          <a:xfrm>
            <a:off x="9267087" y="3043828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6" name="TextBox 57"/>
          <p:cNvSpPr txBox="1"/>
          <p:nvPr/>
        </p:nvSpPr>
        <p:spPr>
          <a:xfrm>
            <a:off x="9267087" y="379924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TextBox 58"/>
          <p:cNvSpPr txBox="1"/>
          <p:nvPr/>
        </p:nvSpPr>
        <p:spPr>
          <a:xfrm>
            <a:off x="9267087" y="4054406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48" name="TextBox 59"/>
          <p:cNvSpPr txBox="1"/>
          <p:nvPr/>
        </p:nvSpPr>
        <p:spPr>
          <a:xfrm>
            <a:off x="9267087" y="490014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添加文字</a:t>
            </a:r>
            <a:endParaRPr lang="id-ID" altLang="zh-CN" sz="1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TextBox 60"/>
          <p:cNvSpPr txBox="1"/>
          <p:nvPr/>
        </p:nvSpPr>
        <p:spPr>
          <a:xfrm>
            <a:off x="9267087" y="5155300"/>
            <a:ext cx="2433667" cy="433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  <a:endParaRPr lang="zh-CN" altLang="en-US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</a:endParaRP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不确定</a:t>
            </a:r>
            <a:r>
              <a:rPr lang="zh-CN" altLang="en-US" sz="2800" b="1" dirty="0">
                <a:solidFill>
                  <a:schemeClr val="accent2"/>
                </a:solidFill>
              </a:rPr>
              <a:t>因素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u=82962666,2473193665&amp;fm=26&amp;gp=0"/>
          <p:cNvPicPr>
            <a:picLocks noChangeAspect="1"/>
          </p:cNvPicPr>
          <p:nvPr/>
        </p:nvPicPr>
        <p:blipFill>
          <a:blip r:embed="rId3"/>
          <a:srcRect l="1375" t="2306" r="2021" b="889"/>
          <a:stretch>
            <a:fillRect/>
          </a:stretch>
        </p:blipFill>
        <p:spPr>
          <a:xfrm>
            <a:off x="3705860" y="1864360"/>
            <a:ext cx="2649220" cy="1887220"/>
          </a:xfrm>
          <a:prstGeom prst="roundRect">
            <a:avLst/>
          </a:prstGeom>
        </p:spPr>
      </p:pic>
      <p:pic>
        <p:nvPicPr>
          <p:cNvPr id="4" name="图片 3" descr="C:\Users\rong\Desktop\图片2.png图片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63870" y="2499360"/>
            <a:ext cx="2670810" cy="1844675"/>
          </a:xfrm>
          <a:prstGeom prst="roundRect">
            <a:avLst/>
          </a:prstGeom>
        </p:spPr>
      </p:pic>
      <p:pic>
        <p:nvPicPr>
          <p:cNvPr id="8" name="图片 7" descr="u=1254875798,3870377731&amp;fm=26&amp;gp=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900" y="4375150"/>
            <a:ext cx="2921000" cy="224917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bldLvl="0" animBg="1"/>
      <p:bldP spid="42" grpId="0" bldLvl="0" animBg="1"/>
      <p:bldP spid="43" grpId="0" bldLvl="0" animBg="1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4"/>
          <p:cNvSpPr/>
          <p:nvPr/>
        </p:nvSpPr>
        <p:spPr bwMode="auto">
          <a:xfrm>
            <a:off x="0" y="1577665"/>
            <a:ext cx="6564649" cy="601847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</a:t>
            </a:r>
            <a:r>
              <a:rPr lang="zh-CN" altLang="en-US" kern="0" smtClea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文字</a:t>
            </a:r>
            <a:endParaRPr lang="en-US" altLang="zh-CN" ker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Rectangle 5"/>
          <p:cNvSpPr/>
          <p:nvPr/>
        </p:nvSpPr>
        <p:spPr bwMode="auto">
          <a:xfrm>
            <a:off x="1" y="2286032"/>
            <a:ext cx="7431572" cy="599936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点击添加文字点击添加文字</a:t>
            </a:r>
            <a:endParaRPr lang="en-US" altLang="zh-CN" ker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Rectangle 6"/>
          <p:cNvSpPr/>
          <p:nvPr/>
        </p:nvSpPr>
        <p:spPr bwMode="auto">
          <a:xfrm>
            <a:off x="2" y="2992483"/>
            <a:ext cx="6091780" cy="59993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点击添加文字点击添加文字</a:t>
            </a:r>
            <a:endParaRPr lang="en-US" altLang="zh-CN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Rectangle 8"/>
          <p:cNvSpPr/>
          <p:nvPr/>
        </p:nvSpPr>
        <p:spPr bwMode="auto">
          <a:xfrm>
            <a:off x="2" y="3698937"/>
            <a:ext cx="5697725" cy="60184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点击添加文字点击添加文字</a:t>
            </a:r>
            <a:endParaRPr lang="en-US" altLang="zh-CN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9"/>
          <p:cNvSpPr/>
          <p:nvPr/>
        </p:nvSpPr>
        <p:spPr bwMode="auto">
          <a:xfrm>
            <a:off x="0" y="4407305"/>
            <a:ext cx="6564649" cy="59993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点击添加文字点击添加文字</a:t>
            </a:r>
            <a:endParaRPr lang="en-US" altLang="zh-CN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Rectangle 10"/>
          <p:cNvSpPr/>
          <p:nvPr/>
        </p:nvSpPr>
        <p:spPr bwMode="auto">
          <a:xfrm>
            <a:off x="3" y="5113759"/>
            <a:ext cx="7037514" cy="599936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396000" tIns="45686" rIns="91371" bIns="45686" numCol="1" rtlCol="0" anchor="ctr" anchorCtr="0" compatLnSpc="1"/>
          <a:lstStyle/>
          <a:p>
            <a:pPr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SzPct val="90000"/>
            </a:pPr>
            <a:r>
              <a:rPr lang="zh-CN" altLang="en-US" kern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点击添加文字点击添加文字</a:t>
            </a:r>
            <a:endParaRPr lang="en-US" altLang="zh-CN" kern="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不确定</a:t>
            </a:r>
            <a:r>
              <a:rPr lang="zh-CN" altLang="en-US" sz="2800" b="1" dirty="0">
                <a:solidFill>
                  <a:schemeClr val="accent2"/>
                </a:solidFill>
              </a:rPr>
              <a:t>因素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 descr="riff5457Dat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625" y="4949190"/>
            <a:ext cx="2995295" cy="193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49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49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99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30" grpId="2" animBg="1"/>
      <p:bldP spid="30" grpId="3" animBg="1"/>
      <p:bldP spid="30" grpId="4" animBg="1"/>
      <p:bldP spid="30" grpId="5" animBg="1"/>
      <p:bldP spid="30" grpId="6" animBg="1"/>
      <p:bldP spid="30" grpId="7" animBg="1"/>
      <p:bldP spid="30" grpId="8" animBg="1"/>
      <p:bldP spid="30" grpId="9" animBg="1"/>
      <p:bldP spid="30" grpId="10" animBg="1"/>
      <p:bldP spid="30" grpId="11" animBg="1"/>
      <p:bldP spid="30" grpId="12" animBg="1"/>
      <p:bldP spid="30" grpId="13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燕尾形箭头 2"/>
          <p:cNvSpPr/>
          <p:nvPr/>
        </p:nvSpPr>
        <p:spPr>
          <a:xfrm>
            <a:off x="1439353" y="3624197"/>
            <a:ext cx="9404308" cy="228600"/>
          </a:xfrm>
          <a:prstGeom prst="notched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79708" y="3655235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74796" y="3655235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54836" y="3655235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99670" y="3655235"/>
            <a:ext cx="166511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79390" y="2415604"/>
            <a:ext cx="961896" cy="962022"/>
            <a:chOff x="4341368" y="2343128"/>
            <a:chExt cx="962021" cy="962021"/>
          </a:xfrm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521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2</a:t>
              </a:r>
              <a:endParaRPr lang="en-US" altLang="zh-CN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98041" y="2415603"/>
            <a:ext cx="961896" cy="962021"/>
            <a:chOff x="1784435" y="2343128"/>
            <a:chExt cx="962021" cy="962021"/>
          </a:xfrm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57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57139" y="2415604"/>
            <a:ext cx="961896" cy="962022"/>
            <a:chOff x="9455232" y="2343128"/>
            <a:chExt cx="962021" cy="962021"/>
          </a:xfrm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24415"/>
              <a:ext cx="820724" cy="521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4</a:t>
              </a:r>
              <a:endParaRPr lang="en-US" altLang="zh-CN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75790" y="2415603"/>
            <a:ext cx="961896" cy="962022"/>
            <a:chOff x="6898301" y="2343128"/>
            <a:chExt cx="962021" cy="962021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595508"/>
              <a:ext cx="853730" cy="570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4000" baseline="-3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696333" y="415023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384581" y="4538529"/>
            <a:ext cx="1936497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indent="0">
              <a:lnSpc>
                <a:spcPts val="1335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4180175" y="415023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3868423" y="4538529"/>
            <a:ext cx="1936497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indent="0">
              <a:lnSpc>
                <a:spcPts val="1335"/>
              </a:lnSpc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704822" y="415023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393070" y="4538529"/>
            <a:ext cx="1936497" cy="1288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098340" y="4150233"/>
            <a:ext cx="13129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8786588" y="4538529"/>
            <a:ext cx="1936497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应变</a:t>
            </a:r>
            <a:r>
              <a:rPr lang="zh-CN" altLang="en-US" sz="2800" b="1" dirty="0">
                <a:solidFill>
                  <a:schemeClr val="accent2"/>
                </a:solidFill>
              </a:rPr>
              <a:t>措施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 descr="riff5457Dat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2545" y="5600700"/>
            <a:ext cx="1984375" cy="1278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46" grpId="0"/>
      <p:bldP spid="47" grpId="0"/>
      <p:bldP spid="48" grpId="0"/>
      <p:bldP spid="49" grpId="0"/>
      <p:bldP spid="50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16305" y="1783715"/>
            <a:ext cx="10699115" cy="3291205"/>
          </a:xfrm>
          <a:prstGeom prst="roundRect">
            <a:avLst>
              <a:gd name="adj" fmla="val 3057"/>
            </a:avLst>
          </a:prstGeom>
          <a:noFill/>
          <a:ln w="25400">
            <a:solidFill>
              <a:schemeClr val="accent2">
                <a:lumMod val="75000"/>
              </a:schemeClr>
            </a:solidFill>
            <a:prstDash val="sysDash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7722" tIns="43861" rIns="87722" bIns="43861" anchor="ctr"/>
          <a:lstStyle/>
          <a:p>
            <a:pPr marL="0" marR="0" lvl="2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tabLst>
                <a:tab pos="130810" algn="l"/>
              </a:tabLst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97660" y="2028825"/>
            <a:ext cx="1884045" cy="38925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162415" y="2028825"/>
            <a:ext cx="1884045" cy="38925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圆角矩形 20"/>
          <p:cNvSpPr/>
          <p:nvPr/>
        </p:nvSpPr>
        <p:spPr bwMode="auto">
          <a:xfrm>
            <a:off x="8938895" y="2514600"/>
            <a:ext cx="2330450" cy="2040890"/>
          </a:xfrm>
          <a:prstGeom prst="roundRect">
            <a:avLst>
              <a:gd name="adj" fmla="val 5200"/>
            </a:avLst>
          </a:prstGeom>
          <a:solidFill>
            <a:schemeClr val="bg1">
              <a:alpha val="60000"/>
            </a:schemeClr>
          </a:solidFill>
          <a:ln w="19050">
            <a:solidFill>
              <a:srgbClr val="D96D85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2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0810" algn="l"/>
              </a:tabLst>
              <a:defRPr/>
            </a:pPr>
            <a:endParaRPr kumimoji="0" lang="zh-CN" altLang="en-US" sz="1300" b="0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23205" y="2028825"/>
            <a:ext cx="1884680" cy="389255"/>
          </a:xfrm>
          <a:prstGeom prst="roundRect">
            <a:avLst/>
          </a:prstGeom>
          <a:solidFill>
            <a:schemeClr val="accent2"/>
          </a:solidFill>
          <a:ln w="25400"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5100320" y="2514600"/>
            <a:ext cx="2329180" cy="1951355"/>
          </a:xfrm>
          <a:prstGeom prst="roundRect">
            <a:avLst>
              <a:gd name="adj" fmla="val 5869"/>
            </a:avLst>
          </a:prstGeom>
          <a:solidFill>
            <a:schemeClr val="bg1">
              <a:alpha val="60000"/>
            </a:schemeClr>
          </a:solidFill>
          <a:ln w="19050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2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0810" algn="l"/>
              </a:tabLst>
              <a:defRPr/>
            </a:pP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圆角矩形 29"/>
          <p:cNvSpPr/>
          <p:nvPr/>
        </p:nvSpPr>
        <p:spPr bwMode="auto">
          <a:xfrm>
            <a:off x="1374775" y="2506980"/>
            <a:ext cx="2330450" cy="1958975"/>
          </a:xfrm>
          <a:prstGeom prst="roundRect">
            <a:avLst>
              <a:gd name="adj" fmla="val 5869"/>
            </a:avLst>
          </a:prstGeom>
          <a:solidFill>
            <a:schemeClr val="bg1">
              <a:alpha val="60000"/>
            </a:schemeClr>
          </a:solidFill>
          <a:ln w="19050">
            <a:solidFill>
              <a:schemeClr val="accent1"/>
            </a:solidFill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2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 typeface="Wingdings" panose="05000000000000000000" pitchFamily="2" charset="2"/>
              <a:buChar char="n"/>
              <a:tabLst>
                <a:tab pos="130810" algn="l"/>
              </a:tabLst>
              <a:defRPr/>
            </a:pP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燕尾形 31"/>
          <p:cNvSpPr/>
          <p:nvPr/>
        </p:nvSpPr>
        <p:spPr>
          <a:xfrm rot="16200000" flipH="1" flipV="1">
            <a:off x="2237740" y="4460240"/>
            <a:ext cx="358775" cy="548005"/>
          </a:xfrm>
          <a:prstGeom prst="chevron">
            <a:avLst>
              <a:gd name="adj" fmla="val 39402"/>
            </a:avLst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Rectangle 20"/>
          <p:cNvSpPr>
            <a:spLocks noChangeArrowheads="1"/>
          </p:cNvSpPr>
          <p:nvPr/>
        </p:nvSpPr>
        <p:spPr bwMode="auto">
          <a:xfrm>
            <a:off x="2455545" y="5327015"/>
            <a:ext cx="7388225" cy="45085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燕尾形 35"/>
          <p:cNvSpPr/>
          <p:nvPr/>
        </p:nvSpPr>
        <p:spPr>
          <a:xfrm rot="16200000" flipH="1" flipV="1">
            <a:off x="6085840" y="4532630"/>
            <a:ext cx="358775" cy="549275"/>
          </a:xfrm>
          <a:prstGeom prst="chevron">
            <a:avLst>
              <a:gd name="adj" fmla="val 39402"/>
            </a:avLst>
          </a:prstGeom>
          <a:solidFill>
            <a:schemeClr val="accent2"/>
          </a:solidFill>
          <a:ln w="25400"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7722" tIns="43861" rIns="87722" bIns="43861" anchor="ctr"/>
          <a:lstStyle/>
          <a:p>
            <a:pPr marL="0" marR="0" lvl="0" indent="0" algn="ctr" defTabSz="1069340" rtl="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燕尾形 36"/>
          <p:cNvSpPr/>
          <p:nvPr/>
        </p:nvSpPr>
        <p:spPr>
          <a:xfrm rot="16200000" flipH="1" flipV="1">
            <a:off x="9938385" y="4460240"/>
            <a:ext cx="358775" cy="548005"/>
          </a:xfrm>
          <a:prstGeom prst="chevron">
            <a:avLst>
              <a:gd name="adj" fmla="val 39402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0693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5" name="TextBox 5" hidden="1"/>
          <p:cNvSpPr txBox="1"/>
          <p:nvPr/>
        </p:nvSpPr>
        <p:spPr>
          <a:xfrm>
            <a:off x="3463925" y="1954213"/>
            <a:ext cx="19431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196" name="矩形 6" hidden="1"/>
          <p:cNvSpPr/>
          <p:nvPr/>
        </p:nvSpPr>
        <p:spPr>
          <a:xfrm>
            <a:off x="3463925" y="3025775"/>
            <a:ext cx="1471613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197" name="矩形 7" hidden="1"/>
          <p:cNvSpPr/>
          <p:nvPr/>
        </p:nvSpPr>
        <p:spPr>
          <a:xfrm>
            <a:off x="3535363" y="4240213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198" name="矩形 8" hidden="1"/>
          <p:cNvSpPr/>
          <p:nvPr/>
        </p:nvSpPr>
        <p:spPr>
          <a:xfrm>
            <a:off x="3535363" y="5526088"/>
            <a:ext cx="1471612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8200" name="矩形 12"/>
          <p:cNvSpPr/>
          <p:nvPr/>
        </p:nvSpPr>
        <p:spPr>
          <a:xfrm>
            <a:off x="5419090" y="2658745"/>
            <a:ext cx="1511935" cy="168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</a:p>
          <a:p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202" name="矩形 15"/>
          <p:cNvSpPr/>
          <p:nvPr/>
        </p:nvSpPr>
        <p:spPr>
          <a:xfrm>
            <a:off x="1651000" y="2619375"/>
            <a:ext cx="1531620" cy="14509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执行</a:t>
            </a:r>
            <a:r>
              <a:rPr lang="zh-CN" altLang="en-US" sz="2800" b="1" dirty="0">
                <a:solidFill>
                  <a:schemeClr val="accent2"/>
                </a:solidFill>
              </a:rPr>
              <a:t>策略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2"/>
          <p:cNvSpPr/>
          <p:nvPr/>
        </p:nvSpPr>
        <p:spPr>
          <a:xfrm>
            <a:off x="9347835" y="2693035"/>
            <a:ext cx="1511935" cy="1684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</a:t>
            </a:r>
          </a:p>
          <a:p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 descr="riff5457Dat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2545" y="5600700"/>
            <a:ext cx="1984375" cy="1278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21" grpId="0" animBg="1"/>
      <p:bldP spid="24" grpId="0" animBg="1"/>
      <p:bldP spid="27" grpId="0" animBg="1"/>
      <p:bldP spid="30" grpId="0" animBg="1"/>
      <p:bldP spid="32" grpId="0" animBg="1"/>
      <p:bldP spid="34" grpId="0" animBg="1"/>
      <p:bldP spid="36" grpId="0" animBg="1"/>
      <p:bldP spid="37" grpId="0" animBg="1"/>
      <p:bldP spid="8200" grpId="0"/>
      <p:bldP spid="8202" grpId="0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" y="3687166"/>
            <a:ext cx="1707351" cy="520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Freeform 43"/>
          <p:cNvSpPr/>
          <p:nvPr/>
        </p:nvSpPr>
        <p:spPr bwMode="auto">
          <a:xfrm>
            <a:off x="2442342" y="3875160"/>
            <a:ext cx="4328583" cy="1953683"/>
          </a:xfrm>
          <a:custGeom>
            <a:avLst/>
            <a:gdLst>
              <a:gd name="T0" fmla="*/ 1050 w 1301"/>
              <a:gd name="T1" fmla="*/ 0 h 585"/>
              <a:gd name="T2" fmla="*/ 0 w 1301"/>
              <a:gd name="T3" fmla="*/ 0 h 585"/>
              <a:gd name="T4" fmla="*/ 0 w 1301"/>
              <a:gd name="T5" fmla="*/ 585 h 585"/>
              <a:gd name="T6" fmla="*/ 1301 w 1301"/>
              <a:gd name="T7" fmla="*/ 585 h 585"/>
              <a:gd name="T8" fmla="*/ 1301 w 1301"/>
              <a:gd name="T9" fmla="*/ 252 h 585"/>
              <a:gd name="T10" fmla="*/ 1050 w 1301"/>
              <a:gd name="T11" fmla="*/ 0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585">
                <a:moveTo>
                  <a:pt x="105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5"/>
                  <a:pt x="0" y="585"/>
                  <a:pt x="0" y="585"/>
                </a:cubicBezTo>
                <a:cubicBezTo>
                  <a:pt x="1301" y="585"/>
                  <a:pt x="1301" y="585"/>
                  <a:pt x="1301" y="585"/>
                </a:cubicBezTo>
                <a:cubicBezTo>
                  <a:pt x="1301" y="252"/>
                  <a:pt x="1301" y="252"/>
                  <a:pt x="1301" y="252"/>
                </a:cubicBezTo>
                <a:cubicBezTo>
                  <a:pt x="1166" y="243"/>
                  <a:pt x="1058" y="135"/>
                  <a:pt x="1050" y="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36" name="Freeform 44"/>
          <p:cNvSpPr/>
          <p:nvPr/>
        </p:nvSpPr>
        <p:spPr bwMode="auto">
          <a:xfrm>
            <a:off x="6887342" y="3875160"/>
            <a:ext cx="4328583" cy="1953683"/>
          </a:xfrm>
          <a:custGeom>
            <a:avLst/>
            <a:gdLst>
              <a:gd name="T0" fmla="*/ 251 w 1301"/>
              <a:gd name="T1" fmla="*/ 0 h 585"/>
              <a:gd name="T2" fmla="*/ 0 w 1301"/>
              <a:gd name="T3" fmla="*/ 252 h 585"/>
              <a:gd name="T4" fmla="*/ 0 w 1301"/>
              <a:gd name="T5" fmla="*/ 585 h 585"/>
              <a:gd name="T6" fmla="*/ 1301 w 1301"/>
              <a:gd name="T7" fmla="*/ 585 h 585"/>
              <a:gd name="T8" fmla="*/ 1301 w 1301"/>
              <a:gd name="T9" fmla="*/ 0 h 585"/>
              <a:gd name="T10" fmla="*/ 251 w 1301"/>
              <a:gd name="T11" fmla="*/ 0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585">
                <a:moveTo>
                  <a:pt x="251" y="0"/>
                </a:moveTo>
                <a:cubicBezTo>
                  <a:pt x="243" y="135"/>
                  <a:pt x="135" y="243"/>
                  <a:pt x="0" y="252"/>
                </a:cubicBezTo>
                <a:cubicBezTo>
                  <a:pt x="0" y="585"/>
                  <a:pt x="0" y="585"/>
                  <a:pt x="0" y="585"/>
                </a:cubicBezTo>
                <a:cubicBezTo>
                  <a:pt x="1301" y="585"/>
                  <a:pt x="1301" y="585"/>
                  <a:pt x="1301" y="585"/>
                </a:cubicBezTo>
                <a:cubicBezTo>
                  <a:pt x="1301" y="0"/>
                  <a:pt x="1301" y="0"/>
                  <a:pt x="1301" y="0"/>
                </a:cubicBezTo>
                <a:lnTo>
                  <a:pt x="251" y="0"/>
                </a:ln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38" name="Freeform 45"/>
          <p:cNvSpPr/>
          <p:nvPr/>
        </p:nvSpPr>
        <p:spPr bwMode="auto">
          <a:xfrm>
            <a:off x="2442342" y="1811410"/>
            <a:ext cx="4328583" cy="1953684"/>
          </a:xfrm>
          <a:custGeom>
            <a:avLst/>
            <a:gdLst>
              <a:gd name="T0" fmla="*/ 1301 w 1301"/>
              <a:gd name="T1" fmla="*/ 333 h 585"/>
              <a:gd name="T2" fmla="*/ 1301 w 1301"/>
              <a:gd name="T3" fmla="*/ 0 h 585"/>
              <a:gd name="T4" fmla="*/ 0 w 1301"/>
              <a:gd name="T5" fmla="*/ 0 h 585"/>
              <a:gd name="T6" fmla="*/ 0 w 1301"/>
              <a:gd name="T7" fmla="*/ 585 h 585"/>
              <a:gd name="T8" fmla="*/ 1050 w 1301"/>
              <a:gd name="T9" fmla="*/ 585 h 585"/>
              <a:gd name="T10" fmla="*/ 1301 w 1301"/>
              <a:gd name="T11" fmla="*/ 333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585">
                <a:moveTo>
                  <a:pt x="1301" y="333"/>
                </a:moveTo>
                <a:cubicBezTo>
                  <a:pt x="1301" y="0"/>
                  <a:pt x="1301" y="0"/>
                  <a:pt x="130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85"/>
                  <a:pt x="0" y="585"/>
                  <a:pt x="0" y="585"/>
                </a:cubicBezTo>
                <a:cubicBezTo>
                  <a:pt x="1050" y="585"/>
                  <a:pt x="1050" y="585"/>
                  <a:pt x="1050" y="585"/>
                </a:cubicBezTo>
                <a:cubicBezTo>
                  <a:pt x="1058" y="450"/>
                  <a:pt x="1166" y="341"/>
                  <a:pt x="1301" y="33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4" name="Freeform 46"/>
          <p:cNvSpPr/>
          <p:nvPr/>
        </p:nvSpPr>
        <p:spPr bwMode="auto">
          <a:xfrm>
            <a:off x="6887342" y="1811410"/>
            <a:ext cx="4328583" cy="1953684"/>
          </a:xfrm>
          <a:custGeom>
            <a:avLst/>
            <a:gdLst>
              <a:gd name="T0" fmla="*/ 0 w 1301"/>
              <a:gd name="T1" fmla="*/ 0 h 585"/>
              <a:gd name="T2" fmla="*/ 0 w 1301"/>
              <a:gd name="T3" fmla="*/ 333 h 585"/>
              <a:gd name="T4" fmla="*/ 251 w 1301"/>
              <a:gd name="T5" fmla="*/ 585 h 585"/>
              <a:gd name="T6" fmla="*/ 1301 w 1301"/>
              <a:gd name="T7" fmla="*/ 585 h 585"/>
              <a:gd name="T8" fmla="*/ 1301 w 1301"/>
              <a:gd name="T9" fmla="*/ 0 h 585"/>
              <a:gd name="T10" fmla="*/ 0 w 1301"/>
              <a:gd name="T11" fmla="*/ 0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585">
                <a:moveTo>
                  <a:pt x="0" y="0"/>
                </a:moveTo>
                <a:cubicBezTo>
                  <a:pt x="0" y="333"/>
                  <a:pt x="0" y="333"/>
                  <a:pt x="0" y="333"/>
                </a:cubicBezTo>
                <a:cubicBezTo>
                  <a:pt x="135" y="341"/>
                  <a:pt x="243" y="450"/>
                  <a:pt x="251" y="585"/>
                </a:cubicBezTo>
                <a:cubicBezTo>
                  <a:pt x="1301" y="585"/>
                  <a:pt x="1301" y="585"/>
                  <a:pt x="1301" y="585"/>
                </a:cubicBezTo>
                <a:cubicBezTo>
                  <a:pt x="1301" y="0"/>
                  <a:pt x="1301" y="0"/>
                  <a:pt x="1301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bg1">
                <a:lumMod val="85000"/>
              </a:schemeClr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5" name="Rectangle 34"/>
          <p:cNvSpPr>
            <a:spLocks noChangeArrowheads="1"/>
          </p:cNvSpPr>
          <p:nvPr/>
        </p:nvSpPr>
        <p:spPr bwMode="auto">
          <a:xfrm>
            <a:off x="2442342" y="1811410"/>
            <a:ext cx="4328583" cy="347133"/>
          </a:xfrm>
          <a:prstGeom prst="rect">
            <a:avLst/>
          </a:prstGeom>
          <a:solidFill>
            <a:schemeClr val="accent2"/>
          </a:solidFill>
          <a:ln w="635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6" name="Rectangle 35"/>
          <p:cNvSpPr>
            <a:spLocks noChangeArrowheads="1"/>
          </p:cNvSpPr>
          <p:nvPr/>
        </p:nvSpPr>
        <p:spPr bwMode="auto">
          <a:xfrm>
            <a:off x="3969167" y="1887610"/>
            <a:ext cx="1191260" cy="20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35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此处添加关键词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47" name="Rectangle 36"/>
          <p:cNvSpPr>
            <a:spLocks noChangeArrowheads="1"/>
          </p:cNvSpPr>
          <p:nvPr/>
        </p:nvSpPr>
        <p:spPr bwMode="auto">
          <a:xfrm>
            <a:off x="6887342" y="1811410"/>
            <a:ext cx="4328583" cy="347133"/>
          </a:xfrm>
          <a:prstGeom prst="rect">
            <a:avLst/>
          </a:prstGeom>
          <a:solidFill>
            <a:schemeClr val="accent3"/>
          </a:solidFill>
          <a:ln w="635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8" name="Rectangle 37"/>
          <p:cNvSpPr>
            <a:spLocks noChangeArrowheads="1"/>
          </p:cNvSpPr>
          <p:nvPr/>
        </p:nvSpPr>
        <p:spPr bwMode="auto">
          <a:xfrm>
            <a:off x="8493046" y="1887610"/>
            <a:ext cx="1191260" cy="20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此处添加关键词</a:t>
            </a:r>
            <a:endParaRPr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49" name="Rectangle 38"/>
          <p:cNvSpPr>
            <a:spLocks noChangeArrowheads="1"/>
          </p:cNvSpPr>
          <p:nvPr/>
        </p:nvSpPr>
        <p:spPr bwMode="auto">
          <a:xfrm>
            <a:off x="2442342" y="5481710"/>
            <a:ext cx="4328583" cy="347133"/>
          </a:xfrm>
          <a:prstGeom prst="rect">
            <a:avLst/>
          </a:prstGeom>
          <a:solidFill>
            <a:schemeClr val="accent4"/>
          </a:solidFill>
          <a:ln w="635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48046" y="5557910"/>
            <a:ext cx="1191260" cy="20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此处添加关键词</a:t>
            </a:r>
            <a:endParaRPr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51" name="Rectangle 40"/>
          <p:cNvSpPr>
            <a:spLocks noChangeArrowheads="1"/>
          </p:cNvSpPr>
          <p:nvPr/>
        </p:nvSpPr>
        <p:spPr bwMode="auto">
          <a:xfrm>
            <a:off x="6887342" y="5481710"/>
            <a:ext cx="4328583" cy="347133"/>
          </a:xfrm>
          <a:prstGeom prst="rect">
            <a:avLst/>
          </a:prstGeom>
          <a:solidFill>
            <a:schemeClr val="accent6"/>
          </a:solidFill>
          <a:ln w="6350" cap="flat">
            <a:solidFill>
              <a:schemeClr val="bg1"/>
            </a:solidFill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2" name="Rectangle 41"/>
          <p:cNvSpPr>
            <a:spLocks noChangeArrowheads="1"/>
          </p:cNvSpPr>
          <p:nvPr/>
        </p:nvSpPr>
        <p:spPr bwMode="auto">
          <a:xfrm>
            <a:off x="8493046" y="5557910"/>
            <a:ext cx="1191260" cy="205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此处添加关键词</a:t>
            </a:r>
            <a:endParaRPr lang="zh-CN" altLang="en-US" sz="1335" dirty="0">
              <a:solidFill>
                <a:schemeClr val="bg1"/>
              </a:solidFill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>
            <a:off x="6377060" y="3910415"/>
            <a:ext cx="895350" cy="37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865" b="1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成果式</a:t>
            </a:r>
            <a:endParaRPr lang="zh-CN" altLang="en-US" sz="1865" b="1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2605325" y="2283427"/>
            <a:ext cx="3420533" cy="153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可以通过复制您的文本内容点击此处添加文字说明内容，可以通过复制您的文本内容，</a:t>
            </a:r>
            <a:endParaRPr lang="zh-CN" altLang="zh-CN" sz="1335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zh-CN" altLang="en-US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Rectangle 49"/>
          <p:cNvSpPr>
            <a:spLocks noChangeArrowheads="1"/>
          </p:cNvSpPr>
          <p:nvPr/>
        </p:nvSpPr>
        <p:spPr bwMode="auto">
          <a:xfrm>
            <a:off x="2605325" y="4048727"/>
            <a:ext cx="3456517" cy="153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可以通过复制您的文本内容点击此处添加文字说明内容，可以通过复制您的文本内容，</a:t>
            </a:r>
            <a:endParaRPr lang="zh-CN" altLang="zh-CN" sz="1335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zh-CN" altLang="en-US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7" name="Rectangle 50"/>
          <p:cNvSpPr>
            <a:spLocks noChangeArrowheads="1"/>
          </p:cNvSpPr>
          <p:nvPr/>
        </p:nvSpPr>
        <p:spPr bwMode="auto">
          <a:xfrm>
            <a:off x="7685325" y="2283427"/>
            <a:ext cx="3456517" cy="153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可以通过复制您的文本内容点击此处添加文字说明内容，可以通过复制您的文本内容，</a:t>
            </a:r>
            <a:endParaRPr lang="zh-CN" altLang="zh-CN" sz="1335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zh-CN" altLang="en-US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8" name="Rectangle 51"/>
          <p:cNvSpPr>
            <a:spLocks noChangeArrowheads="1"/>
          </p:cNvSpPr>
          <p:nvPr/>
        </p:nvSpPr>
        <p:spPr bwMode="auto">
          <a:xfrm>
            <a:off x="7685325" y="4048727"/>
            <a:ext cx="3456517" cy="1325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可以通过复制您的文本内容点击此处添加文字说明内容，可以通过复制您的文本内容，</a:t>
            </a:r>
            <a:endParaRPr lang="zh-CN" altLang="en-US" sz="1335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" y="2528291"/>
            <a:ext cx="1707351" cy="52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-1" y="4289146"/>
            <a:ext cx="1707351" cy="52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-1" y="3111856"/>
            <a:ext cx="1707351" cy="520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执行</a:t>
            </a:r>
            <a:r>
              <a:rPr lang="zh-CN" altLang="en-US" sz="2800" b="1" dirty="0">
                <a:solidFill>
                  <a:schemeClr val="accent2"/>
                </a:solidFill>
              </a:rPr>
              <a:t>细节</a:t>
            </a:r>
          </a:p>
        </p:txBody>
      </p:sp>
      <p:sp>
        <p:nvSpPr>
          <p:cNvPr id="12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3-160G61G352"/>
          <p:cNvPicPr>
            <a:picLocks noChangeAspect="1"/>
          </p:cNvPicPr>
          <p:nvPr/>
        </p:nvPicPr>
        <p:blipFill>
          <a:blip r:embed="rId3"/>
          <a:srcRect r="34083"/>
          <a:stretch>
            <a:fillRect/>
          </a:stretch>
        </p:blipFill>
        <p:spPr>
          <a:xfrm>
            <a:off x="6004560" y="2940050"/>
            <a:ext cx="1680845" cy="1760855"/>
          </a:xfrm>
          <a:prstGeom prst="ellipse">
            <a:avLst/>
          </a:prstGeom>
        </p:spPr>
      </p:pic>
      <p:sp>
        <p:nvSpPr>
          <p:cNvPr id="8" name="心形 7"/>
          <p:cNvSpPr/>
          <p:nvPr/>
        </p:nvSpPr>
        <p:spPr>
          <a:xfrm>
            <a:off x="546100" y="2587625"/>
            <a:ext cx="401320" cy="40132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心形 8"/>
          <p:cNvSpPr/>
          <p:nvPr/>
        </p:nvSpPr>
        <p:spPr>
          <a:xfrm>
            <a:off x="546100" y="3171825"/>
            <a:ext cx="401320" cy="40132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心形 9"/>
          <p:cNvSpPr/>
          <p:nvPr/>
        </p:nvSpPr>
        <p:spPr>
          <a:xfrm>
            <a:off x="546100" y="3747135"/>
            <a:ext cx="401320" cy="40132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心形 10"/>
          <p:cNvSpPr/>
          <p:nvPr/>
        </p:nvSpPr>
        <p:spPr>
          <a:xfrm>
            <a:off x="546100" y="4349115"/>
            <a:ext cx="401320" cy="401320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riff5457Data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02545" y="5725160"/>
            <a:ext cx="1790700" cy="1154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3" grpId="0" bldLvl="0" animBg="1"/>
      <p:bldP spid="36" grpId="0" bldLvl="0" animBg="1"/>
      <p:bldP spid="38" grpId="0" bldLvl="0" animBg="1"/>
      <p:bldP spid="44" grpId="0" bldLvl="0" animBg="1"/>
      <p:bldP spid="45" grpId="0" bldLvl="0" animBg="1"/>
      <p:bldP spid="46" grpId="0"/>
      <p:bldP spid="47" grpId="0" bldLvl="0" animBg="1"/>
      <p:bldP spid="48" grpId="0"/>
      <p:bldP spid="49" grpId="0" bldLvl="0" animBg="1"/>
      <p:bldP spid="50" grpId="0"/>
      <p:bldP spid="51" grpId="0" bldLvl="0" animBg="1"/>
      <p:bldP spid="52" grpId="0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2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泪滴形 12"/>
          <p:cNvSpPr/>
          <p:nvPr/>
        </p:nvSpPr>
        <p:spPr>
          <a:xfrm rot="5400000">
            <a:off x="2875915" y="1305560"/>
            <a:ext cx="914400" cy="914400"/>
          </a:xfrm>
          <a:prstGeom prst="teardrop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2"/>
          <p:cNvSpPr txBox="1"/>
          <p:nvPr/>
        </p:nvSpPr>
        <p:spPr>
          <a:xfrm>
            <a:off x="4203700" y="1882389"/>
            <a:ext cx="475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6000" b="1" dirty="0">
                <a:solidFill>
                  <a:schemeClr val="accent3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活动预期效果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4826000" y="3228340"/>
            <a:ext cx="3526155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400" spc="300"/>
            </a:lvl1pPr>
          </a:lstStyle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  <a:endParaRPr lang="en-US" altLang="zh-CN" sz="1100" dirty="0">
              <a:solidFill>
                <a:schemeClr val="tx2">
                  <a:alpha val="70000"/>
                </a:schemeClr>
              </a:solidFill>
            </a:endParaRPr>
          </a:p>
          <a:p>
            <a:r>
              <a:rPr lang="zh-CN" altLang="en-US" sz="1100" dirty="0">
                <a:solidFill>
                  <a:schemeClr val="tx2">
                    <a:alpha val="70000"/>
                  </a:schemeClr>
                </a:solidFill>
              </a:rPr>
              <a:t>此处可添加副标题   此处可添加副标题</a:t>
            </a:r>
          </a:p>
        </p:txBody>
      </p:sp>
      <p:pic>
        <p:nvPicPr>
          <p:cNvPr id="10" name="图片 9" descr="C:\Users\rong\Desktop\未命名 -1.png未命名 -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8286750" y="1073785"/>
            <a:ext cx="673100" cy="60642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15770" y="2286000"/>
            <a:ext cx="2258695" cy="2171700"/>
            <a:chOff x="2702" y="3600"/>
            <a:chExt cx="3557" cy="3420"/>
          </a:xfrm>
        </p:grpSpPr>
        <p:sp>
          <p:nvSpPr>
            <p:cNvPr id="3" name="TextBox 3"/>
            <p:cNvSpPr txBox="1"/>
            <p:nvPr/>
          </p:nvSpPr>
          <p:spPr>
            <a:xfrm>
              <a:off x="2702" y="3600"/>
              <a:ext cx="3557" cy="3420"/>
            </a:xfrm>
            <a:prstGeom prst="teardrop">
              <a:avLst/>
            </a:prstGeom>
            <a:solidFill>
              <a:srgbClr val="FFC000"/>
            </a:solidFill>
            <a:ln w="6350">
              <a:noFill/>
            </a:ln>
          </p:spPr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endParaRPr lang="en-US" altLang="zh-CN" sz="11735" dirty="0">
                <a:ln>
                  <a:solidFill>
                    <a:schemeClr val="tx2"/>
                  </a:solidFill>
                </a:ln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62" y="3845"/>
              <a:ext cx="1637" cy="29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45" name="MH_Others_1"/>
          <p:cNvCxnSpPr/>
          <p:nvPr>
            <p:custDataLst>
              <p:tags r:id="rId1"/>
            </p:custDataLst>
          </p:nvPr>
        </p:nvCxnSpPr>
        <p:spPr>
          <a:xfrm>
            <a:off x="10803255" y="-26670"/>
            <a:ext cx="7620" cy="3038475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 descr="C:\Users\rong\Desktop\未命名 -1.png未命名 -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0326370" y="2635250"/>
            <a:ext cx="962025" cy="86677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riff1111Data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525000" y="4375785"/>
            <a:ext cx="2563495" cy="2477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11" name="Rectangle 91"/>
          <p:cNvSpPr>
            <a:spLocks noChangeArrowheads="1"/>
          </p:cNvSpPr>
          <p:nvPr/>
        </p:nvSpPr>
        <p:spPr bwMode="auto">
          <a:xfrm>
            <a:off x="6426200" y="5009580"/>
            <a:ext cx="2017184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1335" b="1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335"/>
              </a:lnSpc>
            </a:pPr>
            <a:r>
              <a:rPr lang="zh-CN" altLang="en-US" sz="10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点击此处添加文字说明内容，可以通过复制您的文本内容，在此文本框粘贴并选择只保留文字。。</a:t>
            </a:r>
            <a:endParaRPr lang="zh-CN" altLang="en-US" sz="106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13" name="Rectangle 93"/>
          <p:cNvSpPr>
            <a:spLocks noChangeArrowheads="1"/>
          </p:cNvSpPr>
          <p:nvPr/>
        </p:nvSpPr>
        <p:spPr bwMode="auto">
          <a:xfrm>
            <a:off x="8905875" y="5009580"/>
            <a:ext cx="2017184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1335" b="1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ts val="1335"/>
              </a:lnSpc>
            </a:pPr>
            <a:r>
              <a:rPr lang="zh-CN" altLang="en-US" sz="106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点击此处添加文字说明内容，可以通过复制您的文本内容，在此文本框粘贴并选择只保留文字。</a:t>
            </a:r>
            <a:endParaRPr lang="zh-CN" altLang="en-US" sz="1065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0" name="Text Box 42"/>
          <p:cNvSpPr txBox="1">
            <a:spLocks noChangeArrowheads="1"/>
          </p:cNvSpPr>
          <p:nvPr/>
        </p:nvSpPr>
        <p:spPr bwMode="auto">
          <a:xfrm>
            <a:off x="5394959" y="386829"/>
            <a:ext cx="140208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400" b="1" dirty="0" smtClean="0">
                <a:solidFill>
                  <a:schemeClr val="accent1">
                    <a:lumMod val="50000"/>
                  </a:schemeClr>
                </a:solidFill>
              </a:rPr>
              <a:t>预期</a:t>
            </a:r>
            <a:r>
              <a:rPr lang="zh-CN" altLang="en-US" sz="2400" b="1" dirty="0" smtClean="0">
                <a:solidFill>
                  <a:schemeClr val="accent2"/>
                </a:solidFill>
              </a:rPr>
              <a:t>成效</a:t>
            </a:r>
          </a:p>
        </p:txBody>
      </p:sp>
      <p:sp>
        <p:nvSpPr>
          <p:cNvPr id="91" name="Text Box 43"/>
          <p:cNvSpPr txBox="1">
            <a:spLocks noChangeArrowheads="1"/>
          </p:cNvSpPr>
          <p:nvPr/>
        </p:nvSpPr>
        <p:spPr bwMode="auto">
          <a:xfrm>
            <a:off x="4818299" y="757245"/>
            <a:ext cx="2544445" cy="255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5635735" y="1116041"/>
            <a:ext cx="92053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6426200" y="2312670"/>
            <a:ext cx="5320030" cy="16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335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在此文本框粘贴并选择只保留文字。点击此处添加文字说明内容，可以通过复制您的文本内容。点击此处添加文字说明内容，可以通过复制您的文本内容，在此文本框粘贴并选择只保留文字。点击此处添加文字说明内容，可以通过复制您的文本内容。点击此处添加文字说明内容，可以通过复制您的文本内容，在此文本框粘贴并选择只保留文字。点击此处添加文字说明内容，可以通过复制您的文本内容。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1335"/>
              </a:lnSpc>
            </a:pP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>
              <a:lnSpc>
                <a:spcPts val="1335"/>
              </a:lnSpc>
            </a:pPr>
            <a:endParaRPr lang="zh-CN" altLang="en-US" sz="1200"/>
          </a:p>
        </p:txBody>
      </p:sp>
      <p:pic>
        <p:nvPicPr>
          <p:cNvPr id="163" name="图片 162" descr="C:\Users\rong\Desktop\1472714572_QpPRAYiz.jpg1472714572_QpPRAYiz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93775" y="2033905"/>
            <a:ext cx="4184650" cy="3763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11" grpId="0"/>
      <p:bldP spid="30813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16200000" flipV="1">
            <a:off x="4933950" y="4494530"/>
            <a:ext cx="4595495" cy="154940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59"/>
          <p:cNvSpPr txBox="1">
            <a:spLocks noChangeArrowheads="1"/>
          </p:cNvSpPr>
          <p:nvPr/>
        </p:nvSpPr>
        <p:spPr bwMode="auto">
          <a:xfrm flipH="1">
            <a:off x="2698759" y="1691029"/>
            <a:ext cx="2588350" cy="39751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410286" y="2063852"/>
            <a:ext cx="3969781" cy="82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9295560" y="3076803"/>
            <a:ext cx="2588350" cy="39751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en-US" altLang="ko-KR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7"/>
          <p:cNvSpPr>
            <a:spLocks noChangeArrowheads="1"/>
          </p:cNvSpPr>
          <p:nvPr/>
        </p:nvSpPr>
        <p:spPr bwMode="auto">
          <a:xfrm>
            <a:off x="9495740" y="3462869"/>
            <a:ext cx="2587284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TextBox 59"/>
          <p:cNvSpPr txBox="1">
            <a:spLocks noChangeArrowheads="1"/>
          </p:cNvSpPr>
          <p:nvPr/>
        </p:nvSpPr>
        <p:spPr bwMode="auto">
          <a:xfrm flipH="1">
            <a:off x="2274700" y="4118817"/>
            <a:ext cx="2588350" cy="39751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sz="20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2638375" y="4518854"/>
            <a:ext cx="1860002" cy="180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点击此处添加文字说明内容，可以通过复制您的文本内容点击此处添加文字说明内容，可以通过复制您的文本内容，点击此处添加文字说明内容，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预期</a:t>
            </a:r>
            <a:r>
              <a:rPr lang="zh-CN" altLang="en-US" sz="2800" b="1" dirty="0">
                <a:solidFill>
                  <a:schemeClr val="accent2"/>
                </a:solidFill>
              </a:rPr>
              <a:t>成效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6503670" y="1807210"/>
            <a:ext cx="1669415" cy="1669415"/>
          </a:xfrm>
          <a:prstGeom prst="ellipse">
            <a:avLst/>
          </a:prstGeom>
          <a:solidFill>
            <a:schemeClr val="bg2"/>
          </a:solidFill>
          <a:ln w="1111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16200000" flipV="1">
            <a:off x="4339590" y="5132070"/>
            <a:ext cx="3340100" cy="154940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266690" y="3330575"/>
            <a:ext cx="1485900" cy="1485900"/>
          </a:xfrm>
          <a:prstGeom prst="ellipse">
            <a:avLst/>
          </a:prstGeom>
          <a:solidFill>
            <a:schemeClr val="bg2"/>
          </a:solidFill>
          <a:ln w="1111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16200000" flipV="1">
            <a:off x="6920230" y="4495165"/>
            <a:ext cx="4595495" cy="154940"/>
          </a:xfrm>
          <a:prstGeom prst="rect">
            <a:avLst/>
          </a:prstGeom>
          <a:solidFill>
            <a:schemeClr val="accent3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352790" y="655955"/>
            <a:ext cx="1853565" cy="1853565"/>
          </a:xfrm>
          <a:prstGeom prst="ellipse">
            <a:avLst/>
          </a:prstGeom>
          <a:solidFill>
            <a:schemeClr val="bg2"/>
          </a:solidFill>
          <a:ln w="1111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650230" y="3476625"/>
            <a:ext cx="71882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976110" y="2018030"/>
            <a:ext cx="7239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858885" y="982980"/>
            <a:ext cx="71882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pic>
        <p:nvPicPr>
          <p:cNvPr id="2" name="图片 1" descr="riff5457Dat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2545" y="5600700"/>
            <a:ext cx="1984375" cy="12788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17" grpId="0"/>
      <p:bldP spid="18" grpId="0"/>
      <p:bldP spid="19" grpId="0"/>
      <p:bldP spid="20" grpId="0"/>
      <p:bldP spid="21" grpId="0"/>
      <p:bldP spid="22" grpId="0"/>
      <p:bldP spid="24" grpId="0" animBg="1"/>
      <p:bldP spid="25" grpId="0" bldLvl="0" animBg="1"/>
      <p:bldP spid="26" grpId="0" animBg="1"/>
      <p:bldP spid="27" grpId="1" animBg="1"/>
      <p:bldP spid="28" grpId="0" animBg="1"/>
      <p:bldP spid="29" grpId="0"/>
      <p:bldP spid="30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8004487" y="4500229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437403" y="5704609"/>
            <a:ext cx="1028801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568418" y="4517961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568419" y="3145727"/>
            <a:ext cx="61192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550816" y="1611301"/>
            <a:ext cx="1214931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椭圆 1"/>
          <p:cNvSpPr/>
          <p:nvPr/>
        </p:nvSpPr>
        <p:spPr>
          <a:xfrm>
            <a:off x="7010400" y="2618740"/>
            <a:ext cx="1203960" cy="10515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469255" y="1873885"/>
            <a:ext cx="1203960" cy="105156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931660" y="4114800"/>
            <a:ext cx="1203960" cy="10515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059555" y="4022725"/>
            <a:ext cx="1203960" cy="10515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059555" y="2632710"/>
            <a:ext cx="1203960" cy="10515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66385" y="4700905"/>
            <a:ext cx="1203960" cy="10515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176520" y="3016885"/>
            <a:ext cx="1886585" cy="1592580"/>
          </a:xfrm>
          <a:prstGeom prst="ellipse">
            <a:avLst/>
          </a:prstGeom>
          <a:solidFill>
            <a:srgbClr val="EC5E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0" name="组合 49"/>
          <p:cNvGrpSpPr>
            <a:grpSpLocks noChangeAspect="1"/>
          </p:cNvGrpSpPr>
          <p:nvPr/>
        </p:nvGrpSpPr>
        <p:grpSpPr>
          <a:xfrm>
            <a:off x="5636895" y="3526155"/>
            <a:ext cx="965835" cy="1970405"/>
            <a:chOff x="3798123" y="1582952"/>
            <a:chExt cx="935038" cy="1728134"/>
          </a:xfrm>
          <a:solidFill>
            <a:srgbClr val="E7E7E7"/>
          </a:solidFill>
        </p:grpSpPr>
        <p:sp>
          <p:nvSpPr>
            <p:cNvPr id="55" name="Freeform 12"/>
            <p:cNvSpPr/>
            <p:nvPr/>
          </p:nvSpPr>
          <p:spPr bwMode="auto">
            <a:xfrm>
              <a:off x="3883563" y="2937947"/>
              <a:ext cx="379868" cy="3731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3798123" y="1582952"/>
              <a:ext cx="935038" cy="541338"/>
            </a:xfrm>
            <a:prstGeom prst="hear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3317301" y="137780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293234" y="1742748"/>
            <a:ext cx="3251795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279451" y="2733654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331235" y="3098599"/>
            <a:ext cx="2158626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279451" y="4153020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331237" y="4517961"/>
            <a:ext cx="2158625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679530" y="2142173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679528" y="2522882"/>
            <a:ext cx="2206382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97280" y="3825365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97278" y="4206074"/>
            <a:ext cx="2206382" cy="864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542439" y="5371528"/>
            <a:ext cx="1210412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542441" y="5752240"/>
            <a:ext cx="2916444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+mn-ea"/>
              </a:rPr>
              <a:t>点击此处添加文字说明内容，可以通过复制您的文本内容，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748238" y="2369701"/>
            <a:ext cx="883997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效果</a:t>
            </a:r>
            <a:r>
              <a:rPr lang="zh-CN" altLang="en-US" sz="2800" b="1" dirty="0">
                <a:solidFill>
                  <a:schemeClr val="accent2"/>
                </a:solidFill>
              </a:rPr>
              <a:t>评价</a:t>
            </a: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2"/>
          <p:cNvSpPr/>
          <p:nvPr/>
        </p:nvSpPr>
        <p:spPr bwMode="auto">
          <a:xfrm>
            <a:off x="7318375" y="4427855"/>
            <a:ext cx="429260" cy="4254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 bwMode="auto">
          <a:xfrm>
            <a:off x="4418965" y="2914650"/>
            <a:ext cx="419735" cy="4254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Freeform 12"/>
          <p:cNvSpPr/>
          <p:nvPr/>
        </p:nvSpPr>
        <p:spPr bwMode="auto">
          <a:xfrm>
            <a:off x="7397115" y="2925445"/>
            <a:ext cx="430530" cy="4254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Freeform 12"/>
          <p:cNvSpPr/>
          <p:nvPr/>
        </p:nvSpPr>
        <p:spPr bwMode="auto">
          <a:xfrm>
            <a:off x="5835650" y="2186940"/>
            <a:ext cx="420370" cy="4254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Freeform 12"/>
          <p:cNvSpPr/>
          <p:nvPr/>
        </p:nvSpPr>
        <p:spPr bwMode="auto">
          <a:xfrm>
            <a:off x="4418965" y="4305300"/>
            <a:ext cx="420370" cy="4254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9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4" name="图片 23" descr="riff5457Data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47655" y="5771515"/>
            <a:ext cx="1739265" cy="1120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5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65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445" y="-26670"/>
            <a:ext cx="12182475" cy="7905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4292600" y="275590"/>
            <a:ext cx="376428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效果</a:t>
            </a:r>
            <a:r>
              <a:rPr lang="zh-CN" altLang="en-US" sz="2800" b="1" dirty="0">
                <a:solidFill>
                  <a:schemeClr val="accent2"/>
                </a:solidFill>
              </a:rPr>
              <a:t>评价</a:t>
            </a: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4592021" y="709539"/>
            <a:ext cx="3006090" cy="275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is a good space for a short subtitl</a:t>
            </a:r>
            <a:r>
              <a:rPr lang="en-US" altLang="zh-CN" sz="600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5287010" y="982980"/>
            <a:ext cx="1776095" cy="190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59"/>
          <p:cNvSpPr txBox="1">
            <a:spLocks noChangeArrowheads="1"/>
          </p:cNvSpPr>
          <p:nvPr/>
        </p:nvSpPr>
        <p:spPr bwMode="auto">
          <a:xfrm flipH="1">
            <a:off x="4720385" y="5130393"/>
            <a:ext cx="2588350" cy="39751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sz="20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805940" y="5527675"/>
            <a:ext cx="9117965" cy="6502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点击此处添加文字说明内容，可以通过复制您的文本内容，点击此处添加文字说明内容，可以通过复制您的文本内容，点击此处添加文字说明内容，可以通过复制您的文本内容</a:t>
            </a:r>
          </a:p>
        </p:txBody>
      </p:sp>
      <p:pic>
        <p:nvPicPr>
          <p:cNvPr id="13" name="图片 12" descr="56e3bac6380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040" y="1437640"/>
            <a:ext cx="8341360" cy="35128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545465" y="586105"/>
            <a:ext cx="10699115" cy="3645535"/>
          </a:xfrm>
          <a:prstGeom prst="roundRect">
            <a:avLst/>
          </a:prstGeom>
          <a:solidFill>
            <a:schemeClr val="bg1">
              <a:alpha val="99000"/>
            </a:schemeClr>
          </a:solidFill>
          <a:ln w="28575" cmpd="sng">
            <a:solidFill>
              <a:schemeClr val="accent2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078230" y="2363470"/>
            <a:ext cx="5809615" cy="95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6600" b="1" dirty="0" smtClean="0">
                <a:solidFill>
                  <a:schemeClr val="accent2"/>
                </a:solidFill>
                <a:latin typeface="+mn-ea"/>
                <a:ea typeface="+mn-ea"/>
              </a:rPr>
              <a:t>感谢您的</a:t>
            </a:r>
            <a:r>
              <a:rPr lang="zh-CN" altLang="en-US" sz="6600" b="1" dirty="0" smtClean="0">
                <a:solidFill>
                  <a:schemeClr val="accent3">
                    <a:lumMod val="75000"/>
                  </a:schemeClr>
                </a:solidFill>
                <a:latin typeface="+mn-ea"/>
                <a:ea typeface="+mn-ea"/>
              </a:rPr>
              <a:t>欣赏</a:t>
            </a:r>
          </a:p>
        </p:txBody>
      </p:sp>
      <p:sp>
        <p:nvSpPr>
          <p:cNvPr id="12" name="矩形 11"/>
          <p:cNvSpPr/>
          <p:nvPr/>
        </p:nvSpPr>
        <p:spPr>
          <a:xfrm>
            <a:off x="1108877" y="3321691"/>
            <a:ext cx="5299358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10" name="图片 9" descr="未命名 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0510" y="899795"/>
            <a:ext cx="633730" cy="571500"/>
          </a:xfrm>
          <a:prstGeom prst="rect">
            <a:avLst/>
          </a:prstGeom>
        </p:spPr>
      </p:pic>
      <p:pic>
        <p:nvPicPr>
          <p:cNvPr id="14" name="图片 13" descr="未命名 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800000">
            <a:off x="8616315" y="1847850"/>
            <a:ext cx="2205990" cy="1989455"/>
          </a:xfrm>
          <a:prstGeom prst="rect">
            <a:avLst/>
          </a:prstGeom>
        </p:spPr>
      </p:pic>
      <p:pic>
        <p:nvPicPr>
          <p:cNvPr id="15" name="图片 14" descr="未命名 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465" y="1791970"/>
            <a:ext cx="633730" cy="571500"/>
          </a:xfrm>
          <a:prstGeom prst="rect">
            <a:avLst/>
          </a:prstGeom>
        </p:spPr>
      </p:pic>
      <p:pic>
        <p:nvPicPr>
          <p:cNvPr id="16" name="图片 15" descr="未命名 -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27875" y="549275"/>
            <a:ext cx="840740" cy="758825"/>
          </a:xfrm>
          <a:prstGeom prst="rect">
            <a:avLst/>
          </a:prstGeom>
        </p:spPr>
      </p:pic>
      <p:pic>
        <p:nvPicPr>
          <p:cNvPr id="17" name="图片 16" descr="未命名 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9210" y="1551940"/>
            <a:ext cx="633730" cy="571500"/>
          </a:xfrm>
          <a:prstGeom prst="rect">
            <a:avLst/>
          </a:prstGeom>
        </p:spPr>
      </p:pic>
      <p:pic>
        <p:nvPicPr>
          <p:cNvPr id="18" name="图片 17" descr="未命名 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780" y="1471295"/>
            <a:ext cx="633730" cy="571500"/>
          </a:xfrm>
          <a:prstGeom prst="rect">
            <a:avLst/>
          </a:prstGeom>
        </p:spPr>
      </p:pic>
      <p:pic>
        <p:nvPicPr>
          <p:cNvPr id="19" name="图片 18" descr="未命名 -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6860" y="2123440"/>
            <a:ext cx="633730" cy="571500"/>
          </a:xfrm>
          <a:prstGeom prst="rect">
            <a:avLst/>
          </a:prstGeom>
        </p:spPr>
      </p:pic>
      <p:pic>
        <p:nvPicPr>
          <p:cNvPr id="31" name="图片 30" descr="未命名 -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22030" y="3274695"/>
            <a:ext cx="1504315" cy="1356995"/>
          </a:xfrm>
          <a:prstGeom prst="rect">
            <a:avLst/>
          </a:prstGeom>
        </p:spPr>
      </p:pic>
      <p:pic>
        <p:nvPicPr>
          <p:cNvPr id="13" name="图片 12" descr="未命名 -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19035" y="3825240"/>
            <a:ext cx="894080" cy="806450"/>
          </a:xfrm>
          <a:prstGeom prst="rect">
            <a:avLst/>
          </a:prstGeom>
        </p:spPr>
      </p:pic>
      <p:pic>
        <p:nvPicPr>
          <p:cNvPr id="20" name="图片 19" descr="未命名 -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246995" y="3023235"/>
            <a:ext cx="840740" cy="758825"/>
          </a:xfrm>
          <a:prstGeom prst="rect">
            <a:avLst/>
          </a:prstGeom>
        </p:spPr>
      </p:pic>
      <p:pic>
        <p:nvPicPr>
          <p:cNvPr id="21" name="图片 20" descr="未命名 -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03840" y="4497705"/>
            <a:ext cx="840740" cy="758825"/>
          </a:xfrm>
          <a:prstGeom prst="rect">
            <a:avLst/>
          </a:prstGeom>
        </p:spPr>
      </p:pic>
      <p:pic>
        <p:nvPicPr>
          <p:cNvPr id="22" name="图片 21" descr="未命名 -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96425" y="5330825"/>
            <a:ext cx="1310640" cy="1183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8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864896e1ec0c41be0cabbda5bc8fbbb8392da3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heme/theme1.xml><?xml version="1.0" encoding="utf-8"?>
<a:theme xmlns:a="http://schemas.openxmlformats.org/drawingml/2006/main" name="Office 主题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2417</Words>
  <Application>Microsoft Office PowerPoint</Application>
  <PresentationFormat>自定义</PresentationFormat>
  <Paragraphs>241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38</cp:revision>
  <dcterms:created xsi:type="dcterms:W3CDTF">2015-05-05T08:02:00Z</dcterms:created>
  <dcterms:modified xsi:type="dcterms:W3CDTF">2018-02-07T03:10:40Z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2052-10.1.0.6489</vt:lpwstr>
  </property>
</Properties>
</file>