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4833" r:id="rId2"/>
    <p:sldId id="4904" r:id="rId3"/>
    <p:sldId id="4905" r:id="rId4"/>
    <p:sldId id="4920" r:id="rId5"/>
    <p:sldId id="4917" r:id="rId6"/>
    <p:sldId id="4926" r:id="rId7"/>
    <p:sldId id="4915" r:id="rId8"/>
    <p:sldId id="4928" r:id="rId9"/>
    <p:sldId id="4906" r:id="rId10"/>
    <p:sldId id="4921" r:id="rId11"/>
    <p:sldId id="4918" r:id="rId12"/>
    <p:sldId id="4923" r:id="rId13"/>
    <p:sldId id="4911" r:id="rId14"/>
    <p:sldId id="4927" r:id="rId15"/>
    <p:sldId id="4907" r:id="rId16"/>
    <p:sldId id="4922" r:id="rId17"/>
    <p:sldId id="4916" r:id="rId18"/>
    <p:sldId id="4924" r:id="rId19"/>
    <p:sldId id="4912" r:id="rId20"/>
    <p:sldId id="4913" r:id="rId21"/>
    <p:sldId id="4908" r:id="rId22"/>
    <p:sldId id="4925" r:id="rId23"/>
    <p:sldId id="4910" r:id="rId24"/>
    <p:sldId id="4914" r:id="rId25"/>
    <p:sldId id="4919" r:id="rId26"/>
    <p:sldId id="4903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A6694"/>
    <a:srgbClr val="EDD256"/>
    <a:srgbClr val="39B37D"/>
    <a:srgbClr val="EB674B"/>
    <a:srgbClr val="2093D9"/>
    <a:srgbClr val="C00000"/>
    <a:srgbClr val="0070C0"/>
    <a:srgbClr val="166CA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5550" autoAdjust="0"/>
  </p:normalViewPr>
  <p:slideViewPr>
    <p:cSldViewPr>
      <p:cViewPr varScale="1">
        <p:scale>
          <a:sx n="103" d="100"/>
          <a:sy n="103" d="100"/>
        </p:scale>
        <p:origin x="-636" y="-102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625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346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079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164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750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815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768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822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341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589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880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0192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6939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183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2363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130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9275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120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6648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788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593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14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470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3588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2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8415" b="-57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3760341"/>
            <a:ext cx="12858750" cy="2784371"/>
          </a:xfrm>
          <a:prstGeom prst="rect">
            <a:avLst/>
          </a:prstGeom>
          <a:solidFill>
            <a:schemeClr val="accent1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1149498" y="4363155"/>
            <a:ext cx="711682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dirty="0" smtClean="0">
                <a:solidFill>
                  <a:schemeClr val="accent2"/>
                </a:solidFill>
                <a:cs typeface="Arial" panose="020B0604020202020204" pitchFamily="34" charset="0"/>
              </a:rPr>
              <a:t>财务分析</a:t>
            </a:r>
            <a:r>
              <a:rPr lang="en-US" altLang="zh-CN" sz="4000" dirty="0" smtClean="0">
                <a:solidFill>
                  <a:schemeClr val="accent2"/>
                </a:solidFill>
                <a:cs typeface="Arial" panose="020B0604020202020204" pitchFamily="34" charset="0"/>
              </a:rPr>
              <a:t>POWERPOINT</a:t>
            </a:r>
            <a:endParaRPr lang="zh-CN" altLang="en-US" sz="40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1149499" y="5910349"/>
            <a:ext cx="1873874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89858" y="5910349"/>
            <a:ext cx="1998762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149499" y="4034096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accent2"/>
                </a:solidFill>
                <a:cs typeface="Arial" panose="020B0604020202020204" pitchFamily="34" charset="0"/>
              </a:rPr>
              <a:t>FINANCIAL ANALYSIS PPT</a:t>
            </a:r>
            <a:endParaRPr lang="zh-CN" altLang="en-US" sz="28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645798" y="267405"/>
            <a:ext cx="27146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5400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zh-CN" altLang="en-US" sz="2800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645798" y="1086555"/>
            <a:ext cx="27146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800" b="1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代用名企业名称</a:t>
            </a:r>
            <a:endParaRPr lang="zh-CN" altLang="en-US" sz="2800" b="1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0735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7877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5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00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9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50"/>
                            </p:stCondLst>
                            <p:childTnLst>
                              <p:par>
                                <p:cTn id="6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098" grpId="0" animBg="1"/>
      <p:bldP spid="13" grpId="0" animBg="1"/>
      <p:bldP spid="15" grpId="0"/>
      <p:bldP spid="15" grpId="1"/>
      <p:bldP spid="16" grpId="0" animBg="1"/>
      <p:bldP spid="17" grpId="0" animBg="1"/>
      <p:bldP spid="18" grpId="0"/>
      <p:bldP spid="18" grpId="1"/>
      <p:bldP spid="9" grpId="0"/>
      <p:bldP spid="9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61299" y="1556033"/>
            <a:ext cx="7797098" cy="4120584"/>
          </a:xfrm>
          <a:prstGeom prst="rect">
            <a:avLst/>
          </a:prstGeom>
          <a:solidFill>
            <a:schemeClr val="accent2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5" y="1556033"/>
            <a:ext cx="5060945" cy="41205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1389092" y="2365959"/>
            <a:ext cx="3077903" cy="17693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1278486" y="4221916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6691897" y="1827250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6691897" y="2754811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6691897" y="3682372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6691897" y="4609933"/>
            <a:ext cx="3265676" cy="80009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5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809589"/>
      </p:ext>
    </p:extLst>
  </p:cSld>
  <p:clrMapOvr>
    <a:masterClrMapping/>
  </p:clrMapOvr>
  <p:transition spd="slow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5756192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04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5145705" y="3414978"/>
            <a:ext cx="2542050" cy="2462836"/>
            <a:chOff x="4542691" y="2778125"/>
            <a:chExt cx="3201868" cy="3102093"/>
          </a:xfrm>
          <a:solidFill>
            <a:schemeClr val="accent4"/>
          </a:solidFill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4542691" y="3966354"/>
              <a:ext cx="3201868" cy="1913864"/>
            </a:xfrm>
            <a:custGeom>
              <a:avLst/>
              <a:gdLst>
                <a:gd name="T0" fmla="*/ 595 w 595"/>
                <a:gd name="T1" fmla="*/ 5 h 355"/>
                <a:gd name="T2" fmla="*/ 590 w 595"/>
                <a:gd name="T3" fmla="*/ 42 h 355"/>
                <a:gd name="T4" fmla="*/ 571 w 595"/>
                <a:gd name="T5" fmla="*/ 87 h 355"/>
                <a:gd name="T6" fmla="*/ 464 w 595"/>
                <a:gd name="T7" fmla="*/ 184 h 355"/>
                <a:gd name="T8" fmla="*/ 406 w 595"/>
                <a:gd name="T9" fmla="*/ 206 h 355"/>
                <a:gd name="T10" fmla="*/ 359 w 595"/>
                <a:gd name="T11" fmla="*/ 217 h 355"/>
                <a:gd name="T12" fmla="*/ 313 w 595"/>
                <a:gd name="T13" fmla="*/ 221 h 355"/>
                <a:gd name="T14" fmla="*/ 298 w 595"/>
                <a:gd name="T15" fmla="*/ 221 h 355"/>
                <a:gd name="T16" fmla="*/ 266 w 595"/>
                <a:gd name="T17" fmla="*/ 220 h 355"/>
                <a:gd name="T18" fmla="*/ 212 w 595"/>
                <a:gd name="T19" fmla="*/ 212 h 355"/>
                <a:gd name="T20" fmla="*/ 0 w 595"/>
                <a:gd name="T21" fmla="*/ 0 h 355"/>
                <a:gd name="T22" fmla="*/ 0 w 595"/>
                <a:gd name="T23" fmla="*/ 134 h 355"/>
                <a:gd name="T24" fmla="*/ 212 w 595"/>
                <a:gd name="T25" fmla="*/ 346 h 355"/>
                <a:gd name="T26" fmla="*/ 266 w 595"/>
                <a:gd name="T27" fmla="*/ 354 h 355"/>
                <a:gd name="T28" fmla="*/ 298 w 595"/>
                <a:gd name="T29" fmla="*/ 355 h 355"/>
                <a:gd name="T30" fmla="*/ 313 w 595"/>
                <a:gd name="T31" fmla="*/ 355 h 355"/>
                <a:gd name="T32" fmla="*/ 359 w 595"/>
                <a:gd name="T33" fmla="*/ 350 h 355"/>
                <a:gd name="T34" fmla="*/ 406 w 595"/>
                <a:gd name="T35" fmla="*/ 340 h 355"/>
                <a:gd name="T36" fmla="*/ 464 w 595"/>
                <a:gd name="T37" fmla="*/ 318 h 355"/>
                <a:gd name="T38" fmla="*/ 571 w 595"/>
                <a:gd name="T39" fmla="*/ 221 h 355"/>
                <a:gd name="T40" fmla="*/ 590 w 595"/>
                <a:gd name="T41" fmla="*/ 176 h 355"/>
                <a:gd name="T42" fmla="*/ 595 w 595"/>
                <a:gd name="T43" fmla="*/ 139 h 355"/>
                <a:gd name="T44" fmla="*/ 595 w 595"/>
                <a:gd name="T45" fmla="*/ 134 h 355"/>
                <a:gd name="T46" fmla="*/ 595 w 595"/>
                <a:gd name="T47" fmla="*/ 0 h 355"/>
                <a:gd name="T48" fmla="*/ 595 w 595"/>
                <a:gd name="T49" fmla="*/ 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5" h="355">
                  <a:moveTo>
                    <a:pt x="595" y="5"/>
                  </a:moveTo>
                  <a:cubicBezTo>
                    <a:pt x="595" y="18"/>
                    <a:pt x="593" y="30"/>
                    <a:pt x="590" y="42"/>
                  </a:cubicBezTo>
                  <a:cubicBezTo>
                    <a:pt x="586" y="58"/>
                    <a:pt x="579" y="73"/>
                    <a:pt x="571" y="87"/>
                  </a:cubicBezTo>
                  <a:cubicBezTo>
                    <a:pt x="548" y="127"/>
                    <a:pt x="511" y="160"/>
                    <a:pt x="464" y="184"/>
                  </a:cubicBezTo>
                  <a:cubicBezTo>
                    <a:pt x="446" y="193"/>
                    <a:pt x="427" y="200"/>
                    <a:pt x="406" y="206"/>
                  </a:cubicBezTo>
                  <a:cubicBezTo>
                    <a:pt x="391" y="211"/>
                    <a:pt x="375" y="214"/>
                    <a:pt x="359" y="217"/>
                  </a:cubicBezTo>
                  <a:cubicBezTo>
                    <a:pt x="344" y="219"/>
                    <a:pt x="329" y="220"/>
                    <a:pt x="313" y="221"/>
                  </a:cubicBezTo>
                  <a:cubicBezTo>
                    <a:pt x="308" y="221"/>
                    <a:pt x="303" y="221"/>
                    <a:pt x="298" y="221"/>
                  </a:cubicBezTo>
                  <a:cubicBezTo>
                    <a:pt x="287" y="221"/>
                    <a:pt x="276" y="221"/>
                    <a:pt x="266" y="220"/>
                  </a:cubicBezTo>
                  <a:cubicBezTo>
                    <a:pt x="247" y="219"/>
                    <a:pt x="229" y="216"/>
                    <a:pt x="212" y="212"/>
                  </a:cubicBezTo>
                  <a:cubicBezTo>
                    <a:pt x="90" y="185"/>
                    <a:pt x="0" y="100"/>
                    <a:pt x="0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234"/>
                    <a:pt x="90" y="319"/>
                    <a:pt x="212" y="346"/>
                  </a:cubicBezTo>
                  <a:cubicBezTo>
                    <a:pt x="229" y="350"/>
                    <a:pt x="247" y="352"/>
                    <a:pt x="266" y="354"/>
                  </a:cubicBezTo>
                  <a:cubicBezTo>
                    <a:pt x="276" y="355"/>
                    <a:pt x="287" y="355"/>
                    <a:pt x="298" y="355"/>
                  </a:cubicBezTo>
                  <a:cubicBezTo>
                    <a:pt x="303" y="355"/>
                    <a:pt x="308" y="355"/>
                    <a:pt x="313" y="355"/>
                  </a:cubicBezTo>
                  <a:cubicBezTo>
                    <a:pt x="329" y="354"/>
                    <a:pt x="344" y="353"/>
                    <a:pt x="359" y="350"/>
                  </a:cubicBezTo>
                  <a:cubicBezTo>
                    <a:pt x="375" y="348"/>
                    <a:pt x="391" y="344"/>
                    <a:pt x="406" y="340"/>
                  </a:cubicBezTo>
                  <a:cubicBezTo>
                    <a:pt x="427" y="334"/>
                    <a:pt x="446" y="327"/>
                    <a:pt x="464" y="318"/>
                  </a:cubicBezTo>
                  <a:cubicBezTo>
                    <a:pt x="511" y="294"/>
                    <a:pt x="548" y="261"/>
                    <a:pt x="571" y="221"/>
                  </a:cubicBezTo>
                  <a:cubicBezTo>
                    <a:pt x="579" y="207"/>
                    <a:pt x="586" y="192"/>
                    <a:pt x="590" y="176"/>
                  </a:cubicBezTo>
                  <a:cubicBezTo>
                    <a:pt x="593" y="164"/>
                    <a:pt x="595" y="152"/>
                    <a:pt x="595" y="139"/>
                  </a:cubicBezTo>
                  <a:cubicBezTo>
                    <a:pt x="595" y="137"/>
                    <a:pt x="595" y="136"/>
                    <a:pt x="595" y="134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95" y="2"/>
                    <a:pt x="595" y="4"/>
                    <a:pt x="595" y="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4542691" y="2778125"/>
              <a:ext cx="3201868" cy="237872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374662" y="3002825"/>
            <a:ext cx="2084134" cy="2019190"/>
            <a:chOff x="4797623" y="2354982"/>
            <a:chExt cx="2625095" cy="2543293"/>
          </a:xfrm>
          <a:solidFill>
            <a:schemeClr val="accent3"/>
          </a:solidFill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4797623" y="3329167"/>
              <a:ext cx="2625095" cy="1569108"/>
            </a:xfrm>
            <a:custGeom>
              <a:avLst/>
              <a:gdLst>
                <a:gd name="T0" fmla="*/ 595 w 595"/>
                <a:gd name="T1" fmla="*/ 5 h 355"/>
                <a:gd name="T2" fmla="*/ 590 w 595"/>
                <a:gd name="T3" fmla="*/ 42 h 355"/>
                <a:gd name="T4" fmla="*/ 571 w 595"/>
                <a:gd name="T5" fmla="*/ 87 h 355"/>
                <a:gd name="T6" fmla="*/ 464 w 595"/>
                <a:gd name="T7" fmla="*/ 184 h 355"/>
                <a:gd name="T8" fmla="*/ 406 w 595"/>
                <a:gd name="T9" fmla="*/ 206 h 355"/>
                <a:gd name="T10" fmla="*/ 359 w 595"/>
                <a:gd name="T11" fmla="*/ 217 h 355"/>
                <a:gd name="T12" fmla="*/ 313 w 595"/>
                <a:gd name="T13" fmla="*/ 221 h 355"/>
                <a:gd name="T14" fmla="*/ 298 w 595"/>
                <a:gd name="T15" fmla="*/ 221 h 355"/>
                <a:gd name="T16" fmla="*/ 266 w 595"/>
                <a:gd name="T17" fmla="*/ 220 h 355"/>
                <a:gd name="T18" fmla="*/ 212 w 595"/>
                <a:gd name="T19" fmla="*/ 212 h 355"/>
                <a:gd name="T20" fmla="*/ 0 w 595"/>
                <a:gd name="T21" fmla="*/ 0 h 355"/>
                <a:gd name="T22" fmla="*/ 0 w 595"/>
                <a:gd name="T23" fmla="*/ 134 h 355"/>
                <a:gd name="T24" fmla="*/ 212 w 595"/>
                <a:gd name="T25" fmla="*/ 346 h 355"/>
                <a:gd name="T26" fmla="*/ 266 w 595"/>
                <a:gd name="T27" fmla="*/ 354 h 355"/>
                <a:gd name="T28" fmla="*/ 298 w 595"/>
                <a:gd name="T29" fmla="*/ 355 h 355"/>
                <a:gd name="T30" fmla="*/ 313 w 595"/>
                <a:gd name="T31" fmla="*/ 355 h 355"/>
                <a:gd name="T32" fmla="*/ 359 w 595"/>
                <a:gd name="T33" fmla="*/ 350 h 355"/>
                <a:gd name="T34" fmla="*/ 406 w 595"/>
                <a:gd name="T35" fmla="*/ 340 h 355"/>
                <a:gd name="T36" fmla="*/ 464 w 595"/>
                <a:gd name="T37" fmla="*/ 318 h 355"/>
                <a:gd name="T38" fmla="*/ 571 w 595"/>
                <a:gd name="T39" fmla="*/ 221 h 355"/>
                <a:gd name="T40" fmla="*/ 590 w 595"/>
                <a:gd name="T41" fmla="*/ 176 h 355"/>
                <a:gd name="T42" fmla="*/ 595 w 595"/>
                <a:gd name="T43" fmla="*/ 139 h 355"/>
                <a:gd name="T44" fmla="*/ 595 w 595"/>
                <a:gd name="T45" fmla="*/ 134 h 355"/>
                <a:gd name="T46" fmla="*/ 595 w 595"/>
                <a:gd name="T47" fmla="*/ 0 h 355"/>
                <a:gd name="T48" fmla="*/ 595 w 595"/>
                <a:gd name="T49" fmla="*/ 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5" h="355">
                  <a:moveTo>
                    <a:pt x="595" y="5"/>
                  </a:moveTo>
                  <a:cubicBezTo>
                    <a:pt x="595" y="18"/>
                    <a:pt x="593" y="30"/>
                    <a:pt x="590" y="42"/>
                  </a:cubicBezTo>
                  <a:cubicBezTo>
                    <a:pt x="586" y="58"/>
                    <a:pt x="579" y="73"/>
                    <a:pt x="571" y="87"/>
                  </a:cubicBezTo>
                  <a:cubicBezTo>
                    <a:pt x="548" y="127"/>
                    <a:pt x="511" y="160"/>
                    <a:pt x="464" y="184"/>
                  </a:cubicBezTo>
                  <a:cubicBezTo>
                    <a:pt x="446" y="193"/>
                    <a:pt x="427" y="200"/>
                    <a:pt x="406" y="206"/>
                  </a:cubicBezTo>
                  <a:cubicBezTo>
                    <a:pt x="391" y="211"/>
                    <a:pt x="375" y="214"/>
                    <a:pt x="359" y="217"/>
                  </a:cubicBezTo>
                  <a:cubicBezTo>
                    <a:pt x="344" y="219"/>
                    <a:pt x="329" y="220"/>
                    <a:pt x="313" y="221"/>
                  </a:cubicBezTo>
                  <a:cubicBezTo>
                    <a:pt x="308" y="221"/>
                    <a:pt x="303" y="221"/>
                    <a:pt x="298" y="221"/>
                  </a:cubicBezTo>
                  <a:cubicBezTo>
                    <a:pt x="287" y="221"/>
                    <a:pt x="276" y="221"/>
                    <a:pt x="266" y="220"/>
                  </a:cubicBezTo>
                  <a:cubicBezTo>
                    <a:pt x="247" y="219"/>
                    <a:pt x="229" y="216"/>
                    <a:pt x="212" y="212"/>
                  </a:cubicBezTo>
                  <a:cubicBezTo>
                    <a:pt x="90" y="185"/>
                    <a:pt x="0" y="100"/>
                    <a:pt x="0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234"/>
                    <a:pt x="90" y="319"/>
                    <a:pt x="212" y="346"/>
                  </a:cubicBezTo>
                  <a:cubicBezTo>
                    <a:pt x="229" y="350"/>
                    <a:pt x="247" y="352"/>
                    <a:pt x="266" y="354"/>
                  </a:cubicBezTo>
                  <a:cubicBezTo>
                    <a:pt x="276" y="355"/>
                    <a:pt x="287" y="355"/>
                    <a:pt x="298" y="355"/>
                  </a:cubicBezTo>
                  <a:cubicBezTo>
                    <a:pt x="303" y="355"/>
                    <a:pt x="308" y="355"/>
                    <a:pt x="313" y="355"/>
                  </a:cubicBezTo>
                  <a:cubicBezTo>
                    <a:pt x="329" y="354"/>
                    <a:pt x="344" y="353"/>
                    <a:pt x="359" y="350"/>
                  </a:cubicBezTo>
                  <a:cubicBezTo>
                    <a:pt x="375" y="348"/>
                    <a:pt x="391" y="344"/>
                    <a:pt x="406" y="340"/>
                  </a:cubicBezTo>
                  <a:cubicBezTo>
                    <a:pt x="427" y="334"/>
                    <a:pt x="446" y="327"/>
                    <a:pt x="464" y="318"/>
                  </a:cubicBezTo>
                  <a:cubicBezTo>
                    <a:pt x="511" y="294"/>
                    <a:pt x="548" y="261"/>
                    <a:pt x="571" y="221"/>
                  </a:cubicBezTo>
                  <a:cubicBezTo>
                    <a:pt x="579" y="207"/>
                    <a:pt x="586" y="192"/>
                    <a:pt x="590" y="176"/>
                  </a:cubicBezTo>
                  <a:cubicBezTo>
                    <a:pt x="593" y="164"/>
                    <a:pt x="595" y="152"/>
                    <a:pt x="595" y="139"/>
                  </a:cubicBezTo>
                  <a:cubicBezTo>
                    <a:pt x="595" y="137"/>
                    <a:pt x="595" y="136"/>
                    <a:pt x="595" y="134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95" y="2"/>
                    <a:pt x="595" y="4"/>
                    <a:pt x="595" y="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4797623" y="2354982"/>
              <a:ext cx="2625095" cy="1950230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536193" y="2614687"/>
            <a:ext cx="1761075" cy="1706197"/>
            <a:chOff x="5001079" y="1906972"/>
            <a:chExt cx="2218182" cy="2149060"/>
          </a:xfrm>
          <a:solidFill>
            <a:schemeClr val="accent2"/>
          </a:soli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5001079" y="2730150"/>
              <a:ext cx="2218182" cy="1325882"/>
            </a:xfrm>
            <a:custGeom>
              <a:avLst/>
              <a:gdLst>
                <a:gd name="T0" fmla="*/ 595 w 595"/>
                <a:gd name="T1" fmla="*/ 5 h 355"/>
                <a:gd name="T2" fmla="*/ 590 w 595"/>
                <a:gd name="T3" fmla="*/ 42 h 355"/>
                <a:gd name="T4" fmla="*/ 571 w 595"/>
                <a:gd name="T5" fmla="*/ 87 h 355"/>
                <a:gd name="T6" fmla="*/ 464 w 595"/>
                <a:gd name="T7" fmla="*/ 184 h 355"/>
                <a:gd name="T8" fmla="*/ 406 w 595"/>
                <a:gd name="T9" fmla="*/ 206 h 355"/>
                <a:gd name="T10" fmla="*/ 359 w 595"/>
                <a:gd name="T11" fmla="*/ 217 h 355"/>
                <a:gd name="T12" fmla="*/ 313 w 595"/>
                <a:gd name="T13" fmla="*/ 221 h 355"/>
                <a:gd name="T14" fmla="*/ 298 w 595"/>
                <a:gd name="T15" fmla="*/ 221 h 355"/>
                <a:gd name="T16" fmla="*/ 266 w 595"/>
                <a:gd name="T17" fmla="*/ 220 h 355"/>
                <a:gd name="T18" fmla="*/ 212 w 595"/>
                <a:gd name="T19" fmla="*/ 212 h 355"/>
                <a:gd name="T20" fmla="*/ 0 w 595"/>
                <a:gd name="T21" fmla="*/ 0 h 355"/>
                <a:gd name="T22" fmla="*/ 0 w 595"/>
                <a:gd name="T23" fmla="*/ 134 h 355"/>
                <a:gd name="T24" fmla="*/ 212 w 595"/>
                <a:gd name="T25" fmla="*/ 346 h 355"/>
                <a:gd name="T26" fmla="*/ 266 w 595"/>
                <a:gd name="T27" fmla="*/ 354 h 355"/>
                <a:gd name="T28" fmla="*/ 298 w 595"/>
                <a:gd name="T29" fmla="*/ 355 h 355"/>
                <a:gd name="T30" fmla="*/ 313 w 595"/>
                <a:gd name="T31" fmla="*/ 355 h 355"/>
                <a:gd name="T32" fmla="*/ 359 w 595"/>
                <a:gd name="T33" fmla="*/ 350 h 355"/>
                <a:gd name="T34" fmla="*/ 406 w 595"/>
                <a:gd name="T35" fmla="*/ 340 h 355"/>
                <a:gd name="T36" fmla="*/ 464 w 595"/>
                <a:gd name="T37" fmla="*/ 318 h 355"/>
                <a:gd name="T38" fmla="*/ 571 w 595"/>
                <a:gd name="T39" fmla="*/ 221 h 355"/>
                <a:gd name="T40" fmla="*/ 590 w 595"/>
                <a:gd name="T41" fmla="*/ 176 h 355"/>
                <a:gd name="T42" fmla="*/ 595 w 595"/>
                <a:gd name="T43" fmla="*/ 139 h 355"/>
                <a:gd name="T44" fmla="*/ 595 w 595"/>
                <a:gd name="T45" fmla="*/ 134 h 355"/>
                <a:gd name="T46" fmla="*/ 595 w 595"/>
                <a:gd name="T47" fmla="*/ 0 h 355"/>
                <a:gd name="T48" fmla="*/ 595 w 595"/>
                <a:gd name="T49" fmla="*/ 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5" h="355">
                  <a:moveTo>
                    <a:pt x="595" y="5"/>
                  </a:moveTo>
                  <a:cubicBezTo>
                    <a:pt x="595" y="18"/>
                    <a:pt x="593" y="30"/>
                    <a:pt x="590" y="42"/>
                  </a:cubicBezTo>
                  <a:cubicBezTo>
                    <a:pt x="586" y="58"/>
                    <a:pt x="579" y="73"/>
                    <a:pt x="571" y="87"/>
                  </a:cubicBezTo>
                  <a:cubicBezTo>
                    <a:pt x="548" y="127"/>
                    <a:pt x="511" y="160"/>
                    <a:pt x="464" y="184"/>
                  </a:cubicBezTo>
                  <a:cubicBezTo>
                    <a:pt x="446" y="193"/>
                    <a:pt x="427" y="200"/>
                    <a:pt x="406" y="206"/>
                  </a:cubicBezTo>
                  <a:cubicBezTo>
                    <a:pt x="391" y="211"/>
                    <a:pt x="375" y="214"/>
                    <a:pt x="359" y="217"/>
                  </a:cubicBezTo>
                  <a:cubicBezTo>
                    <a:pt x="344" y="219"/>
                    <a:pt x="329" y="220"/>
                    <a:pt x="313" y="221"/>
                  </a:cubicBezTo>
                  <a:cubicBezTo>
                    <a:pt x="308" y="221"/>
                    <a:pt x="303" y="221"/>
                    <a:pt x="298" y="221"/>
                  </a:cubicBezTo>
                  <a:cubicBezTo>
                    <a:pt x="287" y="221"/>
                    <a:pt x="276" y="221"/>
                    <a:pt x="266" y="220"/>
                  </a:cubicBezTo>
                  <a:cubicBezTo>
                    <a:pt x="247" y="219"/>
                    <a:pt x="229" y="216"/>
                    <a:pt x="212" y="212"/>
                  </a:cubicBezTo>
                  <a:cubicBezTo>
                    <a:pt x="90" y="185"/>
                    <a:pt x="0" y="100"/>
                    <a:pt x="0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234"/>
                    <a:pt x="90" y="319"/>
                    <a:pt x="212" y="346"/>
                  </a:cubicBezTo>
                  <a:cubicBezTo>
                    <a:pt x="229" y="350"/>
                    <a:pt x="247" y="352"/>
                    <a:pt x="266" y="354"/>
                  </a:cubicBezTo>
                  <a:cubicBezTo>
                    <a:pt x="276" y="355"/>
                    <a:pt x="287" y="355"/>
                    <a:pt x="298" y="355"/>
                  </a:cubicBezTo>
                  <a:cubicBezTo>
                    <a:pt x="303" y="355"/>
                    <a:pt x="308" y="355"/>
                    <a:pt x="313" y="355"/>
                  </a:cubicBezTo>
                  <a:cubicBezTo>
                    <a:pt x="329" y="354"/>
                    <a:pt x="344" y="353"/>
                    <a:pt x="359" y="350"/>
                  </a:cubicBezTo>
                  <a:cubicBezTo>
                    <a:pt x="375" y="348"/>
                    <a:pt x="391" y="344"/>
                    <a:pt x="406" y="340"/>
                  </a:cubicBezTo>
                  <a:cubicBezTo>
                    <a:pt x="427" y="334"/>
                    <a:pt x="446" y="327"/>
                    <a:pt x="464" y="318"/>
                  </a:cubicBezTo>
                  <a:cubicBezTo>
                    <a:pt x="511" y="294"/>
                    <a:pt x="548" y="261"/>
                    <a:pt x="571" y="221"/>
                  </a:cubicBezTo>
                  <a:cubicBezTo>
                    <a:pt x="579" y="207"/>
                    <a:pt x="586" y="192"/>
                    <a:pt x="590" y="176"/>
                  </a:cubicBezTo>
                  <a:cubicBezTo>
                    <a:pt x="593" y="164"/>
                    <a:pt x="595" y="152"/>
                    <a:pt x="595" y="139"/>
                  </a:cubicBezTo>
                  <a:cubicBezTo>
                    <a:pt x="595" y="137"/>
                    <a:pt x="595" y="136"/>
                    <a:pt x="595" y="134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95" y="2"/>
                    <a:pt x="595" y="4"/>
                    <a:pt x="595" y="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5001079" y="1906972"/>
              <a:ext cx="2218182" cy="1647927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689099" y="2254271"/>
            <a:ext cx="1455262" cy="1409914"/>
            <a:chOff x="5200934" y="1585382"/>
            <a:chExt cx="1832992" cy="1775873"/>
          </a:xfrm>
          <a:solidFill>
            <a:schemeClr val="accent1"/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5200934" y="2265614"/>
              <a:ext cx="1832992" cy="1095641"/>
            </a:xfrm>
            <a:custGeom>
              <a:avLst/>
              <a:gdLst>
                <a:gd name="T0" fmla="*/ 595 w 595"/>
                <a:gd name="T1" fmla="*/ 5 h 355"/>
                <a:gd name="T2" fmla="*/ 590 w 595"/>
                <a:gd name="T3" fmla="*/ 42 h 355"/>
                <a:gd name="T4" fmla="*/ 571 w 595"/>
                <a:gd name="T5" fmla="*/ 87 h 355"/>
                <a:gd name="T6" fmla="*/ 464 w 595"/>
                <a:gd name="T7" fmla="*/ 184 h 355"/>
                <a:gd name="T8" fmla="*/ 406 w 595"/>
                <a:gd name="T9" fmla="*/ 206 h 355"/>
                <a:gd name="T10" fmla="*/ 359 w 595"/>
                <a:gd name="T11" fmla="*/ 217 h 355"/>
                <a:gd name="T12" fmla="*/ 313 w 595"/>
                <a:gd name="T13" fmla="*/ 221 h 355"/>
                <a:gd name="T14" fmla="*/ 298 w 595"/>
                <a:gd name="T15" fmla="*/ 221 h 355"/>
                <a:gd name="T16" fmla="*/ 266 w 595"/>
                <a:gd name="T17" fmla="*/ 220 h 355"/>
                <a:gd name="T18" fmla="*/ 212 w 595"/>
                <a:gd name="T19" fmla="*/ 212 h 355"/>
                <a:gd name="T20" fmla="*/ 0 w 595"/>
                <a:gd name="T21" fmla="*/ 0 h 355"/>
                <a:gd name="T22" fmla="*/ 0 w 595"/>
                <a:gd name="T23" fmla="*/ 134 h 355"/>
                <a:gd name="T24" fmla="*/ 212 w 595"/>
                <a:gd name="T25" fmla="*/ 346 h 355"/>
                <a:gd name="T26" fmla="*/ 266 w 595"/>
                <a:gd name="T27" fmla="*/ 354 h 355"/>
                <a:gd name="T28" fmla="*/ 298 w 595"/>
                <a:gd name="T29" fmla="*/ 355 h 355"/>
                <a:gd name="T30" fmla="*/ 313 w 595"/>
                <a:gd name="T31" fmla="*/ 355 h 355"/>
                <a:gd name="T32" fmla="*/ 359 w 595"/>
                <a:gd name="T33" fmla="*/ 350 h 355"/>
                <a:gd name="T34" fmla="*/ 406 w 595"/>
                <a:gd name="T35" fmla="*/ 340 h 355"/>
                <a:gd name="T36" fmla="*/ 464 w 595"/>
                <a:gd name="T37" fmla="*/ 318 h 355"/>
                <a:gd name="T38" fmla="*/ 571 w 595"/>
                <a:gd name="T39" fmla="*/ 221 h 355"/>
                <a:gd name="T40" fmla="*/ 590 w 595"/>
                <a:gd name="T41" fmla="*/ 176 h 355"/>
                <a:gd name="T42" fmla="*/ 595 w 595"/>
                <a:gd name="T43" fmla="*/ 139 h 355"/>
                <a:gd name="T44" fmla="*/ 595 w 595"/>
                <a:gd name="T45" fmla="*/ 134 h 355"/>
                <a:gd name="T46" fmla="*/ 595 w 595"/>
                <a:gd name="T47" fmla="*/ 0 h 355"/>
                <a:gd name="T48" fmla="*/ 595 w 595"/>
                <a:gd name="T49" fmla="*/ 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95" h="355">
                  <a:moveTo>
                    <a:pt x="595" y="5"/>
                  </a:moveTo>
                  <a:cubicBezTo>
                    <a:pt x="595" y="18"/>
                    <a:pt x="593" y="30"/>
                    <a:pt x="590" y="42"/>
                  </a:cubicBezTo>
                  <a:cubicBezTo>
                    <a:pt x="586" y="58"/>
                    <a:pt x="579" y="73"/>
                    <a:pt x="571" y="87"/>
                  </a:cubicBezTo>
                  <a:cubicBezTo>
                    <a:pt x="548" y="127"/>
                    <a:pt x="511" y="160"/>
                    <a:pt x="464" y="184"/>
                  </a:cubicBezTo>
                  <a:cubicBezTo>
                    <a:pt x="446" y="193"/>
                    <a:pt x="427" y="200"/>
                    <a:pt x="406" y="206"/>
                  </a:cubicBezTo>
                  <a:cubicBezTo>
                    <a:pt x="391" y="211"/>
                    <a:pt x="375" y="214"/>
                    <a:pt x="359" y="217"/>
                  </a:cubicBezTo>
                  <a:cubicBezTo>
                    <a:pt x="344" y="219"/>
                    <a:pt x="329" y="220"/>
                    <a:pt x="313" y="221"/>
                  </a:cubicBezTo>
                  <a:cubicBezTo>
                    <a:pt x="308" y="221"/>
                    <a:pt x="303" y="221"/>
                    <a:pt x="298" y="221"/>
                  </a:cubicBezTo>
                  <a:cubicBezTo>
                    <a:pt x="287" y="221"/>
                    <a:pt x="276" y="221"/>
                    <a:pt x="266" y="220"/>
                  </a:cubicBezTo>
                  <a:cubicBezTo>
                    <a:pt x="247" y="219"/>
                    <a:pt x="229" y="216"/>
                    <a:pt x="212" y="212"/>
                  </a:cubicBezTo>
                  <a:cubicBezTo>
                    <a:pt x="90" y="185"/>
                    <a:pt x="0" y="100"/>
                    <a:pt x="0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234"/>
                    <a:pt x="90" y="319"/>
                    <a:pt x="212" y="346"/>
                  </a:cubicBezTo>
                  <a:cubicBezTo>
                    <a:pt x="229" y="350"/>
                    <a:pt x="247" y="352"/>
                    <a:pt x="266" y="354"/>
                  </a:cubicBezTo>
                  <a:cubicBezTo>
                    <a:pt x="276" y="355"/>
                    <a:pt x="287" y="355"/>
                    <a:pt x="298" y="355"/>
                  </a:cubicBezTo>
                  <a:cubicBezTo>
                    <a:pt x="303" y="355"/>
                    <a:pt x="308" y="355"/>
                    <a:pt x="313" y="355"/>
                  </a:cubicBezTo>
                  <a:cubicBezTo>
                    <a:pt x="329" y="354"/>
                    <a:pt x="344" y="353"/>
                    <a:pt x="359" y="350"/>
                  </a:cubicBezTo>
                  <a:cubicBezTo>
                    <a:pt x="375" y="348"/>
                    <a:pt x="391" y="344"/>
                    <a:pt x="406" y="340"/>
                  </a:cubicBezTo>
                  <a:cubicBezTo>
                    <a:pt x="427" y="334"/>
                    <a:pt x="446" y="327"/>
                    <a:pt x="464" y="318"/>
                  </a:cubicBezTo>
                  <a:cubicBezTo>
                    <a:pt x="511" y="294"/>
                    <a:pt x="548" y="261"/>
                    <a:pt x="571" y="221"/>
                  </a:cubicBezTo>
                  <a:cubicBezTo>
                    <a:pt x="579" y="207"/>
                    <a:pt x="586" y="192"/>
                    <a:pt x="590" y="176"/>
                  </a:cubicBezTo>
                  <a:cubicBezTo>
                    <a:pt x="593" y="164"/>
                    <a:pt x="595" y="152"/>
                    <a:pt x="595" y="139"/>
                  </a:cubicBezTo>
                  <a:cubicBezTo>
                    <a:pt x="595" y="137"/>
                    <a:pt x="595" y="136"/>
                    <a:pt x="595" y="134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95" y="2"/>
                    <a:pt x="595" y="4"/>
                    <a:pt x="595" y="5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5200934" y="1585382"/>
              <a:ext cx="1832992" cy="136176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7" name="Straight Connector 26"/>
          <p:cNvCxnSpPr/>
          <p:nvPr/>
        </p:nvCxnSpPr>
        <p:spPr>
          <a:xfrm>
            <a:off x="4529500" y="2779102"/>
            <a:ext cx="870430" cy="15224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529500" y="4069464"/>
            <a:ext cx="870430" cy="15224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7"/>
          <p:cNvSpPr txBox="1">
            <a:spLocks/>
          </p:cNvSpPr>
          <p:nvPr/>
        </p:nvSpPr>
        <p:spPr>
          <a:xfrm>
            <a:off x="2093818" y="22920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301729" y="2646552"/>
            <a:ext cx="2160683" cy="6824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11"/>
          <p:cNvSpPr>
            <a:spLocks noChangeAspect="1"/>
          </p:cNvSpPr>
          <p:nvPr/>
        </p:nvSpPr>
        <p:spPr>
          <a:xfrm>
            <a:off x="3564824" y="242505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3637145" y="252131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9339733" y="2864944"/>
            <a:ext cx="1472537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9339733" y="3219451"/>
            <a:ext cx="2135057" cy="6824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23"/>
          <p:cNvSpPr>
            <a:spLocks noChangeAspect="1"/>
          </p:cNvSpPr>
          <p:nvPr/>
        </p:nvSpPr>
        <p:spPr>
          <a:xfrm>
            <a:off x="8438401" y="2947565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510722" y="3043834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2093818" y="3574534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301729" y="3929041"/>
            <a:ext cx="2160683" cy="6824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ounded Rectangle 27"/>
          <p:cNvSpPr>
            <a:spLocks noChangeAspect="1"/>
          </p:cNvSpPr>
          <p:nvPr/>
        </p:nvSpPr>
        <p:spPr>
          <a:xfrm>
            <a:off x="3564824" y="3707539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3637145" y="3803808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9334249" y="4068020"/>
            <a:ext cx="1472537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9334249" y="4422527"/>
            <a:ext cx="2135057" cy="68242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Rounded Rectangle 16"/>
          <p:cNvSpPr>
            <a:spLocks noChangeAspect="1"/>
          </p:cNvSpPr>
          <p:nvPr/>
        </p:nvSpPr>
        <p:spPr>
          <a:xfrm>
            <a:off x="8438401" y="4201026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8510722" y="4297295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cxnSp>
        <p:nvCxnSpPr>
          <p:cNvPr id="45" name="Straight Connector 26"/>
          <p:cNvCxnSpPr/>
          <p:nvPr/>
        </p:nvCxnSpPr>
        <p:spPr>
          <a:xfrm>
            <a:off x="7461386" y="3258073"/>
            <a:ext cx="870430" cy="15224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27"/>
          <p:cNvCxnSpPr/>
          <p:nvPr/>
        </p:nvCxnSpPr>
        <p:spPr>
          <a:xfrm>
            <a:off x="7461386" y="4548435"/>
            <a:ext cx="870430" cy="15224"/>
          </a:xfrm>
          <a:prstGeom prst="line">
            <a:avLst/>
          </a:prstGeom>
          <a:ln w="6350" cmpd="sng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55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799" y="1670791"/>
            <a:ext cx="2586211" cy="29811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95112" y="1665233"/>
            <a:ext cx="2586211" cy="29811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7425" y="1670791"/>
            <a:ext cx="2586211" cy="29811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459738" y="1670788"/>
            <a:ext cx="2586211" cy="29811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3166" y="4950503"/>
            <a:ext cx="260584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95112" y="494978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7424" y="4949063"/>
            <a:ext cx="2586211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59737" y="4948341"/>
            <a:ext cx="2586214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05851" y="5769689"/>
            <a:ext cx="1124259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1" y="5985713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57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39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>
              <a:spLocks/>
            </p:cNvSpPr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6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4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94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353376" y="1897307"/>
              <a:ext cx="178556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81467" y="1897308"/>
              <a:ext cx="1785561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7"/>
            <a:ext cx="2392206" cy="651106"/>
            <a:chOff x="844734" y="1897307"/>
            <a:chExt cx="2287091" cy="598201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39552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765067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344911" y="1897307"/>
              <a:ext cx="1785560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5"/>
            <a:ext cx="2392206" cy="651103"/>
            <a:chOff x="844734" y="1897308"/>
            <a:chExt cx="2287091" cy="598202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395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2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1803" y="4451555"/>
            <a:ext cx="2684136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682330" y="2363798"/>
            <a:ext cx="2549137" cy="208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5226862" y="4451555"/>
            <a:ext cx="2565749" cy="20860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792470" y="2363798"/>
            <a:ext cx="2528499" cy="2086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0310228" y="4451555"/>
            <a:ext cx="2556541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5603" y="2363798"/>
            <a:ext cx="2669324" cy="20860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7799863" y="4451555"/>
            <a:ext cx="2513712" cy="208608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226862" y="2363798"/>
            <a:ext cx="2565748" cy="208608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0310228" y="2363798"/>
            <a:ext cx="2556541" cy="2086084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2684634" y="4451555"/>
            <a:ext cx="2544528" cy="208608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itle 13"/>
          <p:cNvSpPr txBox="1">
            <a:spLocks/>
          </p:cNvSpPr>
          <p:nvPr/>
        </p:nvSpPr>
        <p:spPr bwMode="auto">
          <a:xfrm>
            <a:off x="5687545" y="5197283"/>
            <a:ext cx="1644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1" name="Title 13"/>
          <p:cNvSpPr txBox="1">
            <a:spLocks/>
          </p:cNvSpPr>
          <p:nvPr/>
        </p:nvSpPr>
        <p:spPr bwMode="auto">
          <a:xfrm>
            <a:off x="3069989" y="3109027"/>
            <a:ext cx="17738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itle 13"/>
          <p:cNvSpPr txBox="1">
            <a:spLocks/>
          </p:cNvSpPr>
          <p:nvPr/>
        </p:nvSpPr>
        <p:spPr bwMode="auto">
          <a:xfrm>
            <a:off x="10759452" y="5197283"/>
            <a:ext cx="16580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itle 13"/>
          <p:cNvSpPr txBox="1">
            <a:spLocks/>
          </p:cNvSpPr>
          <p:nvPr/>
        </p:nvSpPr>
        <p:spPr bwMode="auto">
          <a:xfrm>
            <a:off x="510179" y="5197283"/>
            <a:ext cx="16601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itle 13"/>
          <p:cNvSpPr txBox="1">
            <a:spLocks/>
          </p:cNvSpPr>
          <p:nvPr/>
        </p:nvSpPr>
        <p:spPr bwMode="auto">
          <a:xfrm>
            <a:off x="8209380" y="3109027"/>
            <a:ext cx="16946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8" name="AutoShape 11"/>
          <p:cNvSpPr>
            <a:spLocks/>
          </p:cNvSpPr>
          <p:nvPr/>
        </p:nvSpPr>
        <p:spPr bwMode="auto">
          <a:xfrm>
            <a:off x="811891" y="1746125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5570579" y="1394472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62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  <p:bldP spid="20" grpId="0" animBg="1"/>
      <p:bldP spid="25" grpId="0" animBg="1"/>
      <p:bldP spid="28" grpId="0" animBg="1"/>
      <p:bldP spid="30" grpId="0"/>
      <p:bldP spid="31" grpId="0"/>
      <p:bldP spid="32" grpId="0"/>
      <p:bldP spid="33" grpId="0"/>
      <p:bldP spid="34" grpId="0"/>
      <p:bldP spid="18" grpId="0"/>
      <p:bldP spid="1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80346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376873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61395" y="2376873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57" y="2376873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1261838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844800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038501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621463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15163" y="5982987"/>
            <a:ext cx="278175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98125" y="56622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885696" y="1531151"/>
            <a:ext cx="1108832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50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2093895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93895" y="5007478"/>
            <a:ext cx="26950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321892" y="2143571"/>
            <a:ext cx="2921927" cy="2273665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741360" y="2153057"/>
            <a:ext cx="2921927" cy="227682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5303480" y="2124596"/>
            <a:ext cx="2384344" cy="227682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66168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10096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93145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53039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3039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51304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51304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0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5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051986" y="2036251"/>
            <a:ext cx="2820950" cy="4080923"/>
            <a:chOff x="3285725" y="973793"/>
            <a:chExt cx="2882322" cy="4169707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9"/>
            <p:cNvSpPr>
              <a:spLocks/>
            </p:cNvSpPr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13"/>
            <p:cNvSpPr>
              <a:spLocks/>
            </p:cNvSpPr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18"/>
            <p:cNvSpPr>
              <a:spLocks/>
            </p:cNvSpPr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22"/>
            <p:cNvSpPr>
              <a:spLocks/>
            </p:cNvSpPr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23"/>
            <p:cNvSpPr>
              <a:spLocks/>
            </p:cNvSpPr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31402" tIns="15701" rIns="31402" bIns="15701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 Placeholder 7"/>
          <p:cNvSpPr txBox="1">
            <a:spLocks/>
          </p:cNvSpPr>
          <p:nvPr/>
        </p:nvSpPr>
        <p:spPr>
          <a:xfrm>
            <a:off x="6082462" y="3209691"/>
            <a:ext cx="1446080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6082462" y="3625409"/>
            <a:ext cx="1884212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1"/>
          <p:cNvSpPr>
            <a:spLocks noChangeAspect="1"/>
          </p:cNvSpPr>
          <p:nvPr/>
        </p:nvSpPr>
        <p:spPr>
          <a:xfrm>
            <a:off x="5320700" y="3407842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5383506" y="3491446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9121186" y="3194795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9121186" y="3610516"/>
            <a:ext cx="1844691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ounded Rectangle 23"/>
          <p:cNvSpPr>
            <a:spLocks noChangeAspect="1"/>
          </p:cNvSpPr>
          <p:nvPr/>
        </p:nvSpPr>
        <p:spPr>
          <a:xfrm>
            <a:off x="8340823" y="3392947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8403629" y="3476551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6125119" y="4566808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6125118" y="4982530"/>
            <a:ext cx="1844691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Rounded Rectangle 27"/>
          <p:cNvSpPr>
            <a:spLocks noChangeAspect="1"/>
          </p:cNvSpPr>
          <p:nvPr/>
        </p:nvSpPr>
        <p:spPr>
          <a:xfrm>
            <a:off x="5320700" y="4764959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5383506" y="4848563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" name="Text Placeholder 7"/>
          <p:cNvSpPr txBox="1">
            <a:spLocks/>
          </p:cNvSpPr>
          <p:nvPr/>
        </p:nvSpPr>
        <p:spPr>
          <a:xfrm>
            <a:off x="9121188" y="4579913"/>
            <a:ext cx="1415747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2"/>
          <p:cNvSpPr txBox="1">
            <a:spLocks/>
          </p:cNvSpPr>
          <p:nvPr/>
        </p:nvSpPr>
        <p:spPr>
          <a:xfrm>
            <a:off x="9121188" y="4995633"/>
            <a:ext cx="1844691" cy="429605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Rounded Rectangle 16"/>
          <p:cNvSpPr>
            <a:spLocks noChangeAspect="1"/>
          </p:cNvSpPr>
          <p:nvPr/>
        </p:nvSpPr>
        <p:spPr>
          <a:xfrm>
            <a:off x="8340823" y="4778064"/>
            <a:ext cx="659380" cy="660021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63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403629" y="4861667"/>
            <a:ext cx="533767" cy="44049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63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65" name="Text Placeholder 7"/>
          <p:cNvSpPr txBox="1">
            <a:spLocks/>
          </p:cNvSpPr>
          <p:nvPr/>
        </p:nvSpPr>
        <p:spPr>
          <a:xfrm>
            <a:off x="5294262" y="1997825"/>
            <a:ext cx="1644353" cy="397638"/>
          </a:xfrm>
          <a:prstGeom prst="rect">
            <a:avLst/>
          </a:prstGeom>
        </p:spPr>
        <p:txBody>
          <a:bodyPr vert="horz" wrap="square" lIns="0" tIns="90216" rIns="0" bIns="90216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2"/>
          <p:cNvSpPr txBox="1">
            <a:spLocks/>
          </p:cNvSpPr>
          <p:nvPr/>
        </p:nvSpPr>
        <p:spPr>
          <a:xfrm>
            <a:off x="5294263" y="2393924"/>
            <a:ext cx="6220224" cy="282770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63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animBg="1"/>
      <p:bldP spid="6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2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87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900493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246681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72255" y="246681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44510" y="2466817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716765" y="2466817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289020" y="246681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4552792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572255" y="455279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144510" y="4552792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716765" y="4552792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9020" y="4552792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5"/>
          <p:cNvSpPr txBox="1"/>
          <p:nvPr/>
        </p:nvSpPr>
        <p:spPr>
          <a:xfrm>
            <a:off x="367315" y="3505392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367315" y="3213689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3017210" y="5607891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3017210" y="531618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11119" y="3449409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11119" y="315770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8130385" y="5607891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8130385" y="531618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808475" y="3440078"/>
            <a:ext cx="16158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808475" y="314837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1203783" y="1692059"/>
            <a:ext cx="104511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5621463" y="1400356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28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4300"/>
                            </p:stCondLst>
                            <p:childTnLst>
                              <p:par>
                                <p:cTn id="1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3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>
            <a:spLocks/>
          </p:cNvSpPr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>
            <a:spLocks/>
          </p:cNvSpPr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2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>
            <a:spLocks/>
          </p:cNvSpPr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123" name="Text Placeholder 3"/>
          <p:cNvSpPr txBox="1">
            <a:spLocks/>
          </p:cNvSpPr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24" name="Text Placeholder 3"/>
          <p:cNvSpPr txBox="1">
            <a:spLocks/>
          </p:cNvSpPr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25" name="Text Placeholder 3"/>
          <p:cNvSpPr txBox="1">
            <a:spLocks/>
          </p:cNvSpPr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26" name="Text Placeholder 3"/>
          <p:cNvSpPr txBox="1">
            <a:spLocks/>
          </p:cNvSpPr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28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40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96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>
            <a:spLocks/>
          </p:cNvSpPr>
          <p:nvPr/>
        </p:nvSpPr>
        <p:spPr bwMode="auto">
          <a:xfrm>
            <a:off x="4427562" y="3600493"/>
            <a:ext cx="2201649" cy="659741"/>
          </a:xfrm>
          <a:custGeom>
            <a:avLst/>
            <a:gdLst/>
            <a:ahLst/>
            <a:cxnLst>
              <a:cxn ang="0">
                <a:pos x="1168" y="350"/>
              </a:cxn>
              <a:cxn ang="0">
                <a:pos x="172" y="350"/>
              </a:cxn>
              <a:cxn ang="0">
                <a:pos x="0" y="0"/>
              </a:cxn>
              <a:cxn ang="0">
                <a:pos x="936" y="0"/>
              </a:cxn>
              <a:cxn ang="0">
                <a:pos x="1168" y="0"/>
              </a:cxn>
              <a:cxn ang="0">
                <a:pos x="1168" y="350"/>
              </a:cxn>
            </a:cxnLst>
            <a:rect l="0" t="0" r="r" b="b"/>
            <a:pathLst>
              <a:path w="1168" h="350">
                <a:moveTo>
                  <a:pt x="1168" y="350"/>
                </a:moveTo>
                <a:lnTo>
                  <a:pt x="172" y="350"/>
                </a:lnTo>
                <a:lnTo>
                  <a:pt x="0" y="0"/>
                </a:lnTo>
                <a:lnTo>
                  <a:pt x="936" y="0"/>
                </a:lnTo>
                <a:lnTo>
                  <a:pt x="1168" y="0"/>
                </a:lnTo>
                <a:lnTo>
                  <a:pt x="1168" y="35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50000">
                <a:schemeClr val="accent3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4099578" y="2933212"/>
            <a:ext cx="2092320" cy="667281"/>
          </a:xfrm>
          <a:custGeom>
            <a:avLst/>
            <a:gdLst/>
            <a:ahLst/>
            <a:cxnLst>
              <a:cxn ang="0">
                <a:pos x="174" y="354"/>
              </a:cxn>
              <a:cxn ang="0">
                <a:pos x="0" y="0"/>
              </a:cxn>
              <a:cxn ang="0">
                <a:pos x="818" y="0"/>
              </a:cxn>
              <a:cxn ang="0">
                <a:pos x="1110" y="0"/>
              </a:cxn>
              <a:cxn ang="0">
                <a:pos x="1110" y="354"/>
              </a:cxn>
              <a:cxn ang="0">
                <a:pos x="174" y="354"/>
              </a:cxn>
            </a:cxnLst>
            <a:rect l="0" t="0" r="r" b="b"/>
            <a:pathLst>
              <a:path w="1110" h="354">
                <a:moveTo>
                  <a:pt x="174" y="354"/>
                </a:moveTo>
                <a:lnTo>
                  <a:pt x="0" y="0"/>
                </a:lnTo>
                <a:lnTo>
                  <a:pt x="818" y="0"/>
                </a:lnTo>
                <a:lnTo>
                  <a:pt x="1110" y="0"/>
                </a:lnTo>
                <a:lnTo>
                  <a:pt x="1110" y="354"/>
                </a:lnTo>
                <a:lnTo>
                  <a:pt x="174" y="354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75000"/>
                </a:schemeClr>
              </a:gs>
              <a:gs pos="50000">
                <a:schemeClr val="accent2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3892980" y="2436709"/>
            <a:ext cx="1775645" cy="499330"/>
          </a:xfrm>
          <a:custGeom>
            <a:avLst/>
            <a:gdLst/>
            <a:ahLst/>
            <a:cxnLst>
              <a:cxn ang="0">
                <a:pos x="124" y="251"/>
              </a:cxn>
              <a:cxn ang="0">
                <a:pos x="0" y="0"/>
              </a:cxn>
              <a:cxn ang="0">
                <a:pos x="942" y="0"/>
              </a:cxn>
              <a:cxn ang="0">
                <a:pos x="942" y="251"/>
              </a:cxn>
              <a:cxn ang="0">
                <a:pos x="124" y="251"/>
              </a:cxn>
            </a:cxnLst>
            <a:rect l="0" t="0" r="r" b="b"/>
            <a:pathLst>
              <a:path w="942" h="251">
                <a:moveTo>
                  <a:pt x="124" y="251"/>
                </a:moveTo>
                <a:lnTo>
                  <a:pt x="0" y="0"/>
                </a:lnTo>
                <a:lnTo>
                  <a:pt x="942" y="0"/>
                </a:lnTo>
                <a:lnTo>
                  <a:pt x="942" y="251"/>
                </a:lnTo>
                <a:lnTo>
                  <a:pt x="124" y="25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060913" y="4886044"/>
            <a:ext cx="2403343" cy="721946"/>
          </a:xfrm>
          <a:custGeom>
            <a:avLst/>
            <a:gdLst/>
            <a:ahLst/>
            <a:cxnLst>
              <a:cxn ang="0">
                <a:pos x="186" y="383"/>
              </a:cxn>
              <a:cxn ang="0">
                <a:pos x="0" y="0"/>
              </a:cxn>
              <a:cxn ang="0">
                <a:pos x="1049" y="0"/>
              </a:cxn>
              <a:cxn ang="0">
                <a:pos x="1275" y="0"/>
              </a:cxn>
              <a:cxn ang="0">
                <a:pos x="1275" y="383"/>
              </a:cxn>
              <a:cxn ang="0">
                <a:pos x="186" y="383"/>
              </a:cxn>
            </a:cxnLst>
            <a:rect l="0" t="0" r="r" b="b"/>
            <a:pathLst>
              <a:path w="1275" h="383">
                <a:moveTo>
                  <a:pt x="186" y="383"/>
                </a:moveTo>
                <a:lnTo>
                  <a:pt x="0" y="0"/>
                </a:lnTo>
                <a:lnTo>
                  <a:pt x="1049" y="0"/>
                </a:lnTo>
                <a:lnTo>
                  <a:pt x="1275" y="0"/>
                </a:lnTo>
                <a:lnTo>
                  <a:pt x="1275" y="383"/>
                </a:lnTo>
                <a:lnTo>
                  <a:pt x="186" y="383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</a:schemeClr>
              </a:gs>
              <a:gs pos="50000">
                <a:schemeClr val="accent5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751779" y="4260233"/>
            <a:ext cx="2286473" cy="625811"/>
          </a:xfrm>
          <a:custGeom>
            <a:avLst/>
            <a:gdLst/>
            <a:ahLst/>
            <a:cxnLst>
              <a:cxn ang="0">
                <a:pos x="1213" y="332"/>
              </a:cxn>
              <a:cxn ang="0">
                <a:pos x="164" y="332"/>
              </a:cxn>
              <a:cxn ang="0">
                <a:pos x="0" y="0"/>
              </a:cxn>
              <a:cxn ang="0">
                <a:pos x="996" y="0"/>
              </a:cxn>
              <a:cxn ang="0">
                <a:pos x="1213" y="0"/>
              </a:cxn>
              <a:cxn ang="0">
                <a:pos x="1213" y="332"/>
              </a:cxn>
            </a:cxnLst>
            <a:rect l="0" t="0" r="r" b="b"/>
            <a:pathLst>
              <a:path w="1213" h="332">
                <a:moveTo>
                  <a:pt x="1213" y="332"/>
                </a:moveTo>
                <a:lnTo>
                  <a:pt x="164" y="332"/>
                </a:lnTo>
                <a:lnTo>
                  <a:pt x="0" y="0"/>
                </a:lnTo>
                <a:lnTo>
                  <a:pt x="996" y="0"/>
                </a:lnTo>
                <a:lnTo>
                  <a:pt x="1213" y="0"/>
                </a:lnTo>
                <a:lnTo>
                  <a:pt x="1213" y="332"/>
                </a:ln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50000">
                <a:schemeClr val="accent4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4" name="Freeform 10"/>
          <p:cNvSpPr>
            <a:spLocks/>
          </p:cNvSpPr>
          <p:nvPr/>
        </p:nvSpPr>
        <p:spPr bwMode="auto">
          <a:xfrm>
            <a:off x="3561230" y="2432939"/>
            <a:ext cx="1905707" cy="3472121"/>
          </a:xfrm>
          <a:custGeom>
            <a:avLst/>
            <a:gdLst/>
            <a:ahLst/>
            <a:cxnLst>
              <a:cxn ang="0">
                <a:pos x="391" y="621"/>
              </a:cxn>
              <a:cxn ang="0">
                <a:pos x="481" y="806"/>
              </a:cxn>
              <a:cxn ang="0">
                <a:pos x="488" y="818"/>
              </a:cxn>
              <a:cxn ang="0">
                <a:pos x="371" y="889"/>
              </a:cxn>
              <a:cxn ang="0">
                <a:pos x="21" y="220"/>
              </a:cxn>
              <a:cxn ang="0">
                <a:pos x="11" y="196"/>
              </a:cxn>
              <a:cxn ang="0">
                <a:pos x="0" y="161"/>
              </a:cxn>
              <a:cxn ang="0">
                <a:pos x="0" y="162"/>
              </a:cxn>
              <a:cxn ang="0">
                <a:pos x="22" y="121"/>
              </a:cxn>
              <a:cxn ang="0">
                <a:pos x="85" y="0"/>
              </a:cxn>
              <a:cxn ang="0">
                <a:pos x="145" y="121"/>
              </a:cxn>
              <a:cxn ang="0">
                <a:pos x="229" y="292"/>
              </a:cxn>
              <a:cxn ang="0">
                <a:pos x="312" y="461"/>
              </a:cxn>
              <a:cxn ang="0">
                <a:pos x="391" y="621"/>
              </a:cxn>
            </a:cxnLst>
            <a:rect l="0" t="0" r="r" b="b"/>
            <a:pathLst>
              <a:path w="488" h="889">
                <a:moveTo>
                  <a:pt x="391" y="621"/>
                </a:moveTo>
                <a:cubicBezTo>
                  <a:pt x="481" y="806"/>
                  <a:pt x="481" y="806"/>
                  <a:pt x="481" y="806"/>
                </a:cubicBezTo>
                <a:cubicBezTo>
                  <a:pt x="488" y="818"/>
                  <a:pt x="488" y="818"/>
                  <a:pt x="488" y="818"/>
                </a:cubicBezTo>
                <a:cubicBezTo>
                  <a:pt x="456" y="846"/>
                  <a:pt x="417" y="870"/>
                  <a:pt x="371" y="889"/>
                </a:cubicBezTo>
                <a:cubicBezTo>
                  <a:pt x="185" y="552"/>
                  <a:pt x="68" y="329"/>
                  <a:pt x="21" y="220"/>
                </a:cubicBezTo>
                <a:cubicBezTo>
                  <a:pt x="18" y="211"/>
                  <a:pt x="14" y="203"/>
                  <a:pt x="11" y="196"/>
                </a:cubicBezTo>
                <a:cubicBezTo>
                  <a:pt x="6" y="182"/>
                  <a:pt x="2" y="170"/>
                  <a:pt x="0" y="161"/>
                </a:cubicBezTo>
                <a:cubicBezTo>
                  <a:pt x="0" y="161"/>
                  <a:pt x="0" y="162"/>
                  <a:pt x="0" y="162"/>
                </a:cubicBezTo>
                <a:cubicBezTo>
                  <a:pt x="22" y="121"/>
                  <a:pt x="22" y="121"/>
                  <a:pt x="22" y="121"/>
                </a:cubicBezTo>
                <a:cubicBezTo>
                  <a:pt x="85" y="0"/>
                  <a:pt x="85" y="0"/>
                  <a:pt x="85" y="0"/>
                </a:cubicBezTo>
                <a:cubicBezTo>
                  <a:pt x="145" y="121"/>
                  <a:pt x="145" y="121"/>
                  <a:pt x="145" y="121"/>
                </a:cubicBezTo>
                <a:cubicBezTo>
                  <a:pt x="229" y="292"/>
                  <a:pt x="229" y="292"/>
                  <a:pt x="229" y="292"/>
                </a:cubicBezTo>
                <a:cubicBezTo>
                  <a:pt x="312" y="461"/>
                  <a:pt x="312" y="461"/>
                  <a:pt x="312" y="461"/>
                </a:cubicBezTo>
                <a:lnTo>
                  <a:pt x="391" y="62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/>
              </a:gs>
            </a:gsLst>
            <a:lin ang="0" scaled="0"/>
          </a:gra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3182351" y="2906069"/>
            <a:ext cx="1826540" cy="3155445"/>
            <a:chOff x="1388507" y="1927729"/>
            <a:chExt cx="1495733" cy="2583959"/>
          </a:xfrm>
        </p:grpSpPr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1686418" y="1927729"/>
              <a:ext cx="83354" cy="131205"/>
            </a:xfrm>
            <a:custGeom>
              <a:avLst/>
              <a:gdLst/>
              <a:ahLst/>
              <a:cxnLst>
                <a:cxn ang="0">
                  <a:pos x="4" y="40"/>
                </a:cxn>
                <a:cxn ang="0">
                  <a:pos x="0" y="18"/>
                </a:cxn>
                <a:cxn ang="0">
                  <a:pos x="26" y="0"/>
                </a:cxn>
                <a:cxn ang="0">
                  <a:pos x="4" y="41"/>
                </a:cxn>
                <a:cxn ang="0">
                  <a:pos x="4" y="40"/>
                </a:cxn>
              </a:cxnLst>
              <a:rect l="0" t="0" r="r" b="b"/>
              <a:pathLst>
                <a:path w="26" h="41">
                  <a:moveTo>
                    <a:pt x="4" y="40"/>
                  </a:moveTo>
                  <a:cubicBezTo>
                    <a:pt x="1" y="33"/>
                    <a:pt x="0" y="25"/>
                    <a:pt x="0" y="18"/>
                  </a:cubicBezTo>
                  <a:cubicBezTo>
                    <a:pt x="4" y="6"/>
                    <a:pt x="13" y="0"/>
                    <a:pt x="26" y="0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1"/>
                    <a:pt x="4" y="40"/>
                    <a:pt x="4" y="4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88507" y="1984841"/>
              <a:ext cx="1495733" cy="2526847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0" y="151"/>
                </a:cxn>
                <a:cxn ang="0">
                  <a:pos x="93" y="0"/>
                </a:cxn>
                <a:cxn ang="0">
                  <a:pos x="97" y="22"/>
                </a:cxn>
                <a:cxn ang="0">
                  <a:pos x="108" y="57"/>
                </a:cxn>
                <a:cxn ang="0">
                  <a:pos x="118" y="81"/>
                </a:cxn>
                <a:cxn ang="0">
                  <a:pos x="468" y="750"/>
                </a:cxn>
                <a:cxn ang="0">
                  <a:pos x="321" y="790"/>
                </a:cxn>
                <a:cxn ang="0">
                  <a:pos x="7" y="214"/>
                </a:cxn>
                <a:cxn ang="0">
                  <a:pos x="0" y="192"/>
                </a:cxn>
              </a:cxnLst>
              <a:rect l="0" t="0" r="r" b="b"/>
              <a:pathLst>
                <a:path w="468" h="790">
                  <a:moveTo>
                    <a:pt x="0" y="192"/>
                  </a:moveTo>
                  <a:cubicBezTo>
                    <a:pt x="20" y="151"/>
                    <a:pt x="20" y="151"/>
                    <a:pt x="20" y="15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7"/>
                    <a:pt x="94" y="15"/>
                    <a:pt x="97" y="22"/>
                  </a:cubicBezTo>
                  <a:cubicBezTo>
                    <a:pt x="99" y="31"/>
                    <a:pt x="103" y="43"/>
                    <a:pt x="108" y="57"/>
                  </a:cubicBezTo>
                  <a:cubicBezTo>
                    <a:pt x="111" y="64"/>
                    <a:pt x="115" y="72"/>
                    <a:pt x="118" y="81"/>
                  </a:cubicBezTo>
                  <a:cubicBezTo>
                    <a:pt x="165" y="190"/>
                    <a:pt x="282" y="413"/>
                    <a:pt x="468" y="750"/>
                  </a:cubicBezTo>
                  <a:cubicBezTo>
                    <a:pt x="425" y="767"/>
                    <a:pt x="376" y="780"/>
                    <a:pt x="321" y="790"/>
                  </a:cubicBezTo>
                  <a:cubicBezTo>
                    <a:pt x="142" y="495"/>
                    <a:pt x="37" y="303"/>
                    <a:pt x="7" y="214"/>
                  </a:cubicBezTo>
                  <a:cubicBezTo>
                    <a:pt x="4" y="206"/>
                    <a:pt x="2" y="198"/>
                    <a:pt x="0" y="192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809126" y="3565808"/>
            <a:ext cx="1626733" cy="2546598"/>
            <a:chOff x="1082877" y="2467983"/>
            <a:chExt cx="1332113" cy="2085381"/>
          </a:xfrm>
        </p:grpSpPr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1376158" y="2467983"/>
              <a:ext cx="77179" cy="131205"/>
            </a:xfrm>
            <a:custGeom>
              <a:avLst/>
              <a:gdLst/>
              <a:ahLst/>
              <a:cxnLst>
                <a:cxn ang="0">
                  <a:pos x="4" y="41"/>
                </a:cxn>
                <a:cxn ang="0">
                  <a:pos x="1" y="16"/>
                </a:cxn>
                <a:cxn ang="0">
                  <a:pos x="24" y="0"/>
                </a:cxn>
                <a:cxn ang="0">
                  <a:pos x="4" y="41"/>
                </a:cxn>
              </a:cxnLst>
              <a:rect l="0" t="0" r="r" b="b"/>
              <a:pathLst>
                <a:path w="24" h="41">
                  <a:moveTo>
                    <a:pt x="4" y="41"/>
                  </a:moveTo>
                  <a:cubicBezTo>
                    <a:pt x="1" y="32"/>
                    <a:pt x="0" y="24"/>
                    <a:pt x="1" y="16"/>
                  </a:cubicBezTo>
                  <a:cubicBezTo>
                    <a:pt x="6" y="5"/>
                    <a:pt x="13" y="0"/>
                    <a:pt x="24" y="0"/>
                  </a:cubicBezTo>
                  <a:lnTo>
                    <a:pt x="4" y="4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1082877" y="2518921"/>
              <a:ext cx="1332113" cy="2034443"/>
            </a:xfrm>
            <a:custGeom>
              <a:avLst/>
              <a:gdLst/>
              <a:ahLst/>
              <a:cxnLst>
                <a:cxn ang="0">
                  <a:pos x="250" y="636"/>
                </a:cxn>
                <a:cxn ang="0">
                  <a:pos x="31" y="257"/>
                </a:cxn>
                <a:cxn ang="0">
                  <a:pos x="0" y="189"/>
                </a:cxn>
                <a:cxn ang="0">
                  <a:pos x="18" y="153"/>
                </a:cxn>
                <a:cxn ang="0">
                  <a:pos x="93" y="0"/>
                </a:cxn>
                <a:cxn ang="0">
                  <a:pos x="96" y="25"/>
                </a:cxn>
                <a:cxn ang="0">
                  <a:pos x="103" y="47"/>
                </a:cxn>
                <a:cxn ang="0">
                  <a:pos x="417" y="623"/>
                </a:cxn>
                <a:cxn ang="0">
                  <a:pos x="289" y="636"/>
                </a:cxn>
                <a:cxn ang="0">
                  <a:pos x="250" y="636"/>
                </a:cxn>
              </a:cxnLst>
              <a:rect l="0" t="0" r="r" b="b"/>
              <a:pathLst>
                <a:path w="417" h="636">
                  <a:moveTo>
                    <a:pt x="250" y="636"/>
                  </a:moveTo>
                  <a:cubicBezTo>
                    <a:pt x="150" y="477"/>
                    <a:pt x="77" y="351"/>
                    <a:pt x="31" y="257"/>
                  </a:cubicBezTo>
                  <a:cubicBezTo>
                    <a:pt x="19" y="232"/>
                    <a:pt x="8" y="210"/>
                    <a:pt x="0" y="189"/>
                  </a:cubicBezTo>
                  <a:cubicBezTo>
                    <a:pt x="18" y="153"/>
                    <a:pt x="18" y="153"/>
                    <a:pt x="18" y="15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2" y="8"/>
                    <a:pt x="93" y="16"/>
                    <a:pt x="96" y="25"/>
                  </a:cubicBezTo>
                  <a:cubicBezTo>
                    <a:pt x="98" y="31"/>
                    <a:pt x="100" y="39"/>
                    <a:pt x="103" y="47"/>
                  </a:cubicBezTo>
                  <a:cubicBezTo>
                    <a:pt x="133" y="136"/>
                    <a:pt x="238" y="328"/>
                    <a:pt x="417" y="623"/>
                  </a:cubicBezTo>
                  <a:cubicBezTo>
                    <a:pt x="378" y="629"/>
                    <a:pt x="335" y="634"/>
                    <a:pt x="289" y="636"/>
                  </a:cubicBezTo>
                  <a:cubicBezTo>
                    <a:pt x="276" y="636"/>
                    <a:pt x="263" y="636"/>
                    <a:pt x="250" y="636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437786" y="4225549"/>
            <a:ext cx="1345871" cy="1886859"/>
            <a:chOff x="778791" y="3008237"/>
            <a:chExt cx="1102119" cy="1545128"/>
          </a:xfrm>
        </p:grpSpPr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1065897" y="3008237"/>
              <a:ext cx="74092" cy="115769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23" y="0"/>
                </a:cxn>
                <a:cxn ang="0">
                  <a:pos x="5" y="36"/>
                </a:cxn>
                <a:cxn ang="0">
                  <a:pos x="2" y="12"/>
                </a:cxn>
              </a:cxnLst>
              <a:rect l="0" t="0" r="r" b="b"/>
              <a:pathLst>
                <a:path w="23" h="36">
                  <a:moveTo>
                    <a:pt x="2" y="12"/>
                  </a:moveTo>
                  <a:cubicBezTo>
                    <a:pt x="5" y="5"/>
                    <a:pt x="12" y="1"/>
                    <a:pt x="23" y="0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1" y="28"/>
                    <a:pt x="0" y="20"/>
                    <a:pt x="2" y="12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778791" y="3046827"/>
              <a:ext cx="1102119" cy="1506538"/>
            </a:xfrm>
            <a:custGeom>
              <a:avLst/>
              <a:gdLst/>
              <a:ahLst/>
              <a:cxnLst>
                <a:cxn ang="0">
                  <a:pos x="154" y="447"/>
                </a:cxn>
                <a:cxn ang="0">
                  <a:pos x="13" y="215"/>
                </a:cxn>
                <a:cxn ang="0">
                  <a:pos x="0" y="188"/>
                </a:cxn>
                <a:cxn ang="0">
                  <a:pos x="19" y="148"/>
                </a:cxn>
                <a:cxn ang="0">
                  <a:pos x="92" y="0"/>
                </a:cxn>
                <a:cxn ang="0">
                  <a:pos x="95" y="24"/>
                </a:cxn>
                <a:cxn ang="0">
                  <a:pos x="126" y="92"/>
                </a:cxn>
                <a:cxn ang="0">
                  <a:pos x="345" y="471"/>
                </a:cxn>
                <a:cxn ang="0">
                  <a:pos x="154" y="447"/>
                </a:cxn>
              </a:cxnLst>
              <a:rect l="0" t="0" r="r" b="b"/>
              <a:pathLst>
                <a:path w="345" h="471">
                  <a:moveTo>
                    <a:pt x="154" y="447"/>
                  </a:moveTo>
                  <a:cubicBezTo>
                    <a:pt x="96" y="366"/>
                    <a:pt x="49" y="289"/>
                    <a:pt x="13" y="215"/>
                  </a:cubicBezTo>
                  <a:cubicBezTo>
                    <a:pt x="9" y="206"/>
                    <a:pt x="4" y="197"/>
                    <a:pt x="0" y="188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8"/>
                    <a:pt x="91" y="16"/>
                    <a:pt x="95" y="24"/>
                  </a:cubicBezTo>
                  <a:cubicBezTo>
                    <a:pt x="103" y="45"/>
                    <a:pt x="114" y="67"/>
                    <a:pt x="126" y="92"/>
                  </a:cubicBezTo>
                  <a:cubicBezTo>
                    <a:pt x="172" y="186"/>
                    <a:pt x="245" y="312"/>
                    <a:pt x="345" y="471"/>
                  </a:cubicBezTo>
                  <a:cubicBezTo>
                    <a:pt x="277" y="469"/>
                    <a:pt x="213" y="461"/>
                    <a:pt x="154" y="447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50000">
                  <a:schemeClr val="accent4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2109802" y="4851361"/>
            <a:ext cx="929292" cy="1166797"/>
            <a:chOff x="510207" y="3520707"/>
            <a:chExt cx="760987" cy="955478"/>
          </a:xfrm>
        </p:grpSpPr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763355" y="3520707"/>
              <a:ext cx="75636" cy="12811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5" y="40"/>
                </a:cxn>
                <a:cxn ang="0">
                  <a:pos x="1" y="14"/>
                </a:cxn>
                <a:cxn ang="0">
                  <a:pos x="24" y="0"/>
                </a:cxn>
              </a:cxnLst>
              <a:rect l="0" t="0" r="r" b="b"/>
              <a:pathLst>
                <a:path w="24" h="40">
                  <a:moveTo>
                    <a:pt x="24" y="0"/>
                  </a:moveTo>
                  <a:cubicBezTo>
                    <a:pt x="5" y="40"/>
                    <a:pt x="5" y="40"/>
                    <a:pt x="5" y="40"/>
                  </a:cubicBezTo>
                  <a:cubicBezTo>
                    <a:pt x="1" y="31"/>
                    <a:pt x="0" y="23"/>
                    <a:pt x="1" y="14"/>
                  </a:cubicBezTo>
                  <a:cubicBezTo>
                    <a:pt x="6" y="5"/>
                    <a:pt x="14" y="0"/>
                    <a:pt x="24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510207" y="3565471"/>
              <a:ext cx="760987" cy="910714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84" y="26"/>
                </a:cxn>
                <a:cxn ang="0">
                  <a:pos x="97" y="53"/>
                </a:cxn>
                <a:cxn ang="0">
                  <a:pos x="238" y="285"/>
                </a:cxn>
                <a:cxn ang="0">
                  <a:pos x="0" y="174"/>
                </a:cxn>
                <a:cxn ang="0">
                  <a:pos x="80" y="0"/>
                </a:cxn>
              </a:cxnLst>
              <a:rect l="0" t="0" r="r" b="b"/>
              <a:pathLst>
                <a:path w="238" h="285">
                  <a:moveTo>
                    <a:pt x="80" y="0"/>
                  </a:moveTo>
                  <a:cubicBezTo>
                    <a:pt x="79" y="9"/>
                    <a:pt x="80" y="17"/>
                    <a:pt x="84" y="26"/>
                  </a:cubicBezTo>
                  <a:cubicBezTo>
                    <a:pt x="88" y="35"/>
                    <a:pt x="93" y="44"/>
                    <a:pt x="97" y="53"/>
                  </a:cubicBezTo>
                  <a:cubicBezTo>
                    <a:pt x="133" y="127"/>
                    <a:pt x="180" y="204"/>
                    <a:pt x="238" y="285"/>
                  </a:cubicBezTo>
                  <a:cubicBezTo>
                    <a:pt x="148" y="263"/>
                    <a:pt x="69" y="226"/>
                    <a:pt x="0" y="174"/>
                  </a:cubicBezTo>
                  <a:lnTo>
                    <a:pt x="8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accent5"/>
                </a:gs>
              </a:gsLst>
              <a:lin ang="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3"/>
          <p:cNvSpPr txBox="1">
            <a:spLocks/>
          </p:cNvSpPr>
          <p:nvPr/>
        </p:nvSpPr>
        <p:spPr>
          <a:xfrm>
            <a:off x="5016712" y="2556676"/>
            <a:ext cx="445635" cy="3207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737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6416068" y="4446228"/>
            <a:ext cx="445635" cy="3207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737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24" name="Text Placeholder 3"/>
          <p:cNvSpPr txBox="1">
            <a:spLocks/>
          </p:cNvSpPr>
          <p:nvPr/>
        </p:nvSpPr>
        <p:spPr>
          <a:xfrm>
            <a:off x="5544308" y="3129257"/>
            <a:ext cx="445635" cy="3207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737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6004583" y="3787424"/>
            <a:ext cx="445635" cy="3207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737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26" name="Text Placeholder 3"/>
          <p:cNvSpPr txBox="1">
            <a:spLocks/>
          </p:cNvSpPr>
          <p:nvPr/>
        </p:nvSpPr>
        <p:spPr>
          <a:xfrm>
            <a:off x="6870073" y="5111856"/>
            <a:ext cx="445635" cy="32079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737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28" name="Freeform 182"/>
          <p:cNvSpPr>
            <a:spLocks noEditPoints="1"/>
          </p:cNvSpPr>
          <p:nvPr/>
        </p:nvSpPr>
        <p:spPr bwMode="auto">
          <a:xfrm>
            <a:off x="2274369" y="5375047"/>
            <a:ext cx="316204" cy="295430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72"/>
          <p:cNvSpPr>
            <a:spLocks noEditPoints="1"/>
          </p:cNvSpPr>
          <p:nvPr/>
        </p:nvSpPr>
        <p:spPr bwMode="auto">
          <a:xfrm>
            <a:off x="2712201" y="5110708"/>
            <a:ext cx="403134" cy="29342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22"/>
          <p:cNvSpPr>
            <a:spLocks noEditPoints="1"/>
          </p:cNvSpPr>
          <p:nvPr/>
        </p:nvSpPr>
        <p:spPr bwMode="auto">
          <a:xfrm>
            <a:off x="3306305" y="4753263"/>
            <a:ext cx="251256" cy="361356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00"/>
          <p:cNvSpPr>
            <a:spLocks noEditPoints="1"/>
          </p:cNvSpPr>
          <p:nvPr/>
        </p:nvSpPr>
        <p:spPr bwMode="auto">
          <a:xfrm>
            <a:off x="3783658" y="4443935"/>
            <a:ext cx="376477" cy="360899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66"/>
          <p:cNvSpPr>
            <a:spLocks noEditPoints="1"/>
          </p:cNvSpPr>
          <p:nvPr/>
        </p:nvSpPr>
        <p:spPr bwMode="auto">
          <a:xfrm>
            <a:off x="4246139" y="4101673"/>
            <a:ext cx="415391" cy="322195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46"/>
          <p:cNvSpPr>
            <a:spLocks noEditPoints="1"/>
          </p:cNvSpPr>
          <p:nvPr/>
        </p:nvSpPr>
        <p:spPr bwMode="auto">
          <a:xfrm>
            <a:off x="8063685" y="2420653"/>
            <a:ext cx="414978" cy="41497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46"/>
          <p:cNvSpPr>
            <a:spLocks noEditPoints="1"/>
          </p:cNvSpPr>
          <p:nvPr/>
        </p:nvSpPr>
        <p:spPr bwMode="auto">
          <a:xfrm>
            <a:off x="8063685" y="3165077"/>
            <a:ext cx="414978" cy="41497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46"/>
          <p:cNvSpPr>
            <a:spLocks noEditPoints="1"/>
          </p:cNvSpPr>
          <p:nvPr/>
        </p:nvSpPr>
        <p:spPr bwMode="auto">
          <a:xfrm>
            <a:off x="8063685" y="3909500"/>
            <a:ext cx="414978" cy="41497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46"/>
          <p:cNvSpPr>
            <a:spLocks noEditPoints="1"/>
          </p:cNvSpPr>
          <p:nvPr/>
        </p:nvSpPr>
        <p:spPr bwMode="auto">
          <a:xfrm>
            <a:off x="8063685" y="4653923"/>
            <a:ext cx="414978" cy="41497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46"/>
          <p:cNvSpPr>
            <a:spLocks noEditPoints="1"/>
          </p:cNvSpPr>
          <p:nvPr/>
        </p:nvSpPr>
        <p:spPr bwMode="auto">
          <a:xfrm>
            <a:off x="8063685" y="5401065"/>
            <a:ext cx="414978" cy="41497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8579109" y="2327333"/>
            <a:ext cx="1843232" cy="2585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8579109" y="2594724"/>
            <a:ext cx="243972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579109" y="3071010"/>
            <a:ext cx="1843232" cy="2585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579109" y="3338401"/>
            <a:ext cx="243972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579109" y="3802082"/>
            <a:ext cx="1843232" cy="2585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8579109" y="4069472"/>
            <a:ext cx="243972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8579109" y="4545758"/>
            <a:ext cx="1843232" cy="2585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8579109" y="4813149"/>
            <a:ext cx="243972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 Placeholder 7"/>
          <p:cNvSpPr txBox="1">
            <a:spLocks/>
          </p:cNvSpPr>
          <p:nvPr/>
        </p:nvSpPr>
        <p:spPr>
          <a:xfrm>
            <a:off x="8579109" y="5289435"/>
            <a:ext cx="1843232" cy="258532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 Placeholder 2"/>
          <p:cNvSpPr txBox="1">
            <a:spLocks/>
          </p:cNvSpPr>
          <p:nvPr/>
        </p:nvSpPr>
        <p:spPr>
          <a:xfrm>
            <a:off x="8579109" y="5556825"/>
            <a:ext cx="243972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7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0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1033" grpId="0" animBg="1"/>
      <p:bldP spid="1034" grpId="0" animBg="1"/>
      <p:bldP spid="22" grpId="0"/>
      <p:bldP spid="23" grpId="0"/>
      <p:bldP spid="24" grpId="0"/>
      <p:bldP spid="25" grpId="0"/>
      <p:bldP spid="26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51" grpId="0" animBg="1"/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>
            <a:spLocks/>
          </p:cNvSpPr>
          <p:nvPr/>
        </p:nvSpPr>
        <p:spPr bwMode="auto">
          <a:xfrm>
            <a:off x="4502773" y="2209817"/>
            <a:ext cx="1919693" cy="2303287"/>
          </a:xfrm>
          <a:custGeom>
            <a:avLst/>
            <a:gdLst/>
            <a:ahLst/>
            <a:cxnLst>
              <a:cxn ang="0">
                <a:pos x="829" y="805"/>
              </a:cxn>
              <a:cxn ang="0">
                <a:pos x="645" y="1333"/>
              </a:cxn>
              <a:cxn ang="0">
                <a:pos x="0" y="805"/>
              </a:cxn>
              <a:cxn ang="0">
                <a:pos x="1111" y="0"/>
              </a:cxn>
              <a:cxn ang="0">
                <a:pos x="1111" y="1"/>
              </a:cxn>
              <a:cxn ang="0">
                <a:pos x="829" y="805"/>
              </a:cxn>
            </a:cxnLst>
            <a:rect l="0" t="0" r="r" b="b"/>
            <a:pathLst>
              <a:path w="1111" h="1333">
                <a:moveTo>
                  <a:pt x="829" y="805"/>
                </a:moveTo>
                <a:lnTo>
                  <a:pt x="645" y="1333"/>
                </a:lnTo>
                <a:lnTo>
                  <a:pt x="0" y="805"/>
                </a:lnTo>
                <a:lnTo>
                  <a:pt x="1111" y="0"/>
                </a:lnTo>
                <a:lnTo>
                  <a:pt x="1111" y="1"/>
                </a:lnTo>
                <a:lnTo>
                  <a:pt x="829" y="80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>
            <a:spLocks/>
          </p:cNvSpPr>
          <p:nvPr/>
        </p:nvSpPr>
        <p:spPr bwMode="auto">
          <a:xfrm>
            <a:off x="5935198" y="2211546"/>
            <a:ext cx="2413872" cy="1389229"/>
          </a:xfrm>
          <a:custGeom>
            <a:avLst/>
            <a:gdLst/>
            <a:ahLst/>
            <a:cxnLst>
              <a:cxn ang="0">
                <a:pos x="1397" y="804"/>
              </a:cxn>
              <a:cxn ang="0">
                <a:pos x="579" y="804"/>
              </a:cxn>
              <a:cxn ang="0">
                <a:pos x="0" y="804"/>
              </a:cxn>
              <a:cxn ang="0">
                <a:pos x="282" y="0"/>
              </a:cxn>
              <a:cxn ang="0">
                <a:pos x="1397" y="804"/>
              </a:cxn>
            </a:cxnLst>
            <a:rect l="0" t="0" r="r" b="b"/>
            <a:pathLst>
              <a:path w="1397" h="804">
                <a:moveTo>
                  <a:pt x="1397" y="804"/>
                </a:moveTo>
                <a:lnTo>
                  <a:pt x="579" y="804"/>
                </a:lnTo>
                <a:lnTo>
                  <a:pt x="0" y="804"/>
                </a:lnTo>
                <a:lnTo>
                  <a:pt x="282" y="0"/>
                </a:lnTo>
                <a:lnTo>
                  <a:pt x="1397" y="8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>
            <a:spLocks/>
          </p:cNvSpPr>
          <p:nvPr/>
        </p:nvSpPr>
        <p:spPr bwMode="auto">
          <a:xfrm>
            <a:off x="6935651" y="3600776"/>
            <a:ext cx="1413419" cy="2268728"/>
          </a:xfrm>
          <a:custGeom>
            <a:avLst/>
            <a:gdLst/>
            <a:ahLst/>
            <a:cxnLst>
              <a:cxn ang="0">
                <a:pos x="167" y="564"/>
              </a:cxn>
              <a:cxn ang="0">
                <a:pos x="0" y="0"/>
              </a:cxn>
              <a:cxn ang="0">
                <a:pos x="818" y="0"/>
              </a:cxn>
              <a:cxn ang="0">
                <a:pos x="388" y="1313"/>
              </a:cxn>
              <a:cxn ang="0">
                <a:pos x="167" y="564"/>
              </a:cxn>
            </a:cxnLst>
            <a:rect l="0" t="0" r="r" b="b"/>
            <a:pathLst>
              <a:path w="818" h="1313">
                <a:moveTo>
                  <a:pt x="167" y="564"/>
                </a:moveTo>
                <a:lnTo>
                  <a:pt x="0" y="0"/>
                </a:lnTo>
                <a:lnTo>
                  <a:pt x="818" y="0"/>
                </a:lnTo>
                <a:lnTo>
                  <a:pt x="388" y="1313"/>
                </a:lnTo>
                <a:lnTo>
                  <a:pt x="167" y="56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>
            <a:off x="5223305" y="4575308"/>
            <a:ext cx="2382770" cy="1294196"/>
          </a:xfrm>
          <a:custGeom>
            <a:avLst/>
            <a:gdLst/>
            <a:ahLst/>
            <a:cxnLst>
              <a:cxn ang="0">
                <a:pos x="1379" y="749"/>
              </a:cxn>
              <a:cxn ang="0">
                <a:pos x="0" y="749"/>
              </a:cxn>
              <a:cxn ang="0">
                <a:pos x="661" y="321"/>
              </a:cxn>
              <a:cxn ang="0">
                <a:pos x="1158" y="0"/>
              </a:cxn>
              <a:cxn ang="0">
                <a:pos x="1379" y="749"/>
              </a:cxn>
            </a:cxnLst>
            <a:rect l="0" t="0" r="r" b="b"/>
            <a:pathLst>
              <a:path w="1379" h="749">
                <a:moveTo>
                  <a:pt x="1379" y="749"/>
                </a:moveTo>
                <a:lnTo>
                  <a:pt x="0" y="749"/>
                </a:lnTo>
                <a:lnTo>
                  <a:pt x="661" y="321"/>
                </a:lnTo>
                <a:lnTo>
                  <a:pt x="1158" y="0"/>
                </a:lnTo>
                <a:lnTo>
                  <a:pt x="1379" y="749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>
            <a:off x="4502772" y="3600776"/>
            <a:ext cx="1862672" cy="22687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" y="528"/>
              </a:cxn>
              <a:cxn ang="0">
                <a:pos x="1075" y="880"/>
              </a:cxn>
              <a:cxn ang="0">
                <a:pos x="1078" y="885"/>
              </a:cxn>
              <a:cxn ang="0">
                <a:pos x="417" y="1313"/>
              </a:cxn>
              <a:cxn ang="0">
                <a:pos x="0" y="0"/>
              </a:cxn>
            </a:cxnLst>
            <a:rect l="0" t="0" r="r" b="b"/>
            <a:pathLst>
              <a:path w="1078" h="1313">
                <a:moveTo>
                  <a:pt x="0" y="0"/>
                </a:moveTo>
                <a:lnTo>
                  <a:pt x="645" y="528"/>
                </a:lnTo>
                <a:lnTo>
                  <a:pt x="1075" y="880"/>
                </a:lnTo>
                <a:lnTo>
                  <a:pt x="1078" y="885"/>
                </a:lnTo>
                <a:lnTo>
                  <a:pt x="417" y="1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178233" y="3235928"/>
            <a:ext cx="460639" cy="615092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90"/>
          <p:cNvSpPr>
            <a:spLocks noEditPoints="1"/>
          </p:cNvSpPr>
          <p:nvPr/>
        </p:nvSpPr>
        <p:spPr bwMode="auto">
          <a:xfrm>
            <a:off x="6532598" y="2817250"/>
            <a:ext cx="548582" cy="548582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3"/>
          <p:cNvSpPr>
            <a:spLocks noEditPoints="1"/>
          </p:cNvSpPr>
          <p:nvPr/>
        </p:nvSpPr>
        <p:spPr bwMode="auto">
          <a:xfrm>
            <a:off x="7375325" y="4024518"/>
            <a:ext cx="524415" cy="531664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36762" y="4712563"/>
            <a:ext cx="546165" cy="447084"/>
            <a:chOff x="4856163" y="3600451"/>
            <a:chExt cx="358775" cy="293688"/>
          </a:xfrm>
          <a:solidFill>
            <a:schemeClr val="bg1"/>
          </a:solidFill>
        </p:grpSpPr>
        <p:sp>
          <p:nvSpPr>
            <p:cNvPr id="18" name="Freeform 148"/>
            <p:cNvSpPr>
              <a:spLocks noEditPoints="1"/>
            </p:cNvSpPr>
            <p:nvPr/>
          </p:nvSpPr>
          <p:spPr bwMode="auto">
            <a:xfrm>
              <a:off x="5103813" y="3692526"/>
              <a:ext cx="68263" cy="9048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19" y="31"/>
                </a:cxn>
                <a:cxn ang="0">
                  <a:pos x="23" y="27"/>
                </a:cxn>
                <a:cxn ang="0">
                  <a:pos x="23" y="21"/>
                </a:cxn>
                <a:cxn ang="0">
                  <a:pos x="22" y="19"/>
                </a:cxn>
                <a:cxn ang="0">
                  <a:pos x="11" y="2"/>
                </a:cxn>
                <a:cxn ang="0">
                  <a:pos x="19" y="27"/>
                </a:cxn>
                <a:cxn ang="0">
                  <a:pos x="4" y="27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19" y="21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23" h="31">
                  <a:moveTo>
                    <a:pt x="11" y="2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1"/>
                    <a:pt x="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29"/>
                    <a:pt x="23" y="2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2" y="19"/>
                  </a:cubicBezTo>
                  <a:lnTo>
                    <a:pt x="11" y="2"/>
                  </a:lnTo>
                  <a:close/>
                  <a:moveTo>
                    <a:pt x="19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9" y="21"/>
                    <a:pt x="19" y="21"/>
                    <a:pt x="19" y="21"/>
                  </a:cubicBezTo>
                  <a:lnTo>
                    <a:pt x="19" y="27"/>
                  </a:ln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49"/>
            <p:cNvSpPr>
              <a:spLocks noEditPoints="1"/>
            </p:cNvSpPr>
            <p:nvPr/>
          </p:nvSpPr>
          <p:spPr bwMode="auto">
            <a:xfrm>
              <a:off x="4856163" y="3600451"/>
              <a:ext cx="358775" cy="293688"/>
            </a:xfrm>
            <a:custGeom>
              <a:avLst/>
              <a:gdLst/>
              <a:ahLst/>
              <a:cxnLst>
                <a:cxn ang="0">
                  <a:pos x="121" y="48"/>
                </a:cxn>
                <a:cxn ang="0">
                  <a:pos x="106" y="25"/>
                </a:cxn>
                <a:cxn ang="0">
                  <a:pos x="96" y="20"/>
                </a:cxn>
                <a:cxn ang="0">
                  <a:pos x="81" y="20"/>
                </a:cxn>
                <a:cxn ang="0">
                  <a:pos x="81" y="12"/>
                </a:cxn>
                <a:cxn ang="0">
                  <a:pos x="69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54"/>
                </a:cxn>
                <a:cxn ang="0">
                  <a:pos x="12" y="66"/>
                </a:cxn>
                <a:cxn ang="0">
                  <a:pos x="12" y="77"/>
                </a:cxn>
                <a:cxn ang="0">
                  <a:pos x="23" y="89"/>
                </a:cxn>
                <a:cxn ang="0">
                  <a:pos x="28" y="89"/>
                </a:cxn>
                <a:cxn ang="0">
                  <a:pos x="43" y="100"/>
                </a:cxn>
                <a:cxn ang="0">
                  <a:pos x="57" y="89"/>
                </a:cxn>
                <a:cxn ang="0">
                  <a:pos x="78" y="89"/>
                </a:cxn>
                <a:cxn ang="0">
                  <a:pos x="92" y="100"/>
                </a:cxn>
                <a:cxn ang="0">
                  <a:pos x="107" y="89"/>
                </a:cxn>
                <a:cxn ang="0">
                  <a:pos x="112" y="89"/>
                </a:cxn>
                <a:cxn ang="0">
                  <a:pos x="123" y="77"/>
                </a:cxn>
                <a:cxn ang="0">
                  <a:pos x="123" y="54"/>
                </a:cxn>
                <a:cxn ang="0">
                  <a:pos x="121" y="48"/>
                </a:cxn>
                <a:cxn ang="0">
                  <a:pos x="12" y="58"/>
                </a:cxn>
                <a:cxn ang="0">
                  <a:pos x="8" y="54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69" y="8"/>
                </a:cxn>
                <a:cxn ang="0">
                  <a:pos x="73" y="12"/>
                </a:cxn>
                <a:cxn ang="0">
                  <a:pos x="73" y="54"/>
                </a:cxn>
                <a:cxn ang="0">
                  <a:pos x="69" y="58"/>
                </a:cxn>
                <a:cxn ang="0">
                  <a:pos x="12" y="58"/>
                </a:cxn>
                <a:cxn ang="0">
                  <a:pos x="43" y="93"/>
                </a:cxn>
                <a:cxn ang="0">
                  <a:pos x="35" y="85"/>
                </a:cxn>
                <a:cxn ang="0">
                  <a:pos x="43" y="77"/>
                </a:cxn>
                <a:cxn ang="0">
                  <a:pos x="50" y="85"/>
                </a:cxn>
                <a:cxn ang="0">
                  <a:pos x="43" y="93"/>
                </a:cxn>
                <a:cxn ang="0">
                  <a:pos x="92" y="93"/>
                </a:cxn>
                <a:cxn ang="0">
                  <a:pos x="85" y="85"/>
                </a:cxn>
                <a:cxn ang="0">
                  <a:pos x="92" y="77"/>
                </a:cxn>
                <a:cxn ang="0">
                  <a:pos x="100" y="85"/>
                </a:cxn>
                <a:cxn ang="0">
                  <a:pos x="92" y="93"/>
                </a:cxn>
                <a:cxn ang="0">
                  <a:pos x="115" y="77"/>
                </a:cxn>
                <a:cxn ang="0">
                  <a:pos x="112" y="81"/>
                </a:cxn>
                <a:cxn ang="0">
                  <a:pos x="107" y="81"/>
                </a:cxn>
                <a:cxn ang="0">
                  <a:pos x="92" y="70"/>
                </a:cxn>
                <a:cxn ang="0">
                  <a:pos x="78" y="81"/>
                </a:cxn>
                <a:cxn ang="0">
                  <a:pos x="57" y="81"/>
                </a:cxn>
                <a:cxn ang="0">
                  <a:pos x="43" y="70"/>
                </a:cxn>
                <a:cxn ang="0">
                  <a:pos x="28" y="81"/>
                </a:cxn>
                <a:cxn ang="0">
                  <a:pos x="23" y="81"/>
                </a:cxn>
                <a:cxn ang="0">
                  <a:pos x="20" y="77"/>
                </a:cxn>
                <a:cxn ang="0">
                  <a:pos x="20" y="66"/>
                </a:cxn>
                <a:cxn ang="0">
                  <a:pos x="69" y="66"/>
                </a:cxn>
                <a:cxn ang="0">
                  <a:pos x="81" y="54"/>
                </a:cxn>
                <a:cxn ang="0">
                  <a:pos x="81" y="27"/>
                </a:cxn>
                <a:cxn ang="0">
                  <a:pos x="96" y="27"/>
                </a:cxn>
                <a:cxn ang="0">
                  <a:pos x="99" y="29"/>
                </a:cxn>
                <a:cxn ang="0">
                  <a:pos x="115" y="52"/>
                </a:cxn>
                <a:cxn ang="0">
                  <a:pos x="115" y="54"/>
                </a:cxn>
                <a:cxn ang="0">
                  <a:pos x="115" y="77"/>
                </a:cxn>
                <a:cxn ang="0">
                  <a:pos x="115" y="77"/>
                </a:cxn>
                <a:cxn ang="0">
                  <a:pos x="115" y="77"/>
                </a:cxn>
              </a:cxnLst>
              <a:rect l="0" t="0" r="r" b="b"/>
              <a:pathLst>
                <a:path w="123" h="100">
                  <a:moveTo>
                    <a:pt x="121" y="48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4" y="22"/>
                    <a:pt x="100" y="20"/>
                    <a:pt x="96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6"/>
                    <a:pt x="76" y="0"/>
                    <a:pt x="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6" y="66"/>
                    <a:pt x="12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84"/>
                    <a:pt x="17" y="89"/>
                    <a:pt x="23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0" y="95"/>
                    <a:pt x="35" y="100"/>
                    <a:pt x="43" y="100"/>
                  </a:cubicBezTo>
                  <a:cubicBezTo>
                    <a:pt x="50" y="100"/>
                    <a:pt x="56" y="95"/>
                    <a:pt x="5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5"/>
                    <a:pt x="85" y="100"/>
                    <a:pt x="92" y="100"/>
                  </a:cubicBezTo>
                  <a:cubicBezTo>
                    <a:pt x="100" y="100"/>
                    <a:pt x="106" y="95"/>
                    <a:pt x="107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8" y="89"/>
                    <a:pt x="123" y="84"/>
                    <a:pt x="123" y="77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23" y="52"/>
                    <a:pt x="122" y="50"/>
                    <a:pt x="121" y="48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8"/>
                    <a:pt x="73" y="10"/>
                    <a:pt x="73" y="12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2" y="58"/>
                    <a:pt x="69" y="58"/>
                  </a:cubicBezTo>
                  <a:lnTo>
                    <a:pt x="12" y="58"/>
                  </a:lnTo>
                  <a:close/>
                  <a:moveTo>
                    <a:pt x="43" y="93"/>
                  </a:moveTo>
                  <a:cubicBezTo>
                    <a:pt x="38" y="93"/>
                    <a:pt x="35" y="89"/>
                    <a:pt x="35" y="85"/>
                  </a:cubicBezTo>
                  <a:cubicBezTo>
                    <a:pt x="35" y="81"/>
                    <a:pt x="38" y="77"/>
                    <a:pt x="43" y="77"/>
                  </a:cubicBezTo>
                  <a:cubicBezTo>
                    <a:pt x="47" y="77"/>
                    <a:pt x="50" y="81"/>
                    <a:pt x="50" y="85"/>
                  </a:cubicBezTo>
                  <a:cubicBezTo>
                    <a:pt x="50" y="89"/>
                    <a:pt x="47" y="93"/>
                    <a:pt x="43" y="93"/>
                  </a:cubicBezTo>
                  <a:close/>
                  <a:moveTo>
                    <a:pt x="92" y="93"/>
                  </a:moveTo>
                  <a:cubicBezTo>
                    <a:pt x="88" y="93"/>
                    <a:pt x="85" y="89"/>
                    <a:pt x="85" y="85"/>
                  </a:cubicBezTo>
                  <a:cubicBezTo>
                    <a:pt x="85" y="81"/>
                    <a:pt x="88" y="77"/>
                    <a:pt x="92" y="77"/>
                  </a:cubicBezTo>
                  <a:cubicBezTo>
                    <a:pt x="97" y="77"/>
                    <a:pt x="100" y="81"/>
                    <a:pt x="100" y="85"/>
                  </a:cubicBezTo>
                  <a:cubicBezTo>
                    <a:pt x="100" y="89"/>
                    <a:pt x="97" y="93"/>
                    <a:pt x="92" y="93"/>
                  </a:cubicBezTo>
                  <a:close/>
                  <a:moveTo>
                    <a:pt x="115" y="77"/>
                  </a:moveTo>
                  <a:cubicBezTo>
                    <a:pt x="115" y="79"/>
                    <a:pt x="114" y="81"/>
                    <a:pt x="112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74"/>
                    <a:pt x="100" y="70"/>
                    <a:pt x="92" y="70"/>
                  </a:cubicBezTo>
                  <a:cubicBezTo>
                    <a:pt x="85" y="70"/>
                    <a:pt x="79" y="74"/>
                    <a:pt x="78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6" y="74"/>
                    <a:pt x="50" y="70"/>
                    <a:pt x="43" y="70"/>
                  </a:cubicBezTo>
                  <a:cubicBezTo>
                    <a:pt x="35" y="70"/>
                    <a:pt x="30" y="74"/>
                    <a:pt x="28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1"/>
                    <a:pt x="20" y="79"/>
                    <a:pt x="20" y="7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6" y="66"/>
                    <a:pt x="81" y="61"/>
                    <a:pt x="81" y="54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8" y="27"/>
                    <a:pt x="99" y="28"/>
                    <a:pt x="99" y="29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3"/>
                    <a:pt x="115" y="53"/>
                    <a:pt x="115" y="54"/>
                  </a:cubicBezTo>
                  <a:lnTo>
                    <a:pt x="115" y="77"/>
                  </a:lnTo>
                  <a:close/>
                  <a:moveTo>
                    <a:pt x="115" y="77"/>
                  </a:move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526" tIns="49764" rIns="99526" bIns="4976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144"/>
          <p:cNvSpPr>
            <a:spLocks noEditPoints="1"/>
          </p:cNvSpPr>
          <p:nvPr/>
        </p:nvSpPr>
        <p:spPr bwMode="auto">
          <a:xfrm>
            <a:off x="6489326" y="5169254"/>
            <a:ext cx="560665" cy="548582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ooter Text"/>
          <p:cNvSpPr txBox="1"/>
          <p:nvPr/>
        </p:nvSpPr>
        <p:spPr>
          <a:xfrm>
            <a:off x="2317450" y="2560083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ooter Text"/>
          <p:cNvSpPr txBox="1"/>
          <p:nvPr/>
        </p:nvSpPr>
        <p:spPr>
          <a:xfrm>
            <a:off x="8925069" y="3617814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>
            <a:off x="2036887" y="5143546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ooter Text"/>
          <p:cNvSpPr txBox="1"/>
          <p:nvPr/>
        </p:nvSpPr>
        <p:spPr>
          <a:xfrm>
            <a:off x="8536757" y="5143546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ooter Text"/>
          <p:cNvSpPr txBox="1"/>
          <p:nvPr/>
        </p:nvSpPr>
        <p:spPr>
          <a:xfrm>
            <a:off x="7669919" y="2094609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52"/>
          <p:cNvSpPr>
            <a:spLocks noEditPoints="1"/>
          </p:cNvSpPr>
          <p:nvPr/>
        </p:nvSpPr>
        <p:spPr bwMode="auto">
          <a:xfrm>
            <a:off x="6097356" y="3937000"/>
            <a:ext cx="664040" cy="664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20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1033" grpId="0" animBg="1"/>
      <p:bldP spid="15" grpId="0" animBg="1"/>
      <p:bldP spid="16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706" y="3025636"/>
            <a:ext cx="6191699" cy="162002"/>
            <a:chOff x="0" y="2341322"/>
            <a:chExt cx="4403469" cy="115214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0" y="2341322"/>
              <a:ext cx="4403469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35074" y="2387041"/>
              <a:ext cx="868395" cy="69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defRPr/>
              </a:pPr>
              <a:endParaRPr lang="en-US" sz="266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4845287" y="3421644"/>
            <a:ext cx="4392247" cy="738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altLang="zh-CN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r>
              <a:rPr lang="zh-CN" altLang="en-US" sz="4799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4739156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6718341" y="428074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739156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8341" y="4648808"/>
            <a:ext cx="2474572" cy="30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399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99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3295674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886" y="2380204"/>
            <a:ext cx="2520000" cy="287924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443886" y="2380202"/>
            <a:ext cx="2520000" cy="287924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17" name="AutoShape 1"/>
          <p:cNvSpPr>
            <a:spLocks/>
          </p:cNvSpPr>
          <p:nvPr/>
        </p:nvSpPr>
        <p:spPr bwMode="auto">
          <a:xfrm>
            <a:off x="392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18" name="AutoShape 2"/>
          <p:cNvSpPr>
            <a:spLocks/>
          </p:cNvSpPr>
          <p:nvPr/>
        </p:nvSpPr>
        <p:spPr bwMode="auto">
          <a:xfrm>
            <a:off x="8963886" y="2380203"/>
            <a:ext cx="2520000" cy="287924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3923886" y="2380201"/>
            <a:ext cx="2520000" cy="2879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2" name="AutoShape 6"/>
          <p:cNvSpPr>
            <a:spLocks/>
          </p:cNvSpPr>
          <p:nvPr/>
        </p:nvSpPr>
        <p:spPr bwMode="auto">
          <a:xfrm>
            <a:off x="140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3" name="AutoShape 7"/>
          <p:cNvSpPr>
            <a:spLocks/>
          </p:cNvSpPr>
          <p:nvPr/>
        </p:nvSpPr>
        <p:spPr bwMode="auto">
          <a:xfrm>
            <a:off x="6443886" y="5259449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4" name="AutoShape 8"/>
          <p:cNvSpPr>
            <a:spLocks/>
          </p:cNvSpPr>
          <p:nvPr/>
        </p:nvSpPr>
        <p:spPr bwMode="auto">
          <a:xfrm>
            <a:off x="8963886" y="5259450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34825" name="AutoShape 9"/>
          <p:cNvSpPr>
            <a:spLocks/>
          </p:cNvSpPr>
          <p:nvPr/>
        </p:nvSpPr>
        <p:spPr bwMode="auto">
          <a:xfrm>
            <a:off x="1579169" y="5985568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27" name="AutoShape 11"/>
          <p:cNvSpPr>
            <a:spLocks/>
          </p:cNvSpPr>
          <p:nvPr/>
        </p:nvSpPr>
        <p:spPr bwMode="auto">
          <a:xfrm>
            <a:off x="6675147" y="5985568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，添加相关标题，修改文字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内容，也可以直接复制你的内容到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32" name="AutoShape 16"/>
          <p:cNvSpPr>
            <a:spLocks/>
          </p:cNvSpPr>
          <p:nvPr/>
        </p:nvSpPr>
        <p:spPr bwMode="auto">
          <a:xfrm>
            <a:off x="1772294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833" name="AutoShape 17"/>
          <p:cNvSpPr>
            <a:spLocks/>
          </p:cNvSpPr>
          <p:nvPr/>
        </p:nvSpPr>
        <p:spPr bwMode="auto">
          <a:xfrm>
            <a:off x="6869350" y="5633915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4104655" y="3640566"/>
            <a:ext cx="210384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9200633" y="3640566"/>
            <a:ext cx="21059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16"/>
          <p:cNvSpPr>
            <a:spLocks/>
          </p:cNvSpPr>
          <p:nvPr/>
        </p:nvSpPr>
        <p:spPr bwMode="auto">
          <a:xfrm>
            <a:off x="4297780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9394836" y="3288913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348919" y="1663722"/>
            <a:ext cx="10160910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AutoShape 17"/>
          <p:cNvSpPr>
            <a:spLocks/>
          </p:cNvSpPr>
          <p:nvPr/>
        </p:nvSpPr>
        <p:spPr bwMode="auto">
          <a:xfrm>
            <a:off x="5570579" y="1312069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19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" grpId="0" animBg="1"/>
      <p:bldP spid="34825" grpId="0"/>
      <p:bldP spid="34827" grpId="0"/>
      <p:bldP spid="34832" grpId="0" autoUpdateAnimBg="0"/>
      <p:bldP spid="34833" grpId="0" autoUpdateAnimBg="0"/>
      <p:bldP spid="16" grpId="0"/>
      <p:bldP spid="17" grpId="0"/>
      <p:bldP spid="18" grpId="0" autoUpdateAnimBg="0"/>
      <p:bldP spid="19" grpId="0" autoUpdateAnimBg="0"/>
      <p:bldP spid="20" grpId="0"/>
      <p:bldP spid="21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 rot="16200000">
            <a:off x="-340828" y="4178271"/>
            <a:ext cx="5526793" cy="581964"/>
          </a:xfrm>
          <a:prstGeom prst="homePlat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840608" y="2311641"/>
            <a:ext cx="4041207" cy="933491"/>
            <a:chOff x="914399" y="1504950"/>
            <a:chExt cx="3703984" cy="990601"/>
          </a:xfrm>
        </p:grpSpPr>
        <p:sp>
          <p:nvSpPr>
            <p:cNvPr id="10" name="Pentagon 9"/>
            <p:cNvSpPr/>
            <p:nvPr/>
          </p:nvSpPr>
          <p:spPr>
            <a:xfrm>
              <a:off x="1722783" y="1657351"/>
              <a:ext cx="2895600" cy="838200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14400" y="1504950"/>
              <a:ext cx="1066800" cy="838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6" name="Right Triangle 5"/>
            <p:cNvSpPr/>
            <p:nvPr/>
          </p:nvSpPr>
          <p:spPr>
            <a:xfrm rot="10800000">
              <a:off x="914399" y="2343150"/>
              <a:ext cx="266699" cy="1524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ight Triangle 6"/>
            <p:cNvSpPr/>
            <p:nvPr/>
          </p:nvSpPr>
          <p:spPr>
            <a:xfrm rot="10800000" flipH="1">
              <a:off x="1714501" y="2343150"/>
              <a:ext cx="266699" cy="1524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40608" y="3283384"/>
            <a:ext cx="4041207" cy="933491"/>
            <a:chOff x="914399" y="1504950"/>
            <a:chExt cx="3703984" cy="990601"/>
          </a:xfrm>
        </p:grpSpPr>
        <p:sp>
          <p:nvSpPr>
            <p:cNvPr id="13" name="Pentagon 12"/>
            <p:cNvSpPr/>
            <p:nvPr/>
          </p:nvSpPr>
          <p:spPr>
            <a:xfrm>
              <a:off x="1722783" y="1657351"/>
              <a:ext cx="2895600" cy="838200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14400" y="1504950"/>
              <a:ext cx="10668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5" name="Right Triangle 14"/>
            <p:cNvSpPr/>
            <p:nvPr/>
          </p:nvSpPr>
          <p:spPr>
            <a:xfrm rot="10800000">
              <a:off x="914399" y="2343150"/>
              <a:ext cx="266699" cy="1524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ight Triangle 15"/>
            <p:cNvSpPr/>
            <p:nvPr/>
          </p:nvSpPr>
          <p:spPr>
            <a:xfrm rot="10800000" flipH="1">
              <a:off x="1714501" y="2343150"/>
              <a:ext cx="266699" cy="1524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840608" y="4255129"/>
            <a:ext cx="4041207" cy="933491"/>
            <a:chOff x="914399" y="1504950"/>
            <a:chExt cx="3703984" cy="990601"/>
          </a:xfrm>
        </p:grpSpPr>
        <p:sp>
          <p:nvSpPr>
            <p:cNvPr id="18" name="Pentagon 17"/>
            <p:cNvSpPr/>
            <p:nvPr/>
          </p:nvSpPr>
          <p:spPr>
            <a:xfrm>
              <a:off x="1722783" y="1657351"/>
              <a:ext cx="2895600" cy="838200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4400" y="1504950"/>
              <a:ext cx="10668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20" name="Right Triangle 19"/>
            <p:cNvSpPr/>
            <p:nvPr/>
          </p:nvSpPr>
          <p:spPr>
            <a:xfrm rot="10800000">
              <a:off x="914399" y="2343150"/>
              <a:ext cx="266699" cy="1524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ight Triangle 20"/>
            <p:cNvSpPr/>
            <p:nvPr/>
          </p:nvSpPr>
          <p:spPr>
            <a:xfrm rot="10800000" flipH="1">
              <a:off x="1714501" y="2343150"/>
              <a:ext cx="266699" cy="1524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840611" y="5226874"/>
            <a:ext cx="4041208" cy="933491"/>
            <a:chOff x="914399" y="1504950"/>
            <a:chExt cx="3703985" cy="990601"/>
          </a:xfrm>
        </p:grpSpPr>
        <p:sp>
          <p:nvSpPr>
            <p:cNvPr id="23" name="Pentagon 22"/>
            <p:cNvSpPr/>
            <p:nvPr/>
          </p:nvSpPr>
          <p:spPr>
            <a:xfrm>
              <a:off x="1722783" y="1657351"/>
              <a:ext cx="2895601" cy="838200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14400" y="1504950"/>
              <a:ext cx="10668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3907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25" name="Right Triangle 24"/>
            <p:cNvSpPr/>
            <p:nvPr/>
          </p:nvSpPr>
          <p:spPr>
            <a:xfrm rot="10800000">
              <a:off x="914399" y="2343150"/>
              <a:ext cx="266699" cy="1524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ight Triangle 25"/>
            <p:cNvSpPr/>
            <p:nvPr/>
          </p:nvSpPr>
          <p:spPr>
            <a:xfrm rot="10800000" flipH="1">
              <a:off x="1714501" y="2343150"/>
              <a:ext cx="266699" cy="1524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4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Freeform 122"/>
          <p:cNvSpPr>
            <a:spLocks noEditPoints="1"/>
          </p:cNvSpPr>
          <p:nvPr/>
        </p:nvSpPr>
        <p:spPr bwMode="auto">
          <a:xfrm>
            <a:off x="4910955" y="2625151"/>
            <a:ext cx="546371" cy="428798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75"/>
          <p:cNvSpPr>
            <a:spLocks noEditPoints="1"/>
          </p:cNvSpPr>
          <p:nvPr/>
        </p:nvSpPr>
        <p:spPr bwMode="auto">
          <a:xfrm>
            <a:off x="4860871" y="3590377"/>
            <a:ext cx="596455" cy="474729"/>
          </a:xfrm>
          <a:custGeom>
            <a:avLst/>
            <a:gdLst/>
            <a:ahLst/>
            <a:cxnLst>
              <a:cxn ang="0">
                <a:pos x="54" y="20"/>
              </a:cxn>
              <a:cxn ang="0">
                <a:pos x="27" y="39"/>
              </a:cxn>
              <a:cxn ang="0">
                <a:pos x="20" y="39"/>
              </a:cxn>
              <a:cxn ang="0">
                <a:pos x="10" y="44"/>
              </a:cxn>
              <a:cxn ang="0">
                <a:pos x="7" y="44"/>
              </a:cxn>
              <a:cxn ang="0">
                <a:pos x="7" y="44"/>
              </a:cxn>
              <a:cxn ang="0">
                <a:pos x="5" y="43"/>
              </a:cxn>
              <a:cxn ang="0">
                <a:pos x="6" y="41"/>
              </a:cxn>
              <a:cxn ang="0">
                <a:pos x="11" y="35"/>
              </a:cxn>
              <a:cxn ang="0">
                <a:pos x="0" y="20"/>
              </a:cxn>
              <a:cxn ang="0">
                <a:pos x="27" y="0"/>
              </a:cxn>
              <a:cxn ang="0">
                <a:pos x="54" y="20"/>
              </a:cxn>
              <a:cxn ang="0">
                <a:pos x="5" y="20"/>
              </a:cxn>
              <a:cxn ang="0">
                <a:pos x="13" y="31"/>
              </a:cxn>
              <a:cxn ang="0">
                <a:pos x="17" y="33"/>
              </a:cxn>
              <a:cxn ang="0">
                <a:pos x="15" y="36"/>
              </a:cxn>
              <a:cxn ang="0">
                <a:pos x="18" y="35"/>
              </a:cxn>
              <a:cxn ang="0">
                <a:pos x="19" y="34"/>
              </a:cxn>
              <a:cxn ang="0">
                <a:pos x="21" y="34"/>
              </a:cxn>
              <a:cxn ang="0">
                <a:pos x="27" y="34"/>
              </a:cxn>
              <a:cxn ang="0">
                <a:pos x="49" y="20"/>
              </a:cxn>
              <a:cxn ang="0">
                <a:pos x="27" y="5"/>
              </a:cxn>
              <a:cxn ang="0">
                <a:pos x="5" y="20"/>
              </a:cxn>
              <a:cxn ang="0">
                <a:pos x="63" y="51"/>
              </a:cxn>
              <a:cxn ang="0">
                <a:pos x="64" y="53"/>
              </a:cxn>
              <a:cxn ang="0">
                <a:pos x="62" y="54"/>
              </a:cxn>
              <a:cxn ang="0">
                <a:pos x="59" y="53"/>
              </a:cxn>
              <a:cxn ang="0">
                <a:pos x="48" y="48"/>
              </a:cxn>
              <a:cxn ang="0">
                <a:pos x="42" y="49"/>
              </a:cxn>
              <a:cxn ang="0">
                <a:pos x="24" y="44"/>
              </a:cxn>
              <a:cxn ang="0">
                <a:pos x="27" y="44"/>
              </a:cxn>
              <a:cxn ang="0">
                <a:pos x="49" y="38"/>
              </a:cxn>
              <a:cxn ang="0">
                <a:pos x="59" y="20"/>
              </a:cxn>
              <a:cxn ang="0">
                <a:pos x="58" y="14"/>
              </a:cxn>
              <a:cxn ang="0">
                <a:pos x="68" y="30"/>
              </a:cxn>
              <a:cxn ang="0">
                <a:pos x="58" y="45"/>
              </a:cxn>
              <a:cxn ang="0">
                <a:pos x="63" y="51"/>
              </a:cxn>
            </a:cxnLst>
            <a:rect l="0" t="0" r="r" b="b"/>
            <a:pathLst>
              <a:path w="68" h="54">
                <a:moveTo>
                  <a:pt x="54" y="20"/>
                </a:moveTo>
                <a:cubicBezTo>
                  <a:pt x="54" y="31"/>
                  <a:pt x="42" y="39"/>
                  <a:pt x="27" y="39"/>
                </a:cubicBezTo>
                <a:cubicBezTo>
                  <a:pt x="25" y="39"/>
                  <a:pt x="23" y="39"/>
                  <a:pt x="20" y="39"/>
                </a:cubicBezTo>
                <a:cubicBezTo>
                  <a:pt x="17" y="41"/>
                  <a:pt x="14" y="43"/>
                  <a:pt x="10" y="44"/>
                </a:cubicBezTo>
                <a:cubicBezTo>
                  <a:pt x="9" y="44"/>
                  <a:pt x="8" y="44"/>
                  <a:pt x="7" y="44"/>
                </a:cubicBezTo>
                <a:cubicBezTo>
                  <a:pt x="7" y="44"/>
                  <a:pt x="7" y="44"/>
                  <a:pt x="7" y="44"/>
                </a:cubicBezTo>
                <a:cubicBezTo>
                  <a:pt x="6" y="44"/>
                  <a:pt x="5" y="44"/>
                  <a:pt x="5" y="43"/>
                </a:cubicBezTo>
                <a:cubicBezTo>
                  <a:pt x="5" y="42"/>
                  <a:pt x="6" y="42"/>
                  <a:pt x="6" y="41"/>
                </a:cubicBezTo>
                <a:cubicBezTo>
                  <a:pt x="8" y="40"/>
                  <a:pt x="9" y="38"/>
                  <a:pt x="11" y="35"/>
                </a:cubicBezTo>
                <a:cubicBezTo>
                  <a:pt x="4" y="32"/>
                  <a:pt x="0" y="26"/>
                  <a:pt x="0" y="20"/>
                </a:cubicBezTo>
                <a:cubicBezTo>
                  <a:pt x="0" y="9"/>
                  <a:pt x="12" y="0"/>
                  <a:pt x="27" y="0"/>
                </a:cubicBezTo>
                <a:cubicBezTo>
                  <a:pt x="42" y="0"/>
                  <a:pt x="54" y="9"/>
                  <a:pt x="54" y="20"/>
                </a:cubicBezTo>
                <a:close/>
                <a:moveTo>
                  <a:pt x="5" y="20"/>
                </a:moveTo>
                <a:cubicBezTo>
                  <a:pt x="5" y="24"/>
                  <a:pt x="8" y="28"/>
                  <a:pt x="13" y="31"/>
                </a:cubicBezTo>
                <a:cubicBezTo>
                  <a:pt x="17" y="33"/>
                  <a:pt x="17" y="33"/>
                  <a:pt x="17" y="33"/>
                </a:cubicBezTo>
                <a:cubicBezTo>
                  <a:pt x="15" y="36"/>
                  <a:pt x="15" y="36"/>
                  <a:pt x="15" y="36"/>
                </a:cubicBezTo>
                <a:cubicBezTo>
                  <a:pt x="16" y="36"/>
                  <a:pt x="17" y="35"/>
                  <a:pt x="18" y="35"/>
                </a:cubicBezTo>
                <a:cubicBezTo>
                  <a:pt x="19" y="34"/>
                  <a:pt x="19" y="34"/>
                  <a:pt x="19" y="34"/>
                </a:cubicBezTo>
                <a:cubicBezTo>
                  <a:pt x="21" y="34"/>
                  <a:pt x="21" y="34"/>
                  <a:pt x="21" y="34"/>
                </a:cubicBezTo>
                <a:cubicBezTo>
                  <a:pt x="23" y="34"/>
                  <a:pt x="25" y="34"/>
                  <a:pt x="27" y="34"/>
                </a:cubicBezTo>
                <a:cubicBezTo>
                  <a:pt x="39" y="34"/>
                  <a:pt x="49" y="28"/>
                  <a:pt x="49" y="20"/>
                </a:cubicBezTo>
                <a:cubicBezTo>
                  <a:pt x="49" y="12"/>
                  <a:pt x="39" y="5"/>
                  <a:pt x="27" y="5"/>
                </a:cubicBezTo>
                <a:cubicBezTo>
                  <a:pt x="15" y="5"/>
                  <a:pt x="5" y="12"/>
                  <a:pt x="5" y="20"/>
                </a:cubicBezTo>
                <a:close/>
                <a:moveTo>
                  <a:pt x="63" y="51"/>
                </a:moveTo>
                <a:cubicBezTo>
                  <a:pt x="63" y="52"/>
                  <a:pt x="64" y="52"/>
                  <a:pt x="64" y="53"/>
                </a:cubicBezTo>
                <a:cubicBezTo>
                  <a:pt x="63" y="53"/>
                  <a:pt x="63" y="54"/>
                  <a:pt x="62" y="54"/>
                </a:cubicBezTo>
                <a:cubicBezTo>
                  <a:pt x="61" y="54"/>
                  <a:pt x="60" y="54"/>
                  <a:pt x="59" y="53"/>
                </a:cubicBezTo>
                <a:cubicBezTo>
                  <a:pt x="55" y="52"/>
                  <a:pt x="52" y="51"/>
                  <a:pt x="48" y="48"/>
                </a:cubicBezTo>
                <a:cubicBezTo>
                  <a:pt x="46" y="49"/>
                  <a:pt x="44" y="49"/>
                  <a:pt x="42" y="49"/>
                </a:cubicBezTo>
                <a:cubicBezTo>
                  <a:pt x="35" y="49"/>
                  <a:pt x="29" y="47"/>
                  <a:pt x="24" y="44"/>
                </a:cubicBezTo>
                <a:cubicBezTo>
                  <a:pt x="25" y="44"/>
                  <a:pt x="26" y="44"/>
                  <a:pt x="27" y="44"/>
                </a:cubicBezTo>
                <a:cubicBezTo>
                  <a:pt x="35" y="44"/>
                  <a:pt x="43" y="42"/>
                  <a:pt x="49" y="38"/>
                </a:cubicBezTo>
                <a:cubicBezTo>
                  <a:pt x="55" y="33"/>
                  <a:pt x="59" y="27"/>
                  <a:pt x="59" y="20"/>
                </a:cubicBezTo>
                <a:cubicBezTo>
                  <a:pt x="59" y="18"/>
                  <a:pt x="58" y="16"/>
                  <a:pt x="58" y="14"/>
                </a:cubicBezTo>
                <a:cubicBezTo>
                  <a:pt x="64" y="18"/>
                  <a:pt x="68" y="23"/>
                  <a:pt x="68" y="30"/>
                </a:cubicBezTo>
                <a:cubicBezTo>
                  <a:pt x="68" y="36"/>
                  <a:pt x="65" y="41"/>
                  <a:pt x="58" y="45"/>
                </a:cubicBezTo>
                <a:cubicBezTo>
                  <a:pt x="60" y="48"/>
                  <a:pt x="61" y="49"/>
                  <a:pt x="63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132"/>
          <p:cNvSpPr>
            <a:spLocks noEditPoints="1"/>
          </p:cNvSpPr>
          <p:nvPr/>
        </p:nvSpPr>
        <p:spPr bwMode="auto">
          <a:xfrm>
            <a:off x="4914190" y="4514126"/>
            <a:ext cx="555008" cy="530878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36"/>
          <p:cNvSpPr>
            <a:spLocks noEditPoints="1"/>
          </p:cNvSpPr>
          <p:nvPr/>
        </p:nvSpPr>
        <p:spPr bwMode="auto">
          <a:xfrm>
            <a:off x="4977702" y="5495910"/>
            <a:ext cx="479623" cy="520839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68054" y="2732680"/>
            <a:ext cx="3590346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11123" y="2202927"/>
            <a:ext cx="2431095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689426" y="2498993"/>
            <a:ext cx="1196494" cy="8117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43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29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11120" y="3257046"/>
            <a:ext cx="484728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/>
          <p:nvPr/>
        </p:nvSpPr>
        <p:spPr>
          <a:xfrm rot="10800000">
            <a:off x="6689427" y="5237901"/>
            <a:ext cx="2071550" cy="93040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1324961 w 1324961"/>
              <a:gd name="connsiteY2" fmla="*/ 2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" fmla="*/ 0 w 1324963"/>
              <a:gd name="connsiteY0" fmla="*/ 0 h 1468983"/>
              <a:gd name="connsiteX1" fmla="*/ 769166 w 1324963"/>
              <a:gd name="connsiteY1" fmla="*/ 0 h 1468983"/>
              <a:gd name="connsiteX2" fmla="*/ 1324961 w 1324963"/>
              <a:gd name="connsiteY2" fmla="*/ 2 h 1468983"/>
              <a:gd name="connsiteX3" fmla="*/ 1324961 w 1324963"/>
              <a:gd name="connsiteY3" fmla="*/ 734490 h 1468983"/>
              <a:gd name="connsiteX4" fmla="*/ 769166 w 1324963"/>
              <a:gd name="connsiteY4" fmla="*/ 1468980 h 1468983"/>
              <a:gd name="connsiteX5" fmla="*/ 1324963 w 1324963"/>
              <a:gd name="connsiteY5" fmla="*/ 1468983 h 1468983"/>
              <a:gd name="connsiteX6" fmla="*/ 0 w 1324963"/>
              <a:gd name="connsiteY6" fmla="*/ 1468980 h 1468983"/>
              <a:gd name="connsiteX7" fmla="*/ 555795 w 1324963"/>
              <a:gd name="connsiteY7" fmla="*/ 734490 h 1468983"/>
              <a:gd name="connsiteX8" fmla="*/ 0 w 1324963"/>
              <a:gd name="connsiteY8" fmla="*/ 0 h 1468983"/>
              <a:gd name="connsiteX0" fmla="*/ 0 w 1324964"/>
              <a:gd name="connsiteY0" fmla="*/ 0 h 1468983"/>
              <a:gd name="connsiteX1" fmla="*/ 769166 w 1324964"/>
              <a:gd name="connsiteY1" fmla="*/ 0 h 1468983"/>
              <a:gd name="connsiteX2" fmla="*/ 1324961 w 1324964"/>
              <a:gd name="connsiteY2" fmla="*/ 2 h 1468983"/>
              <a:gd name="connsiteX3" fmla="*/ 1324961 w 1324964"/>
              <a:gd name="connsiteY3" fmla="*/ 734490 h 1468983"/>
              <a:gd name="connsiteX4" fmla="*/ 1324964 w 1324964"/>
              <a:gd name="connsiteY4" fmla="*/ 1324961 h 1468983"/>
              <a:gd name="connsiteX5" fmla="*/ 1324963 w 1324964"/>
              <a:gd name="connsiteY5" fmla="*/ 1468983 h 1468983"/>
              <a:gd name="connsiteX6" fmla="*/ 0 w 1324964"/>
              <a:gd name="connsiteY6" fmla="*/ 1468980 h 1468983"/>
              <a:gd name="connsiteX7" fmla="*/ 555795 w 1324964"/>
              <a:gd name="connsiteY7" fmla="*/ 734490 h 1468983"/>
              <a:gd name="connsiteX8" fmla="*/ 0 w 1324964"/>
              <a:gd name="connsiteY8" fmla="*/ 0 h 1468983"/>
              <a:gd name="connsiteX0" fmla="*/ 0 w 1324964"/>
              <a:gd name="connsiteY0" fmla="*/ 0 h 1468983"/>
              <a:gd name="connsiteX1" fmla="*/ 769166 w 1324964"/>
              <a:gd name="connsiteY1" fmla="*/ 0 h 1468983"/>
              <a:gd name="connsiteX2" fmla="*/ 1324961 w 1324964"/>
              <a:gd name="connsiteY2" fmla="*/ 2 h 1468983"/>
              <a:gd name="connsiteX3" fmla="*/ 1324961 w 1324964"/>
              <a:gd name="connsiteY3" fmla="*/ 734490 h 1468983"/>
              <a:gd name="connsiteX4" fmla="*/ 1324964 w 1324964"/>
              <a:gd name="connsiteY4" fmla="*/ 1324961 h 1468983"/>
              <a:gd name="connsiteX5" fmla="*/ 1324963 w 1324964"/>
              <a:gd name="connsiteY5" fmla="*/ 1468983 h 1468983"/>
              <a:gd name="connsiteX6" fmla="*/ 0 w 1324964"/>
              <a:gd name="connsiteY6" fmla="*/ 1468980 h 1468983"/>
              <a:gd name="connsiteX7" fmla="*/ 403253 w 1324964"/>
              <a:gd name="connsiteY7" fmla="*/ 734492 h 1468983"/>
              <a:gd name="connsiteX8" fmla="*/ 0 w 1324964"/>
              <a:gd name="connsiteY8" fmla="*/ 0 h 1468983"/>
              <a:gd name="connsiteX0" fmla="*/ 0 w 1324964"/>
              <a:gd name="connsiteY0" fmla="*/ 0 h 1468983"/>
              <a:gd name="connsiteX1" fmla="*/ 769166 w 1324964"/>
              <a:gd name="connsiteY1" fmla="*/ 0 h 1468983"/>
              <a:gd name="connsiteX2" fmla="*/ 1324961 w 1324964"/>
              <a:gd name="connsiteY2" fmla="*/ 2 h 1468983"/>
              <a:gd name="connsiteX3" fmla="*/ 1324961 w 1324964"/>
              <a:gd name="connsiteY3" fmla="*/ 734490 h 1468983"/>
              <a:gd name="connsiteX4" fmla="*/ 1324964 w 1324964"/>
              <a:gd name="connsiteY4" fmla="*/ 1324961 h 1468983"/>
              <a:gd name="connsiteX5" fmla="*/ 1324963 w 1324964"/>
              <a:gd name="connsiteY5" fmla="*/ 1468983 h 1468983"/>
              <a:gd name="connsiteX6" fmla="*/ 0 w 1324964"/>
              <a:gd name="connsiteY6" fmla="*/ 1468980 h 1468983"/>
              <a:gd name="connsiteX7" fmla="*/ 195993 w 1324964"/>
              <a:gd name="connsiteY7" fmla="*/ 688586 h 1468983"/>
              <a:gd name="connsiteX8" fmla="*/ 0 w 1324964"/>
              <a:gd name="connsiteY8" fmla="*/ 0 h 146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195993" y="6885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445183" y="5477627"/>
            <a:ext cx="750205" cy="541238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9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43" name="Freeform 42"/>
          <p:cNvSpPr/>
          <p:nvPr/>
        </p:nvSpPr>
        <p:spPr>
          <a:xfrm rot="10800000">
            <a:off x="6689427" y="4142210"/>
            <a:ext cx="2071550" cy="930408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1324961 w 1324961"/>
              <a:gd name="connsiteY2" fmla="*/ 2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" fmla="*/ 0 w 1324963"/>
              <a:gd name="connsiteY0" fmla="*/ 0 h 1468983"/>
              <a:gd name="connsiteX1" fmla="*/ 769166 w 1324963"/>
              <a:gd name="connsiteY1" fmla="*/ 0 h 1468983"/>
              <a:gd name="connsiteX2" fmla="*/ 1324961 w 1324963"/>
              <a:gd name="connsiteY2" fmla="*/ 2 h 1468983"/>
              <a:gd name="connsiteX3" fmla="*/ 1324961 w 1324963"/>
              <a:gd name="connsiteY3" fmla="*/ 734490 h 1468983"/>
              <a:gd name="connsiteX4" fmla="*/ 769166 w 1324963"/>
              <a:gd name="connsiteY4" fmla="*/ 1468980 h 1468983"/>
              <a:gd name="connsiteX5" fmla="*/ 1324963 w 1324963"/>
              <a:gd name="connsiteY5" fmla="*/ 1468983 h 1468983"/>
              <a:gd name="connsiteX6" fmla="*/ 0 w 1324963"/>
              <a:gd name="connsiteY6" fmla="*/ 1468980 h 1468983"/>
              <a:gd name="connsiteX7" fmla="*/ 555795 w 1324963"/>
              <a:gd name="connsiteY7" fmla="*/ 734490 h 1468983"/>
              <a:gd name="connsiteX8" fmla="*/ 0 w 1324963"/>
              <a:gd name="connsiteY8" fmla="*/ 0 h 1468983"/>
              <a:gd name="connsiteX0" fmla="*/ 0 w 1324964"/>
              <a:gd name="connsiteY0" fmla="*/ 0 h 1468983"/>
              <a:gd name="connsiteX1" fmla="*/ 769166 w 1324964"/>
              <a:gd name="connsiteY1" fmla="*/ 0 h 1468983"/>
              <a:gd name="connsiteX2" fmla="*/ 1324961 w 1324964"/>
              <a:gd name="connsiteY2" fmla="*/ 2 h 1468983"/>
              <a:gd name="connsiteX3" fmla="*/ 1324961 w 1324964"/>
              <a:gd name="connsiteY3" fmla="*/ 734490 h 1468983"/>
              <a:gd name="connsiteX4" fmla="*/ 1324964 w 1324964"/>
              <a:gd name="connsiteY4" fmla="*/ 1324961 h 1468983"/>
              <a:gd name="connsiteX5" fmla="*/ 1324963 w 1324964"/>
              <a:gd name="connsiteY5" fmla="*/ 1468983 h 1468983"/>
              <a:gd name="connsiteX6" fmla="*/ 0 w 1324964"/>
              <a:gd name="connsiteY6" fmla="*/ 1468980 h 1468983"/>
              <a:gd name="connsiteX7" fmla="*/ 555795 w 1324964"/>
              <a:gd name="connsiteY7" fmla="*/ 734490 h 1468983"/>
              <a:gd name="connsiteX8" fmla="*/ 0 w 1324964"/>
              <a:gd name="connsiteY8" fmla="*/ 0 h 1468983"/>
              <a:gd name="connsiteX0" fmla="*/ 0 w 1324964"/>
              <a:gd name="connsiteY0" fmla="*/ 0 h 1468983"/>
              <a:gd name="connsiteX1" fmla="*/ 769166 w 1324964"/>
              <a:gd name="connsiteY1" fmla="*/ 0 h 1468983"/>
              <a:gd name="connsiteX2" fmla="*/ 1324961 w 1324964"/>
              <a:gd name="connsiteY2" fmla="*/ 2 h 1468983"/>
              <a:gd name="connsiteX3" fmla="*/ 1324961 w 1324964"/>
              <a:gd name="connsiteY3" fmla="*/ 734490 h 1468983"/>
              <a:gd name="connsiteX4" fmla="*/ 1324964 w 1324964"/>
              <a:gd name="connsiteY4" fmla="*/ 1324961 h 1468983"/>
              <a:gd name="connsiteX5" fmla="*/ 1324963 w 1324964"/>
              <a:gd name="connsiteY5" fmla="*/ 1468983 h 1468983"/>
              <a:gd name="connsiteX6" fmla="*/ 0 w 1324964"/>
              <a:gd name="connsiteY6" fmla="*/ 1468980 h 1468983"/>
              <a:gd name="connsiteX7" fmla="*/ 403253 w 1324964"/>
              <a:gd name="connsiteY7" fmla="*/ 734492 h 1468983"/>
              <a:gd name="connsiteX8" fmla="*/ 0 w 1324964"/>
              <a:gd name="connsiteY8" fmla="*/ 0 h 1468983"/>
              <a:gd name="connsiteX0" fmla="*/ 0 w 1324964"/>
              <a:gd name="connsiteY0" fmla="*/ 0 h 1468983"/>
              <a:gd name="connsiteX1" fmla="*/ 769166 w 1324964"/>
              <a:gd name="connsiteY1" fmla="*/ 0 h 1468983"/>
              <a:gd name="connsiteX2" fmla="*/ 1324961 w 1324964"/>
              <a:gd name="connsiteY2" fmla="*/ 2 h 1468983"/>
              <a:gd name="connsiteX3" fmla="*/ 1324961 w 1324964"/>
              <a:gd name="connsiteY3" fmla="*/ 734490 h 1468983"/>
              <a:gd name="connsiteX4" fmla="*/ 1324964 w 1324964"/>
              <a:gd name="connsiteY4" fmla="*/ 1324961 h 1468983"/>
              <a:gd name="connsiteX5" fmla="*/ 1324963 w 1324964"/>
              <a:gd name="connsiteY5" fmla="*/ 1468983 h 1468983"/>
              <a:gd name="connsiteX6" fmla="*/ 0 w 1324964"/>
              <a:gd name="connsiteY6" fmla="*/ 1468980 h 1468983"/>
              <a:gd name="connsiteX7" fmla="*/ 195993 w 1324964"/>
              <a:gd name="connsiteY7" fmla="*/ 688586 h 1468983"/>
              <a:gd name="connsiteX8" fmla="*/ 0 w 1324964"/>
              <a:gd name="connsiteY8" fmla="*/ 0 h 146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195993" y="6885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" name="Group 184"/>
          <p:cNvGrpSpPr/>
          <p:nvPr/>
        </p:nvGrpSpPr>
        <p:grpSpPr>
          <a:xfrm>
            <a:off x="6889290" y="4259414"/>
            <a:ext cx="324197" cy="696003"/>
            <a:chOff x="6213475" y="1668463"/>
            <a:chExt cx="227013" cy="487362"/>
          </a:xfrm>
          <a:solidFill>
            <a:schemeClr val="bg1"/>
          </a:solidFill>
        </p:grpSpPr>
        <p:sp>
          <p:nvSpPr>
            <p:cNvPr id="46" name="Oval 98"/>
            <p:cNvSpPr>
              <a:spLocks noChangeArrowheads="1"/>
            </p:cNvSpPr>
            <p:nvPr/>
          </p:nvSpPr>
          <p:spPr bwMode="auto">
            <a:xfrm>
              <a:off x="6291263" y="1668463"/>
              <a:ext cx="73025" cy="730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4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99"/>
            <p:cNvSpPr>
              <a:spLocks/>
            </p:cNvSpPr>
            <p:nvPr/>
          </p:nvSpPr>
          <p:spPr bwMode="auto">
            <a:xfrm>
              <a:off x="6213475" y="1757363"/>
              <a:ext cx="227013" cy="398462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4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Text Placeholder 3"/>
          <p:cNvSpPr txBox="1">
            <a:spLocks/>
          </p:cNvSpPr>
          <p:nvPr/>
        </p:nvSpPr>
        <p:spPr>
          <a:xfrm>
            <a:off x="7445183" y="4381937"/>
            <a:ext cx="750205" cy="541238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9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75%</a:t>
            </a:r>
          </a:p>
        </p:txBody>
      </p:sp>
      <p:grpSp>
        <p:nvGrpSpPr>
          <p:cNvPr id="49" name="Group 179"/>
          <p:cNvGrpSpPr/>
          <p:nvPr/>
        </p:nvGrpSpPr>
        <p:grpSpPr>
          <a:xfrm>
            <a:off x="6914453" y="5352653"/>
            <a:ext cx="273867" cy="700901"/>
            <a:chOff x="5054600" y="1652588"/>
            <a:chExt cx="187325" cy="479424"/>
          </a:xfrm>
          <a:solidFill>
            <a:schemeClr val="bg1"/>
          </a:solidFill>
        </p:grpSpPr>
        <p:sp>
          <p:nvSpPr>
            <p:cNvPr id="50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4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4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3"/>
          <p:cNvSpPr txBox="1">
            <a:spLocks/>
          </p:cNvSpPr>
          <p:nvPr/>
        </p:nvSpPr>
        <p:spPr>
          <a:xfrm>
            <a:off x="8744285" y="4272046"/>
            <a:ext cx="1875513" cy="63119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1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459,769K</a:t>
            </a:r>
            <a:endParaRPr lang="en-US" sz="43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3"/>
          <p:cNvSpPr txBox="1">
            <a:spLocks/>
          </p:cNvSpPr>
          <p:nvPr/>
        </p:nvSpPr>
        <p:spPr>
          <a:xfrm>
            <a:off x="8744285" y="5386836"/>
            <a:ext cx="1875513" cy="63119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1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700,769K</a:t>
            </a:r>
            <a:endParaRPr lang="en-US" sz="43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97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 animBg="1"/>
      <p:bldP spid="29" grpId="0" animBg="1"/>
      <p:bldP spid="30" grpId="0" animBg="1"/>
      <p:bldP spid="31" grpId="0" animBg="1"/>
      <p:bldP spid="36" grpId="0"/>
      <p:bldP spid="38" grpId="0"/>
      <p:bldP spid="39" grpId="0"/>
      <p:bldP spid="40" grpId="0"/>
      <p:bldP spid="41" grpId="0" animBg="1"/>
      <p:bldP spid="42" grpId="0"/>
      <p:bldP spid="43" grpId="0" animBg="1"/>
      <p:bldP spid="48" grpId="0"/>
      <p:bldP spid="52" grpId="0"/>
      <p:bldP spid="5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78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2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8415" b="-57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3760341"/>
            <a:ext cx="12858750" cy="2784371"/>
          </a:xfrm>
          <a:prstGeom prst="rect">
            <a:avLst/>
          </a:prstGeom>
          <a:solidFill>
            <a:schemeClr val="accent1">
              <a:lumMod val="5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1149498" y="4363155"/>
            <a:ext cx="7116823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spc="600" dirty="0">
                <a:solidFill>
                  <a:schemeClr val="accent2"/>
                </a:solidFill>
                <a:cs typeface="Arial" panose="020B0604020202020204" pitchFamily="34" charset="0"/>
              </a:rPr>
              <a:t>THANK YOU</a:t>
            </a:r>
            <a:endParaRPr lang="zh-CN" altLang="en-US" sz="4400" spc="6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1149499" y="5910349"/>
            <a:ext cx="1873874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89858" y="5910349"/>
            <a:ext cx="1998762" cy="22659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zh-CN" altLang="en-US" sz="1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代用名</a:t>
            </a:r>
            <a:endParaRPr lang="en-US" altLang="zh-CN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149499" y="4034096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645798" y="267405"/>
            <a:ext cx="27146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5400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LOGO</a:t>
            </a:r>
            <a:endParaRPr lang="zh-CN" altLang="en-US" sz="2800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9645798" y="1086555"/>
            <a:ext cx="27146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2800" b="1" dirty="0" smtClean="0">
                <a:solidFill>
                  <a:schemeClr val="accent2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代用名企业名称</a:t>
            </a:r>
            <a:endParaRPr lang="zh-CN" altLang="en-US" sz="2800" b="1" dirty="0">
              <a:solidFill>
                <a:schemeClr val="accent2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96758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00"/>
                            </p:stCondLst>
                            <p:childTnLst>
                              <p:par>
                                <p:cTn id="6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13" grpId="0" animBg="1"/>
      <p:bldP spid="15" grpId="0"/>
      <p:bldP spid="15" grpId="1"/>
      <p:bldP spid="16" grpId="0" animBg="1"/>
      <p:bldP spid="17" grpId="0" animBg="1"/>
      <p:bldP spid="18" grpId="0"/>
      <p:bldP spid="18" grpId="1"/>
      <p:bldP spid="9" grpId="0"/>
      <p:bldP spid="9" grpId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91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Office Theme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6386</Words>
  <Application>Microsoft Office PowerPoint</Application>
  <PresentationFormat>自定义</PresentationFormat>
  <Paragraphs>304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bt917</dc:title>
  <dc:creator/>
  <cp:lastModifiedBy/>
  <cp:revision>1</cp:revision>
  <dcterms:created xsi:type="dcterms:W3CDTF">2017-01-18T13:44:52Z</dcterms:created>
  <dcterms:modified xsi:type="dcterms:W3CDTF">2017-07-19T03:41:16Z</dcterms:modified>
</cp:coreProperties>
</file>