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media/image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6" r:id="rId3"/>
  </p:sldMasterIdLst>
  <p:notesMasterIdLst>
    <p:notesMasterId r:id="rId5"/>
  </p:notesMasterIdLst>
  <p:sldIdLst>
    <p:sldId id="695" r:id="rId4"/>
    <p:sldId id="388" r:id="rId6"/>
    <p:sldId id="697" r:id="rId7"/>
    <p:sldId id="11088866" r:id="rId8"/>
    <p:sldId id="3544" r:id="rId9"/>
    <p:sldId id="11089086" r:id="rId10"/>
    <p:sldId id="11089085" r:id="rId11"/>
    <p:sldId id="11088731" r:id="rId12"/>
    <p:sldId id="698" r:id="rId13"/>
    <p:sldId id="11088867" r:id="rId14"/>
    <p:sldId id="11089087" r:id="rId15"/>
    <p:sldId id="11088822" r:id="rId16"/>
    <p:sldId id="3846" r:id="rId17"/>
    <p:sldId id="11088823" r:id="rId18"/>
    <p:sldId id="11089088" r:id="rId19"/>
    <p:sldId id="3770" r:id="rId20"/>
    <p:sldId id="699" r:id="rId21"/>
    <p:sldId id="8614" r:id="rId22"/>
    <p:sldId id="11089089" r:id="rId23"/>
    <p:sldId id="415" r:id="rId24"/>
  </p:sldIdLst>
  <p:sldSz cx="12192000" cy="6858000"/>
  <p:notesSz cx="6858000" cy="9144000"/>
  <p:embeddedFontLst>
    <p:embeddedFont>
      <p:font typeface="微软雅黑" panose="020B0503020204020204" charset="-122"/>
      <p:regular r:id="rId28"/>
    </p:embeddedFont>
    <p:embeddedFont>
      <p:font typeface="汉仪粗简黑简" panose="00020600040101010101" charset="-122"/>
      <p:regular r:id="rId29"/>
    </p:embeddedFont>
  </p:embeddedFontLst>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0504"/>
    <a:srgbClr val="AC17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12" autoAdjust="0"/>
  </p:normalViewPr>
  <p:slideViewPr>
    <p:cSldViewPr snapToGrid="0" showGuides="1">
      <p:cViewPr varScale="1">
        <p:scale>
          <a:sx n="72" d="100"/>
          <a:sy n="72" d="100"/>
        </p:scale>
        <p:origin x="86" y="264"/>
      </p:cViewPr>
      <p:guideLst>
        <p:guide orient="horz" pos="2178"/>
        <p:guide pos="3795"/>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0" Type="http://schemas.openxmlformats.org/officeDocument/2006/relationships/tags" Target="tags/tag8.xml"/><Relationship Id="rId3" Type="http://schemas.openxmlformats.org/officeDocument/2006/relationships/slideMaster" Target="slideMasters/slideMaster2.xml"/><Relationship Id="rId29" Type="http://schemas.openxmlformats.org/officeDocument/2006/relationships/font" Target="fonts/font2.fntdata"/><Relationship Id="rId28" Type="http://schemas.openxmlformats.org/officeDocument/2006/relationships/font" Target="fonts/font1.fntdata"/><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380C3F-436D-4459-9533-99AFFA3CE50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101AB1-2D7D-4B47-B163-7E25F33C180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C101AB1-2D7D-4B47-B163-7E25F33C180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C101AB1-2D7D-4B47-B163-7E25F33C180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dirty="0"/>
              <a:t>In</a:t>
            </a:r>
            <a:r>
              <a:rPr lang="en-US" baseline="0" dirty="0"/>
              <a:t> this slide there is a background placeholder. Click to the small icon on the center of the slide and choose an image from computer. </a:t>
            </a:r>
            <a:r>
              <a:rPr lang="en-US" dirty="0"/>
              <a:t>When </a:t>
            </a:r>
            <a:r>
              <a:rPr lang="en-US" baseline="0" dirty="0"/>
              <a:t>add an image, you must sent it to back with </a:t>
            </a:r>
            <a:r>
              <a:rPr lang="en-US" b="1" baseline="0" dirty="0"/>
              <a:t>Right Click on Image </a:t>
            </a:r>
            <a:r>
              <a:rPr lang="en-US" b="0" baseline="0" dirty="0"/>
              <a:t>-&gt; </a:t>
            </a:r>
            <a:r>
              <a:rPr lang="en-US" b="1" baseline="0" dirty="0"/>
              <a:t>Send to Back</a:t>
            </a:r>
            <a:r>
              <a:rPr lang="en-US" b="0" baseline="0" dirty="0"/>
              <a:t> -&gt; </a:t>
            </a:r>
            <a:r>
              <a:rPr lang="en-US" b="1" baseline="0" dirty="0"/>
              <a:t>Send to Back.</a:t>
            </a:r>
            <a:endParaRPr lang="bg-BG" b="0" dirty="0"/>
          </a:p>
          <a:p>
            <a:endParaRPr lang="bg-BG" dirty="0"/>
          </a:p>
        </p:txBody>
      </p:sp>
      <p:sp>
        <p:nvSpPr>
          <p:cNvPr id="4" name="Slide Number Placeholder 3"/>
          <p:cNvSpPr>
            <a:spLocks noGrp="1"/>
          </p:cNvSpPr>
          <p:nvPr>
            <p:ph type="sldNum" sz="quarter" idx="10"/>
          </p:nvPr>
        </p:nvSpPr>
        <p:spPr/>
        <p:txBody>
          <a:bodyPr/>
          <a:lstStyle/>
          <a:p>
            <a:fld id="{51FA003C-ACE2-4EF7-AF62-71758D32E637}" type="slidenum">
              <a:rPr lang="bg-BG" smtClean="0"/>
            </a:fld>
            <a:endParaRPr lang="bg-BG"/>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3043BF-D1A4-4C91-8FCE-AE11E63873D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fld id="{51FA003C-ACE2-4EF7-AF62-71758D32E637}" type="slidenum">
              <a:rPr lang="bg-BG" smtClean="0"/>
            </a:fld>
            <a:endParaRPr lang="bg-BG"/>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dirty="0"/>
              <a:t>In</a:t>
            </a:r>
            <a:r>
              <a:rPr lang="en-US" baseline="0" dirty="0"/>
              <a:t> this slide there is a background placeholder. Click to the small icon on the center of the slide and choose an image from computer. </a:t>
            </a:r>
            <a:r>
              <a:rPr lang="en-US" dirty="0"/>
              <a:t>When </a:t>
            </a:r>
            <a:r>
              <a:rPr lang="en-US" baseline="0" dirty="0"/>
              <a:t>add an image, you must sent it to back with </a:t>
            </a:r>
            <a:r>
              <a:rPr lang="en-US" b="1" baseline="0" dirty="0"/>
              <a:t>Right Click on Image </a:t>
            </a:r>
            <a:r>
              <a:rPr lang="en-US" b="0" baseline="0" dirty="0"/>
              <a:t>-&gt; </a:t>
            </a:r>
            <a:r>
              <a:rPr lang="en-US" b="1" baseline="0" dirty="0"/>
              <a:t>Send to Back</a:t>
            </a:r>
            <a:r>
              <a:rPr lang="en-US" b="0" baseline="0" dirty="0"/>
              <a:t> -&gt; </a:t>
            </a:r>
            <a:r>
              <a:rPr lang="en-US" b="1" baseline="0" dirty="0"/>
              <a:t>Send to Back.</a:t>
            </a:r>
            <a:endParaRPr lang="bg-BG" b="0" dirty="0"/>
          </a:p>
          <a:p>
            <a:endParaRPr lang="bg-BG" dirty="0"/>
          </a:p>
        </p:txBody>
      </p:sp>
      <p:sp>
        <p:nvSpPr>
          <p:cNvPr id="4" name="Slide Number Placeholder 3"/>
          <p:cNvSpPr>
            <a:spLocks noGrp="1"/>
          </p:cNvSpPr>
          <p:nvPr>
            <p:ph type="sldNum" sz="quarter" idx="10"/>
          </p:nvPr>
        </p:nvSpPr>
        <p:spPr/>
        <p:txBody>
          <a:bodyPr/>
          <a:lstStyle/>
          <a:p>
            <a:fld id="{51FA003C-ACE2-4EF7-AF62-71758D32E637}" type="slidenum">
              <a:rPr lang="bg-BG" smtClean="0"/>
            </a:fld>
            <a:endParaRPr lang="bg-BG"/>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951D0-DB1D-4550-9762-7C81043C5C8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fld id="{51FA003C-ACE2-4EF7-AF62-71758D32E637}" type="slidenum">
              <a:rPr lang="bg-BG" smtClean="0"/>
            </a:fld>
            <a:endParaRPr lang="bg-BG"/>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2FD437B-F088-4276-912F-424B0F17233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34C0232-94FA-4EBE-BB9B-79FBE486032D}"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fld id="{51FA003C-ACE2-4EF7-AF62-71758D32E637}" type="slidenum">
              <a:rPr lang="bg-BG" smtClean="0"/>
            </a:fld>
            <a:endParaRPr lang="bg-BG"/>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C101AB1-2D7D-4B47-B163-7E25F33C180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dirty="0"/>
              <a:t>In</a:t>
            </a:r>
            <a:r>
              <a:rPr lang="en-US" baseline="0" dirty="0"/>
              <a:t> this slide there is a background placeholder. Click to the small icon on the center of the slide and choose an image from computer. </a:t>
            </a:r>
            <a:r>
              <a:rPr lang="en-US" dirty="0"/>
              <a:t>When </a:t>
            </a:r>
            <a:r>
              <a:rPr lang="en-US" baseline="0" dirty="0"/>
              <a:t>add an image, you must sent it to back with </a:t>
            </a:r>
            <a:r>
              <a:rPr lang="en-US" b="1" baseline="0" dirty="0"/>
              <a:t>Right Click on Image </a:t>
            </a:r>
            <a:r>
              <a:rPr lang="en-US" b="0" baseline="0" dirty="0"/>
              <a:t>-&gt; </a:t>
            </a:r>
            <a:r>
              <a:rPr lang="en-US" b="1" baseline="0" dirty="0"/>
              <a:t>Send to Back</a:t>
            </a:r>
            <a:r>
              <a:rPr lang="en-US" b="0" baseline="0" dirty="0"/>
              <a:t> -&gt; </a:t>
            </a:r>
            <a:r>
              <a:rPr lang="en-US" b="1" baseline="0" dirty="0"/>
              <a:t>Send to Back.</a:t>
            </a:r>
            <a:endParaRPr lang="bg-BG" b="0" dirty="0"/>
          </a:p>
          <a:p>
            <a:endParaRPr lang="bg-BG" dirty="0"/>
          </a:p>
        </p:txBody>
      </p:sp>
      <p:sp>
        <p:nvSpPr>
          <p:cNvPr id="4" name="Slide Number Placeholder 3"/>
          <p:cNvSpPr>
            <a:spLocks noGrp="1"/>
          </p:cNvSpPr>
          <p:nvPr>
            <p:ph type="sldNum" sz="quarter" idx="10"/>
          </p:nvPr>
        </p:nvSpPr>
        <p:spPr/>
        <p:txBody>
          <a:bodyPr/>
          <a:lstStyle/>
          <a:p>
            <a:fld id="{51FA003C-ACE2-4EF7-AF62-71758D32E637}" type="slidenum">
              <a:rPr lang="bg-BG" smtClean="0"/>
            </a:fld>
            <a:endParaRPr lang="bg-BG"/>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38050F8-BCE9-4E4E-937F-04104ED4132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C101AB1-2D7D-4B47-B163-7E25F33C180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BEEF6603-31EC-41BE-878B-F60B532C125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99BFE3E0-F3E4-49DF-BF24-85C19977A2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079043-2E29-4262-8FDD-492174B2FF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9BFE3E0-F3E4-49DF-BF24-85C19977A2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079043-2E29-4262-8FDD-492174B2FF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99BFE3E0-F3E4-49DF-BF24-85C19977A2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079043-2E29-4262-8FDD-492174B2FF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99BFE3E0-F3E4-49DF-BF24-85C19977A2F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079043-2E29-4262-8FDD-492174B2FF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99BFE3E0-F3E4-49DF-BF24-85C19977A2F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079043-2E29-4262-8FDD-492174B2FF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9BFE3E0-F3E4-49DF-BF24-85C19977A2F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079043-2E29-4262-8FDD-492174B2FF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9BFE3E0-F3E4-49DF-BF24-85C19977A2F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079043-2E29-4262-8FDD-492174B2FF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9BFE3E0-F3E4-49DF-BF24-85C19977A2F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079043-2E29-4262-8FDD-492174B2FF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9BFE3E0-F3E4-49DF-BF24-85C19977A2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079043-2E29-4262-8FDD-492174B2FF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9BFE3E0-F3E4-49DF-BF24-85C19977A2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079043-2E29-4262-8FDD-492174B2FF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99BFE3E0-F3E4-49DF-BF24-85C19977A2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079043-2E29-4262-8FDD-492174B2FF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9BFE3E0-F3E4-49DF-BF24-85C19977A2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079043-2E29-4262-8FDD-492174B2FF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99BFE3E0-F3E4-49DF-BF24-85C19977A2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079043-2E29-4262-8FDD-492174B2FF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99BFE3E0-F3E4-49DF-BF24-85C19977A2F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079043-2E29-4262-8FDD-492174B2FF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99BFE3E0-F3E4-49DF-BF24-85C19977A2F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079043-2E29-4262-8FDD-492174B2FF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9BFE3E0-F3E4-49DF-BF24-85C19977A2F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079043-2E29-4262-8FDD-492174B2FF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9BFE3E0-F3E4-49DF-BF24-85C19977A2F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079043-2E29-4262-8FDD-492174B2FF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9BFE3E0-F3E4-49DF-BF24-85C19977A2F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079043-2E29-4262-8FDD-492174B2FF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9BFE3E0-F3E4-49DF-BF24-85C19977A2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079043-2E29-4262-8FDD-492174B2FF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9BFE3E0-F3E4-49DF-BF24-85C19977A2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079043-2E29-4262-8FDD-492174B2FF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image" Target="../media/image1.png"/><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6.xml"/><Relationship Id="rId8" Type="http://schemas.openxmlformats.org/officeDocument/2006/relationships/slideLayout" Target="../slideLayouts/slideLayout25.xml"/><Relationship Id="rId7" Type="http://schemas.openxmlformats.org/officeDocument/2006/relationships/slideLayout" Target="../slideLayouts/slideLayout24.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3" Type="http://schemas.openxmlformats.org/officeDocument/2006/relationships/slideLayout" Target="../slideLayouts/slideLayout20.xml"/><Relationship Id="rId2" Type="http://schemas.openxmlformats.org/officeDocument/2006/relationships/slideLayout" Target="../slideLayouts/slideLayout19.xml"/><Relationship Id="rId19" Type="http://schemas.openxmlformats.org/officeDocument/2006/relationships/theme" Target="../theme/theme2.xml"/><Relationship Id="rId18" Type="http://schemas.openxmlformats.org/officeDocument/2006/relationships/image" Target="../media/image1.png"/><Relationship Id="rId17" Type="http://schemas.openxmlformats.org/officeDocument/2006/relationships/slideLayout" Target="../slideLayouts/slideLayout34.xml"/><Relationship Id="rId16" Type="http://schemas.openxmlformats.org/officeDocument/2006/relationships/slideLayout" Target="../slideLayouts/slideLayout33.xml"/><Relationship Id="rId15" Type="http://schemas.openxmlformats.org/officeDocument/2006/relationships/slideLayout" Target="../slideLayouts/slideLayout32.xml"/><Relationship Id="rId14" Type="http://schemas.openxmlformats.org/officeDocument/2006/relationships/slideLayout" Target="../slideLayouts/slideLayout31.xml"/><Relationship Id="rId13" Type="http://schemas.openxmlformats.org/officeDocument/2006/relationships/slideLayout" Target="../slideLayouts/slideLayout30.xml"/><Relationship Id="rId12" Type="http://schemas.openxmlformats.org/officeDocument/2006/relationships/slideLayout" Target="../slideLayouts/slideLayout29.xml"/><Relationship Id="rId11" Type="http://schemas.openxmlformats.org/officeDocument/2006/relationships/slideLayout" Target="../slideLayouts/slideLayout28.xml"/><Relationship Id="rId10" Type="http://schemas.openxmlformats.org/officeDocument/2006/relationships/slideLayout" Target="../slideLayouts/slideLayout27.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BFE3E0-F3E4-49DF-BF24-85C19977A2F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079043-2E29-4262-8FDD-492174B2FF82}" type="slidenum">
              <a:rPr lang="zh-CN" altLang="en-US" smtClean="0"/>
            </a:fld>
            <a:endParaRPr lang="zh-CN" altLang="en-US"/>
          </a:p>
        </p:txBody>
      </p:sp>
      <p:pic>
        <p:nvPicPr>
          <p:cNvPr id="12" name="图片 11" descr="彩色创意文本文字框边框"/>
          <p:cNvPicPr>
            <a:picLocks noChangeAspect="1"/>
          </p:cNvPicPr>
          <p:nvPr userDrawn="1"/>
        </p:nvPicPr>
        <p:blipFill>
          <a:blip r:embed="rId18"/>
          <a:srcRect l="6936" t="73045" r="56778" b="12246"/>
          <a:stretch>
            <a:fillRect/>
          </a:stretch>
        </p:blipFill>
        <p:spPr>
          <a:xfrm>
            <a:off x="0" y="0"/>
            <a:ext cx="12191365" cy="719010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BFE3E0-F3E4-49DF-BF24-85C19977A2F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079043-2E29-4262-8FDD-492174B2FF82}" type="slidenum">
              <a:rPr lang="zh-CN" altLang="en-US" smtClean="0"/>
            </a:fld>
            <a:endParaRPr lang="zh-CN" altLang="en-US"/>
          </a:p>
        </p:txBody>
      </p:sp>
      <p:pic>
        <p:nvPicPr>
          <p:cNvPr id="12" name="图片 11" descr="彩色创意文本文字框边框"/>
          <p:cNvPicPr>
            <a:picLocks noChangeAspect="1"/>
          </p:cNvPicPr>
          <p:nvPr userDrawn="1"/>
        </p:nvPicPr>
        <p:blipFill>
          <a:blip r:embed="rId18"/>
          <a:srcRect l="6936" t="73045" r="56778" b="12246"/>
          <a:stretch>
            <a:fillRect/>
          </a:stretch>
        </p:blipFill>
        <p:spPr>
          <a:xfrm>
            <a:off x="0" y="0"/>
            <a:ext cx="12191365" cy="7190105"/>
          </a:xfrm>
          <a:prstGeom prst="rect">
            <a:avLst/>
          </a:prstGeom>
        </p:spPr>
      </p:pic>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Lst>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image" Target="../media/image1.png"/><Relationship Id="rId6" Type="http://schemas.openxmlformats.org/officeDocument/2006/relationships/image" Target="../media/image4.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1.sv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1.sv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2.xml"/><Relationship Id="rId4" Type="http://schemas.openxmlformats.org/officeDocument/2006/relationships/tags" Target="../tags/tag1.xml"/><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4.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29.xml"/><Relationship Id="rId4" Type="http://schemas.openxmlformats.org/officeDocument/2006/relationships/tags" Target="../tags/tag3.xml"/><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29.xml"/><Relationship Id="rId4" Type="http://schemas.openxmlformats.org/officeDocument/2006/relationships/tags" Target="../tags/tag4.xml"/><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7.xml"/><Relationship Id="rId2" Type="http://schemas.openxmlformats.org/officeDocument/2006/relationships/tags" Target="../tags/tag6.xml"/><Relationship Id="rId1" Type="http://schemas.openxmlformats.org/officeDocument/2006/relationships/tags" Target="../tags/tag5.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29.xml"/><Relationship Id="rId4" Type="http://schemas.openxmlformats.org/officeDocument/2006/relationships/tags" Target="../tags/tag7.xml"/><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19.xml.rels><?xml version="1.0" encoding="UTF-8" standalone="yes"?>
<Relationships xmlns="http://schemas.openxmlformats.org/package/2006/relationships"><Relationship Id="rId9" Type="http://schemas.openxmlformats.org/officeDocument/2006/relationships/notesSlide" Target="../notesSlides/notesSlide19.xml"/><Relationship Id="rId8" Type="http://schemas.openxmlformats.org/officeDocument/2006/relationships/slideLayout" Target="../slideLayouts/slideLayout18.xml"/><Relationship Id="rId7" Type="http://schemas.openxmlformats.org/officeDocument/2006/relationships/image" Target="../media/image1.png"/><Relationship Id="rId6" Type="http://schemas.openxmlformats.org/officeDocument/2006/relationships/image" Target="../media/image4.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1.svg"/><Relationship Id="rId2" Type="http://schemas.openxmlformats.org/officeDocument/2006/relationships/image" Target="../media/image3.png"/><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婴儿-02-恢复的"/>
          <p:cNvPicPr>
            <a:picLocks noChangeAspect="1"/>
          </p:cNvPicPr>
          <p:nvPr/>
        </p:nvPicPr>
        <p:blipFill>
          <a:blip r:embed="rId1"/>
          <a:srcRect b="58236"/>
          <a:stretch>
            <a:fillRect/>
          </a:stretch>
        </p:blipFill>
        <p:spPr>
          <a:xfrm>
            <a:off x="0" y="635"/>
            <a:ext cx="12192635" cy="6856730"/>
          </a:xfrm>
          <a:prstGeom prst="rect">
            <a:avLst/>
          </a:prstGeom>
        </p:spPr>
      </p:pic>
      <p:pic>
        <p:nvPicPr>
          <p:cNvPr id="2" name="图形 1"/>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205" y="416422"/>
            <a:ext cx="12192000" cy="6304556"/>
          </a:xfrm>
          <a:prstGeom prst="rect">
            <a:avLst/>
          </a:prstGeom>
        </p:spPr>
      </p:pic>
      <p:pic>
        <p:nvPicPr>
          <p:cNvPr id="19" name="1分40秒 ">
            <a:hlinkClick r:id="" action="ppaction://media"/>
          </p:cNvPr>
          <p:cNvPicPr>
            <a:picLocks noChangeAspect="1"/>
          </p:cNvPicPr>
          <p:nvPr>
            <a:audioFile r:link="rId4"/>
            <p:extLst>
              <p:ext uri="{DAA4B4D4-6D71-4841-9C94-3DE7FCFB9230}">
                <p14:media xmlns:p14="http://schemas.microsoft.com/office/powerpoint/2010/main" r:embed="rId5">
                  <p14:fade in="500.000000" out="500.000000"/>
                </p14:media>
              </p:ext>
            </p:extLst>
          </p:nvPr>
        </p:nvPicPr>
        <p:blipFill>
          <a:blip r:embed="rId6"/>
          <a:stretch>
            <a:fillRect/>
          </a:stretch>
        </p:blipFill>
        <p:spPr>
          <a:xfrm>
            <a:off x="6590842" y="-984526"/>
            <a:ext cx="609600" cy="609600"/>
          </a:xfrm>
          <a:prstGeom prst="rect">
            <a:avLst/>
          </a:prstGeom>
        </p:spPr>
      </p:pic>
      <p:grpSp>
        <p:nvGrpSpPr>
          <p:cNvPr id="22" name="组合 21"/>
          <p:cNvGrpSpPr/>
          <p:nvPr/>
        </p:nvGrpSpPr>
        <p:grpSpPr>
          <a:xfrm>
            <a:off x="614680" y="-52070"/>
            <a:ext cx="11692890" cy="6960870"/>
            <a:chOff x="3721" y="25915"/>
            <a:chExt cx="18414" cy="10962"/>
          </a:xfrm>
        </p:grpSpPr>
        <p:sp>
          <p:nvSpPr>
            <p:cNvPr id="20" name="矩形 19"/>
            <p:cNvSpPr/>
            <p:nvPr/>
          </p:nvSpPr>
          <p:spPr>
            <a:xfrm>
              <a:off x="5804" y="28123"/>
              <a:ext cx="14068" cy="6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2" name="图片 11" descr="彩色创意文本文字框边框"/>
            <p:cNvPicPr>
              <a:picLocks noChangeAspect="1"/>
            </p:cNvPicPr>
            <p:nvPr/>
          </p:nvPicPr>
          <p:blipFill>
            <a:blip r:embed="rId7"/>
            <a:srcRect l="1197" t="69188" r="49263" b="8751"/>
            <a:stretch>
              <a:fillRect/>
            </a:stretch>
          </p:blipFill>
          <p:spPr>
            <a:xfrm>
              <a:off x="3721" y="25915"/>
              <a:ext cx="18415" cy="10963"/>
            </a:xfrm>
            <a:prstGeom prst="rect">
              <a:avLst/>
            </a:prstGeom>
          </p:spPr>
        </p:pic>
      </p:grpSp>
      <p:sp>
        <p:nvSpPr>
          <p:cNvPr id="14" name="矩形 13"/>
          <p:cNvSpPr/>
          <p:nvPr/>
        </p:nvSpPr>
        <p:spPr>
          <a:xfrm>
            <a:off x="2515391" y="3107886"/>
            <a:ext cx="7158680" cy="922020"/>
          </a:xfrm>
          <a:prstGeom prst="rect">
            <a:avLst/>
          </a:prstGeom>
        </p:spPr>
        <p:txBody>
          <a:bodyPr wrap="square">
            <a:spAutoFit/>
          </a:bodyPr>
          <a:lstStyle/>
          <a:p>
            <a:pPr algn="dist"/>
            <a:r>
              <a:rPr lang="zh-CN" altLang="en-US" sz="5400" b="1" kern="100" dirty="0">
                <a:solidFill>
                  <a:schemeClr val="tx1">
                    <a:lumMod val="95000"/>
                    <a:lumOff val="5000"/>
                  </a:schemeClr>
                </a:solidFill>
                <a:latin typeface="汉仪粗简黑简" panose="00020600040101010101" charset="-122"/>
                <a:ea typeface="汉仪粗简黑简" panose="00020600040101010101" charset="-122"/>
                <a:cs typeface="+mn-ea"/>
                <a:sym typeface="Source Han Serif SC" panose="02020400000000000000" pitchFamily="18" charset="-122"/>
              </a:rPr>
              <a:t>卡通个人述职模板</a:t>
            </a:r>
            <a:endParaRPr lang="zh-CN" altLang="en-US" sz="5400" b="1" kern="100" dirty="0">
              <a:solidFill>
                <a:schemeClr val="tx1">
                  <a:lumMod val="95000"/>
                  <a:lumOff val="5000"/>
                </a:schemeClr>
              </a:solidFill>
              <a:latin typeface="汉仪粗简黑简" panose="00020600040101010101" charset="-122"/>
              <a:ea typeface="汉仪粗简黑简" panose="00020600040101010101" charset="-122"/>
              <a:cs typeface="+mn-ea"/>
              <a:sym typeface="Source Han Serif SC" panose="02020400000000000000" pitchFamily="18" charset="-122"/>
            </a:endParaRPr>
          </a:p>
        </p:txBody>
      </p:sp>
      <p:sp>
        <p:nvSpPr>
          <p:cNvPr id="15" name="矩形 14"/>
          <p:cNvSpPr/>
          <p:nvPr/>
        </p:nvSpPr>
        <p:spPr>
          <a:xfrm>
            <a:off x="3685673" y="1890838"/>
            <a:ext cx="4818116" cy="1107996"/>
          </a:xfrm>
          <a:prstGeom prst="rect">
            <a:avLst/>
          </a:prstGeom>
        </p:spPr>
        <p:txBody>
          <a:bodyPr wrap="square">
            <a:spAutoFit/>
          </a:bodyPr>
          <a:lstStyle/>
          <a:p>
            <a:pPr algn="dist"/>
            <a:r>
              <a:rPr lang="zh-CN" altLang="en-US" sz="6600" b="1" kern="100"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扁平化创意</a:t>
            </a:r>
            <a:endParaRPr lang="zh-CN" altLang="en-US" sz="3200" b="1" kern="100"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grpSp>
        <p:nvGrpSpPr>
          <p:cNvPr id="18" name="组合 17"/>
          <p:cNvGrpSpPr/>
          <p:nvPr/>
        </p:nvGrpSpPr>
        <p:grpSpPr>
          <a:xfrm>
            <a:off x="3515095" y="4825831"/>
            <a:ext cx="5086246" cy="287044"/>
            <a:chOff x="4004459" y="4529071"/>
            <a:chExt cx="4363237" cy="287044"/>
          </a:xfrm>
        </p:grpSpPr>
        <p:sp>
          <p:nvSpPr>
            <p:cNvPr id="9" name="TextBox 20"/>
            <p:cNvSpPr txBox="1"/>
            <p:nvPr/>
          </p:nvSpPr>
          <p:spPr>
            <a:xfrm>
              <a:off x="4004459" y="4529071"/>
              <a:ext cx="2064682" cy="285115"/>
            </a:xfrm>
            <a:prstGeom prst="rect">
              <a:avLst/>
            </a:prstGeom>
            <a:noFill/>
            <a:ln w="38100">
              <a:solidFill>
                <a:schemeClr val="tx1">
                  <a:lumMod val="95000"/>
                  <a:lumOff val="5000"/>
                </a:schemeClr>
              </a:solidFill>
            </a:ln>
          </p:spPr>
          <p:txBody>
            <a:bodyPr wrap="square" lIns="70907" tIns="35454" rIns="70907" bIns="35454" rtlCol="0">
              <a:spAutoFit/>
            </a:bodyPr>
            <a:lstStyle/>
            <a:p>
              <a:pPr algn="ctr"/>
              <a:r>
                <a:rPr lang="zh-CN" altLang="en-US" sz="1400" b="1"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汇报</a:t>
              </a:r>
              <a:r>
                <a:rPr lang="zh-CN" altLang="en-US" sz="1400" b="1">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人：</a:t>
              </a:r>
              <a:r>
                <a:rPr lang="en-US" sz="1400" b="1">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PPTCN</a:t>
              </a:r>
              <a:endParaRPr lang="en-US" sz="1400" b="1"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10" name="TextBox 20"/>
            <p:cNvSpPr txBox="1"/>
            <p:nvPr/>
          </p:nvSpPr>
          <p:spPr>
            <a:xfrm>
              <a:off x="6303014" y="4529071"/>
              <a:ext cx="2064682" cy="287044"/>
            </a:xfrm>
            <a:prstGeom prst="rect">
              <a:avLst/>
            </a:prstGeom>
            <a:noFill/>
            <a:ln w="38100">
              <a:solidFill>
                <a:schemeClr val="tx1">
                  <a:lumMod val="95000"/>
                  <a:lumOff val="5000"/>
                </a:schemeClr>
              </a:solidFill>
            </a:ln>
          </p:spPr>
          <p:txBody>
            <a:bodyPr wrap="square" lIns="70907" tIns="35454" rIns="70907" bIns="35454" rtlCol="0">
              <a:spAutoFit/>
            </a:bodyPr>
            <a:lstStyle/>
            <a:p>
              <a:pPr algn="ctr"/>
              <a:r>
                <a:rPr lang="zh-CN" altLang="en-US" sz="1400" b="1"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时间：</a:t>
              </a:r>
              <a:r>
                <a:rPr lang="en-US" altLang="zh-CN" sz="1400" b="1"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20XX</a:t>
              </a:r>
              <a:r>
                <a:rPr lang="zh-CN" altLang="en-US" sz="1400" b="1"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年</a:t>
              </a:r>
              <a:r>
                <a:rPr lang="en-US" altLang="zh-CN" sz="1400" b="1"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XX</a:t>
              </a:r>
              <a:r>
                <a:rPr lang="zh-CN" altLang="en-US" sz="1400" b="1"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月</a:t>
              </a:r>
              <a:r>
                <a:rPr lang="en-US" altLang="zh-CN" sz="1400" b="1"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XX</a:t>
              </a:r>
              <a:r>
                <a:rPr lang="zh-CN" altLang="en-US" sz="1400" b="1"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日</a:t>
              </a:r>
              <a:endParaRPr lang="zh-CN" altLang="en-US" sz="1400" b="1"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grpSp>
      <p:sp>
        <p:nvSpPr>
          <p:cNvPr id="11" name="文本框 10"/>
          <p:cNvSpPr txBox="1"/>
          <p:nvPr/>
        </p:nvSpPr>
        <p:spPr>
          <a:xfrm>
            <a:off x="3546395" y="4149963"/>
            <a:ext cx="5091458" cy="400110"/>
          </a:xfrm>
          <a:prstGeom prst="rect">
            <a:avLst/>
          </a:prstGeom>
          <a:noFill/>
        </p:spPr>
        <p:txBody>
          <a:bodyPr wrap="none" rtlCol="0">
            <a:spAutoFit/>
          </a:bodyPr>
          <a:lstStyle/>
          <a:p>
            <a:r>
              <a:rPr lang="zh-CN" altLang="en-US" sz="2000" b="1">
                <a:solidFill>
                  <a:schemeClr val="tx1">
                    <a:lumMod val="95000"/>
                    <a:lumOff val="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医疗科技 </a:t>
            </a:r>
            <a:r>
              <a:rPr lang="en-US" altLang="zh-CN" sz="2000" b="1">
                <a:solidFill>
                  <a:schemeClr val="tx1">
                    <a:lumMod val="95000"/>
                    <a:lumOff val="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 </a:t>
            </a:r>
            <a:r>
              <a:rPr lang="zh-CN" altLang="en-US" sz="2000" b="1">
                <a:solidFill>
                  <a:schemeClr val="tx1">
                    <a:lumMod val="95000"/>
                    <a:lumOff val="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工作计划 </a:t>
            </a:r>
            <a:r>
              <a:rPr lang="en-US" altLang="zh-CN" sz="2000" b="1">
                <a:solidFill>
                  <a:schemeClr val="tx1">
                    <a:lumMod val="95000"/>
                    <a:lumOff val="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 </a:t>
            </a:r>
            <a:r>
              <a:rPr lang="zh-CN" altLang="en-US" sz="2000" b="1" dirty="0">
                <a:solidFill>
                  <a:schemeClr val="tx1">
                    <a:lumMod val="95000"/>
                    <a:lumOff val="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述职报告 </a:t>
            </a:r>
            <a:r>
              <a:rPr lang="en-US" altLang="zh-CN" sz="2000" b="1" dirty="0">
                <a:solidFill>
                  <a:schemeClr val="tx1">
                    <a:lumMod val="95000"/>
                    <a:lumOff val="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 </a:t>
            </a:r>
            <a:r>
              <a:rPr lang="zh-CN" altLang="en-US" sz="2000" b="1" dirty="0">
                <a:solidFill>
                  <a:schemeClr val="tx1">
                    <a:lumMod val="95000"/>
                    <a:lumOff val="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年终总结</a:t>
            </a:r>
            <a:r>
              <a:rPr lang="en-US" altLang="zh-CN" sz="2000" b="1" dirty="0">
                <a:solidFill>
                  <a:schemeClr val="tx1">
                    <a:lumMod val="95000"/>
                    <a:lumOff val="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 </a:t>
            </a:r>
            <a:endParaRPr lang="zh-CN" altLang="en-US" sz="2000" b="1" dirty="0">
              <a:solidFill>
                <a:schemeClr val="tx1">
                  <a:lumMod val="95000"/>
                  <a:lumOff val="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par>
                          <p:cTn id="7" fill="hold">
                            <p:stCondLst>
                              <p:cond delay="0"/>
                            </p:stCondLst>
                            <p:childTnLst>
                              <p:par>
                                <p:cTn id="8" presetID="16" presetClass="entr" presetSubtype="21"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500"/>
                                        <p:tgtEl>
                                          <p:spTgt spid="14"/>
                                        </p:tgtEl>
                                      </p:cBhvr>
                                    </p:animEffect>
                                  </p:childTnLst>
                                </p:cTn>
                              </p:par>
                            </p:childTnLst>
                          </p:cTn>
                        </p:par>
                        <p:par>
                          <p:cTn id="15" fill="hold">
                            <p:stCondLst>
                              <p:cond delay="1000"/>
                            </p:stCondLst>
                            <p:childTnLst>
                              <p:par>
                                <p:cTn id="16" presetID="16" presetClass="entr" presetSubtype="21"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500"/>
                                        <p:tgtEl>
                                          <p:spTgt spid="15"/>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p:tgtEl>
                                          <p:spTgt spid="18"/>
                                        </p:tgtEl>
                                        <p:attrNameLst>
                                          <p:attrName>ppt_y</p:attrName>
                                        </p:attrNameLst>
                                      </p:cBhvr>
                                      <p:tavLst>
                                        <p:tav tm="0">
                                          <p:val>
                                            <p:strVal val="#ppt_y+#ppt_h*1.125000"/>
                                          </p:val>
                                        </p:tav>
                                        <p:tav tm="100000">
                                          <p:val>
                                            <p:strVal val="#ppt_y"/>
                                          </p:val>
                                        </p:tav>
                                      </p:tavLst>
                                    </p:anim>
                                    <p:animEffect transition="in" filter="wipe(up)">
                                      <p:cBhvr>
                                        <p:cTn id="23" dur="500"/>
                                        <p:tgtEl>
                                          <p:spTgt spid="18"/>
                                        </p:tgtEl>
                                      </p:cBhvr>
                                    </p:animEffect>
                                  </p:childTnLst>
                                </p:cTn>
                              </p:par>
                            </p:childTnLst>
                          </p:cTn>
                        </p:par>
                        <p:par>
                          <p:cTn id="24" fill="hold">
                            <p:stCondLst>
                              <p:cond delay="2000"/>
                            </p:stCondLst>
                            <p:childTnLst>
                              <p:par>
                                <p:cTn id="25" presetID="16" presetClass="entr" presetSubtype="21"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8" repeatCount="indefinite" fill="hold" display="0">
                  <p:stCondLst>
                    <p:cond delay="indefinite"/>
                  </p:stCondLst>
                  <p:endCondLst>
                    <p:cond evt="onStopAudio" delay="0">
                      <p:tgtEl>
                        <p:sldTgt/>
                      </p:tgtEl>
                    </p:cond>
                  </p:endCondLst>
                </p:cTn>
                <p:tgtEl>
                  <p:spTgt spid="19"/>
                </p:tgtEl>
              </p:cMediaNode>
            </p:audio>
          </p:childTnLst>
        </p:cTn>
      </p:par>
    </p:tnLst>
    <p:bldLst>
      <p:bldP spid="14" grpId="0"/>
      <p:bldP spid="15"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形 1"/>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35" y="497"/>
            <a:ext cx="12192000" cy="6304556"/>
          </a:xfrm>
          <a:prstGeom prst="rect">
            <a:avLst/>
          </a:prstGeom>
        </p:spPr>
      </p:pic>
      <p:sp>
        <p:nvSpPr>
          <p:cNvPr id="6" name="稻壳儿春秋广告/盗版必究        原创来源：http://chn.docer.com/works?userid=199329941#!/work_time"/>
          <p:cNvSpPr>
            <a:spLocks noChangeArrowheads="1"/>
          </p:cNvSpPr>
          <p:nvPr/>
        </p:nvSpPr>
        <p:spPr bwMode="auto">
          <a:xfrm>
            <a:off x="4581897" y="1170546"/>
            <a:ext cx="2653554" cy="922020"/>
          </a:xfrm>
          <a:prstGeom prst="rect">
            <a:avLst/>
          </a:prstGeom>
          <a:noFill/>
        </p:spPr>
        <p:txBody>
          <a:bodyPr wrap="square">
            <a:spAutoFit/>
          </a:bodyPr>
          <a:p>
            <a:pPr algn="ctr">
              <a:spcBef>
                <a:spcPct val="0"/>
              </a:spcBef>
            </a:pPr>
            <a:r>
              <a:rPr lang="zh-CN" altLang="en-US" sz="5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目 录</a:t>
            </a:r>
            <a:endParaRPr lang="zh-CN" altLang="en-US" sz="5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cxnSp>
        <p:nvCxnSpPr>
          <p:cNvPr id="7" name="稻壳儿春秋广告/盗版必究        原创来源：http://chn.docer.com/works?userid=199329941#!/work_time"/>
          <p:cNvCxnSpPr/>
          <p:nvPr/>
        </p:nvCxnSpPr>
        <p:spPr>
          <a:xfrm>
            <a:off x="5441529" y="2438748"/>
            <a:ext cx="934291" cy="0"/>
          </a:xfrm>
          <a:prstGeom prst="line">
            <a:avLst/>
          </a:prstGeom>
          <a:ln w="3302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4"/>
          <p:cNvSpPr txBox="1"/>
          <p:nvPr/>
        </p:nvSpPr>
        <p:spPr>
          <a:xfrm>
            <a:off x="3126639" y="3386269"/>
            <a:ext cx="2492990" cy="461665"/>
          </a:xfrm>
          <a:prstGeom prst="rect">
            <a:avLst/>
          </a:prstGeom>
          <a:noFill/>
          <a:ln>
            <a:noFill/>
          </a:ln>
        </p:spPr>
        <p:txBody>
          <a:bodyPr wrap="none" rtlCol="0">
            <a:spAutoFit/>
          </a:bodyPr>
          <a:p>
            <a:r>
              <a:rPr lang="zh-CN" altLang="en-US" sz="2400" b="1" spc="600" dirty="0">
                <a:solidFill>
                  <a:schemeClr val="tx1">
                    <a:lumMod val="75000"/>
                    <a:lumOff val="25000"/>
                  </a:schemeClr>
                </a:solidFill>
                <a:latin typeface="微软雅黑" panose="020B0503020204020204" charset="-122"/>
                <a:ea typeface="微软雅黑" panose="020B0503020204020204" charset="-122"/>
                <a:cs typeface="+mn-ea"/>
                <a:sym typeface="+mn-lt"/>
              </a:rPr>
              <a:t>输入您的标题</a:t>
            </a:r>
            <a:endParaRPr lang="zh-CN" altLang="en-US" sz="2400" b="1" spc="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0" name="椭圆 9"/>
          <p:cNvSpPr/>
          <p:nvPr/>
        </p:nvSpPr>
        <p:spPr>
          <a:xfrm>
            <a:off x="1928685" y="3301473"/>
            <a:ext cx="858274" cy="858270"/>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86" tIns="45692" rIns="91386" bIns="45692" numCol="1" spcCol="0" rtlCol="0" fromWordArt="0" anchor="ctr" anchorCtr="0" forceAA="0" compatLnSpc="1">
            <a:noAutofit/>
          </a:bodyPr>
          <a:p>
            <a:pPr algn="ctr"/>
            <a:endParaRPr lang="zh-CN" altLang="en-US" sz="2000" spc="600" dirty="0">
              <a:solidFill>
                <a:schemeClr val="bg1"/>
              </a:solidFill>
              <a:latin typeface="微软雅黑" panose="020B0503020204020204" charset="-122"/>
              <a:ea typeface="微软雅黑" panose="020B0503020204020204" charset="-122"/>
              <a:cs typeface="+mn-ea"/>
              <a:sym typeface="+mn-lt"/>
            </a:endParaRPr>
          </a:p>
        </p:txBody>
      </p:sp>
      <p:sp>
        <p:nvSpPr>
          <p:cNvPr id="11" name="TextBox 4"/>
          <p:cNvSpPr txBox="1"/>
          <p:nvPr/>
        </p:nvSpPr>
        <p:spPr>
          <a:xfrm>
            <a:off x="2058899" y="3498095"/>
            <a:ext cx="546747" cy="461498"/>
          </a:xfrm>
          <a:prstGeom prst="rect">
            <a:avLst/>
          </a:prstGeom>
          <a:noFill/>
          <a:ln>
            <a:noFill/>
          </a:ln>
        </p:spPr>
        <p:txBody>
          <a:bodyPr wrap="none" rtlCol="0">
            <a:spAutoFit/>
          </a:bodyPr>
          <a:p>
            <a:r>
              <a:rPr lang="en-US" altLang="zh-CN" sz="2400" b="1" dirty="0">
                <a:solidFill>
                  <a:schemeClr val="bg1"/>
                </a:solidFill>
                <a:latin typeface="微软雅黑" panose="020B0503020204020204" charset="-122"/>
                <a:ea typeface="微软雅黑" panose="020B0503020204020204" charset="-122"/>
                <a:cs typeface="+mn-ea"/>
                <a:sym typeface="+mn-lt"/>
              </a:rPr>
              <a:t>01</a:t>
            </a:r>
            <a:endParaRPr lang="en-US" altLang="zh-CN" sz="2400" b="1" dirty="0">
              <a:solidFill>
                <a:schemeClr val="bg1"/>
              </a:solidFill>
              <a:latin typeface="微软雅黑" panose="020B0503020204020204" charset="-122"/>
              <a:ea typeface="微软雅黑" panose="020B0503020204020204" charset="-122"/>
              <a:cs typeface="+mn-ea"/>
              <a:sym typeface="+mn-lt"/>
            </a:endParaRPr>
          </a:p>
        </p:txBody>
      </p:sp>
      <p:sp>
        <p:nvSpPr>
          <p:cNvPr id="12" name="椭圆 11"/>
          <p:cNvSpPr/>
          <p:nvPr/>
        </p:nvSpPr>
        <p:spPr>
          <a:xfrm>
            <a:off x="1928685" y="4593866"/>
            <a:ext cx="858274" cy="858270"/>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86" tIns="45692" rIns="91386" bIns="45692" numCol="1" spcCol="0" rtlCol="0" fromWordArt="0" anchor="ctr" anchorCtr="0" forceAA="0" compatLnSpc="1">
            <a:noAutofit/>
          </a:bodyPr>
          <a:p>
            <a:pPr algn="ctr"/>
            <a:endParaRPr lang="zh-CN" altLang="en-US" sz="2000" spc="600" dirty="0">
              <a:solidFill>
                <a:schemeClr val="bg1"/>
              </a:solidFill>
              <a:latin typeface="微软雅黑" panose="020B0503020204020204" charset="-122"/>
              <a:ea typeface="微软雅黑" panose="020B0503020204020204" charset="-122"/>
              <a:cs typeface="+mn-ea"/>
              <a:sym typeface="+mn-lt"/>
            </a:endParaRPr>
          </a:p>
        </p:txBody>
      </p:sp>
      <p:sp>
        <p:nvSpPr>
          <p:cNvPr id="13" name="TextBox 4"/>
          <p:cNvSpPr txBox="1"/>
          <p:nvPr/>
        </p:nvSpPr>
        <p:spPr>
          <a:xfrm>
            <a:off x="2058899" y="4790488"/>
            <a:ext cx="546747" cy="461498"/>
          </a:xfrm>
          <a:prstGeom prst="rect">
            <a:avLst/>
          </a:prstGeom>
          <a:noFill/>
          <a:ln>
            <a:noFill/>
          </a:ln>
        </p:spPr>
        <p:txBody>
          <a:bodyPr wrap="none" rtlCol="0">
            <a:spAutoFit/>
          </a:bodyPr>
          <a:p>
            <a:r>
              <a:rPr lang="en-US" altLang="zh-CN" sz="2400" b="1" dirty="0">
                <a:solidFill>
                  <a:schemeClr val="bg1"/>
                </a:solidFill>
                <a:latin typeface="微软雅黑" panose="020B0503020204020204" charset="-122"/>
                <a:ea typeface="微软雅黑" panose="020B0503020204020204" charset="-122"/>
                <a:cs typeface="+mn-ea"/>
                <a:sym typeface="+mn-lt"/>
              </a:rPr>
              <a:t>02</a:t>
            </a:r>
            <a:endParaRPr lang="en-US" altLang="zh-CN" sz="2400" b="1" dirty="0">
              <a:solidFill>
                <a:schemeClr val="bg1"/>
              </a:solidFill>
              <a:latin typeface="微软雅黑" panose="020B0503020204020204" charset="-122"/>
              <a:ea typeface="微软雅黑" panose="020B0503020204020204" charset="-122"/>
              <a:cs typeface="+mn-ea"/>
              <a:sym typeface="+mn-lt"/>
            </a:endParaRPr>
          </a:p>
        </p:txBody>
      </p:sp>
      <p:sp>
        <p:nvSpPr>
          <p:cNvPr id="14" name="文本框 13"/>
          <p:cNvSpPr txBox="1"/>
          <p:nvPr/>
        </p:nvSpPr>
        <p:spPr>
          <a:xfrm>
            <a:off x="3142451" y="3803898"/>
            <a:ext cx="2299078" cy="261610"/>
          </a:xfrm>
          <a:prstGeom prst="rect">
            <a:avLst/>
          </a:prstGeom>
          <a:noFill/>
        </p:spPr>
        <p:txBody>
          <a:bodyPr wrap="square" rtlCol="0">
            <a:spAutoFit/>
          </a:bodyPr>
          <a:p>
            <a:pPr algn="dist"/>
            <a:r>
              <a:rPr lang="en-US" altLang="zh-CN" sz="1100" dirty="0">
                <a:solidFill>
                  <a:schemeClr val="tx1">
                    <a:lumMod val="75000"/>
                    <a:lumOff val="25000"/>
                  </a:schemeClr>
                </a:solidFill>
                <a:latin typeface="微软雅黑" panose="020B0503020204020204" charset="-122"/>
                <a:ea typeface="微软雅黑" panose="020B0503020204020204" charset="-122"/>
                <a:cs typeface="+mn-ea"/>
                <a:sym typeface="+mn-lt"/>
              </a:rPr>
              <a:t>POWERPOINT</a:t>
            </a:r>
            <a:r>
              <a:rPr lang="zh-CN" altLang="en-US" sz="110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altLang="zh-CN" sz="1100" dirty="0">
                <a:solidFill>
                  <a:schemeClr val="tx1">
                    <a:lumMod val="75000"/>
                    <a:lumOff val="25000"/>
                  </a:schemeClr>
                </a:solidFill>
                <a:latin typeface="微软雅黑" panose="020B0503020204020204" charset="-122"/>
                <a:ea typeface="微软雅黑" panose="020B0503020204020204" charset="-122"/>
                <a:cs typeface="+mn-ea"/>
                <a:sym typeface="+mn-lt"/>
              </a:rPr>
              <a:t>TEMPLATE</a:t>
            </a:r>
            <a:endParaRPr lang="en-US" altLang="zh-CN" sz="11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5" name="TextBox 4"/>
          <p:cNvSpPr txBox="1"/>
          <p:nvPr/>
        </p:nvSpPr>
        <p:spPr>
          <a:xfrm>
            <a:off x="3126639" y="4670395"/>
            <a:ext cx="2492990" cy="461665"/>
          </a:xfrm>
          <a:prstGeom prst="rect">
            <a:avLst/>
          </a:prstGeom>
          <a:noFill/>
          <a:ln>
            <a:noFill/>
          </a:ln>
        </p:spPr>
        <p:txBody>
          <a:bodyPr wrap="none" rtlCol="0">
            <a:spAutoFit/>
          </a:bodyPr>
          <a:p>
            <a:r>
              <a:rPr lang="zh-CN" altLang="en-US" sz="2400" b="1" spc="600" dirty="0">
                <a:solidFill>
                  <a:schemeClr val="tx1">
                    <a:lumMod val="75000"/>
                    <a:lumOff val="25000"/>
                  </a:schemeClr>
                </a:solidFill>
                <a:latin typeface="微软雅黑" panose="020B0503020204020204" charset="-122"/>
                <a:ea typeface="微软雅黑" panose="020B0503020204020204" charset="-122"/>
                <a:cs typeface="+mn-ea"/>
                <a:sym typeface="+mn-lt"/>
              </a:rPr>
              <a:t>输入您的标题</a:t>
            </a:r>
            <a:endParaRPr lang="zh-CN" altLang="en-US" sz="2400" b="1" spc="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3142451" y="5088024"/>
            <a:ext cx="2299078" cy="261610"/>
          </a:xfrm>
          <a:prstGeom prst="rect">
            <a:avLst/>
          </a:prstGeom>
          <a:noFill/>
        </p:spPr>
        <p:txBody>
          <a:bodyPr wrap="square" rtlCol="0">
            <a:spAutoFit/>
          </a:bodyPr>
          <a:p>
            <a:pPr algn="dist"/>
            <a:r>
              <a:rPr lang="en-US" altLang="zh-CN" sz="1100" dirty="0">
                <a:solidFill>
                  <a:schemeClr val="tx1">
                    <a:lumMod val="75000"/>
                    <a:lumOff val="25000"/>
                  </a:schemeClr>
                </a:solidFill>
                <a:latin typeface="微软雅黑" panose="020B0503020204020204" charset="-122"/>
                <a:ea typeface="微软雅黑" panose="020B0503020204020204" charset="-122"/>
                <a:cs typeface="+mn-ea"/>
                <a:sym typeface="+mn-lt"/>
              </a:rPr>
              <a:t>POWERPOINT</a:t>
            </a:r>
            <a:r>
              <a:rPr lang="zh-CN" altLang="en-US" sz="110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altLang="zh-CN" sz="1100" dirty="0">
                <a:solidFill>
                  <a:schemeClr val="tx1">
                    <a:lumMod val="75000"/>
                    <a:lumOff val="25000"/>
                  </a:schemeClr>
                </a:solidFill>
                <a:latin typeface="微软雅黑" panose="020B0503020204020204" charset="-122"/>
                <a:ea typeface="微软雅黑" panose="020B0503020204020204" charset="-122"/>
                <a:cs typeface="+mn-ea"/>
                <a:sym typeface="+mn-lt"/>
              </a:rPr>
              <a:t>TEMPLATE</a:t>
            </a:r>
            <a:endParaRPr lang="en-US" altLang="zh-CN" sz="11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7" name="TextBox 4"/>
          <p:cNvSpPr txBox="1"/>
          <p:nvPr/>
        </p:nvSpPr>
        <p:spPr>
          <a:xfrm>
            <a:off x="7694227" y="3386269"/>
            <a:ext cx="2492990" cy="461665"/>
          </a:xfrm>
          <a:prstGeom prst="rect">
            <a:avLst/>
          </a:prstGeom>
          <a:noFill/>
          <a:ln>
            <a:noFill/>
          </a:ln>
        </p:spPr>
        <p:txBody>
          <a:bodyPr wrap="none" rtlCol="0">
            <a:spAutoFit/>
          </a:bodyPr>
          <a:p>
            <a:r>
              <a:rPr lang="zh-CN" altLang="en-US" sz="2400" b="1" spc="600" dirty="0">
                <a:solidFill>
                  <a:schemeClr val="tx1">
                    <a:lumMod val="75000"/>
                    <a:lumOff val="25000"/>
                  </a:schemeClr>
                </a:solidFill>
                <a:latin typeface="微软雅黑" panose="020B0503020204020204" charset="-122"/>
                <a:ea typeface="微软雅黑" panose="020B0503020204020204" charset="-122"/>
                <a:cs typeface="+mn-ea"/>
                <a:sym typeface="+mn-lt"/>
              </a:rPr>
              <a:t>输入您的标题</a:t>
            </a:r>
            <a:endParaRPr lang="zh-CN" altLang="en-US" sz="2400" b="1" spc="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8" name="椭圆 17"/>
          <p:cNvSpPr/>
          <p:nvPr/>
        </p:nvSpPr>
        <p:spPr>
          <a:xfrm>
            <a:off x="6496273" y="3301473"/>
            <a:ext cx="858274" cy="858270"/>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86" tIns="45692" rIns="91386" bIns="45692" numCol="1" spcCol="0" rtlCol="0" fromWordArt="0" anchor="ctr" anchorCtr="0" forceAA="0" compatLnSpc="1">
            <a:noAutofit/>
          </a:bodyPr>
          <a:p>
            <a:pPr algn="ctr"/>
            <a:endParaRPr lang="zh-CN" altLang="en-US" sz="2000" spc="600" dirty="0">
              <a:solidFill>
                <a:schemeClr val="bg1"/>
              </a:solidFill>
              <a:latin typeface="微软雅黑" panose="020B0503020204020204" charset="-122"/>
              <a:ea typeface="微软雅黑" panose="020B0503020204020204" charset="-122"/>
              <a:cs typeface="+mn-ea"/>
              <a:sym typeface="+mn-lt"/>
            </a:endParaRPr>
          </a:p>
        </p:txBody>
      </p:sp>
      <p:sp>
        <p:nvSpPr>
          <p:cNvPr id="19" name="TextBox 4"/>
          <p:cNvSpPr txBox="1"/>
          <p:nvPr/>
        </p:nvSpPr>
        <p:spPr>
          <a:xfrm>
            <a:off x="6626487" y="3498095"/>
            <a:ext cx="546747" cy="461498"/>
          </a:xfrm>
          <a:prstGeom prst="rect">
            <a:avLst/>
          </a:prstGeom>
          <a:noFill/>
          <a:ln>
            <a:noFill/>
          </a:ln>
        </p:spPr>
        <p:txBody>
          <a:bodyPr wrap="none" rtlCol="0">
            <a:spAutoFit/>
          </a:bodyPr>
          <a:p>
            <a:r>
              <a:rPr lang="en-US" altLang="zh-CN" sz="2400" b="1" dirty="0">
                <a:solidFill>
                  <a:schemeClr val="bg1"/>
                </a:solidFill>
                <a:latin typeface="微软雅黑" panose="020B0503020204020204" charset="-122"/>
                <a:ea typeface="微软雅黑" panose="020B0503020204020204" charset="-122"/>
                <a:cs typeface="+mn-ea"/>
                <a:sym typeface="+mn-lt"/>
              </a:rPr>
              <a:t>03</a:t>
            </a:r>
            <a:endParaRPr lang="en-US" altLang="zh-CN" sz="2400" b="1" dirty="0">
              <a:solidFill>
                <a:schemeClr val="bg1"/>
              </a:solidFill>
              <a:latin typeface="微软雅黑" panose="020B0503020204020204" charset="-122"/>
              <a:ea typeface="微软雅黑" panose="020B0503020204020204" charset="-122"/>
              <a:cs typeface="+mn-ea"/>
              <a:sym typeface="+mn-lt"/>
            </a:endParaRPr>
          </a:p>
        </p:txBody>
      </p:sp>
      <p:sp>
        <p:nvSpPr>
          <p:cNvPr id="20" name="椭圆 19"/>
          <p:cNvSpPr/>
          <p:nvPr/>
        </p:nvSpPr>
        <p:spPr>
          <a:xfrm>
            <a:off x="6496273" y="4593866"/>
            <a:ext cx="858274" cy="858270"/>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86" tIns="45692" rIns="91386" bIns="45692" numCol="1" spcCol="0" rtlCol="0" fromWordArt="0" anchor="ctr" anchorCtr="0" forceAA="0" compatLnSpc="1">
            <a:noAutofit/>
          </a:bodyPr>
          <a:p>
            <a:pPr algn="ctr"/>
            <a:endParaRPr lang="zh-CN" altLang="en-US" sz="2000" spc="600" dirty="0">
              <a:solidFill>
                <a:schemeClr val="bg1"/>
              </a:solidFill>
              <a:latin typeface="微软雅黑" panose="020B0503020204020204" charset="-122"/>
              <a:ea typeface="微软雅黑" panose="020B0503020204020204" charset="-122"/>
              <a:cs typeface="+mn-ea"/>
              <a:sym typeface="+mn-lt"/>
            </a:endParaRPr>
          </a:p>
        </p:txBody>
      </p:sp>
      <p:sp>
        <p:nvSpPr>
          <p:cNvPr id="21" name="TextBox 4"/>
          <p:cNvSpPr txBox="1"/>
          <p:nvPr/>
        </p:nvSpPr>
        <p:spPr>
          <a:xfrm>
            <a:off x="6626487" y="4790488"/>
            <a:ext cx="546747" cy="461498"/>
          </a:xfrm>
          <a:prstGeom prst="rect">
            <a:avLst/>
          </a:prstGeom>
          <a:noFill/>
          <a:ln>
            <a:noFill/>
          </a:ln>
        </p:spPr>
        <p:txBody>
          <a:bodyPr wrap="none" rtlCol="0">
            <a:spAutoFit/>
          </a:bodyPr>
          <a:p>
            <a:r>
              <a:rPr lang="en-US" altLang="zh-CN" sz="2400" b="1" dirty="0">
                <a:solidFill>
                  <a:schemeClr val="bg1"/>
                </a:solidFill>
                <a:latin typeface="微软雅黑" panose="020B0503020204020204" charset="-122"/>
                <a:ea typeface="微软雅黑" panose="020B0503020204020204" charset="-122"/>
                <a:cs typeface="+mn-ea"/>
                <a:sym typeface="+mn-lt"/>
              </a:rPr>
              <a:t>04</a:t>
            </a:r>
            <a:endParaRPr lang="en-US" altLang="zh-CN" sz="2400" b="1" dirty="0">
              <a:solidFill>
                <a:schemeClr val="bg1"/>
              </a:solidFill>
              <a:latin typeface="微软雅黑" panose="020B0503020204020204" charset="-122"/>
              <a:ea typeface="微软雅黑" panose="020B0503020204020204" charset="-122"/>
              <a:cs typeface="+mn-ea"/>
              <a:sym typeface="+mn-lt"/>
            </a:endParaRPr>
          </a:p>
        </p:txBody>
      </p:sp>
      <p:sp>
        <p:nvSpPr>
          <p:cNvPr id="22" name="文本框 21"/>
          <p:cNvSpPr txBox="1"/>
          <p:nvPr/>
        </p:nvSpPr>
        <p:spPr>
          <a:xfrm>
            <a:off x="7710039" y="3803898"/>
            <a:ext cx="2299078" cy="261610"/>
          </a:xfrm>
          <a:prstGeom prst="rect">
            <a:avLst/>
          </a:prstGeom>
          <a:noFill/>
        </p:spPr>
        <p:txBody>
          <a:bodyPr wrap="square" rtlCol="0">
            <a:spAutoFit/>
          </a:bodyPr>
          <a:p>
            <a:pPr algn="dist"/>
            <a:r>
              <a:rPr lang="en-US" altLang="zh-CN" sz="1100" dirty="0">
                <a:solidFill>
                  <a:schemeClr val="tx1">
                    <a:lumMod val="75000"/>
                    <a:lumOff val="25000"/>
                  </a:schemeClr>
                </a:solidFill>
                <a:latin typeface="微软雅黑" panose="020B0503020204020204" charset="-122"/>
                <a:ea typeface="微软雅黑" panose="020B0503020204020204" charset="-122"/>
                <a:cs typeface="+mn-ea"/>
                <a:sym typeface="+mn-lt"/>
              </a:rPr>
              <a:t>POWERPOINT</a:t>
            </a:r>
            <a:r>
              <a:rPr lang="zh-CN" altLang="en-US" sz="110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altLang="zh-CN" sz="1100" dirty="0">
                <a:solidFill>
                  <a:schemeClr val="tx1">
                    <a:lumMod val="75000"/>
                    <a:lumOff val="25000"/>
                  </a:schemeClr>
                </a:solidFill>
                <a:latin typeface="微软雅黑" panose="020B0503020204020204" charset="-122"/>
                <a:ea typeface="微软雅黑" panose="020B0503020204020204" charset="-122"/>
                <a:cs typeface="+mn-ea"/>
                <a:sym typeface="+mn-lt"/>
              </a:rPr>
              <a:t>TEMPLATE</a:t>
            </a:r>
            <a:endParaRPr lang="en-US" altLang="zh-CN" sz="11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3" name="TextBox 4"/>
          <p:cNvSpPr txBox="1"/>
          <p:nvPr/>
        </p:nvSpPr>
        <p:spPr>
          <a:xfrm>
            <a:off x="7694227" y="4670395"/>
            <a:ext cx="2492990" cy="461665"/>
          </a:xfrm>
          <a:prstGeom prst="rect">
            <a:avLst/>
          </a:prstGeom>
          <a:noFill/>
          <a:ln>
            <a:noFill/>
          </a:ln>
        </p:spPr>
        <p:txBody>
          <a:bodyPr wrap="none" rtlCol="0">
            <a:spAutoFit/>
          </a:bodyPr>
          <a:p>
            <a:r>
              <a:rPr lang="zh-CN" altLang="en-US" sz="2400" b="1" spc="600" dirty="0">
                <a:solidFill>
                  <a:schemeClr val="tx1">
                    <a:lumMod val="75000"/>
                    <a:lumOff val="25000"/>
                  </a:schemeClr>
                </a:solidFill>
                <a:latin typeface="微软雅黑" panose="020B0503020204020204" charset="-122"/>
                <a:ea typeface="微软雅黑" panose="020B0503020204020204" charset="-122"/>
                <a:cs typeface="+mn-ea"/>
                <a:sym typeface="+mn-lt"/>
              </a:rPr>
              <a:t>输入您的标题</a:t>
            </a:r>
            <a:endParaRPr lang="zh-CN" altLang="en-US" sz="2400" b="1" spc="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4" name="文本框 23"/>
          <p:cNvSpPr txBox="1"/>
          <p:nvPr/>
        </p:nvSpPr>
        <p:spPr>
          <a:xfrm>
            <a:off x="7710039" y="5088024"/>
            <a:ext cx="2299078" cy="261610"/>
          </a:xfrm>
          <a:prstGeom prst="rect">
            <a:avLst/>
          </a:prstGeom>
          <a:noFill/>
        </p:spPr>
        <p:txBody>
          <a:bodyPr wrap="square" rtlCol="0">
            <a:spAutoFit/>
          </a:bodyPr>
          <a:p>
            <a:pPr algn="dist"/>
            <a:r>
              <a:rPr lang="en-US" altLang="zh-CN" sz="1100" dirty="0">
                <a:solidFill>
                  <a:schemeClr val="tx1">
                    <a:lumMod val="75000"/>
                    <a:lumOff val="25000"/>
                  </a:schemeClr>
                </a:solidFill>
                <a:latin typeface="微软雅黑" panose="020B0503020204020204" charset="-122"/>
                <a:ea typeface="微软雅黑" panose="020B0503020204020204" charset="-122"/>
                <a:cs typeface="+mn-ea"/>
                <a:sym typeface="+mn-lt"/>
              </a:rPr>
              <a:t>POWERPOINT</a:t>
            </a:r>
            <a:r>
              <a:rPr lang="zh-CN" altLang="en-US" sz="110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altLang="zh-CN" sz="1100" dirty="0">
                <a:solidFill>
                  <a:schemeClr val="tx1">
                    <a:lumMod val="75000"/>
                    <a:lumOff val="25000"/>
                  </a:schemeClr>
                </a:solidFill>
                <a:latin typeface="微软雅黑" panose="020B0503020204020204" charset="-122"/>
                <a:ea typeface="微软雅黑" panose="020B0503020204020204" charset="-122"/>
                <a:cs typeface="+mn-ea"/>
                <a:sym typeface="+mn-lt"/>
              </a:rPr>
              <a:t>TEMPLATE</a:t>
            </a:r>
            <a:endParaRPr lang="en-US" altLang="zh-CN" sz="11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婴儿-02-恢复的"/>
          <p:cNvPicPr>
            <a:picLocks noChangeAspect="1"/>
          </p:cNvPicPr>
          <p:nvPr/>
        </p:nvPicPr>
        <p:blipFill>
          <a:blip r:embed="rId1"/>
          <a:srcRect b="58236"/>
          <a:stretch>
            <a:fillRect/>
          </a:stretch>
        </p:blipFill>
        <p:spPr>
          <a:xfrm>
            <a:off x="0" y="635"/>
            <a:ext cx="12192635" cy="6856730"/>
          </a:xfrm>
          <a:prstGeom prst="rect">
            <a:avLst/>
          </a:prstGeom>
        </p:spPr>
      </p:pic>
      <p:grpSp>
        <p:nvGrpSpPr>
          <p:cNvPr id="22" name="组合 21"/>
          <p:cNvGrpSpPr/>
          <p:nvPr/>
        </p:nvGrpSpPr>
        <p:grpSpPr>
          <a:xfrm>
            <a:off x="499110" y="-103505"/>
            <a:ext cx="11692890" cy="6960870"/>
            <a:chOff x="3721" y="25915"/>
            <a:chExt cx="18414" cy="10962"/>
          </a:xfrm>
        </p:grpSpPr>
        <p:sp>
          <p:nvSpPr>
            <p:cNvPr id="20" name="矩形 19"/>
            <p:cNvSpPr/>
            <p:nvPr/>
          </p:nvSpPr>
          <p:spPr>
            <a:xfrm>
              <a:off x="5804" y="28123"/>
              <a:ext cx="14068" cy="6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9" name="图片 18" descr="彩色创意文本文字框边框"/>
            <p:cNvPicPr>
              <a:picLocks noChangeAspect="1"/>
            </p:cNvPicPr>
            <p:nvPr/>
          </p:nvPicPr>
          <p:blipFill>
            <a:blip r:embed="rId2"/>
            <a:srcRect l="1197" t="69188" r="49263" b="8751"/>
            <a:stretch>
              <a:fillRect/>
            </a:stretch>
          </p:blipFill>
          <p:spPr>
            <a:xfrm>
              <a:off x="3721" y="25915"/>
              <a:ext cx="18415" cy="10963"/>
            </a:xfrm>
            <a:prstGeom prst="rect">
              <a:avLst/>
            </a:prstGeom>
          </p:spPr>
        </p:pic>
      </p:grpSp>
      <p:pic>
        <p:nvPicPr>
          <p:cNvPr id="2" name="图片 1"/>
          <p:cNvPicPr>
            <a:picLocks noChangeAspect="1"/>
          </p:cNvPicPr>
          <p:nvPr/>
        </p:nvPicPr>
        <p:blipFill rotWithShape="1">
          <a:blip r:embed="rId3"/>
          <a:srcRect r="65642"/>
          <a:stretch>
            <a:fillRect/>
          </a:stretch>
        </p:blipFill>
        <p:spPr>
          <a:xfrm>
            <a:off x="0" y="0"/>
            <a:ext cx="4188941" cy="6306014"/>
          </a:xfrm>
          <a:prstGeom prst="rect">
            <a:avLst/>
          </a:prstGeom>
        </p:spPr>
      </p:pic>
      <p:pic>
        <p:nvPicPr>
          <p:cNvPr id="6" name="图片 5"/>
          <p:cNvPicPr>
            <a:picLocks noChangeAspect="1"/>
          </p:cNvPicPr>
          <p:nvPr/>
        </p:nvPicPr>
        <p:blipFill rotWithShape="1">
          <a:blip r:embed="rId3"/>
          <a:srcRect l="71689" t="1764" r="-135" b="23906"/>
          <a:stretch>
            <a:fillRect/>
          </a:stretch>
        </p:blipFill>
        <p:spPr>
          <a:xfrm>
            <a:off x="6963016" y="809916"/>
            <a:ext cx="3468129" cy="4687279"/>
          </a:xfrm>
          <a:prstGeom prst="rect">
            <a:avLst/>
          </a:prstGeom>
        </p:spPr>
      </p:pic>
      <p:grpSp>
        <p:nvGrpSpPr>
          <p:cNvPr id="8" name="组合 7"/>
          <p:cNvGrpSpPr/>
          <p:nvPr/>
        </p:nvGrpSpPr>
        <p:grpSpPr>
          <a:xfrm>
            <a:off x="2523329" y="3580282"/>
            <a:ext cx="4557696" cy="113805"/>
            <a:chOff x="966541" y="4244363"/>
            <a:chExt cx="4661190" cy="45719"/>
          </a:xfrm>
        </p:grpSpPr>
        <p:sp>
          <p:nvSpPr>
            <p:cNvPr id="9" name="矩形 8"/>
            <p:cNvSpPr/>
            <p:nvPr/>
          </p:nvSpPr>
          <p:spPr>
            <a:xfrm>
              <a:off x="966541" y="4244363"/>
              <a:ext cx="720000" cy="45719"/>
            </a:xfrm>
            <a:prstGeom prst="rect">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cxnSp>
          <p:nvCxnSpPr>
            <p:cNvPr id="10" name="直接连接符 11"/>
            <p:cNvCxnSpPr>
              <a:stCxn id="9" idx="3"/>
            </p:cNvCxnSpPr>
            <p:nvPr/>
          </p:nvCxnSpPr>
          <p:spPr>
            <a:xfrm>
              <a:off x="1686541" y="4267223"/>
              <a:ext cx="3941190" cy="0"/>
            </a:xfrm>
            <a:prstGeom prst="line">
              <a:avLst/>
            </a:prstGeom>
            <a:solidFill>
              <a:schemeClr val="tx1">
                <a:lumMod val="95000"/>
                <a:lumOff val="5000"/>
              </a:schemeClr>
            </a:solidFill>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sp>
        <p:nvSpPr>
          <p:cNvPr id="11" name="矩形 10"/>
          <p:cNvSpPr/>
          <p:nvPr/>
        </p:nvSpPr>
        <p:spPr>
          <a:xfrm>
            <a:off x="2404387" y="2420266"/>
            <a:ext cx="2670175" cy="583565"/>
          </a:xfrm>
          <a:prstGeom prst="rect">
            <a:avLst/>
          </a:prstGeom>
        </p:spPr>
        <p:txBody>
          <a:bodyPr wrap="square">
            <a:spAutoFit/>
          </a:bodyPr>
          <a:lstStyle/>
          <a:p>
            <a:pPr lvl="0" algn="dist">
              <a:defRPr/>
            </a:pPr>
            <a:r>
              <a:rPr lang="zh-CN" altLang="en-US" sz="32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rPr>
              <a:t>输入标题</a:t>
            </a:r>
            <a:endParaRPr lang="zh-CN" altLang="en-US" sz="32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2" name="文本框 11"/>
          <p:cNvSpPr txBox="1"/>
          <p:nvPr/>
        </p:nvSpPr>
        <p:spPr>
          <a:xfrm>
            <a:off x="2404387" y="1714962"/>
            <a:ext cx="274254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PART 01</a:t>
            </a:r>
            <a:endParaRPr kumimoji="0" lang="en-US" altLang="zh-CN" sz="40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3" name="文本框 12"/>
          <p:cNvSpPr txBox="1"/>
          <p:nvPr/>
        </p:nvSpPr>
        <p:spPr>
          <a:xfrm>
            <a:off x="2404388" y="3072374"/>
            <a:ext cx="439421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PLEASE ADD YOUR TITTLE HERE</a:t>
            </a:r>
            <a:endParaRPr kumimoji="0" lang="en-US" altLang="zh-CN" sz="16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4" name="PA-文本框 9"/>
          <p:cNvSpPr txBox="1"/>
          <p:nvPr>
            <p:custDataLst>
              <p:tags r:id="rId4"/>
            </p:custDataLst>
          </p:nvPr>
        </p:nvSpPr>
        <p:spPr>
          <a:xfrm>
            <a:off x="2404387" y="3922533"/>
            <a:ext cx="4990823" cy="1029193"/>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marL="0" marR="0" lvl="0" indent="0" algn="l" defTabSz="457200" rtl="0" eaLnBrk="1" fontAlgn="auto" latinLnBrk="0" hangingPunct="1">
              <a:lnSpc>
                <a:spcPct val="13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endParaRPr kumimoji="0" lang="zh-CN" altLang="en-US" sz="12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arn(inVertical)">
                                      <p:cBhvr>
                                        <p:cTn id="23" dur="500"/>
                                        <p:tgtEl>
                                          <p:spTgt spid="2"/>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227965" y="586740"/>
            <a:ext cx="2718435" cy="620395"/>
            <a:chOff x="549" y="332"/>
            <a:chExt cx="4281" cy="977"/>
          </a:xfrm>
        </p:grpSpPr>
        <p:sp>
          <p:nvSpPr>
            <p:cNvPr id="20" name="任意多边形 4"/>
            <p:cNvSpPr/>
            <p:nvPr/>
          </p:nvSpPr>
          <p:spPr>
            <a:xfrm rot="10800000" flipV="1">
              <a:off x="549" y="332"/>
              <a:ext cx="2493" cy="977"/>
            </a:xfrm>
            <a:custGeom>
              <a:avLst/>
              <a:gdLst>
                <a:gd name="connsiteX0" fmla="*/ 9710325 w 12037268"/>
                <a:gd name="connsiteY0" fmla="*/ 0 h 4644410"/>
                <a:gd name="connsiteX1" fmla="*/ 12037268 w 12037268"/>
                <a:gd name="connsiteY1" fmla="*/ 2326943 h 4644410"/>
                <a:gd name="connsiteX2" fmla="*/ 10179285 w 12037268"/>
                <a:gd name="connsiteY2" fmla="*/ 4606611 h 4644410"/>
                <a:gd name="connsiteX3" fmla="*/ 9956106 w 12037268"/>
                <a:gd name="connsiteY3" fmla="*/ 4640672 h 4644410"/>
                <a:gd name="connsiteX4" fmla="*/ 8043609 w 12037268"/>
                <a:gd name="connsiteY4" fmla="*/ 4640672 h 4644410"/>
                <a:gd name="connsiteX5" fmla="*/ 8043609 w 12037268"/>
                <a:gd name="connsiteY5" fmla="*/ 4644410 h 4644410"/>
                <a:gd name="connsiteX6" fmla="*/ 2142699 w 12037268"/>
                <a:gd name="connsiteY6" fmla="*/ 4644410 h 4644410"/>
                <a:gd name="connsiteX7" fmla="*/ 340102 w 12037268"/>
                <a:gd name="connsiteY7" fmla="*/ 4644410 h 4644410"/>
                <a:gd name="connsiteX8" fmla="*/ 0 w 12037268"/>
                <a:gd name="connsiteY8" fmla="*/ 4644410 h 4644410"/>
                <a:gd name="connsiteX9" fmla="*/ 0 w 12037268"/>
                <a:gd name="connsiteY9" fmla="*/ 4389848 h 4644410"/>
                <a:gd name="connsiteX10" fmla="*/ 2142699 w 12037268"/>
                <a:gd name="connsiteY10" fmla="*/ 4389848 h 4644410"/>
                <a:gd name="connsiteX11" fmla="*/ 2142699 w 12037268"/>
                <a:gd name="connsiteY11" fmla="*/ 4391099 h 4644410"/>
                <a:gd name="connsiteX12" fmla="*/ 9898009 w 12037268"/>
                <a:gd name="connsiteY12" fmla="*/ 4391099 h 4644410"/>
                <a:gd name="connsiteX13" fmla="*/ 9922342 w 12037268"/>
                <a:gd name="connsiteY13" fmla="*/ 4389870 h 4644410"/>
                <a:gd name="connsiteX14" fmla="*/ 11783958 w 12037268"/>
                <a:gd name="connsiteY14" fmla="*/ 2326943 h 4644410"/>
                <a:gd name="connsiteX15" fmla="*/ 9710325 w 12037268"/>
                <a:gd name="connsiteY15" fmla="*/ 253310 h 4644410"/>
                <a:gd name="connsiteX16" fmla="*/ 7636692 w 12037268"/>
                <a:gd name="connsiteY16" fmla="*/ 2326943 h 4644410"/>
                <a:gd name="connsiteX17" fmla="*/ 7636839 w 12037268"/>
                <a:gd name="connsiteY17" fmla="*/ 2329854 h 4644410"/>
                <a:gd name="connsiteX18" fmla="*/ 7637384 w 12037268"/>
                <a:gd name="connsiteY18" fmla="*/ 2332553 h 4644410"/>
                <a:gd name="connsiteX19" fmla="*/ 7637057 w 12037268"/>
                <a:gd name="connsiteY19" fmla="*/ 2334172 h 4644410"/>
                <a:gd name="connsiteX20" fmla="*/ 7637162 w 12037268"/>
                <a:gd name="connsiteY20" fmla="*/ 2336248 h 4644410"/>
                <a:gd name="connsiteX21" fmla="*/ 7636638 w 12037268"/>
                <a:gd name="connsiteY21" fmla="*/ 2336248 h 4644410"/>
                <a:gd name="connsiteX22" fmla="*/ 7627404 w 12037268"/>
                <a:gd name="connsiteY22" fmla="*/ 2381988 h 4644410"/>
                <a:gd name="connsiteX23" fmla="*/ 7510383 w 12037268"/>
                <a:gd name="connsiteY23" fmla="*/ 2459554 h 4644410"/>
                <a:gd name="connsiteX24" fmla="*/ 7393363 w 12037268"/>
                <a:gd name="connsiteY24" fmla="*/ 2381988 h 4644410"/>
                <a:gd name="connsiteX25" fmla="*/ 7384128 w 12037268"/>
                <a:gd name="connsiteY25" fmla="*/ 2336248 h 4644410"/>
                <a:gd name="connsiteX26" fmla="*/ 7383852 w 12037268"/>
                <a:gd name="connsiteY26" fmla="*/ 2336248 h 4644410"/>
                <a:gd name="connsiteX27" fmla="*/ 7383760 w 12037268"/>
                <a:gd name="connsiteY27" fmla="*/ 2334425 h 4644410"/>
                <a:gd name="connsiteX28" fmla="*/ 7383382 w 12037268"/>
                <a:gd name="connsiteY28" fmla="*/ 2332553 h 4644410"/>
                <a:gd name="connsiteX29" fmla="*/ 7383609 w 12037268"/>
                <a:gd name="connsiteY29" fmla="*/ 2331431 h 4644410"/>
                <a:gd name="connsiteX30" fmla="*/ 7383382 w 12037268"/>
                <a:gd name="connsiteY30" fmla="*/ 2326943 h 4644410"/>
                <a:gd name="connsiteX31" fmla="*/ 9710325 w 12037268"/>
                <a:gd name="connsiteY31" fmla="*/ 0 h 4644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037268" h="4644410">
                  <a:moveTo>
                    <a:pt x="9710325" y="0"/>
                  </a:moveTo>
                  <a:cubicBezTo>
                    <a:pt x="10995460" y="0"/>
                    <a:pt x="12037268" y="1041808"/>
                    <a:pt x="12037268" y="2326943"/>
                  </a:cubicBezTo>
                  <a:cubicBezTo>
                    <a:pt x="12037268" y="3451436"/>
                    <a:pt x="11239634" y="4389632"/>
                    <a:pt x="10179285" y="4606611"/>
                  </a:cubicBezTo>
                  <a:lnTo>
                    <a:pt x="9956106" y="4640672"/>
                  </a:lnTo>
                  <a:lnTo>
                    <a:pt x="8043609" y="4640672"/>
                  </a:lnTo>
                  <a:lnTo>
                    <a:pt x="8043609" y="4644410"/>
                  </a:lnTo>
                  <a:lnTo>
                    <a:pt x="2142699" y="4644410"/>
                  </a:lnTo>
                  <a:lnTo>
                    <a:pt x="340102" y="4644410"/>
                  </a:lnTo>
                  <a:lnTo>
                    <a:pt x="0" y="4644410"/>
                  </a:lnTo>
                  <a:lnTo>
                    <a:pt x="0" y="4389848"/>
                  </a:lnTo>
                  <a:lnTo>
                    <a:pt x="2142699" y="4389848"/>
                  </a:lnTo>
                  <a:lnTo>
                    <a:pt x="2142699" y="4391099"/>
                  </a:lnTo>
                  <a:lnTo>
                    <a:pt x="9898009" y="4391099"/>
                  </a:lnTo>
                  <a:lnTo>
                    <a:pt x="9922342" y="4389870"/>
                  </a:lnTo>
                  <a:cubicBezTo>
                    <a:pt x="10967984" y="4283680"/>
                    <a:pt x="11783958" y="3400602"/>
                    <a:pt x="11783958" y="2326943"/>
                  </a:cubicBezTo>
                  <a:cubicBezTo>
                    <a:pt x="11783958" y="1181707"/>
                    <a:pt x="10855561" y="253310"/>
                    <a:pt x="9710325" y="253310"/>
                  </a:cubicBezTo>
                  <a:cubicBezTo>
                    <a:pt x="8565089" y="253310"/>
                    <a:pt x="7636692" y="1181707"/>
                    <a:pt x="7636692" y="2326943"/>
                  </a:cubicBezTo>
                  <a:lnTo>
                    <a:pt x="7636839" y="2329854"/>
                  </a:lnTo>
                  <a:lnTo>
                    <a:pt x="7637384" y="2332553"/>
                  </a:lnTo>
                  <a:lnTo>
                    <a:pt x="7637057" y="2334172"/>
                  </a:lnTo>
                  <a:lnTo>
                    <a:pt x="7637162" y="2336248"/>
                  </a:lnTo>
                  <a:lnTo>
                    <a:pt x="7636638" y="2336248"/>
                  </a:lnTo>
                  <a:lnTo>
                    <a:pt x="7627404" y="2381988"/>
                  </a:lnTo>
                  <a:cubicBezTo>
                    <a:pt x="7608124" y="2427570"/>
                    <a:pt x="7562989" y="2459554"/>
                    <a:pt x="7510383" y="2459554"/>
                  </a:cubicBezTo>
                  <a:cubicBezTo>
                    <a:pt x="7457778" y="2459554"/>
                    <a:pt x="7412642" y="2427570"/>
                    <a:pt x="7393363" y="2381988"/>
                  </a:cubicBezTo>
                  <a:lnTo>
                    <a:pt x="7384128" y="2336248"/>
                  </a:lnTo>
                  <a:lnTo>
                    <a:pt x="7383852" y="2336248"/>
                  </a:lnTo>
                  <a:lnTo>
                    <a:pt x="7383760" y="2334425"/>
                  </a:lnTo>
                  <a:lnTo>
                    <a:pt x="7383382" y="2332553"/>
                  </a:lnTo>
                  <a:lnTo>
                    <a:pt x="7383609" y="2331431"/>
                  </a:lnTo>
                  <a:lnTo>
                    <a:pt x="7383382" y="2326943"/>
                  </a:lnTo>
                  <a:cubicBezTo>
                    <a:pt x="7383382" y="1041808"/>
                    <a:pt x="8425190" y="0"/>
                    <a:pt x="971032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 name="文本框 20"/>
            <p:cNvSpPr txBox="1"/>
            <p:nvPr/>
          </p:nvSpPr>
          <p:spPr>
            <a:xfrm>
              <a:off x="1500" y="517"/>
              <a:ext cx="3330" cy="725"/>
            </a:xfrm>
            <a:prstGeom prst="rect">
              <a:avLst/>
            </a:prstGeom>
            <a:noFill/>
          </p:spPr>
          <p:txBody>
            <a:bodyPr wrap="square" rtlCol="0">
              <a:spAutoFit/>
            </a:bodyPr>
            <a:lstStyle/>
            <a:p>
              <a:pPr lvl="0" algn="dist">
                <a:defRPr/>
              </a:pPr>
              <a:r>
                <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rPr>
                <a:t>输入标题</a:t>
              </a:r>
              <a:endPar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6" name="组合 5"/>
          <p:cNvGrpSpPr/>
          <p:nvPr/>
        </p:nvGrpSpPr>
        <p:grpSpPr>
          <a:xfrm>
            <a:off x="763762" y="1614414"/>
            <a:ext cx="4916055" cy="4018144"/>
            <a:chOff x="1277625" y="1328759"/>
            <a:chExt cx="3438392" cy="2810377"/>
          </a:xfrm>
        </p:grpSpPr>
        <p:sp>
          <p:nvSpPr>
            <p:cNvPr id="7" name="泪滴形 6"/>
            <p:cNvSpPr/>
            <p:nvPr/>
          </p:nvSpPr>
          <p:spPr>
            <a:xfrm rot="8035252">
              <a:off x="2913000" y="2359709"/>
              <a:ext cx="1779427" cy="1779427"/>
            </a:xfrm>
            <a:prstGeom prst="teardrop">
              <a:avLst/>
            </a:prstGeom>
            <a:solidFill>
              <a:srgbClr val="AC17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sym typeface="Source Han Serif SC" panose="02020400000000000000" pitchFamily="18" charset="-122"/>
              </a:endParaRPr>
            </a:p>
          </p:txBody>
        </p:sp>
        <p:sp>
          <p:nvSpPr>
            <p:cNvPr id="4" name="椭圆 3"/>
            <p:cNvSpPr/>
            <p:nvPr/>
          </p:nvSpPr>
          <p:spPr>
            <a:xfrm>
              <a:off x="3044358" y="1328759"/>
              <a:ext cx="864096" cy="8640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6600"/>
                </a:solidFill>
                <a:latin typeface="微软雅黑" panose="020B0503020204020204" charset="-122"/>
                <a:ea typeface="微软雅黑" panose="020B0503020204020204" charset="-122"/>
                <a:sym typeface="Source Han Serif SC" panose="02020400000000000000" pitchFamily="18" charset="-122"/>
              </a:endParaRPr>
            </a:p>
          </p:txBody>
        </p:sp>
        <p:sp>
          <p:nvSpPr>
            <p:cNvPr id="5" name="椭圆 4"/>
            <p:cNvSpPr/>
            <p:nvPr/>
          </p:nvSpPr>
          <p:spPr>
            <a:xfrm>
              <a:off x="4043985" y="2368641"/>
              <a:ext cx="672032" cy="6720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6600"/>
                </a:solidFill>
                <a:latin typeface="微软雅黑" panose="020B0503020204020204" charset="-122"/>
                <a:ea typeface="微软雅黑" panose="020B0503020204020204" charset="-122"/>
                <a:sym typeface="Source Han Serif SC" panose="02020400000000000000" pitchFamily="18" charset="-122"/>
              </a:endParaRPr>
            </a:p>
          </p:txBody>
        </p:sp>
        <p:sp>
          <p:nvSpPr>
            <p:cNvPr id="18" name="TextBox 21"/>
            <p:cNvSpPr txBox="1"/>
            <p:nvPr/>
          </p:nvSpPr>
          <p:spPr>
            <a:xfrm>
              <a:off x="3226631" y="1598966"/>
              <a:ext cx="561932" cy="322899"/>
            </a:xfrm>
            <a:prstGeom prst="rect">
              <a:avLst/>
            </a:prstGeom>
            <a:noFill/>
          </p:spPr>
          <p:txBody>
            <a:bodyPr wrap="none" rtlCol="0">
              <a:spAutoFit/>
            </a:bodyPr>
            <a:lstStyle/>
            <a:p>
              <a:r>
                <a:rPr lang="en-US" altLang="zh-CN" sz="2400" dirty="0">
                  <a:solidFill>
                    <a:schemeClr val="bg1"/>
                  </a:solidFill>
                  <a:latin typeface="微软雅黑" panose="020B0503020204020204" charset="-122"/>
                  <a:ea typeface="微软雅黑" panose="020B0503020204020204" charset="-122"/>
                  <a:sym typeface="Source Han Serif SC" panose="02020400000000000000" pitchFamily="18" charset="-122"/>
                </a:rPr>
                <a:t>80%</a:t>
              </a:r>
              <a:endParaRPr lang="en-US" altLang="zh-CN" sz="2400" dirty="0">
                <a:solidFill>
                  <a:schemeClr val="bg1"/>
                </a:solidFill>
                <a:latin typeface="微软雅黑" panose="020B0503020204020204" charset="-122"/>
                <a:ea typeface="微软雅黑" panose="020B0503020204020204" charset="-122"/>
                <a:sym typeface="Source Han Serif SC" panose="02020400000000000000" pitchFamily="18" charset="-122"/>
              </a:endParaRPr>
            </a:p>
          </p:txBody>
        </p:sp>
        <p:sp>
          <p:nvSpPr>
            <p:cNvPr id="22" name="TextBox 22"/>
            <p:cNvSpPr txBox="1"/>
            <p:nvPr/>
          </p:nvSpPr>
          <p:spPr>
            <a:xfrm>
              <a:off x="4160060" y="2564560"/>
              <a:ext cx="490177" cy="279846"/>
            </a:xfrm>
            <a:prstGeom prst="rect">
              <a:avLst/>
            </a:prstGeom>
            <a:noFill/>
          </p:spPr>
          <p:txBody>
            <a:bodyPr wrap="none" rtlCol="0">
              <a:spAutoFit/>
            </a:bodyPr>
            <a:lstStyle/>
            <a:p>
              <a:r>
                <a:rPr lang="en-US" altLang="zh-CN" sz="2000" dirty="0">
                  <a:solidFill>
                    <a:schemeClr val="bg1"/>
                  </a:solidFill>
                  <a:latin typeface="微软雅黑" panose="020B0503020204020204" charset="-122"/>
                  <a:ea typeface="微软雅黑" panose="020B0503020204020204" charset="-122"/>
                  <a:sym typeface="Source Han Serif SC" panose="02020400000000000000" pitchFamily="18" charset="-122"/>
                </a:rPr>
                <a:t>35%</a:t>
              </a:r>
              <a:endParaRPr lang="en-US" altLang="zh-CN" sz="2000" dirty="0">
                <a:solidFill>
                  <a:schemeClr val="bg1"/>
                </a:solidFill>
                <a:latin typeface="微软雅黑" panose="020B0503020204020204" charset="-122"/>
                <a:ea typeface="微软雅黑" panose="020B0503020204020204" charset="-122"/>
                <a:sym typeface="Source Han Serif SC" panose="02020400000000000000" pitchFamily="18" charset="-122"/>
              </a:endParaRPr>
            </a:p>
          </p:txBody>
        </p:sp>
        <p:sp>
          <p:nvSpPr>
            <p:cNvPr id="23" name="矩形 22"/>
            <p:cNvSpPr/>
            <p:nvPr/>
          </p:nvSpPr>
          <p:spPr>
            <a:xfrm flipH="1">
              <a:off x="1277625" y="2102584"/>
              <a:ext cx="1719593" cy="764173"/>
            </a:xfrm>
            <a:prstGeom prst="rect">
              <a:avLst/>
            </a:prstGeom>
            <a:effectLst/>
          </p:spPr>
          <p:txBody>
            <a:bodyPr wrap="square" lIns="121893" tIns="60946" rIns="121893" bIns="60946">
              <a:spAutoFit/>
            </a:bodyPr>
            <a:lstStyle/>
            <a:p>
              <a:pPr algn="r">
                <a:lnSpc>
                  <a:spcPct val="150000"/>
                </a:lnSpc>
              </a:pPr>
              <a:r>
                <a:rPr lang="zh-CN" altLang="en-US" sz="1400" dirty="0">
                  <a:solidFill>
                    <a:schemeClr val="bg1">
                      <a:lumMod val="50000"/>
                    </a:schemeClr>
                  </a:solidFill>
                  <a:latin typeface="微软雅黑" panose="020B0503020204020204" charset="-122"/>
                  <a:ea typeface="微软雅黑" panose="020B0503020204020204" charset="-122"/>
                  <a:sym typeface="Source Han Serif SC" panose="02020400000000000000" pitchFamily="18" charset="-122"/>
                </a:rPr>
                <a:t>这里输入简单的文字</a:t>
              </a:r>
              <a:endParaRPr lang="en-US" altLang="zh-CN" sz="1400" dirty="0">
                <a:solidFill>
                  <a:schemeClr val="bg1">
                    <a:lumMod val="50000"/>
                  </a:schemeClr>
                </a:solidFill>
                <a:latin typeface="微软雅黑" panose="020B0503020204020204" charset="-122"/>
                <a:ea typeface="微软雅黑" panose="020B0503020204020204" charset="-122"/>
                <a:sym typeface="Source Han Serif SC" panose="02020400000000000000" pitchFamily="18" charset="-122"/>
              </a:endParaRPr>
            </a:p>
            <a:p>
              <a:pPr algn="r">
                <a:lnSpc>
                  <a:spcPct val="150000"/>
                </a:lnSpc>
              </a:pPr>
              <a:r>
                <a:rPr lang="zh-CN" altLang="en-US" sz="1400" dirty="0">
                  <a:solidFill>
                    <a:schemeClr val="bg1">
                      <a:lumMod val="50000"/>
                    </a:schemeClr>
                  </a:solidFill>
                  <a:latin typeface="微软雅黑" panose="020B0503020204020204" charset="-122"/>
                  <a:ea typeface="微软雅黑" panose="020B0503020204020204" charset="-122"/>
                  <a:sym typeface="Source Han Serif SC" panose="02020400000000000000" pitchFamily="18" charset="-122"/>
                </a:rPr>
                <a:t>概述这里输入简单文</a:t>
              </a:r>
              <a:endParaRPr lang="en-US" altLang="zh-CN" sz="1400" dirty="0">
                <a:solidFill>
                  <a:schemeClr val="bg1">
                    <a:lumMod val="50000"/>
                  </a:schemeClr>
                </a:solidFill>
                <a:latin typeface="微软雅黑" panose="020B0503020204020204" charset="-122"/>
                <a:ea typeface="微软雅黑" panose="020B0503020204020204" charset="-122"/>
                <a:sym typeface="Source Han Serif SC" panose="02020400000000000000" pitchFamily="18" charset="-122"/>
              </a:endParaRPr>
            </a:p>
            <a:p>
              <a:pPr algn="r">
                <a:lnSpc>
                  <a:spcPct val="150000"/>
                </a:lnSpc>
              </a:pPr>
              <a:r>
                <a:rPr lang="zh-CN" altLang="en-US" sz="1400" dirty="0">
                  <a:solidFill>
                    <a:schemeClr val="bg1">
                      <a:lumMod val="50000"/>
                    </a:schemeClr>
                  </a:solidFill>
                  <a:latin typeface="微软雅黑" panose="020B0503020204020204" charset="-122"/>
                  <a:ea typeface="微软雅黑" panose="020B0503020204020204" charset="-122"/>
                  <a:sym typeface="Source Han Serif SC" panose="02020400000000000000" pitchFamily="18" charset="-122"/>
                </a:rPr>
                <a:t>字概述简单的文字概</a:t>
              </a:r>
              <a:endParaRPr lang="en-US" altLang="zh-CN" sz="1400" dirty="0">
                <a:solidFill>
                  <a:schemeClr val="bg1">
                    <a:lumMod val="50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24" name="矩形 23"/>
            <p:cNvSpPr/>
            <p:nvPr/>
          </p:nvSpPr>
          <p:spPr>
            <a:xfrm>
              <a:off x="1349632" y="1785799"/>
              <a:ext cx="1440161" cy="229597"/>
            </a:xfrm>
            <a:prstGeom prst="rect">
              <a:avLst/>
            </a:prstGeom>
          </p:spPr>
          <p:txBody>
            <a:bodyPr wrap="square" lIns="121893" tIns="60946" rIns="121893" bIns="60946">
              <a:spAutoFit/>
            </a:bodyPr>
            <a:lstStyle/>
            <a:p>
              <a:pPr algn="r" defTabSz="1218565" fontAlgn="base">
                <a:lnSpc>
                  <a:spcPts val="1600"/>
                </a:lnSpc>
                <a:spcBef>
                  <a:spcPct val="0"/>
                </a:spcBef>
                <a:spcAft>
                  <a:spcPct val="0"/>
                </a:spcAft>
              </a:pPr>
              <a:r>
                <a:rPr lang="zh-CN" altLang="en-US" sz="1400" b="1" dirty="0">
                  <a:solidFill>
                    <a:schemeClr val="bg1">
                      <a:lumMod val="50000"/>
                    </a:schemeClr>
                  </a:solidFill>
                  <a:latin typeface="微软雅黑" panose="020B0503020204020204" charset="-122"/>
                  <a:ea typeface="微软雅黑" panose="020B0503020204020204" charset="-122"/>
                  <a:sym typeface="Source Han Serif SC" panose="02020400000000000000" pitchFamily="18" charset="-122"/>
                </a:rPr>
                <a:t>这里填写小标题</a:t>
              </a:r>
              <a:endParaRPr lang="zh-CN" altLang="en-US" sz="1400" b="1" dirty="0">
                <a:solidFill>
                  <a:schemeClr val="bg1">
                    <a:lumMod val="50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25" name="矩形 24"/>
            <p:cNvSpPr/>
            <p:nvPr/>
          </p:nvSpPr>
          <p:spPr>
            <a:xfrm flipH="1">
              <a:off x="2790125" y="3283305"/>
              <a:ext cx="1719593" cy="512358"/>
            </a:xfrm>
            <a:prstGeom prst="rect">
              <a:avLst/>
            </a:prstGeom>
            <a:effectLst/>
          </p:spPr>
          <p:txBody>
            <a:bodyPr wrap="square" lIns="121893" tIns="60946" rIns="121893" bIns="60946">
              <a:spAutoFit/>
            </a:bodyPr>
            <a:lstStyle/>
            <a:p>
              <a:pPr algn="r">
                <a:lnSpc>
                  <a:spcPct val="150000"/>
                </a:lnSpc>
              </a:pPr>
              <a:r>
                <a:rPr lang="zh-CN" altLang="en-US" sz="1400" dirty="0">
                  <a:solidFill>
                    <a:schemeClr val="bg1"/>
                  </a:solidFill>
                  <a:latin typeface="微软雅黑" panose="020B0503020204020204" charset="-122"/>
                  <a:ea typeface="微软雅黑" panose="020B0503020204020204" charset="-122"/>
                  <a:sym typeface="Source Han Serif SC" panose="02020400000000000000" pitchFamily="18" charset="-122"/>
                </a:rPr>
                <a:t>这里输入简单的文字</a:t>
              </a:r>
              <a:endParaRPr lang="en-US" altLang="zh-CN" sz="1400" dirty="0">
                <a:solidFill>
                  <a:schemeClr val="bg1"/>
                </a:solidFill>
                <a:latin typeface="微软雅黑" panose="020B0503020204020204" charset="-122"/>
                <a:ea typeface="微软雅黑" panose="020B0503020204020204" charset="-122"/>
                <a:sym typeface="Source Han Serif SC" panose="02020400000000000000" pitchFamily="18" charset="-122"/>
              </a:endParaRPr>
            </a:p>
            <a:p>
              <a:pPr algn="r">
                <a:lnSpc>
                  <a:spcPct val="150000"/>
                </a:lnSpc>
              </a:pPr>
              <a:r>
                <a:rPr lang="zh-CN" altLang="en-US" sz="1400" dirty="0">
                  <a:solidFill>
                    <a:schemeClr val="bg1"/>
                  </a:solidFill>
                  <a:latin typeface="微软雅黑" panose="020B0503020204020204" charset="-122"/>
                  <a:ea typeface="微软雅黑" panose="020B0503020204020204" charset="-122"/>
                  <a:sym typeface="Source Han Serif SC" panose="02020400000000000000" pitchFamily="18" charset="-122"/>
                </a:rPr>
                <a:t>概述这里输入简单文</a:t>
              </a:r>
              <a:endParaRPr lang="en-US" altLang="zh-CN" sz="1400" dirty="0">
                <a:solidFill>
                  <a:schemeClr val="bg1"/>
                </a:solidFill>
                <a:latin typeface="微软雅黑" panose="020B0503020204020204" charset="-122"/>
                <a:ea typeface="微软雅黑" panose="020B0503020204020204" charset="-122"/>
                <a:sym typeface="Source Han Serif SC" panose="02020400000000000000" pitchFamily="18" charset="-122"/>
              </a:endParaRPr>
            </a:p>
          </p:txBody>
        </p:sp>
        <p:sp>
          <p:nvSpPr>
            <p:cNvPr id="26" name="矩形 25"/>
            <p:cNvSpPr/>
            <p:nvPr/>
          </p:nvSpPr>
          <p:spPr>
            <a:xfrm>
              <a:off x="2808392" y="2956304"/>
              <a:ext cx="1440161" cy="229597"/>
            </a:xfrm>
            <a:prstGeom prst="rect">
              <a:avLst/>
            </a:prstGeom>
          </p:spPr>
          <p:txBody>
            <a:bodyPr wrap="square" lIns="121893" tIns="60946" rIns="121893" bIns="60946">
              <a:spAutoFit/>
            </a:bodyPr>
            <a:lstStyle/>
            <a:p>
              <a:pPr algn="r" defTabSz="1218565" fontAlgn="base">
                <a:lnSpc>
                  <a:spcPts val="1600"/>
                </a:lnSpc>
                <a:spcBef>
                  <a:spcPct val="0"/>
                </a:spcBef>
                <a:spcAft>
                  <a:spcPct val="0"/>
                </a:spcAft>
              </a:pPr>
              <a:r>
                <a:rPr lang="zh-CN" altLang="en-US" sz="1400" b="1" dirty="0">
                  <a:solidFill>
                    <a:schemeClr val="bg1"/>
                  </a:solidFill>
                  <a:latin typeface="微软雅黑" panose="020B0503020204020204" charset="-122"/>
                  <a:ea typeface="微软雅黑" panose="020B0503020204020204" charset="-122"/>
                  <a:sym typeface="Source Han Serif SC" panose="02020400000000000000" pitchFamily="18" charset="-122"/>
                </a:rPr>
                <a:t>填写小标题</a:t>
              </a:r>
              <a:endParaRPr lang="zh-CN" altLang="en-US" sz="1400" b="1" dirty="0">
                <a:solidFill>
                  <a:schemeClr val="bg1"/>
                </a:solidFill>
                <a:latin typeface="微软雅黑" panose="020B0503020204020204" charset="-122"/>
                <a:ea typeface="微软雅黑" panose="020B0503020204020204" charset="-122"/>
                <a:sym typeface="Source Han Serif SC" panose="02020400000000000000" pitchFamily="18" charset="-122"/>
              </a:endParaRPr>
            </a:p>
          </p:txBody>
        </p:sp>
      </p:grpSp>
      <p:sp>
        <p:nvSpPr>
          <p:cNvPr id="27" name="矩形 26"/>
          <p:cNvSpPr>
            <a:spLocks noChangeArrowheads="1"/>
          </p:cNvSpPr>
          <p:nvPr/>
        </p:nvSpPr>
        <p:spPr bwMode="auto">
          <a:xfrm>
            <a:off x="6755752" y="2463416"/>
            <a:ext cx="4465620" cy="3032532"/>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lIns="122843" tIns="61422" rIns="122843" bIns="61422">
            <a:spAutoFit/>
          </a:bodyPr>
          <a:lstStyle/>
          <a:p>
            <a:pPr algn="just">
              <a:lnSpc>
                <a:spcPct val="150000"/>
              </a:lnSpc>
            </a:pPr>
            <a:r>
              <a:rPr lang="zh-CN" altLang="en-US" sz="18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点击增加文本内容    点击增加文本内容</a:t>
            </a:r>
            <a:endParaRPr lang="en-US" altLang="zh-CN" sz="18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a:p>
            <a:pPr algn="just">
              <a:lnSpc>
                <a:spcPct val="150000"/>
              </a:lnSpc>
            </a:pPr>
            <a:r>
              <a:rPr lang="zh-CN" altLang="en-US" sz="18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点击增加文本内容    点击增加文本内容</a:t>
            </a:r>
            <a:endParaRPr lang="zh-CN" altLang="zh-CN" sz="18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a:p>
            <a:pPr algn="just">
              <a:lnSpc>
                <a:spcPct val="150000"/>
              </a:lnSpc>
            </a:pPr>
            <a:r>
              <a:rPr lang="zh-CN" altLang="en-US" sz="18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点击增加文本内容    点击增加文本内容</a:t>
            </a:r>
            <a:endParaRPr lang="zh-CN" altLang="zh-CN" sz="18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a:p>
            <a:pPr algn="just">
              <a:lnSpc>
                <a:spcPct val="150000"/>
              </a:lnSpc>
            </a:pPr>
            <a:r>
              <a:rPr lang="zh-CN" altLang="en-US" sz="18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点击增加文本内容    点击增加文本内容</a:t>
            </a:r>
            <a:endParaRPr lang="zh-CN" altLang="zh-CN" sz="18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a:p>
            <a:pPr algn="just">
              <a:lnSpc>
                <a:spcPct val="150000"/>
              </a:lnSpc>
            </a:pPr>
            <a:r>
              <a:rPr lang="zh-CN" altLang="en-US" sz="18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点击增加文本内容    点击增加文本内容</a:t>
            </a:r>
            <a:endParaRPr lang="zh-CN" altLang="zh-CN" sz="18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a:p>
            <a:pPr algn="just">
              <a:lnSpc>
                <a:spcPct val="150000"/>
              </a:lnSpc>
            </a:pPr>
            <a:r>
              <a:rPr lang="zh-CN" altLang="en-US" sz="18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点击增加文本内容    点击增加文本内容</a:t>
            </a:r>
            <a:endParaRPr lang="zh-CN" altLang="zh-CN" sz="18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a:p>
            <a:pPr algn="just">
              <a:lnSpc>
                <a:spcPct val="150000"/>
              </a:lnSpc>
            </a:pPr>
            <a:endParaRPr lang="zh-CN" altLang="zh-CN" sz="18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sp>
        <p:nvSpPr>
          <p:cNvPr id="28" name="L 形 27"/>
          <p:cNvSpPr/>
          <p:nvPr/>
        </p:nvSpPr>
        <p:spPr>
          <a:xfrm rot="5400000">
            <a:off x="6646866" y="2491136"/>
            <a:ext cx="457385" cy="407148"/>
          </a:xfrm>
          <a:prstGeom prst="corner">
            <a:avLst>
              <a:gd name="adj1" fmla="val 25014"/>
              <a:gd name="adj2" fmla="val 23544"/>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2843" tIns="61422" rIns="122843" bIns="61422" rtlCol="0" anchor="ctr"/>
          <a:lstStyle/>
          <a:p>
            <a:pPr algn="ctr"/>
            <a:endParaRPr lang="zh-CN" altLang="en-US">
              <a:solidFill>
                <a:schemeClr val="bg1">
                  <a:lumMod val="50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29" name="L 形 28"/>
          <p:cNvSpPr/>
          <p:nvPr/>
        </p:nvSpPr>
        <p:spPr>
          <a:xfrm rot="16200000">
            <a:off x="10614575" y="4709596"/>
            <a:ext cx="457385" cy="407148"/>
          </a:xfrm>
          <a:prstGeom prst="corner">
            <a:avLst>
              <a:gd name="adj1" fmla="val 25014"/>
              <a:gd name="adj2" fmla="val 23544"/>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2843" tIns="61422" rIns="122843" bIns="61422" rtlCol="0" anchor="ctr"/>
          <a:lstStyle/>
          <a:p>
            <a:pPr algn="ctr"/>
            <a:endParaRPr lang="zh-CN" altLang="en-US">
              <a:latin typeface="微软雅黑" panose="020B0503020204020204" charset="-122"/>
              <a:ea typeface="微软雅黑" panose="020B0503020204020204" charset="-122"/>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250" fill="hold"/>
                                        <p:tgtEl>
                                          <p:spTgt spid="6"/>
                                        </p:tgtEl>
                                        <p:attrNameLst>
                                          <p:attrName>ppt_x</p:attrName>
                                        </p:attrNameLst>
                                      </p:cBhvr>
                                      <p:tavLst>
                                        <p:tav tm="0">
                                          <p:val>
                                            <p:strVal val="#ppt_x"/>
                                          </p:val>
                                        </p:tav>
                                        <p:tav tm="100000">
                                          <p:val>
                                            <p:strVal val="#ppt_x"/>
                                          </p:val>
                                        </p:tav>
                                      </p:tavLst>
                                    </p:anim>
                                    <p:anim calcmode="lin" valueType="num">
                                      <p:cBhvr additive="base">
                                        <p:cTn id="8" dur="125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childTnLst>
                          </p:cTn>
                        </p:par>
                        <p:par>
                          <p:cTn id="15" fill="hold">
                            <p:stCondLst>
                              <p:cond delay="2000"/>
                            </p:stCondLst>
                            <p:childTnLst>
                              <p:par>
                                <p:cTn id="16" presetID="2" presetClass="entr" presetSubtype="9"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0-#ppt_w/2"/>
                                          </p:val>
                                        </p:tav>
                                        <p:tav tm="100000">
                                          <p:val>
                                            <p:strVal val="#ppt_x"/>
                                          </p:val>
                                        </p:tav>
                                      </p:tavLst>
                                    </p:anim>
                                    <p:anim calcmode="lin" valueType="num">
                                      <p:cBhvr additive="base">
                                        <p:cTn id="19" dur="500" fill="hold"/>
                                        <p:tgtEl>
                                          <p:spTgt spid="28"/>
                                        </p:tgtEl>
                                        <p:attrNameLst>
                                          <p:attrName>ppt_y</p:attrName>
                                        </p:attrNameLst>
                                      </p:cBhvr>
                                      <p:tavLst>
                                        <p:tav tm="0">
                                          <p:val>
                                            <p:strVal val="0-#ppt_h/2"/>
                                          </p:val>
                                        </p:tav>
                                        <p:tav tm="100000">
                                          <p:val>
                                            <p:strVal val="#ppt_y"/>
                                          </p:val>
                                        </p:tav>
                                      </p:tavLst>
                                    </p:anim>
                                  </p:childTnLst>
                                </p:cTn>
                              </p:par>
                            </p:childTnLst>
                          </p:cTn>
                        </p:par>
                        <p:par>
                          <p:cTn id="20" fill="hold">
                            <p:stCondLst>
                              <p:cond delay="2500"/>
                            </p:stCondLst>
                            <p:childTnLst>
                              <p:par>
                                <p:cTn id="21" presetID="2" presetClass="entr" presetSubtype="6"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1+#ppt_w/2"/>
                                          </p:val>
                                        </p:tav>
                                        <p:tav tm="100000">
                                          <p:val>
                                            <p:strVal val="#ppt_x"/>
                                          </p:val>
                                        </p:tav>
                                      </p:tavLst>
                                    </p:anim>
                                    <p:anim calcmode="lin" valueType="num">
                                      <p:cBhvr additive="base">
                                        <p:cTn id="2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bldLvl="0" animBg="1"/>
      <p:bldP spid="29"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27965" y="586740"/>
            <a:ext cx="2718435" cy="620395"/>
            <a:chOff x="549" y="332"/>
            <a:chExt cx="4281" cy="977"/>
          </a:xfrm>
        </p:grpSpPr>
        <p:sp>
          <p:nvSpPr>
            <p:cNvPr id="5" name="任意多边形 4"/>
            <p:cNvSpPr/>
            <p:nvPr/>
          </p:nvSpPr>
          <p:spPr>
            <a:xfrm rot="10800000" flipV="1">
              <a:off x="549" y="332"/>
              <a:ext cx="2493" cy="977"/>
            </a:xfrm>
            <a:custGeom>
              <a:avLst/>
              <a:gdLst>
                <a:gd name="connsiteX0" fmla="*/ 9710325 w 12037268"/>
                <a:gd name="connsiteY0" fmla="*/ 0 h 4644410"/>
                <a:gd name="connsiteX1" fmla="*/ 12037268 w 12037268"/>
                <a:gd name="connsiteY1" fmla="*/ 2326943 h 4644410"/>
                <a:gd name="connsiteX2" fmla="*/ 10179285 w 12037268"/>
                <a:gd name="connsiteY2" fmla="*/ 4606611 h 4644410"/>
                <a:gd name="connsiteX3" fmla="*/ 9956106 w 12037268"/>
                <a:gd name="connsiteY3" fmla="*/ 4640672 h 4644410"/>
                <a:gd name="connsiteX4" fmla="*/ 8043609 w 12037268"/>
                <a:gd name="connsiteY4" fmla="*/ 4640672 h 4644410"/>
                <a:gd name="connsiteX5" fmla="*/ 8043609 w 12037268"/>
                <a:gd name="connsiteY5" fmla="*/ 4644410 h 4644410"/>
                <a:gd name="connsiteX6" fmla="*/ 2142699 w 12037268"/>
                <a:gd name="connsiteY6" fmla="*/ 4644410 h 4644410"/>
                <a:gd name="connsiteX7" fmla="*/ 340102 w 12037268"/>
                <a:gd name="connsiteY7" fmla="*/ 4644410 h 4644410"/>
                <a:gd name="connsiteX8" fmla="*/ 0 w 12037268"/>
                <a:gd name="connsiteY8" fmla="*/ 4644410 h 4644410"/>
                <a:gd name="connsiteX9" fmla="*/ 0 w 12037268"/>
                <a:gd name="connsiteY9" fmla="*/ 4389848 h 4644410"/>
                <a:gd name="connsiteX10" fmla="*/ 2142699 w 12037268"/>
                <a:gd name="connsiteY10" fmla="*/ 4389848 h 4644410"/>
                <a:gd name="connsiteX11" fmla="*/ 2142699 w 12037268"/>
                <a:gd name="connsiteY11" fmla="*/ 4391099 h 4644410"/>
                <a:gd name="connsiteX12" fmla="*/ 9898009 w 12037268"/>
                <a:gd name="connsiteY12" fmla="*/ 4391099 h 4644410"/>
                <a:gd name="connsiteX13" fmla="*/ 9922342 w 12037268"/>
                <a:gd name="connsiteY13" fmla="*/ 4389870 h 4644410"/>
                <a:gd name="connsiteX14" fmla="*/ 11783958 w 12037268"/>
                <a:gd name="connsiteY14" fmla="*/ 2326943 h 4644410"/>
                <a:gd name="connsiteX15" fmla="*/ 9710325 w 12037268"/>
                <a:gd name="connsiteY15" fmla="*/ 253310 h 4644410"/>
                <a:gd name="connsiteX16" fmla="*/ 7636692 w 12037268"/>
                <a:gd name="connsiteY16" fmla="*/ 2326943 h 4644410"/>
                <a:gd name="connsiteX17" fmla="*/ 7636839 w 12037268"/>
                <a:gd name="connsiteY17" fmla="*/ 2329854 h 4644410"/>
                <a:gd name="connsiteX18" fmla="*/ 7637384 w 12037268"/>
                <a:gd name="connsiteY18" fmla="*/ 2332553 h 4644410"/>
                <a:gd name="connsiteX19" fmla="*/ 7637057 w 12037268"/>
                <a:gd name="connsiteY19" fmla="*/ 2334172 h 4644410"/>
                <a:gd name="connsiteX20" fmla="*/ 7637162 w 12037268"/>
                <a:gd name="connsiteY20" fmla="*/ 2336248 h 4644410"/>
                <a:gd name="connsiteX21" fmla="*/ 7636638 w 12037268"/>
                <a:gd name="connsiteY21" fmla="*/ 2336248 h 4644410"/>
                <a:gd name="connsiteX22" fmla="*/ 7627404 w 12037268"/>
                <a:gd name="connsiteY22" fmla="*/ 2381988 h 4644410"/>
                <a:gd name="connsiteX23" fmla="*/ 7510383 w 12037268"/>
                <a:gd name="connsiteY23" fmla="*/ 2459554 h 4644410"/>
                <a:gd name="connsiteX24" fmla="*/ 7393363 w 12037268"/>
                <a:gd name="connsiteY24" fmla="*/ 2381988 h 4644410"/>
                <a:gd name="connsiteX25" fmla="*/ 7384128 w 12037268"/>
                <a:gd name="connsiteY25" fmla="*/ 2336248 h 4644410"/>
                <a:gd name="connsiteX26" fmla="*/ 7383852 w 12037268"/>
                <a:gd name="connsiteY26" fmla="*/ 2336248 h 4644410"/>
                <a:gd name="connsiteX27" fmla="*/ 7383760 w 12037268"/>
                <a:gd name="connsiteY27" fmla="*/ 2334425 h 4644410"/>
                <a:gd name="connsiteX28" fmla="*/ 7383382 w 12037268"/>
                <a:gd name="connsiteY28" fmla="*/ 2332553 h 4644410"/>
                <a:gd name="connsiteX29" fmla="*/ 7383609 w 12037268"/>
                <a:gd name="connsiteY29" fmla="*/ 2331431 h 4644410"/>
                <a:gd name="connsiteX30" fmla="*/ 7383382 w 12037268"/>
                <a:gd name="connsiteY30" fmla="*/ 2326943 h 4644410"/>
                <a:gd name="connsiteX31" fmla="*/ 9710325 w 12037268"/>
                <a:gd name="connsiteY31" fmla="*/ 0 h 4644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037268" h="4644410">
                  <a:moveTo>
                    <a:pt x="9710325" y="0"/>
                  </a:moveTo>
                  <a:cubicBezTo>
                    <a:pt x="10995460" y="0"/>
                    <a:pt x="12037268" y="1041808"/>
                    <a:pt x="12037268" y="2326943"/>
                  </a:cubicBezTo>
                  <a:cubicBezTo>
                    <a:pt x="12037268" y="3451436"/>
                    <a:pt x="11239634" y="4389632"/>
                    <a:pt x="10179285" y="4606611"/>
                  </a:cubicBezTo>
                  <a:lnTo>
                    <a:pt x="9956106" y="4640672"/>
                  </a:lnTo>
                  <a:lnTo>
                    <a:pt x="8043609" y="4640672"/>
                  </a:lnTo>
                  <a:lnTo>
                    <a:pt x="8043609" y="4644410"/>
                  </a:lnTo>
                  <a:lnTo>
                    <a:pt x="2142699" y="4644410"/>
                  </a:lnTo>
                  <a:lnTo>
                    <a:pt x="340102" y="4644410"/>
                  </a:lnTo>
                  <a:lnTo>
                    <a:pt x="0" y="4644410"/>
                  </a:lnTo>
                  <a:lnTo>
                    <a:pt x="0" y="4389848"/>
                  </a:lnTo>
                  <a:lnTo>
                    <a:pt x="2142699" y="4389848"/>
                  </a:lnTo>
                  <a:lnTo>
                    <a:pt x="2142699" y="4391099"/>
                  </a:lnTo>
                  <a:lnTo>
                    <a:pt x="9898009" y="4391099"/>
                  </a:lnTo>
                  <a:lnTo>
                    <a:pt x="9922342" y="4389870"/>
                  </a:lnTo>
                  <a:cubicBezTo>
                    <a:pt x="10967984" y="4283680"/>
                    <a:pt x="11783958" y="3400602"/>
                    <a:pt x="11783958" y="2326943"/>
                  </a:cubicBezTo>
                  <a:cubicBezTo>
                    <a:pt x="11783958" y="1181707"/>
                    <a:pt x="10855561" y="253310"/>
                    <a:pt x="9710325" y="253310"/>
                  </a:cubicBezTo>
                  <a:cubicBezTo>
                    <a:pt x="8565089" y="253310"/>
                    <a:pt x="7636692" y="1181707"/>
                    <a:pt x="7636692" y="2326943"/>
                  </a:cubicBezTo>
                  <a:lnTo>
                    <a:pt x="7636839" y="2329854"/>
                  </a:lnTo>
                  <a:lnTo>
                    <a:pt x="7637384" y="2332553"/>
                  </a:lnTo>
                  <a:lnTo>
                    <a:pt x="7637057" y="2334172"/>
                  </a:lnTo>
                  <a:lnTo>
                    <a:pt x="7637162" y="2336248"/>
                  </a:lnTo>
                  <a:lnTo>
                    <a:pt x="7636638" y="2336248"/>
                  </a:lnTo>
                  <a:lnTo>
                    <a:pt x="7627404" y="2381988"/>
                  </a:lnTo>
                  <a:cubicBezTo>
                    <a:pt x="7608124" y="2427570"/>
                    <a:pt x="7562989" y="2459554"/>
                    <a:pt x="7510383" y="2459554"/>
                  </a:cubicBezTo>
                  <a:cubicBezTo>
                    <a:pt x="7457778" y="2459554"/>
                    <a:pt x="7412642" y="2427570"/>
                    <a:pt x="7393363" y="2381988"/>
                  </a:cubicBezTo>
                  <a:lnTo>
                    <a:pt x="7384128" y="2336248"/>
                  </a:lnTo>
                  <a:lnTo>
                    <a:pt x="7383852" y="2336248"/>
                  </a:lnTo>
                  <a:lnTo>
                    <a:pt x="7383760" y="2334425"/>
                  </a:lnTo>
                  <a:lnTo>
                    <a:pt x="7383382" y="2332553"/>
                  </a:lnTo>
                  <a:lnTo>
                    <a:pt x="7383609" y="2331431"/>
                  </a:lnTo>
                  <a:lnTo>
                    <a:pt x="7383382" y="2326943"/>
                  </a:lnTo>
                  <a:cubicBezTo>
                    <a:pt x="7383382" y="1041808"/>
                    <a:pt x="8425190" y="0"/>
                    <a:pt x="971032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6" name="文本框 5"/>
            <p:cNvSpPr txBox="1"/>
            <p:nvPr/>
          </p:nvSpPr>
          <p:spPr>
            <a:xfrm>
              <a:off x="1500" y="517"/>
              <a:ext cx="3330" cy="725"/>
            </a:xfrm>
            <a:prstGeom prst="rect">
              <a:avLst/>
            </a:prstGeom>
            <a:noFill/>
          </p:spPr>
          <p:txBody>
            <a:bodyPr wrap="square" rtlCol="0">
              <a:spAutoFit/>
            </a:bodyPr>
            <a:p>
              <a:pPr lvl="0" algn="dist">
                <a:defRPr/>
              </a:pPr>
              <a:r>
                <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rPr>
                <a:t>输入标题</a:t>
              </a:r>
              <a:endPar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7" name="241206"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60956" y="3016186"/>
            <a:ext cx="10748451" cy="1560404"/>
            <a:chOff x="775895" y="2491003"/>
            <a:chExt cx="10748894" cy="1560468"/>
          </a:xfrm>
        </p:grpSpPr>
        <p:sp>
          <p:nvSpPr>
            <p:cNvPr id="8" name="ïṡlïdê"/>
            <p:cNvSpPr/>
            <p:nvPr/>
          </p:nvSpPr>
          <p:spPr bwMode="auto">
            <a:xfrm>
              <a:off x="9188329" y="2961790"/>
              <a:ext cx="640356" cy="607052"/>
            </a:xfrm>
            <a:custGeom>
              <a:avLst/>
              <a:gdLst>
                <a:gd name="T0" fmla="*/ 515146 w 21528"/>
                <a:gd name="T1" fmla="*/ 631658 h 21553"/>
                <a:gd name="T2" fmla="*/ 515146 w 21528"/>
                <a:gd name="T3" fmla="*/ 631658 h 21553"/>
                <a:gd name="T4" fmla="*/ 515146 w 21528"/>
                <a:gd name="T5" fmla="*/ 631658 h 21553"/>
                <a:gd name="T6" fmla="*/ 515146 w 21528"/>
                <a:gd name="T7" fmla="*/ 631658 h 215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28" h="21553">
                  <a:moveTo>
                    <a:pt x="659" y="10"/>
                  </a:moveTo>
                  <a:cubicBezTo>
                    <a:pt x="466" y="-24"/>
                    <a:pt x="266" y="31"/>
                    <a:pt x="137" y="152"/>
                  </a:cubicBezTo>
                  <a:cubicBezTo>
                    <a:pt x="-47" y="325"/>
                    <a:pt x="-43" y="582"/>
                    <a:pt x="137" y="756"/>
                  </a:cubicBezTo>
                  <a:cubicBezTo>
                    <a:pt x="2416" y="2424"/>
                    <a:pt x="4683" y="4104"/>
                    <a:pt x="6939" y="5793"/>
                  </a:cubicBezTo>
                  <a:cubicBezTo>
                    <a:pt x="8067" y="6638"/>
                    <a:pt x="9192" y="7485"/>
                    <a:pt x="10340" y="8312"/>
                  </a:cubicBezTo>
                  <a:cubicBezTo>
                    <a:pt x="11107" y="8864"/>
                    <a:pt x="11884" y="9407"/>
                    <a:pt x="12670" y="9940"/>
                  </a:cubicBezTo>
                  <a:cubicBezTo>
                    <a:pt x="12869" y="10106"/>
                    <a:pt x="13002" y="10317"/>
                    <a:pt x="13055" y="10545"/>
                  </a:cubicBezTo>
                  <a:cubicBezTo>
                    <a:pt x="13141" y="10922"/>
                    <a:pt x="13005" y="11309"/>
                    <a:pt x="12687" y="11590"/>
                  </a:cubicBezTo>
                  <a:cubicBezTo>
                    <a:pt x="11906" y="12168"/>
                    <a:pt x="11123" y="12745"/>
                    <a:pt x="10340" y="13321"/>
                  </a:cubicBezTo>
                  <a:cubicBezTo>
                    <a:pt x="9208" y="14152"/>
                    <a:pt x="8073" y="14982"/>
                    <a:pt x="6939" y="15811"/>
                  </a:cubicBezTo>
                  <a:cubicBezTo>
                    <a:pt x="4670" y="17470"/>
                    <a:pt x="2403" y="19131"/>
                    <a:pt x="137" y="20792"/>
                  </a:cubicBezTo>
                  <a:cubicBezTo>
                    <a:pt x="-44" y="20966"/>
                    <a:pt x="-44" y="21222"/>
                    <a:pt x="137" y="21396"/>
                  </a:cubicBezTo>
                  <a:cubicBezTo>
                    <a:pt x="265" y="21519"/>
                    <a:pt x="465" y="21576"/>
                    <a:pt x="659" y="21545"/>
                  </a:cubicBezTo>
                  <a:lnTo>
                    <a:pt x="6353" y="21545"/>
                  </a:lnTo>
                  <a:cubicBezTo>
                    <a:pt x="6645" y="21560"/>
                    <a:pt x="6938" y="21528"/>
                    <a:pt x="7215" y="21450"/>
                  </a:cubicBezTo>
                  <a:cubicBezTo>
                    <a:pt x="7512" y="21367"/>
                    <a:pt x="7782" y="21233"/>
                    <a:pt x="8043" y="21091"/>
                  </a:cubicBezTo>
                  <a:cubicBezTo>
                    <a:pt x="8324" y="20937"/>
                    <a:pt x="8595" y="20772"/>
                    <a:pt x="8856" y="20596"/>
                  </a:cubicBezTo>
                  <a:cubicBezTo>
                    <a:pt x="11078" y="18964"/>
                    <a:pt x="13297" y="17329"/>
                    <a:pt x="15513" y="15692"/>
                  </a:cubicBezTo>
                  <a:cubicBezTo>
                    <a:pt x="16621" y="14873"/>
                    <a:pt x="17728" y="14054"/>
                    <a:pt x="18842" y="13240"/>
                  </a:cubicBezTo>
                  <a:cubicBezTo>
                    <a:pt x="19398" y="12833"/>
                    <a:pt x="19957" y="12428"/>
                    <a:pt x="20506" y="12014"/>
                  </a:cubicBezTo>
                  <a:cubicBezTo>
                    <a:pt x="20764" y="11820"/>
                    <a:pt x="21020" y="11623"/>
                    <a:pt x="21274" y="11425"/>
                  </a:cubicBezTo>
                  <a:cubicBezTo>
                    <a:pt x="21464" y="11212"/>
                    <a:pt x="21553" y="10949"/>
                    <a:pt x="21522" y="10687"/>
                  </a:cubicBezTo>
                  <a:cubicBezTo>
                    <a:pt x="21495" y="10457"/>
                    <a:pt x="21378" y="10240"/>
                    <a:pt x="21189" y="10069"/>
                  </a:cubicBezTo>
                  <a:cubicBezTo>
                    <a:pt x="20962" y="9899"/>
                    <a:pt x="20734" y="9728"/>
                    <a:pt x="20506" y="9559"/>
                  </a:cubicBezTo>
                  <a:cubicBezTo>
                    <a:pt x="19953" y="9147"/>
                    <a:pt x="19397" y="8739"/>
                    <a:pt x="18842" y="8329"/>
                  </a:cubicBezTo>
                  <a:cubicBezTo>
                    <a:pt x="17731" y="7511"/>
                    <a:pt x="16622" y="6690"/>
                    <a:pt x="15513" y="5870"/>
                  </a:cubicBezTo>
                  <a:cubicBezTo>
                    <a:pt x="13295" y="4230"/>
                    <a:pt x="11076" y="2591"/>
                    <a:pt x="8856" y="952"/>
                  </a:cubicBezTo>
                  <a:cubicBezTo>
                    <a:pt x="8597" y="778"/>
                    <a:pt x="8323" y="617"/>
                    <a:pt x="8043" y="464"/>
                  </a:cubicBezTo>
                  <a:cubicBezTo>
                    <a:pt x="7782" y="322"/>
                    <a:pt x="7512" y="188"/>
                    <a:pt x="7215" y="105"/>
                  </a:cubicBezTo>
                  <a:cubicBezTo>
                    <a:pt x="6938" y="27"/>
                    <a:pt x="6644" y="-3"/>
                    <a:pt x="6353" y="10"/>
                  </a:cubicBezTo>
                  <a:lnTo>
                    <a:pt x="659" y="10"/>
                  </a:lnTo>
                  <a:close/>
                </a:path>
              </a:pathLst>
            </a:custGeom>
            <a:solidFill>
              <a:schemeClr val="accent1">
                <a:alpha val="80000"/>
              </a:schemeClr>
            </a:solidFill>
            <a:ln>
              <a:noFill/>
            </a:ln>
            <a:effectLst/>
          </p:spPr>
          <p:txBody>
            <a:bodyPr wrap="square" lIns="91440" tIns="45720" rIns="91440" bIns="45720" anchor="ctr">
              <a:normAutofit/>
            </a:bodyPr>
            <a:p>
              <a:endParaRPr lang="en-US" sz="900" dirty="0">
                <a:latin typeface="微软雅黑" panose="020B0503020204020204" charset="-122"/>
                <a:ea typeface="微软雅黑" panose="020B0503020204020204" charset="-122"/>
                <a:cs typeface="+mn-ea"/>
                <a:sym typeface="+mn-lt"/>
              </a:endParaRPr>
            </a:p>
          </p:txBody>
        </p:sp>
        <p:sp>
          <p:nvSpPr>
            <p:cNvPr id="9" name="ïsḷíde"/>
            <p:cNvSpPr/>
            <p:nvPr/>
          </p:nvSpPr>
          <p:spPr bwMode="auto">
            <a:xfrm>
              <a:off x="8779844" y="2961790"/>
              <a:ext cx="640356" cy="607052"/>
            </a:xfrm>
            <a:custGeom>
              <a:avLst/>
              <a:gdLst>
                <a:gd name="T0" fmla="*/ 515146 w 21528"/>
                <a:gd name="T1" fmla="*/ 631658 h 21553"/>
                <a:gd name="T2" fmla="*/ 515146 w 21528"/>
                <a:gd name="T3" fmla="*/ 631658 h 21553"/>
                <a:gd name="T4" fmla="*/ 515146 w 21528"/>
                <a:gd name="T5" fmla="*/ 631658 h 21553"/>
                <a:gd name="T6" fmla="*/ 515146 w 21528"/>
                <a:gd name="T7" fmla="*/ 631658 h 215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28" h="21553">
                  <a:moveTo>
                    <a:pt x="659" y="10"/>
                  </a:moveTo>
                  <a:cubicBezTo>
                    <a:pt x="466" y="-24"/>
                    <a:pt x="266" y="31"/>
                    <a:pt x="137" y="152"/>
                  </a:cubicBezTo>
                  <a:cubicBezTo>
                    <a:pt x="-47" y="325"/>
                    <a:pt x="-43" y="582"/>
                    <a:pt x="137" y="756"/>
                  </a:cubicBezTo>
                  <a:cubicBezTo>
                    <a:pt x="2416" y="2424"/>
                    <a:pt x="4683" y="4104"/>
                    <a:pt x="6939" y="5793"/>
                  </a:cubicBezTo>
                  <a:cubicBezTo>
                    <a:pt x="8067" y="6638"/>
                    <a:pt x="9192" y="7485"/>
                    <a:pt x="10340" y="8312"/>
                  </a:cubicBezTo>
                  <a:cubicBezTo>
                    <a:pt x="11107" y="8864"/>
                    <a:pt x="11884" y="9407"/>
                    <a:pt x="12670" y="9940"/>
                  </a:cubicBezTo>
                  <a:cubicBezTo>
                    <a:pt x="12869" y="10106"/>
                    <a:pt x="13002" y="10317"/>
                    <a:pt x="13055" y="10545"/>
                  </a:cubicBezTo>
                  <a:cubicBezTo>
                    <a:pt x="13141" y="10922"/>
                    <a:pt x="13005" y="11309"/>
                    <a:pt x="12687" y="11590"/>
                  </a:cubicBezTo>
                  <a:cubicBezTo>
                    <a:pt x="11906" y="12168"/>
                    <a:pt x="11123" y="12745"/>
                    <a:pt x="10340" y="13321"/>
                  </a:cubicBezTo>
                  <a:cubicBezTo>
                    <a:pt x="9208" y="14152"/>
                    <a:pt x="8073" y="14982"/>
                    <a:pt x="6939" y="15811"/>
                  </a:cubicBezTo>
                  <a:cubicBezTo>
                    <a:pt x="4670" y="17470"/>
                    <a:pt x="2403" y="19131"/>
                    <a:pt x="137" y="20792"/>
                  </a:cubicBezTo>
                  <a:cubicBezTo>
                    <a:pt x="-44" y="20966"/>
                    <a:pt x="-44" y="21222"/>
                    <a:pt x="137" y="21396"/>
                  </a:cubicBezTo>
                  <a:cubicBezTo>
                    <a:pt x="265" y="21519"/>
                    <a:pt x="465" y="21576"/>
                    <a:pt x="659" y="21545"/>
                  </a:cubicBezTo>
                  <a:lnTo>
                    <a:pt x="6353" y="21545"/>
                  </a:lnTo>
                  <a:cubicBezTo>
                    <a:pt x="6645" y="21560"/>
                    <a:pt x="6938" y="21528"/>
                    <a:pt x="7215" y="21450"/>
                  </a:cubicBezTo>
                  <a:cubicBezTo>
                    <a:pt x="7512" y="21367"/>
                    <a:pt x="7782" y="21233"/>
                    <a:pt x="8043" y="21091"/>
                  </a:cubicBezTo>
                  <a:cubicBezTo>
                    <a:pt x="8324" y="20937"/>
                    <a:pt x="8595" y="20772"/>
                    <a:pt x="8856" y="20596"/>
                  </a:cubicBezTo>
                  <a:cubicBezTo>
                    <a:pt x="11078" y="18964"/>
                    <a:pt x="13297" y="17329"/>
                    <a:pt x="15513" y="15692"/>
                  </a:cubicBezTo>
                  <a:cubicBezTo>
                    <a:pt x="16621" y="14873"/>
                    <a:pt x="17728" y="14054"/>
                    <a:pt x="18842" y="13240"/>
                  </a:cubicBezTo>
                  <a:cubicBezTo>
                    <a:pt x="19398" y="12833"/>
                    <a:pt x="19957" y="12428"/>
                    <a:pt x="20506" y="12014"/>
                  </a:cubicBezTo>
                  <a:cubicBezTo>
                    <a:pt x="20764" y="11820"/>
                    <a:pt x="21020" y="11623"/>
                    <a:pt x="21274" y="11425"/>
                  </a:cubicBezTo>
                  <a:cubicBezTo>
                    <a:pt x="21464" y="11212"/>
                    <a:pt x="21553" y="10949"/>
                    <a:pt x="21522" y="10687"/>
                  </a:cubicBezTo>
                  <a:cubicBezTo>
                    <a:pt x="21495" y="10457"/>
                    <a:pt x="21378" y="10240"/>
                    <a:pt x="21189" y="10069"/>
                  </a:cubicBezTo>
                  <a:cubicBezTo>
                    <a:pt x="20962" y="9899"/>
                    <a:pt x="20734" y="9728"/>
                    <a:pt x="20506" y="9559"/>
                  </a:cubicBezTo>
                  <a:cubicBezTo>
                    <a:pt x="19953" y="9147"/>
                    <a:pt x="19397" y="8739"/>
                    <a:pt x="18842" y="8329"/>
                  </a:cubicBezTo>
                  <a:cubicBezTo>
                    <a:pt x="17731" y="7511"/>
                    <a:pt x="16622" y="6690"/>
                    <a:pt x="15513" y="5870"/>
                  </a:cubicBezTo>
                  <a:cubicBezTo>
                    <a:pt x="13295" y="4230"/>
                    <a:pt x="11076" y="2591"/>
                    <a:pt x="8856" y="952"/>
                  </a:cubicBezTo>
                  <a:cubicBezTo>
                    <a:pt x="8597" y="778"/>
                    <a:pt x="8323" y="617"/>
                    <a:pt x="8043" y="464"/>
                  </a:cubicBezTo>
                  <a:cubicBezTo>
                    <a:pt x="7782" y="322"/>
                    <a:pt x="7512" y="188"/>
                    <a:pt x="7215" y="105"/>
                  </a:cubicBezTo>
                  <a:cubicBezTo>
                    <a:pt x="6938" y="27"/>
                    <a:pt x="6644" y="-3"/>
                    <a:pt x="6353" y="10"/>
                  </a:cubicBezTo>
                  <a:lnTo>
                    <a:pt x="659" y="10"/>
                  </a:lnTo>
                  <a:close/>
                </a:path>
              </a:pathLst>
            </a:custGeom>
            <a:solidFill>
              <a:schemeClr val="accent1">
                <a:alpha val="60000"/>
              </a:schemeClr>
            </a:solidFill>
            <a:ln>
              <a:noFill/>
            </a:ln>
            <a:effectLst/>
          </p:spPr>
          <p:txBody>
            <a:bodyPr wrap="square" lIns="91440" tIns="45720" rIns="91440" bIns="45720" anchor="ctr">
              <a:normAutofit/>
            </a:bodyPr>
            <a:p>
              <a:endParaRPr lang="en-US" sz="900">
                <a:latin typeface="微软雅黑" panose="020B0503020204020204" charset="-122"/>
                <a:ea typeface="微软雅黑" panose="020B0503020204020204" charset="-122"/>
                <a:cs typeface="+mn-ea"/>
                <a:sym typeface="+mn-lt"/>
              </a:endParaRPr>
            </a:p>
          </p:txBody>
        </p:sp>
        <p:sp>
          <p:nvSpPr>
            <p:cNvPr id="10" name="íŝḻïdè"/>
            <p:cNvSpPr/>
            <p:nvPr/>
          </p:nvSpPr>
          <p:spPr bwMode="auto">
            <a:xfrm>
              <a:off x="4124684" y="2961902"/>
              <a:ext cx="640356" cy="607816"/>
            </a:xfrm>
            <a:custGeom>
              <a:avLst/>
              <a:gdLst>
                <a:gd name="T0" fmla="*/ 515146 w 21528"/>
                <a:gd name="T1" fmla="*/ 632454 h 21553"/>
                <a:gd name="T2" fmla="*/ 515146 w 21528"/>
                <a:gd name="T3" fmla="*/ 632454 h 21553"/>
                <a:gd name="T4" fmla="*/ 515146 w 21528"/>
                <a:gd name="T5" fmla="*/ 632454 h 21553"/>
                <a:gd name="T6" fmla="*/ 515146 w 21528"/>
                <a:gd name="T7" fmla="*/ 632454 h 215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28" h="21553">
                  <a:moveTo>
                    <a:pt x="659" y="10"/>
                  </a:moveTo>
                  <a:cubicBezTo>
                    <a:pt x="466" y="-24"/>
                    <a:pt x="266" y="31"/>
                    <a:pt x="137" y="152"/>
                  </a:cubicBezTo>
                  <a:cubicBezTo>
                    <a:pt x="-47" y="325"/>
                    <a:pt x="-43" y="582"/>
                    <a:pt x="137" y="756"/>
                  </a:cubicBezTo>
                  <a:cubicBezTo>
                    <a:pt x="2416" y="2424"/>
                    <a:pt x="4683" y="4104"/>
                    <a:pt x="6939" y="5793"/>
                  </a:cubicBezTo>
                  <a:cubicBezTo>
                    <a:pt x="8067" y="6638"/>
                    <a:pt x="9192" y="7485"/>
                    <a:pt x="10340" y="8312"/>
                  </a:cubicBezTo>
                  <a:cubicBezTo>
                    <a:pt x="11107" y="8864"/>
                    <a:pt x="11884" y="9407"/>
                    <a:pt x="12670" y="9940"/>
                  </a:cubicBezTo>
                  <a:cubicBezTo>
                    <a:pt x="12869" y="10106"/>
                    <a:pt x="13002" y="10317"/>
                    <a:pt x="13055" y="10545"/>
                  </a:cubicBezTo>
                  <a:cubicBezTo>
                    <a:pt x="13141" y="10922"/>
                    <a:pt x="13005" y="11309"/>
                    <a:pt x="12687" y="11590"/>
                  </a:cubicBezTo>
                  <a:cubicBezTo>
                    <a:pt x="11906" y="12168"/>
                    <a:pt x="11123" y="12745"/>
                    <a:pt x="10340" y="13321"/>
                  </a:cubicBezTo>
                  <a:cubicBezTo>
                    <a:pt x="9208" y="14152"/>
                    <a:pt x="8073" y="14982"/>
                    <a:pt x="6939" y="15811"/>
                  </a:cubicBezTo>
                  <a:cubicBezTo>
                    <a:pt x="4670" y="17470"/>
                    <a:pt x="2403" y="19131"/>
                    <a:pt x="137" y="20792"/>
                  </a:cubicBezTo>
                  <a:cubicBezTo>
                    <a:pt x="-44" y="20966"/>
                    <a:pt x="-44" y="21222"/>
                    <a:pt x="137" y="21396"/>
                  </a:cubicBezTo>
                  <a:cubicBezTo>
                    <a:pt x="265" y="21519"/>
                    <a:pt x="465" y="21576"/>
                    <a:pt x="659" y="21545"/>
                  </a:cubicBezTo>
                  <a:lnTo>
                    <a:pt x="6353" y="21545"/>
                  </a:lnTo>
                  <a:cubicBezTo>
                    <a:pt x="6645" y="21560"/>
                    <a:pt x="6938" y="21528"/>
                    <a:pt x="7215" y="21450"/>
                  </a:cubicBezTo>
                  <a:cubicBezTo>
                    <a:pt x="7512" y="21367"/>
                    <a:pt x="7782" y="21233"/>
                    <a:pt x="8043" y="21091"/>
                  </a:cubicBezTo>
                  <a:cubicBezTo>
                    <a:pt x="8324" y="20937"/>
                    <a:pt x="8595" y="20772"/>
                    <a:pt x="8856" y="20596"/>
                  </a:cubicBezTo>
                  <a:cubicBezTo>
                    <a:pt x="11078" y="18964"/>
                    <a:pt x="13297" y="17329"/>
                    <a:pt x="15513" y="15692"/>
                  </a:cubicBezTo>
                  <a:cubicBezTo>
                    <a:pt x="16621" y="14873"/>
                    <a:pt x="17728" y="14054"/>
                    <a:pt x="18842" y="13240"/>
                  </a:cubicBezTo>
                  <a:cubicBezTo>
                    <a:pt x="19398" y="12833"/>
                    <a:pt x="19957" y="12428"/>
                    <a:pt x="20506" y="12014"/>
                  </a:cubicBezTo>
                  <a:cubicBezTo>
                    <a:pt x="20764" y="11820"/>
                    <a:pt x="21020" y="11623"/>
                    <a:pt x="21274" y="11425"/>
                  </a:cubicBezTo>
                  <a:cubicBezTo>
                    <a:pt x="21464" y="11212"/>
                    <a:pt x="21553" y="10949"/>
                    <a:pt x="21522" y="10687"/>
                  </a:cubicBezTo>
                  <a:cubicBezTo>
                    <a:pt x="21495" y="10457"/>
                    <a:pt x="21378" y="10240"/>
                    <a:pt x="21189" y="10069"/>
                  </a:cubicBezTo>
                  <a:cubicBezTo>
                    <a:pt x="20962" y="9899"/>
                    <a:pt x="20734" y="9728"/>
                    <a:pt x="20506" y="9559"/>
                  </a:cubicBezTo>
                  <a:cubicBezTo>
                    <a:pt x="19953" y="9147"/>
                    <a:pt x="19397" y="8739"/>
                    <a:pt x="18842" y="8329"/>
                  </a:cubicBezTo>
                  <a:cubicBezTo>
                    <a:pt x="17731" y="7511"/>
                    <a:pt x="16622" y="6690"/>
                    <a:pt x="15513" y="5870"/>
                  </a:cubicBezTo>
                  <a:cubicBezTo>
                    <a:pt x="13295" y="4230"/>
                    <a:pt x="11076" y="2591"/>
                    <a:pt x="8856" y="952"/>
                  </a:cubicBezTo>
                  <a:cubicBezTo>
                    <a:pt x="8597" y="778"/>
                    <a:pt x="8323" y="617"/>
                    <a:pt x="8043" y="464"/>
                  </a:cubicBezTo>
                  <a:cubicBezTo>
                    <a:pt x="7782" y="322"/>
                    <a:pt x="7512" y="188"/>
                    <a:pt x="7215" y="105"/>
                  </a:cubicBezTo>
                  <a:cubicBezTo>
                    <a:pt x="6938" y="27"/>
                    <a:pt x="6644" y="-3"/>
                    <a:pt x="6353" y="10"/>
                  </a:cubicBezTo>
                  <a:lnTo>
                    <a:pt x="659" y="10"/>
                  </a:lnTo>
                  <a:close/>
                </a:path>
              </a:pathLst>
            </a:custGeom>
            <a:solidFill>
              <a:schemeClr val="accent1">
                <a:alpha val="80000"/>
              </a:schemeClr>
            </a:solidFill>
            <a:ln>
              <a:noFill/>
            </a:ln>
            <a:effectLst/>
          </p:spPr>
          <p:txBody>
            <a:bodyPr wrap="square" lIns="91440" tIns="45720" rIns="91440" bIns="45720" anchor="ctr">
              <a:normAutofit/>
            </a:bodyPr>
            <a:p>
              <a:endParaRPr lang="en-US" sz="900">
                <a:latin typeface="微软雅黑" panose="020B0503020204020204" charset="-122"/>
                <a:ea typeface="微软雅黑" panose="020B0503020204020204" charset="-122"/>
                <a:cs typeface="+mn-ea"/>
                <a:sym typeface="+mn-lt"/>
              </a:endParaRPr>
            </a:p>
          </p:txBody>
        </p:sp>
        <p:sp>
          <p:nvSpPr>
            <p:cNvPr id="30" name="îsḻíďè"/>
            <p:cNvSpPr/>
            <p:nvPr/>
          </p:nvSpPr>
          <p:spPr bwMode="auto">
            <a:xfrm>
              <a:off x="3716199" y="2961902"/>
              <a:ext cx="640356" cy="607816"/>
            </a:xfrm>
            <a:custGeom>
              <a:avLst/>
              <a:gdLst>
                <a:gd name="T0" fmla="*/ 515146 w 21528"/>
                <a:gd name="T1" fmla="*/ 632454 h 21553"/>
                <a:gd name="T2" fmla="*/ 515146 w 21528"/>
                <a:gd name="T3" fmla="*/ 632454 h 21553"/>
                <a:gd name="T4" fmla="*/ 515146 w 21528"/>
                <a:gd name="T5" fmla="*/ 632454 h 21553"/>
                <a:gd name="T6" fmla="*/ 515146 w 21528"/>
                <a:gd name="T7" fmla="*/ 632454 h 215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28" h="21553">
                  <a:moveTo>
                    <a:pt x="659" y="10"/>
                  </a:moveTo>
                  <a:cubicBezTo>
                    <a:pt x="466" y="-24"/>
                    <a:pt x="266" y="31"/>
                    <a:pt x="137" y="152"/>
                  </a:cubicBezTo>
                  <a:cubicBezTo>
                    <a:pt x="-47" y="325"/>
                    <a:pt x="-43" y="582"/>
                    <a:pt x="137" y="756"/>
                  </a:cubicBezTo>
                  <a:cubicBezTo>
                    <a:pt x="2416" y="2424"/>
                    <a:pt x="4683" y="4104"/>
                    <a:pt x="6939" y="5793"/>
                  </a:cubicBezTo>
                  <a:cubicBezTo>
                    <a:pt x="8067" y="6638"/>
                    <a:pt x="9192" y="7485"/>
                    <a:pt x="10340" y="8312"/>
                  </a:cubicBezTo>
                  <a:cubicBezTo>
                    <a:pt x="11107" y="8864"/>
                    <a:pt x="11884" y="9407"/>
                    <a:pt x="12670" y="9940"/>
                  </a:cubicBezTo>
                  <a:cubicBezTo>
                    <a:pt x="12869" y="10106"/>
                    <a:pt x="13002" y="10317"/>
                    <a:pt x="13055" y="10545"/>
                  </a:cubicBezTo>
                  <a:cubicBezTo>
                    <a:pt x="13141" y="10922"/>
                    <a:pt x="13005" y="11309"/>
                    <a:pt x="12687" y="11590"/>
                  </a:cubicBezTo>
                  <a:cubicBezTo>
                    <a:pt x="11906" y="12168"/>
                    <a:pt x="11123" y="12745"/>
                    <a:pt x="10340" y="13321"/>
                  </a:cubicBezTo>
                  <a:cubicBezTo>
                    <a:pt x="9208" y="14152"/>
                    <a:pt x="8073" y="14982"/>
                    <a:pt x="6939" y="15811"/>
                  </a:cubicBezTo>
                  <a:cubicBezTo>
                    <a:pt x="4670" y="17470"/>
                    <a:pt x="2403" y="19131"/>
                    <a:pt x="137" y="20792"/>
                  </a:cubicBezTo>
                  <a:cubicBezTo>
                    <a:pt x="-44" y="20966"/>
                    <a:pt x="-44" y="21222"/>
                    <a:pt x="137" y="21396"/>
                  </a:cubicBezTo>
                  <a:cubicBezTo>
                    <a:pt x="265" y="21519"/>
                    <a:pt x="465" y="21576"/>
                    <a:pt x="659" y="21545"/>
                  </a:cubicBezTo>
                  <a:lnTo>
                    <a:pt x="6353" y="21545"/>
                  </a:lnTo>
                  <a:cubicBezTo>
                    <a:pt x="6645" y="21560"/>
                    <a:pt x="6938" y="21528"/>
                    <a:pt x="7215" y="21450"/>
                  </a:cubicBezTo>
                  <a:cubicBezTo>
                    <a:pt x="7512" y="21367"/>
                    <a:pt x="7782" y="21233"/>
                    <a:pt x="8043" y="21091"/>
                  </a:cubicBezTo>
                  <a:cubicBezTo>
                    <a:pt x="8324" y="20937"/>
                    <a:pt x="8595" y="20772"/>
                    <a:pt x="8856" y="20596"/>
                  </a:cubicBezTo>
                  <a:cubicBezTo>
                    <a:pt x="11078" y="18964"/>
                    <a:pt x="13297" y="17329"/>
                    <a:pt x="15513" y="15692"/>
                  </a:cubicBezTo>
                  <a:cubicBezTo>
                    <a:pt x="16621" y="14873"/>
                    <a:pt x="17728" y="14054"/>
                    <a:pt x="18842" y="13240"/>
                  </a:cubicBezTo>
                  <a:cubicBezTo>
                    <a:pt x="19398" y="12833"/>
                    <a:pt x="19957" y="12428"/>
                    <a:pt x="20506" y="12014"/>
                  </a:cubicBezTo>
                  <a:cubicBezTo>
                    <a:pt x="20764" y="11820"/>
                    <a:pt x="21020" y="11623"/>
                    <a:pt x="21274" y="11425"/>
                  </a:cubicBezTo>
                  <a:cubicBezTo>
                    <a:pt x="21464" y="11212"/>
                    <a:pt x="21553" y="10949"/>
                    <a:pt x="21522" y="10687"/>
                  </a:cubicBezTo>
                  <a:cubicBezTo>
                    <a:pt x="21495" y="10457"/>
                    <a:pt x="21378" y="10240"/>
                    <a:pt x="21189" y="10069"/>
                  </a:cubicBezTo>
                  <a:cubicBezTo>
                    <a:pt x="20962" y="9899"/>
                    <a:pt x="20734" y="9728"/>
                    <a:pt x="20506" y="9559"/>
                  </a:cubicBezTo>
                  <a:cubicBezTo>
                    <a:pt x="19953" y="9147"/>
                    <a:pt x="19397" y="8739"/>
                    <a:pt x="18842" y="8329"/>
                  </a:cubicBezTo>
                  <a:cubicBezTo>
                    <a:pt x="17731" y="7511"/>
                    <a:pt x="16622" y="6690"/>
                    <a:pt x="15513" y="5870"/>
                  </a:cubicBezTo>
                  <a:cubicBezTo>
                    <a:pt x="13295" y="4230"/>
                    <a:pt x="11076" y="2591"/>
                    <a:pt x="8856" y="952"/>
                  </a:cubicBezTo>
                  <a:cubicBezTo>
                    <a:pt x="8597" y="778"/>
                    <a:pt x="8323" y="617"/>
                    <a:pt x="8043" y="464"/>
                  </a:cubicBezTo>
                  <a:cubicBezTo>
                    <a:pt x="7782" y="322"/>
                    <a:pt x="7512" y="188"/>
                    <a:pt x="7215" y="105"/>
                  </a:cubicBezTo>
                  <a:cubicBezTo>
                    <a:pt x="6938" y="27"/>
                    <a:pt x="6644" y="-3"/>
                    <a:pt x="6353" y="10"/>
                  </a:cubicBezTo>
                  <a:lnTo>
                    <a:pt x="659" y="10"/>
                  </a:lnTo>
                  <a:close/>
                </a:path>
              </a:pathLst>
            </a:custGeom>
            <a:solidFill>
              <a:schemeClr val="accent1">
                <a:alpha val="60000"/>
              </a:schemeClr>
            </a:solidFill>
            <a:ln>
              <a:noFill/>
            </a:ln>
            <a:effectLst/>
          </p:spPr>
          <p:txBody>
            <a:bodyPr wrap="square" lIns="91440" tIns="45720" rIns="91440" bIns="45720" anchor="ctr">
              <a:normAutofit/>
            </a:bodyPr>
            <a:p>
              <a:endParaRPr lang="en-US" sz="900">
                <a:latin typeface="微软雅黑" panose="020B0503020204020204" charset="-122"/>
                <a:ea typeface="微软雅黑" panose="020B0503020204020204" charset="-122"/>
                <a:cs typeface="+mn-ea"/>
                <a:sym typeface="+mn-lt"/>
              </a:endParaRPr>
            </a:p>
          </p:txBody>
        </p:sp>
        <p:grpSp>
          <p:nvGrpSpPr>
            <p:cNvPr id="31" name="iŝlîďé"/>
            <p:cNvGrpSpPr/>
            <p:nvPr/>
          </p:nvGrpSpPr>
          <p:grpSpPr>
            <a:xfrm>
              <a:off x="3307720" y="3173556"/>
              <a:ext cx="621610" cy="183523"/>
              <a:chOff x="2710657" y="1989591"/>
              <a:chExt cx="500063" cy="147638"/>
            </a:xfrm>
          </p:grpSpPr>
          <p:sp>
            <p:nvSpPr>
              <p:cNvPr id="46" name="îṧlîḍe"/>
              <p:cNvSpPr/>
              <p:nvPr/>
            </p:nvSpPr>
            <p:spPr bwMode="auto">
              <a:xfrm rot="5400000">
                <a:off x="3095626" y="2022135"/>
                <a:ext cx="147638" cy="82550"/>
              </a:xfrm>
              <a:custGeom>
                <a:avLst/>
                <a:gdLst>
                  <a:gd name="T0" fmla="*/ 147649 w 21600"/>
                  <a:gd name="T1" fmla="*/ 82551 h 21600"/>
                  <a:gd name="T2" fmla="*/ 147649 w 21600"/>
                  <a:gd name="T3" fmla="*/ 82551 h 21600"/>
                  <a:gd name="T4" fmla="*/ 147649 w 21600"/>
                  <a:gd name="T5" fmla="*/ 82551 h 21600"/>
                  <a:gd name="T6" fmla="*/ 147649 w 21600"/>
                  <a:gd name="T7" fmla="*/ 825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600" y="21600"/>
                    </a:lnTo>
                    <a:lnTo>
                      <a:pt x="0" y="21600"/>
                    </a:lnTo>
                    <a:lnTo>
                      <a:pt x="10800" y="0"/>
                    </a:lnTo>
                    <a:close/>
                  </a:path>
                </a:pathLst>
              </a:custGeom>
              <a:solidFill>
                <a:schemeClr val="bg1">
                  <a:lumMod val="75000"/>
                  <a:alpha val="60000"/>
                </a:schemeClr>
              </a:solidFill>
              <a:ln>
                <a:noFill/>
              </a:ln>
              <a:effectLst/>
            </p:spPr>
            <p:txBody>
              <a:bodyPr wrap="square" lIns="91440" tIns="45720" rIns="91440" bIns="45720" anchor="ctr">
                <a:normAutofit fontScale="25000" lnSpcReduction="20000"/>
              </a:bodyPr>
              <a:p>
                <a:endParaRPr lang="en-US" sz="900">
                  <a:latin typeface="微软雅黑" panose="020B0503020204020204" charset="-122"/>
                  <a:ea typeface="微软雅黑" panose="020B0503020204020204" charset="-122"/>
                  <a:cs typeface="+mn-ea"/>
                  <a:sym typeface="+mn-lt"/>
                </a:endParaRPr>
              </a:p>
            </p:txBody>
          </p:sp>
          <p:sp>
            <p:nvSpPr>
              <p:cNvPr id="47" name="îṡḻiďe"/>
              <p:cNvSpPr/>
              <p:nvPr/>
            </p:nvSpPr>
            <p:spPr bwMode="auto">
              <a:xfrm rot="5400000">
                <a:off x="2883694" y="2022135"/>
                <a:ext cx="147638" cy="82550"/>
              </a:xfrm>
              <a:custGeom>
                <a:avLst/>
                <a:gdLst>
                  <a:gd name="T0" fmla="*/ 147649 w 21600"/>
                  <a:gd name="T1" fmla="*/ 82551 h 21600"/>
                  <a:gd name="T2" fmla="*/ 147649 w 21600"/>
                  <a:gd name="T3" fmla="*/ 82551 h 21600"/>
                  <a:gd name="T4" fmla="*/ 147649 w 21600"/>
                  <a:gd name="T5" fmla="*/ 82551 h 21600"/>
                  <a:gd name="T6" fmla="*/ 147649 w 21600"/>
                  <a:gd name="T7" fmla="*/ 825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600" y="21600"/>
                    </a:lnTo>
                    <a:lnTo>
                      <a:pt x="0" y="21600"/>
                    </a:lnTo>
                    <a:lnTo>
                      <a:pt x="10800" y="0"/>
                    </a:lnTo>
                    <a:close/>
                  </a:path>
                </a:pathLst>
              </a:custGeom>
              <a:solidFill>
                <a:schemeClr val="bg1">
                  <a:lumMod val="85000"/>
                  <a:alpha val="80000"/>
                </a:schemeClr>
              </a:solidFill>
              <a:ln>
                <a:noFill/>
              </a:ln>
              <a:effectLst/>
            </p:spPr>
            <p:txBody>
              <a:bodyPr wrap="square" lIns="91440" tIns="45720" rIns="91440" bIns="45720" anchor="ctr">
                <a:normAutofit fontScale="25000" lnSpcReduction="20000"/>
              </a:bodyPr>
              <a:p>
                <a:endParaRPr lang="en-US" sz="900">
                  <a:latin typeface="微软雅黑" panose="020B0503020204020204" charset="-122"/>
                  <a:ea typeface="微软雅黑" panose="020B0503020204020204" charset="-122"/>
                  <a:cs typeface="+mn-ea"/>
                  <a:sym typeface="+mn-lt"/>
                </a:endParaRPr>
              </a:p>
            </p:txBody>
          </p:sp>
          <p:sp>
            <p:nvSpPr>
              <p:cNvPr id="48" name="iṡļïdé"/>
              <p:cNvSpPr/>
              <p:nvPr/>
            </p:nvSpPr>
            <p:spPr bwMode="auto">
              <a:xfrm rot="5400000">
                <a:off x="2678113" y="2022135"/>
                <a:ext cx="147638" cy="82550"/>
              </a:xfrm>
              <a:custGeom>
                <a:avLst/>
                <a:gdLst>
                  <a:gd name="T0" fmla="*/ 147649 w 21600"/>
                  <a:gd name="T1" fmla="*/ 82551 h 21600"/>
                  <a:gd name="T2" fmla="*/ 147649 w 21600"/>
                  <a:gd name="T3" fmla="*/ 82551 h 21600"/>
                  <a:gd name="T4" fmla="*/ 147649 w 21600"/>
                  <a:gd name="T5" fmla="*/ 82551 h 21600"/>
                  <a:gd name="T6" fmla="*/ 147649 w 21600"/>
                  <a:gd name="T7" fmla="*/ 825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600" y="21600"/>
                    </a:lnTo>
                    <a:lnTo>
                      <a:pt x="0" y="21600"/>
                    </a:lnTo>
                    <a:lnTo>
                      <a:pt x="10800" y="0"/>
                    </a:lnTo>
                    <a:close/>
                  </a:path>
                </a:pathLst>
              </a:custGeom>
              <a:solidFill>
                <a:schemeClr val="bg1">
                  <a:lumMod val="85000"/>
                  <a:alpha val="50000"/>
                </a:schemeClr>
              </a:solidFill>
              <a:ln>
                <a:noFill/>
              </a:ln>
              <a:effectLst/>
            </p:spPr>
            <p:txBody>
              <a:bodyPr wrap="square" lIns="91440" tIns="45720" rIns="91440" bIns="45720" anchor="ctr">
                <a:normAutofit fontScale="25000" lnSpcReduction="20000"/>
              </a:bodyPr>
              <a:p>
                <a:endParaRPr lang="en-US" sz="900">
                  <a:latin typeface="微软雅黑" panose="020B0503020204020204" charset="-122"/>
                  <a:ea typeface="微软雅黑" panose="020B0503020204020204" charset="-122"/>
                  <a:cs typeface="+mn-ea"/>
                  <a:sym typeface="+mn-lt"/>
                </a:endParaRPr>
              </a:p>
            </p:txBody>
          </p:sp>
        </p:grpSp>
        <p:sp>
          <p:nvSpPr>
            <p:cNvPr id="32" name="îṣḷîďè"/>
            <p:cNvSpPr/>
            <p:nvPr/>
          </p:nvSpPr>
          <p:spPr bwMode="auto">
            <a:xfrm>
              <a:off x="4006251" y="2491003"/>
              <a:ext cx="1043132" cy="2975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91440" bIns="45720" anchor="ctr">
              <a:normAutofit fontScale="92500" lnSpcReduction="10000"/>
            </a:bodyPr>
            <a:p>
              <a:pPr algn="ctr"/>
              <a:r>
                <a:rPr lang="zh-CN" altLang="en-US" sz="1600" b="1" dirty="0">
                  <a:latin typeface="微软雅黑" panose="020B0503020204020204" charset="-122"/>
                  <a:ea typeface="微软雅黑" panose="020B0503020204020204" charset="-122"/>
                  <a:cs typeface="+mn-ea"/>
                </a:rPr>
                <a:t>增进友谊</a:t>
              </a:r>
              <a:endParaRPr lang="zh-CN" altLang="en-US" sz="1600" b="1" dirty="0">
                <a:latin typeface="微软雅黑" panose="020B0503020204020204" charset="-122"/>
                <a:ea typeface="微软雅黑" panose="020B0503020204020204" charset="-122"/>
                <a:cs typeface="+mn-ea"/>
              </a:endParaRPr>
            </a:p>
          </p:txBody>
        </p:sp>
        <p:sp>
          <p:nvSpPr>
            <p:cNvPr id="33" name="îşľîḍé"/>
            <p:cNvSpPr/>
            <p:nvPr/>
          </p:nvSpPr>
          <p:spPr bwMode="auto">
            <a:xfrm>
              <a:off x="9073327" y="2491003"/>
              <a:ext cx="1043132" cy="2975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91440" bIns="45720" anchor="ctr">
              <a:normAutofit fontScale="92500" lnSpcReduction="10000"/>
            </a:bodyPr>
            <a:p>
              <a:pPr algn="ctr">
                <a:defRPr/>
              </a:pPr>
              <a:r>
                <a:rPr lang="zh-CN" altLang="en-US" sz="1600" b="1" dirty="0">
                  <a:latin typeface="微软雅黑" panose="020B0503020204020204" charset="-122"/>
                  <a:ea typeface="微软雅黑" panose="020B0503020204020204" charset="-122"/>
                  <a:cs typeface="+mn-ea"/>
                  <a:sym typeface="+mn-lt"/>
                </a:rPr>
                <a:t>节约时间</a:t>
              </a:r>
              <a:endParaRPr lang="zh-CN" altLang="en-US" sz="1600" b="1" dirty="0">
                <a:latin typeface="微软雅黑" panose="020B0503020204020204" charset="-122"/>
                <a:ea typeface="微软雅黑" panose="020B0503020204020204" charset="-122"/>
                <a:cs typeface="+mn-ea"/>
                <a:sym typeface="+mn-lt"/>
              </a:endParaRPr>
            </a:p>
          </p:txBody>
        </p:sp>
        <p:grpSp>
          <p:nvGrpSpPr>
            <p:cNvPr id="34" name="iSlíḍê"/>
            <p:cNvGrpSpPr/>
            <p:nvPr/>
          </p:nvGrpSpPr>
          <p:grpSpPr>
            <a:xfrm>
              <a:off x="8373337" y="3168832"/>
              <a:ext cx="621610" cy="183523"/>
              <a:chOff x="2710657" y="1989591"/>
              <a:chExt cx="500063" cy="147638"/>
            </a:xfrm>
          </p:grpSpPr>
          <p:sp>
            <p:nvSpPr>
              <p:cNvPr id="43" name="îṡľïdè"/>
              <p:cNvSpPr/>
              <p:nvPr/>
            </p:nvSpPr>
            <p:spPr bwMode="auto">
              <a:xfrm rot="5400000">
                <a:off x="3095626" y="2022135"/>
                <a:ext cx="147638" cy="82550"/>
              </a:xfrm>
              <a:custGeom>
                <a:avLst/>
                <a:gdLst>
                  <a:gd name="T0" fmla="*/ 147649 w 21600"/>
                  <a:gd name="T1" fmla="*/ 82551 h 21600"/>
                  <a:gd name="T2" fmla="*/ 147649 w 21600"/>
                  <a:gd name="T3" fmla="*/ 82551 h 21600"/>
                  <a:gd name="T4" fmla="*/ 147649 w 21600"/>
                  <a:gd name="T5" fmla="*/ 82551 h 21600"/>
                  <a:gd name="T6" fmla="*/ 147649 w 21600"/>
                  <a:gd name="T7" fmla="*/ 825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600" y="21600"/>
                    </a:lnTo>
                    <a:lnTo>
                      <a:pt x="0" y="21600"/>
                    </a:lnTo>
                    <a:lnTo>
                      <a:pt x="10800" y="0"/>
                    </a:lnTo>
                    <a:close/>
                  </a:path>
                </a:pathLst>
              </a:custGeom>
              <a:solidFill>
                <a:schemeClr val="bg1">
                  <a:lumMod val="75000"/>
                  <a:alpha val="60000"/>
                </a:schemeClr>
              </a:solidFill>
              <a:ln>
                <a:noFill/>
              </a:ln>
              <a:effectLst/>
            </p:spPr>
            <p:txBody>
              <a:bodyPr wrap="square" lIns="91440" tIns="45720" rIns="91440" bIns="45720" anchor="ctr">
                <a:normAutofit fontScale="25000" lnSpcReduction="20000"/>
              </a:bodyPr>
              <a:p>
                <a:endParaRPr lang="en-US" sz="900">
                  <a:latin typeface="微软雅黑" panose="020B0503020204020204" charset="-122"/>
                  <a:ea typeface="微软雅黑" panose="020B0503020204020204" charset="-122"/>
                  <a:cs typeface="+mn-ea"/>
                  <a:sym typeface="+mn-lt"/>
                </a:endParaRPr>
              </a:p>
            </p:txBody>
          </p:sp>
          <p:sp>
            <p:nvSpPr>
              <p:cNvPr id="44" name="î$ḷîḓé"/>
              <p:cNvSpPr/>
              <p:nvPr/>
            </p:nvSpPr>
            <p:spPr bwMode="auto">
              <a:xfrm rot="5400000">
                <a:off x="2883694" y="2022135"/>
                <a:ext cx="147638" cy="82550"/>
              </a:xfrm>
              <a:custGeom>
                <a:avLst/>
                <a:gdLst>
                  <a:gd name="T0" fmla="*/ 147649 w 21600"/>
                  <a:gd name="T1" fmla="*/ 82551 h 21600"/>
                  <a:gd name="T2" fmla="*/ 147649 w 21600"/>
                  <a:gd name="T3" fmla="*/ 82551 h 21600"/>
                  <a:gd name="T4" fmla="*/ 147649 w 21600"/>
                  <a:gd name="T5" fmla="*/ 82551 h 21600"/>
                  <a:gd name="T6" fmla="*/ 147649 w 21600"/>
                  <a:gd name="T7" fmla="*/ 825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600" y="21600"/>
                    </a:lnTo>
                    <a:lnTo>
                      <a:pt x="0" y="21600"/>
                    </a:lnTo>
                    <a:lnTo>
                      <a:pt x="10800" y="0"/>
                    </a:lnTo>
                    <a:close/>
                  </a:path>
                </a:pathLst>
              </a:custGeom>
              <a:solidFill>
                <a:schemeClr val="bg1">
                  <a:lumMod val="85000"/>
                  <a:alpha val="80000"/>
                </a:schemeClr>
              </a:solidFill>
              <a:ln>
                <a:noFill/>
              </a:ln>
              <a:effectLst/>
            </p:spPr>
            <p:txBody>
              <a:bodyPr wrap="square" lIns="91440" tIns="45720" rIns="91440" bIns="45720" anchor="ctr">
                <a:normAutofit fontScale="25000" lnSpcReduction="20000"/>
              </a:bodyPr>
              <a:p>
                <a:endParaRPr lang="en-US" sz="900">
                  <a:latin typeface="微软雅黑" panose="020B0503020204020204" charset="-122"/>
                  <a:ea typeface="微软雅黑" panose="020B0503020204020204" charset="-122"/>
                  <a:cs typeface="+mn-ea"/>
                  <a:sym typeface="+mn-lt"/>
                </a:endParaRPr>
              </a:p>
            </p:txBody>
          </p:sp>
          <p:sp>
            <p:nvSpPr>
              <p:cNvPr id="45" name="i$ḷïḓé"/>
              <p:cNvSpPr/>
              <p:nvPr/>
            </p:nvSpPr>
            <p:spPr bwMode="auto">
              <a:xfrm rot="5400000">
                <a:off x="2678113" y="2022135"/>
                <a:ext cx="147638" cy="82550"/>
              </a:xfrm>
              <a:custGeom>
                <a:avLst/>
                <a:gdLst>
                  <a:gd name="T0" fmla="*/ 147649 w 21600"/>
                  <a:gd name="T1" fmla="*/ 82551 h 21600"/>
                  <a:gd name="T2" fmla="*/ 147649 w 21600"/>
                  <a:gd name="T3" fmla="*/ 82551 h 21600"/>
                  <a:gd name="T4" fmla="*/ 147649 w 21600"/>
                  <a:gd name="T5" fmla="*/ 82551 h 21600"/>
                  <a:gd name="T6" fmla="*/ 147649 w 21600"/>
                  <a:gd name="T7" fmla="*/ 825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600" y="21600"/>
                    </a:lnTo>
                    <a:lnTo>
                      <a:pt x="0" y="21600"/>
                    </a:lnTo>
                    <a:lnTo>
                      <a:pt x="10800" y="0"/>
                    </a:lnTo>
                    <a:close/>
                  </a:path>
                </a:pathLst>
              </a:custGeom>
              <a:solidFill>
                <a:schemeClr val="bg1">
                  <a:lumMod val="85000"/>
                  <a:alpha val="50000"/>
                </a:schemeClr>
              </a:solidFill>
              <a:ln>
                <a:noFill/>
              </a:ln>
              <a:effectLst/>
            </p:spPr>
            <p:txBody>
              <a:bodyPr wrap="square" lIns="91440" tIns="45720" rIns="91440" bIns="45720" anchor="ctr">
                <a:normAutofit fontScale="25000" lnSpcReduction="20000"/>
              </a:bodyPr>
              <a:p>
                <a:endParaRPr lang="en-US" sz="900">
                  <a:latin typeface="微软雅黑" panose="020B0503020204020204" charset="-122"/>
                  <a:ea typeface="微软雅黑" panose="020B0503020204020204" charset="-122"/>
                  <a:cs typeface="+mn-ea"/>
                  <a:sym typeface="+mn-lt"/>
                </a:endParaRPr>
              </a:p>
            </p:txBody>
          </p:sp>
        </p:grpSp>
        <p:grpSp>
          <p:nvGrpSpPr>
            <p:cNvPr id="35" name="ïšḻiďe"/>
            <p:cNvGrpSpPr/>
            <p:nvPr/>
          </p:nvGrpSpPr>
          <p:grpSpPr>
            <a:xfrm>
              <a:off x="9594893" y="2960914"/>
              <a:ext cx="1075433" cy="607820"/>
              <a:chOff x="7768474" y="1747497"/>
              <a:chExt cx="865148" cy="631034"/>
            </a:xfrm>
          </p:grpSpPr>
          <p:sp>
            <p:nvSpPr>
              <p:cNvPr id="41" name="ïṧ1iḓè"/>
              <p:cNvSpPr/>
              <p:nvPr/>
            </p:nvSpPr>
            <p:spPr bwMode="auto">
              <a:xfrm>
                <a:off x="7768474" y="2054772"/>
                <a:ext cx="865148" cy="323759"/>
              </a:xfrm>
              <a:custGeom>
                <a:avLst/>
                <a:gdLst>
                  <a:gd name="T0" fmla="*/ 865151 w 21557"/>
                  <a:gd name="T1" fmla="*/ 631658 h 21553"/>
                  <a:gd name="T2" fmla="*/ 865151 w 21557"/>
                  <a:gd name="T3" fmla="*/ 631658 h 21553"/>
                  <a:gd name="T4" fmla="*/ 865151 w 21557"/>
                  <a:gd name="T5" fmla="*/ 631658 h 21553"/>
                  <a:gd name="T6" fmla="*/ 865151 w 21557"/>
                  <a:gd name="T7" fmla="*/ 631658 h 21553"/>
                  <a:gd name="T8" fmla="*/ 0 60000 65536"/>
                  <a:gd name="T9" fmla="*/ 0 60000 65536"/>
                  <a:gd name="T10" fmla="*/ 0 60000 65536"/>
                  <a:gd name="T11" fmla="*/ 0 60000 65536"/>
                  <a:gd name="connsiteX0" fmla="*/ 12499 w 21557"/>
                  <a:gd name="connsiteY0" fmla="*/ 3 h 21546"/>
                  <a:gd name="connsiteX1" fmla="*/ 82 w 21557"/>
                  <a:gd name="connsiteY1" fmla="*/ 145 h 21546"/>
                  <a:gd name="connsiteX2" fmla="*/ 82 w 21557"/>
                  <a:gd name="connsiteY2" fmla="*/ 749 h 21546"/>
                  <a:gd name="connsiteX3" fmla="*/ 4142 w 21557"/>
                  <a:gd name="connsiteY3" fmla="*/ 5786 h 21546"/>
                  <a:gd name="connsiteX4" fmla="*/ 6172 w 21557"/>
                  <a:gd name="connsiteY4" fmla="*/ 8305 h 21546"/>
                  <a:gd name="connsiteX5" fmla="*/ 7563 w 21557"/>
                  <a:gd name="connsiteY5" fmla="*/ 9933 h 21546"/>
                  <a:gd name="connsiteX6" fmla="*/ 7793 w 21557"/>
                  <a:gd name="connsiteY6" fmla="*/ 10538 h 21546"/>
                  <a:gd name="connsiteX7" fmla="*/ 7573 w 21557"/>
                  <a:gd name="connsiteY7" fmla="*/ 11583 h 21546"/>
                  <a:gd name="connsiteX8" fmla="*/ 6172 w 21557"/>
                  <a:gd name="connsiteY8" fmla="*/ 13314 h 21546"/>
                  <a:gd name="connsiteX9" fmla="*/ 4142 w 21557"/>
                  <a:gd name="connsiteY9" fmla="*/ 15804 h 21546"/>
                  <a:gd name="connsiteX10" fmla="*/ 82 w 21557"/>
                  <a:gd name="connsiteY10" fmla="*/ 20785 h 21546"/>
                  <a:gd name="connsiteX11" fmla="*/ 82 w 21557"/>
                  <a:gd name="connsiteY11" fmla="*/ 21389 h 21546"/>
                  <a:gd name="connsiteX12" fmla="*/ 393 w 21557"/>
                  <a:gd name="connsiteY12" fmla="*/ 21538 h 21546"/>
                  <a:gd name="connsiteX13" fmla="*/ 12499 w 21557"/>
                  <a:gd name="connsiteY13" fmla="*/ 21538 h 21546"/>
                  <a:gd name="connsiteX14" fmla="*/ 13013 w 21557"/>
                  <a:gd name="connsiteY14" fmla="*/ 21443 h 21546"/>
                  <a:gd name="connsiteX15" fmla="*/ 13508 w 21557"/>
                  <a:gd name="connsiteY15" fmla="*/ 21084 h 21546"/>
                  <a:gd name="connsiteX16" fmla="*/ 13993 w 21557"/>
                  <a:gd name="connsiteY16" fmla="*/ 20589 h 21546"/>
                  <a:gd name="connsiteX17" fmla="*/ 17967 w 21557"/>
                  <a:gd name="connsiteY17" fmla="*/ 15685 h 21546"/>
                  <a:gd name="connsiteX18" fmla="*/ 19954 w 21557"/>
                  <a:gd name="connsiteY18" fmla="*/ 13233 h 21546"/>
                  <a:gd name="connsiteX19" fmla="*/ 20947 w 21557"/>
                  <a:gd name="connsiteY19" fmla="*/ 12007 h 21546"/>
                  <a:gd name="connsiteX20" fmla="*/ 21405 w 21557"/>
                  <a:gd name="connsiteY20" fmla="*/ 11418 h 21546"/>
                  <a:gd name="connsiteX21" fmla="*/ 21554 w 21557"/>
                  <a:gd name="connsiteY21" fmla="*/ 10680 h 21546"/>
                  <a:gd name="connsiteX22" fmla="*/ 21355 w 21557"/>
                  <a:gd name="connsiteY22" fmla="*/ 10062 h 21546"/>
                  <a:gd name="connsiteX23" fmla="*/ 20947 w 21557"/>
                  <a:gd name="connsiteY23" fmla="*/ 9552 h 21546"/>
                  <a:gd name="connsiteX24" fmla="*/ 19954 w 21557"/>
                  <a:gd name="connsiteY24" fmla="*/ 8322 h 21546"/>
                  <a:gd name="connsiteX25" fmla="*/ 17967 w 21557"/>
                  <a:gd name="connsiteY25" fmla="*/ 5863 h 21546"/>
                  <a:gd name="connsiteX26" fmla="*/ 13993 w 21557"/>
                  <a:gd name="connsiteY26" fmla="*/ 945 h 21546"/>
                  <a:gd name="connsiteX27" fmla="*/ 13508 w 21557"/>
                  <a:gd name="connsiteY27" fmla="*/ 457 h 21546"/>
                  <a:gd name="connsiteX28" fmla="*/ 13013 w 21557"/>
                  <a:gd name="connsiteY28" fmla="*/ 98 h 21546"/>
                  <a:gd name="connsiteX29" fmla="*/ 12499 w 21557"/>
                  <a:gd name="connsiteY29" fmla="*/ 3 h 21546"/>
                  <a:gd name="connsiteX0-1" fmla="*/ 12498 w 21556"/>
                  <a:gd name="connsiteY0-2" fmla="*/ 3 h 21546"/>
                  <a:gd name="connsiteX1-3" fmla="*/ 81 w 21556"/>
                  <a:gd name="connsiteY1-4" fmla="*/ 749 h 21546"/>
                  <a:gd name="connsiteX2-5" fmla="*/ 4141 w 21556"/>
                  <a:gd name="connsiteY2-6" fmla="*/ 5786 h 21546"/>
                  <a:gd name="connsiteX3-7" fmla="*/ 6171 w 21556"/>
                  <a:gd name="connsiteY3-8" fmla="*/ 8305 h 21546"/>
                  <a:gd name="connsiteX4-9" fmla="*/ 7562 w 21556"/>
                  <a:gd name="connsiteY4-10" fmla="*/ 9933 h 21546"/>
                  <a:gd name="connsiteX5-11" fmla="*/ 7792 w 21556"/>
                  <a:gd name="connsiteY5-12" fmla="*/ 10538 h 21546"/>
                  <a:gd name="connsiteX6-13" fmla="*/ 7572 w 21556"/>
                  <a:gd name="connsiteY6-14" fmla="*/ 11583 h 21546"/>
                  <a:gd name="connsiteX7-15" fmla="*/ 6171 w 21556"/>
                  <a:gd name="connsiteY7-16" fmla="*/ 13314 h 21546"/>
                  <a:gd name="connsiteX8-17" fmla="*/ 4141 w 21556"/>
                  <a:gd name="connsiteY8-18" fmla="*/ 15804 h 21546"/>
                  <a:gd name="connsiteX9-19" fmla="*/ 81 w 21556"/>
                  <a:gd name="connsiteY9-20" fmla="*/ 20785 h 21546"/>
                  <a:gd name="connsiteX10-21" fmla="*/ 81 w 21556"/>
                  <a:gd name="connsiteY10-22" fmla="*/ 21389 h 21546"/>
                  <a:gd name="connsiteX11-23" fmla="*/ 392 w 21556"/>
                  <a:gd name="connsiteY11-24" fmla="*/ 21538 h 21546"/>
                  <a:gd name="connsiteX12-25" fmla="*/ 12498 w 21556"/>
                  <a:gd name="connsiteY12-26" fmla="*/ 21538 h 21546"/>
                  <a:gd name="connsiteX13-27" fmla="*/ 13012 w 21556"/>
                  <a:gd name="connsiteY13-28" fmla="*/ 21443 h 21546"/>
                  <a:gd name="connsiteX14-29" fmla="*/ 13507 w 21556"/>
                  <a:gd name="connsiteY14-30" fmla="*/ 21084 h 21546"/>
                  <a:gd name="connsiteX15-31" fmla="*/ 13992 w 21556"/>
                  <a:gd name="connsiteY15-32" fmla="*/ 20589 h 21546"/>
                  <a:gd name="connsiteX16-33" fmla="*/ 17966 w 21556"/>
                  <a:gd name="connsiteY16-34" fmla="*/ 15685 h 21546"/>
                  <a:gd name="connsiteX17-35" fmla="*/ 19953 w 21556"/>
                  <a:gd name="connsiteY17-36" fmla="*/ 13233 h 21546"/>
                  <a:gd name="connsiteX18-37" fmla="*/ 20946 w 21556"/>
                  <a:gd name="connsiteY18-38" fmla="*/ 12007 h 21546"/>
                  <a:gd name="connsiteX19-39" fmla="*/ 21404 w 21556"/>
                  <a:gd name="connsiteY19-40" fmla="*/ 11418 h 21546"/>
                  <a:gd name="connsiteX20-41" fmla="*/ 21553 w 21556"/>
                  <a:gd name="connsiteY20-42" fmla="*/ 10680 h 21546"/>
                  <a:gd name="connsiteX21-43" fmla="*/ 21354 w 21556"/>
                  <a:gd name="connsiteY21-44" fmla="*/ 10062 h 21546"/>
                  <a:gd name="connsiteX22-45" fmla="*/ 20946 w 21556"/>
                  <a:gd name="connsiteY22-46" fmla="*/ 9552 h 21546"/>
                  <a:gd name="connsiteX23-47" fmla="*/ 19953 w 21556"/>
                  <a:gd name="connsiteY23-48" fmla="*/ 8322 h 21546"/>
                  <a:gd name="connsiteX24-49" fmla="*/ 17966 w 21556"/>
                  <a:gd name="connsiteY24-50" fmla="*/ 5863 h 21546"/>
                  <a:gd name="connsiteX25-51" fmla="*/ 13992 w 21556"/>
                  <a:gd name="connsiteY25-52" fmla="*/ 945 h 21546"/>
                  <a:gd name="connsiteX26-53" fmla="*/ 13507 w 21556"/>
                  <a:gd name="connsiteY26-54" fmla="*/ 457 h 21546"/>
                  <a:gd name="connsiteX27-55" fmla="*/ 13012 w 21556"/>
                  <a:gd name="connsiteY27-56" fmla="*/ 98 h 21546"/>
                  <a:gd name="connsiteX28-57" fmla="*/ 12498 w 21556"/>
                  <a:gd name="connsiteY28-58" fmla="*/ 3 h 21546"/>
                  <a:gd name="connsiteX0-59" fmla="*/ 12498 w 21556"/>
                  <a:gd name="connsiteY0-60" fmla="*/ 3 h 21546"/>
                  <a:gd name="connsiteX1-61" fmla="*/ 4141 w 21556"/>
                  <a:gd name="connsiteY1-62" fmla="*/ 5786 h 21546"/>
                  <a:gd name="connsiteX2-63" fmla="*/ 6171 w 21556"/>
                  <a:gd name="connsiteY2-64" fmla="*/ 8305 h 21546"/>
                  <a:gd name="connsiteX3-65" fmla="*/ 7562 w 21556"/>
                  <a:gd name="connsiteY3-66" fmla="*/ 9933 h 21546"/>
                  <a:gd name="connsiteX4-67" fmla="*/ 7792 w 21556"/>
                  <a:gd name="connsiteY4-68" fmla="*/ 10538 h 21546"/>
                  <a:gd name="connsiteX5-69" fmla="*/ 7572 w 21556"/>
                  <a:gd name="connsiteY5-70" fmla="*/ 11583 h 21546"/>
                  <a:gd name="connsiteX6-71" fmla="*/ 6171 w 21556"/>
                  <a:gd name="connsiteY6-72" fmla="*/ 13314 h 21546"/>
                  <a:gd name="connsiteX7-73" fmla="*/ 4141 w 21556"/>
                  <a:gd name="connsiteY7-74" fmla="*/ 15804 h 21546"/>
                  <a:gd name="connsiteX8-75" fmla="*/ 81 w 21556"/>
                  <a:gd name="connsiteY8-76" fmla="*/ 20785 h 21546"/>
                  <a:gd name="connsiteX9-77" fmla="*/ 81 w 21556"/>
                  <a:gd name="connsiteY9-78" fmla="*/ 21389 h 21546"/>
                  <a:gd name="connsiteX10-79" fmla="*/ 392 w 21556"/>
                  <a:gd name="connsiteY10-80" fmla="*/ 21538 h 21546"/>
                  <a:gd name="connsiteX11-81" fmla="*/ 12498 w 21556"/>
                  <a:gd name="connsiteY11-82" fmla="*/ 21538 h 21546"/>
                  <a:gd name="connsiteX12-83" fmla="*/ 13012 w 21556"/>
                  <a:gd name="connsiteY12-84" fmla="*/ 21443 h 21546"/>
                  <a:gd name="connsiteX13-85" fmla="*/ 13507 w 21556"/>
                  <a:gd name="connsiteY13-86" fmla="*/ 21084 h 21546"/>
                  <a:gd name="connsiteX14-87" fmla="*/ 13992 w 21556"/>
                  <a:gd name="connsiteY14-88" fmla="*/ 20589 h 21546"/>
                  <a:gd name="connsiteX15-89" fmla="*/ 17966 w 21556"/>
                  <a:gd name="connsiteY15-90" fmla="*/ 15685 h 21546"/>
                  <a:gd name="connsiteX16-91" fmla="*/ 19953 w 21556"/>
                  <a:gd name="connsiteY16-92" fmla="*/ 13233 h 21546"/>
                  <a:gd name="connsiteX17-93" fmla="*/ 20946 w 21556"/>
                  <a:gd name="connsiteY17-94" fmla="*/ 12007 h 21546"/>
                  <a:gd name="connsiteX18-95" fmla="*/ 21404 w 21556"/>
                  <a:gd name="connsiteY18-96" fmla="*/ 11418 h 21546"/>
                  <a:gd name="connsiteX19-97" fmla="*/ 21553 w 21556"/>
                  <a:gd name="connsiteY19-98" fmla="*/ 10680 h 21546"/>
                  <a:gd name="connsiteX20-99" fmla="*/ 21354 w 21556"/>
                  <a:gd name="connsiteY20-100" fmla="*/ 10062 h 21546"/>
                  <a:gd name="connsiteX21-101" fmla="*/ 20946 w 21556"/>
                  <a:gd name="connsiteY21-102" fmla="*/ 9552 h 21546"/>
                  <a:gd name="connsiteX22-103" fmla="*/ 19953 w 21556"/>
                  <a:gd name="connsiteY22-104" fmla="*/ 8322 h 21546"/>
                  <a:gd name="connsiteX23-105" fmla="*/ 17966 w 21556"/>
                  <a:gd name="connsiteY23-106" fmla="*/ 5863 h 21546"/>
                  <a:gd name="connsiteX24-107" fmla="*/ 13992 w 21556"/>
                  <a:gd name="connsiteY24-108" fmla="*/ 945 h 21546"/>
                  <a:gd name="connsiteX25-109" fmla="*/ 13507 w 21556"/>
                  <a:gd name="connsiteY25-110" fmla="*/ 457 h 21546"/>
                  <a:gd name="connsiteX26-111" fmla="*/ 13012 w 21556"/>
                  <a:gd name="connsiteY26-112" fmla="*/ 98 h 21546"/>
                  <a:gd name="connsiteX27-113" fmla="*/ 12498 w 21556"/>
                  <a:gd name="connsiteY27-114" fmla="*/ 3 h 21546"/>
                  <a:gd name="connsiteX0-115" fmla="*/ 13012 w 21556"/>
                  <a:gd name="connsiteY0-116" fmla="*/ 0 h 21448"/>
                  <a:gd name="connsiteX1-117" fmla="*/ 4141 w 21556"/>
                  <a:gd name="connsiteY1-118" fmla="*/ 5688 h 21448"/>
                  <a:gd name="connsiteX2-119" fmla="*/ 6171 w 21556"/>
                  <a:gd name="connsiteY2-120" fmla="*/ 8207 h 21448"/>
                  <a:gd name="connsiteX3-121" fmla="*/ 7562 w 21556"/>
                  <a:gd name="connsiteY3-122" fmla="*/ 9835 h 21448"/>
                  <a:gd name="connsiteX4-123" fmla="*/ 7792 w 21556"/>
                  <a:gd name="connsiteY4-124" fmla="*/ 10440 h 21448"/>
                  <a:gd name="connsiteX5-125" fmla="*/ 7572 w 21556"/>
                  <a:gd name="connsiteY5-126" fmla="*/ 11485 h 21448"/>
                  <a:gd name="connsiteX6-127" fmla="*/ 6171 w 21556"/>
                  <a:gd name="connsiteY6-128" fmla="*/ 13216 h 21448"/>
                  <a:gd name="connsiteX7-129" fmla="*/ 4141 w 21556"/>
                  <a:gd name="connsiteY7-130" fmla="*/ 15706 h 21448"/>
                  <a:gd name="connsiteX8-131" fmla="*/ 81 w 21556"/>
                  <a:gd name="connsiteY8-132" fmla="*/ 20687 h 21448"/>
                  <a:gd name="connsiteX9-133" fmla="*/ 81 w 21556"/>
                  <a:gd name="connsiteY9-134" fmla="*/ 21291 h 21448"/>
                  <a:gd name="connsiteX10-135" fmla="*/ 392 w 21556"/>
                  <a:gd name="connsiteY10-136" fmla="*/ 21440 h 21448"/>
                  <a:gd name="connsiteX11-137" fmla="*/ 12498 w 21556"/>
                  <a:gd name="connsiteY11-138" fmla="*/ 21440 h 21448"/>
                  <a:gd name="connsiteX12-139" fmla="*/ 13012 w 21556"/>
                  <a:gd name="connsiteY12-140" fmla="*/ 21345 h 21448"/>
                  <a:gd name="connsiteX13-141" fmla="*/ 13507 w 21556"/>
                  <a:gd name="connsiteY13-142" fmla="*/ 20986 h 21448"/>
                  <a:gd name="connsiteX14-143" fmla="*/ 13992 w 21556"/>
                  <a:gd name="connsiteY14-144" fmla="*/ 20491 h 21448"/>
                  <a:gd name="connsiteX15-145" fmla="*/ 17966 w 21556"/>
                  <a:gd name="connsiteY15-146" fmla="*/ 15587 h 21448"/>
                  <a:gd name="connsiteX16-147" fmla="*/ 19953 w 21556"/>
                  <a:gd name="connsiteY16-148" fmla="*/ 13135 h 21448"/>
                  <a:gd name="connsiteX17-149" fmla="*/ 20946 w 21556"/>
                  <a:gd name="connsiteY17-150" fmla="*/ 11909 h 21448"/>
                  <a:gd name="connsiteX18-151" fmla="*/ 21404 w 21556"/>
                  <a:gd name="connsiteY18-152" fmla="*/ 11320 h 21448"/>
                  <a:gd name="connsiteX19-153" fmla="*/ 21553 w 21556"/>
                  <a:gd name="connsiteY19-154" fmla="*/ 10582 h 21448"/>
                  <a:gd name="connsiteX20-155" fmla="*/ 21354 w 21556"/>
                  <a:gd name="connsiteY20-156" fmla="*/ 9964 h 21448"/>
                  <a:gd name="connsiteX21-157" fmla="*/ 20946 w 21556"/>
                  <a:gd name="connsiteY21-158" fmla="*/ 9454 h 21448"/>
                  <a:gd name="connsiteX22-159" fmla="*/ 19953 w 21556"/>
                  <a:gd name="connsiteY22-160" fmla="*/ 8224 h 21448"/>
                  <a:gd name="connsiteX23-161" fmla="*/ 17966 w 21556"/>
                  <a:gd name="connsiteY23-162" fmla="*/ 5765 h 21448"/>
                  <a:gd name="connsiteX24-163" fmla="*/ 13992 w 21556"/>
                  <a:gd name="connsiteY24-164" fmla="*/ 847 h 21448"/>
                  <a:gd name="connsiteX25-165" fmla="*/ 13507 w 21556"/>
                  <a:gd name="connsiteY25-166" fmla="*/ 359 h 21448"/>
                  <a:gd name="connsiteX26-167" fmla="*/ 13012 w 21556"/>
                  <a:gd name="connsiteY26-168" fmla="*/ 0 h 21448"/>
                  <a:gd name="connsiteX0-169" fmla="*/ 13507 w 21556"/>
                  <a:gd name="connsiteY0-170" fmla="*/ 289 h 21378"/>
                  <a:gd name="connsiteX1-171" fmla="*/ 4141 w 21556"/>
                  <a:gd name="connsiteY1-172" fmla="*/ 5618 h 21378"/>
                  <a:gd name="connsiteX2-173" fmla="*/ 6171 w 21556"/>
                  <a:gd name="connsiteY2-174" fmla="*/ 8137 h 21378"/>
                  <a:gd name="connsiteX3-175" fmla="*/ 7562 w 21556"/>
                  <a:gd name="connsiteY3-176" fmla="*/ 9765 h 21378"/>
                  <a:gd name="connsiteX4-177" fmla="*/ 7792 w 21556"/>
                  <a:gd name="connsiteY4-178" fmla="*/ 10370 h 21378"/>
                  <a:gd name="connsiteX5-179" fmla="*/ 7572 w 21556"/>
                  <a:gd name="connsiteY5-180" fmla="*/ 11415 h 21378"/>
                  <a:gd name="connsiteX6-181" fmla="*/ 6171 w 21556"/>
                  <a:gd name="connsiteY6-182" fmla="*/ 13146 h 21378"/>
                  <a:gd name="connsiteX7-183" fmla="*/ 4141 w 21556"/>
                  <a:gd name="connsiteY7-184" fmla="*/ 15636 h 21378"/>
                  <a:gd name="connsiteX8-185" fmla="*/ 81 w 21556"/>
                  <a:gd name="connsiteY8-186" fmla="*/ 20617 h 21378"/>
                  <a:gd name="connsiteX9-187" fmla="*/ 81 w 21556"/>
                  <a:gd name="connsiteY9-188" fmla="*/ 21221 h 21378"/>
                  <a:gd name="connsiteX10-189" fmla="*/ 392 w 21556"/>
                  <a:gd name="connsiteY10-190" fmla="*/ 21370 h 21378"/>
                  <a:gd name="connsiteX11-191" fmla="*/ 12498 w 21556"/>
                  <a:gd name="connsiteY11-192" fmla="*/ 21370 h 21378"/>
                  <a:gd name="connsiteX12-193" fmla="*/ 13012 w 21556"/>
                  <a:gd name="connsiteY12-194" fmla="*/ 21275 h 21378"/>
                  <a:gd name="connsiteX13-195" fmla="*/ 13507 w 21556"/>
                  <a:gd name="connsiteY13-196" fmla="*/ 20916 h 21378"/>
                  <a:gd name="connsiteX14-197" fmla="*/ 13992 w 21556"/>
                  <a:gd name="connsiteY14-198" fmla="*/ 20421 h 21378"/>
                  <a:gd name="connsiteX15-199" fmla="*/ 17966 w 21556"/>
                  <a:gd name="connsiteY15-200" fmla="*/ 15517 h 21378"/>
                  <a:gd name="connsiteX16-201" fmla="*/ 19953 w 21556"/>
                  <a:gd name="connsiteY16-202" fmla="*/ 13065 h 21378"/>
                  <a:gd name="connsiteX17-203" fmla="*/ 20946 w 21556"/>
                  <a:gd name="connsiteY17-204" fmla="*/ 11839 h 21378"/>
                  <a:gd name="connsiteX18-205" fmla="*/ 21404 w 21556"/>
                  <a:gd name="connsiteY18-206" fmla="*/ 11250 h 21378"/>
                  <a:gd name="connsiteX19-207" fmla="*/ 21553 w 21556"/>
                  <a:gd name="connsiteY19-208" fmla="*/ 10512 h 21378"/>
                  <a:gd name="connsiteX20-209" fmla="*/ 21354 w 21556"/>
                  <a:gd name="connsiteY20-210" fmla="*/ 9894 h 21378"/>
                  <a:gd name="connsiteX21-211" fmla="*/ 20946 w 21556"/>
                  <a:gd name="connsiteY21-212" fmla="*/ 9384 h 21378"/>
                  <a:gd name="connsiteX22-213" fmla="*/ 19953 w 21556"/>
                  <a:gd name="connsiteY22-214" fmla="*/ 8154 h 21378"/>
                  <a:gd name="connsiteX23-215" fmla="*/ 17966 w 21556"/>
                  <a:gd name="connsiteY23-216" fmla="*/ 5695 h 21378"/>
                  <a:gd name="connsiteX24-217" fmla="*/ 13992 w 21556"/>
                  <a:gd name="connsiteY24-218" fmla="*/ 777 h 21378"/>
                  <a:gd name="connsiteX25-219" fmla="*/ 13507 w 21556"/>
                  <a:gd name="connsiteY25-220" fmla="*/ 289 h 21378"/>
                  <a:gd name="connsiteX0-221" fmla="*/ 13992 w 21556"/>
                  <a:gd name="connsiteY0-222" fmla="*/ 1 h 20602"/>
                  <a:gd name="connsiteX1-223" fmla="*/ 4141 w 21556"/>
                  <a:gd name="connsiteY1-224" fmla="*/ 4842 h 20602"/>
                  <a:gd name="connsiteX2-225" fmla="*/ 6171 w 21556"/>
                  <a:gd name="connsiteY2-226" fmla="*/ 7361 h 20602"/>
                  <a:gd name="connsiteX3-227" fmla="*/ 7562 w 21556"/>
                  <a:gd name="connsiteY3-228" fmla="*/ 8989 h 20602"/>
                  <a:gd name="connsiteX4-229" fmla="*/ 7792 w 21556"/>
                  <a:gd name="connsiteY4-230" fmla="*/ 9594 h 20602"/>
                  <a:gd name="connsiteX5-231" fmla="*/ 7572 w 21556"/>
                  <a:gd name="connsiteY5-232" fmla="*/ 10639 h 20602"/>
                  <a:gd name="connsiteX6-233" fmla="*/ 6171 w 21556"/>
                  <a:gd name="connsiteY6-234" fmla="*/ 12370 h 20602"/>
                  <a:gd name="connsiteX7-235" fmla="*/ 4141 w 21556"/>
                  <a:gd name="connsiteY7-236" fmla="*/ 14860 h 20602"/>
                  <a:gd name="connsiteX8-237" fmla="*/ 81 w 21556"/>
                  <a:gd name="connsiteY8-238" fmla="*/ 19841 h 20602"/>
                  <a:gd name="connsiteX9-239" fmla="*/ 81 w 21556"/>
                  <a:gd name="connsiteY9-240" fmla="*/ 20445 h 20602"/>
                  <a:gd name="connsiteX10-241" fmla="*/ 392 w 21556"/>
                  <a:gd name="connsiteY10-242" fmla="*/ 20594 h 20602"/>
                  <a:gd name="connsiteX11-243" fmla="*/ 12498 w 21556"/>
                  <a:gd name="connsiteY11-244" fmla="*/ 20594 h 20602"/>
                  <a:gd name="connsiteX12-245" fmla="*/ 13012 w 21556"/>
                  <a:gd name="connsiteY12-246" fmla="*/ 20499 h 20602"/>
                  <a:gd name="connsiteX13-247" fmla="*/ 13507 w 21556"/>
                  <a:gd name="connsiteY13-248" fmla="*/ 20140 h 20602"/>
                  <a:gd name="connsiteX14-249" fmla="*/ 13992 w 21556"/>
                  <a:gd name="connsiteY14-250" fmla="*/ 19645 h 20602"/>
                  <a:gd name="connsiteX15-251" fmla="*/ 17966 w 21556"/>
                  <a:gd name="connsiteY15-252" fmla="*/ 14741 h 20602"/>
                  <a:gd name="connsiteX16-253" fmla="*/ 19953 w 21556"/>
                  <a:gd name="connsiteY16-254" fmla="*/ 12289 h 20602"/>
                  <a:gd name="connsiteX17-255" fmla="*/ 20946 w 21556"/>
                  <a:gd name="connsiteY17-256" fmla="*/ 11063 h 20602"/>
                  <a:gd name="connsiteX18-257" fmla="*/ 21404 w 21556"/>
                  <a:gd name="connsiteY18-258" fmla="*/ 10474 h 20602"/>
                  <a:gd name="connsiteX19-259" fmla="*/ 21553 w 21556"/>
                  <a:gd name="connsiteY19-260" fmla="*/ 9736 h 20602"/>
                  <a:gd name="connsiteX20-261" fmla="*/ 21354 w 21556"/>
                  <a:gd name="connsiteY20-262" fmla="*/ 9118 h 20602"/>
                  <a:gd name="connsiteX21-263" fmla="*/ 20946 w 21556"/>
                  <a:gd name="connsiteY21-264" fmla="*/ 8608 h 20602"/>
                  <a:gd name="connsiteX22-265" fmla="*/ 19953 w 21556"/>
                  <a:gd name="connsiteY22-266" fmla="*/ 7378 h 20602"/>
                  <a:gd name="connsiteX23-267" fmla="*/ 17966 w 21556"/>
                  <a:gd name="connsiteY23-268" fmla="*/ 4919 h 20602"/>
                  <a:gd name="connsiteX24-269" fmla="*/ 13992 w 21556"/>
                  <a:gd name="connsiteY24-270" fmla="*/ 1 h 20602"/>
                  <a:gd name="connsiteX0-271" fmla="*/ 17966 w 21556"/>
                  <a:gd name="connsiteY0-272" fmla="*/ 77 h 15760"/>
                  <a:gd name="connsiteX1-273" fmla="*/ 4141 w 21556"/>
                  <a:gd name="connsiteY1-274" fmla="*/ 0 h 15760"/>
                  <a:gd name="connsiteX2-275" fmla="*/ 6171 w 21556"/>
                  <a:gd name="connsiteY2-276" fmla="*/ 2519 h 15760"/>
                  <a:gd name="connsiteX3-277" fmla="*/ 7562 w 21556"/>
                  <a:gd name="connsiteY3-278" fmla="*/ 4147 h 15760"/>
                  <a:gd name="connsiteX4-279" fmla="*/ 7792 w 21556"/>
                  <a:gd name="connsiteY4-280" fmla="*/ 4752 h 15760"/>
                  <a:gd name="connsiteX5-281" fmla="*/ 7572 w 21556"/>
                  <a:gd name="connsiteY5-282" fmla="*/ 5797 h 15760"/>
                  <a:gd name="connsiteX6-283" fmla="*/ 6171 w 21556"/>
                  <a:gd name="connsiteY6-284" fmla="*/ 7528 h 15760"/>
                  <a:gd name="connsiteX7-285" fmla="*/ 4141 w 21556"/>
                  <a:gd name="connsiteY7-286" fmla="*/ 10018 h 15760"/>
                  <a:gd name="connsiteX8-287" fmla="*/ 81 w 21556"/>
                  <a:gd name="connsiteY8-288" fmla="*/ 14999 h 15760"/>
                  <a:gd name="connsiteX9-289" fmla="*/ 81 w 21556"/>
                  <a:gd name="connsiteY9-290" fmla="*/ 15603 h 15760"/>
                  <a:gd name="connsiteX10-291" fmla="*/ 392 w 21556"/>
                  <a:gd name="connsiteY10-292" fmla="*/ 15752 h 15760"/>
                  <a:gd name="connsiteX11-293" fmla="*/ 12498 w 21556"/>
                  <a:gd name="connsiteY11-294" fmla="*/ 15752 h 15760"/>
                  <a:gd name="connsiteX12-295" fmla="*/ 13012 w 21556"/>
                  <a:gd name="connsiteY12-296" fmla="*/ 15657 h 15760"/>
                  <a:gd name="connsiteX13-297" fmla="*/ 13507 w 21556"/>
                  <a:gd name="connsiteY13-298" fmla="*/ 15298 h 15760"/>
                  <a:gd name="connsiteX14-299" fmla="*/ 13992 w 21556"/>
                  <a:gd name="connsiteY14-300" fmla="*/ 14803 h 15760"/>
                  <a:gd name="connsiteX15-301" fmla="*/ 17966 w 21556"/>
                  <a:gd name="connsiteY15-302" fmla="*/ 9899 h 15760"/>
                  <a:gd name="connsiteX16-303" fmla="*/ 19953 w 21556"/>
                  <a:gd name="connsiteY16-304" fmla="*/ 7447 h 15760"/>
                  <a:gd name="connsiteX17-305" fmla="*/ 20946 w 21556"/>
                  <a:gd name="connsiteY17-306" fmla="*/ 6221 h 15760"/>
                  <a:gd name="connsiteX18-307" fmla="*/ 21404 w 21556"/>
                  <a:gd name="connsiteY18-308" fmla="*/ 5632 h 15760"/>
                  <a:gd name="connsiteX19-309" fmla="*/ 21553 w 21556"/>
                  <a:gd name="connsiteY19-310" fmla="*/ 4894 h 15760"/>
                  <a:gd name="connsiteX20-311" fmla="*/ 21354 w 21556"/>
                  <a:gd name="connsiteY20-312" fmla="*/ 4276 h 15760"/>
                  <a:gd name="connsiteX21-313" fmla="*/ 20946 w 21556"/>
                  <a:gd name="connsiteY21-314" fmla="*/ 3766 h 15760"/>
                  <a:gd name="connsiteX22-315" fmla="*/ 19953 w 21556"/>
                  <a:gd name="connsiteY22-316" fmla="*/ 2536 h 15760"/>
                  <a:gd name="connsiteX23-317" fmla="*/ 17966 w 21556"/>
                  <a:gd name="connsiteY23-318" fmla="*/ 77 h 15760"/>
                  <a:gd name="connsiteX0-319" fmla="*/ 17966 w 21556"/>
                  <a:gd name="connsiteY0-320" fmla="*/ 0 h 15683"/>
                  <a:gd name="connsiteX1-321" fmla="*/ 6171 w 21556"/>
                  <a:gd name="connsiteY1-322" fmla="*/ 2442 h 15683"/>
                  <a:gd name="connsiteX2-323" fmla="*/ 7562 w 21556"/>
                  <a:gd name="connsiteY2-324" fmla="*/ 4070 h 15683"/>
                  <a:gd name="connsiteX3-325" fmla="*/ 7792 w 21556"/>
                  <a:gd name="connsiteY3-326" fmla="*/ 4675 h 15683"/>
                  <a:gd name="connsiteX4-327" fmla="*/ 7572 w 21556"/>
                  <a:gd name="connsiteY4-328" fmla="*/ 5720 h 15683"/>
                  <a:gd name="connsiteX5-329" fmla="*/ 6171 w 21556"/>
                  <a:gd name="connsiteY5-330" fmla="*/ 7451 h 15683"/>
                  <a:gd name="connsiteX6-331" fmla="*/ 4141 w 21556"/>
                  <a:gd name="connsiteY6-332" fmla="*/ 9941 h 15683"/>
                  <a:gd name="connsiteX7-333" fmla="*/ 81 w 21556"/>
                  <a:gd name="connsiteY7-334" fmla="*/ 14922 h 15683"/>
                  <a:gd name="connsiteX8-335" fmla="*/ 81 w 21556"/>
                  <a:gd name="connsiteY8-336" fmla="*/ 15526 h 15683"/>
                  <a:gd name="connsiteX9-337" fmla="*/ 392 w 21556"/>
                  <a:gd name="connsiteY9-338" fmla="*/ 15675 h 15683"/>
                  <a:gd name="connsiteX10-339" fmla="*/ 12498 w 21556"/>
                  <a:gd name="connsiteY10-340" fmla="*/ 15675 h 15683"/>
                  <a:gd name="connsiteX11-341" fmla="*/ 13012 w 21556"/>
                  <a:gd name="connsiteY11-342" fmla="*/ 15580 h 15683"/>
                  <a:gd name="connsiteX12-343" fmla="*/ 13507 w 21556"/>
                  <a:gd name="connsiteY12-344" fmla="*/ 15221 h 15683"/>
                  <a:gd name="connsiteX13-345" fmla="*/ 13992 w 21556"/>
                  <a:gd name="connsiteY13-346" fmla="*/ 14726 h 15683"/>
                  <a:gd name="connsiteX14-347" fmla="*/ 17966 w 21556"/>
                  <a:gd name="connsiteY14-348" fmla="*/ 9822 h 15683"/>
                  <a:gd name="connsiteX15-349" fmla="*/ 19953 w 21556"/>
                  <a:gd name="connsiteY15-350" fmla="*/ 7370 h 15683"/>
                  <a:gd name="connsiteX16-351" fmla="*/ 20946 w 21556"/>
                  <a:gd name="connsiteY16-352" fmla="*/ 6144 h 15683"/>
                  <a:gd name="connsiteX17-353" fmla="*/ 21404 w 21556"/>
                  <a:gd name="connsiteY17-354" fmla="*/ 5555 h 15683"/>
                  <a:gd name="connsiteX18-355" fmla="*/ 21553 w 21556"/>
                  <a:gd name="connsiteY18-356" fmla="*/ 4817 h 15683"/>
                  <a:gd name="connsiteX19-357" fmla="*/ 21354 w 21556"/>
                  <a:gd name="connsiteY19-358" fmla="*/ 4199 h 15683"/>
                  <a:gd name="connsiteX20-359" fmla="*/ 20946 w 21556"/>
                  <a:gd name="connsiteY20-360" fmla="*/ 3689 h 15683"/>
                  <a:gd name="connsiteX21-361" fmla="*/ 19953 w 21556"/>
                  <a:gd name="connsiteY21-362" fmla="*/ 2459 h 15683"/>
                  <a:gd name="connsiteX22-363" fmla="*/ 17966 w 21556"/>
                  <a:gd name="connsiteY22-364" fmla="*/ 0 h 15683"/>
                  <a:gd name="connsiteX0-365" fmla="*/ 17966 w 21556"/>
                  <a:gd name="connsiteY0-366" fmla="*/ 0 h 15683"/>
                  <a:gd name="connsiteX1-367" fmla="*/ 7562 w 21556"/>
                  <a:gd name="connsiteY1-368" fmla="*/ 4070 h 15683"/>
                  <a:gd name="connsiteX2-369" fmla="*/ 7792 w 21556"/>
                  <a:gd name="connsiteY2-370" fmla="*/ 4675 h 15683"/>
                  <a:gd name="connsiteX3-371" fmla="*/ 7572 w 21556"/>
                  <a:gd name="connsiteY3-372" fmla="*/ 5720 h 15683"/>
                  <a:gd name="connsiteX4-373" fmla="*/ 6171 w 21556"/>
                  <a:gd name="connsiteY4-374" fmla="*/ 7451 h 15683"/>
                  <a:gd name="connsiteX5-375" fmla="*/ 4141 w 21556"/>
                  <a:gd name="connsiteY5-376" fmla="*/ 9941 h 15683"/>
                  <a:gd name="connsiteX6-377" fmla="*/ 81 w 21556"/>
                  <a:gd name="connsiteY6-378" fmla="*/ 14922 h 15683"/>
                  <a:gd name="connsiteX7-379" fmla="*/ 81 w 21556"/>
                  <a:gd name="connsiteY7-380" fmla="*/ 15526 h 15683"/>
                  <a:gd name="connsiteX8-381" fmla="*/ 392 w 21556"/>
                  <a:gd name="connsiteY8-382" fmla="*/ 15675 h 15683"/>
                  <a:gd name="connsiteX9-383" fmla="*/ 12498 w 21556"/>
                  <a:gd name="connsiteY9-384" fmla="*/ 15675 h 15683"/>
                  <a:gd name="connsiteX10-385" fmla="*/ 13012 w 21556"/>
                  <a:gd name="connsiteY10-386" fmla="*/ 15580 h 15683"/>
                  <a:gd name="connsiteX11-387" fmla="*/ 13507 w 21556"/>
                  <a:gd name="connsiteY11-388" fmla="*/ 15221 h 15683"/>
                  <a:gd name="connsiteX12-389" fmla="*/ 13992 w 21556"/>
                  <a:gd name="connsiteY12-390" fmla="*/ 14726 h 15683"/>
                  <a:gd name="connsiteX13-391" fmla="*/ 17966 w 21556"/>
                  <a:gd name="connsiteY13-392" fmla="*/ 9822 h 15683"/>
                  <a:gd name="connsiteX14-393" fmla="*/ 19953 w 21556"/>
                  <a:gd name="connsiteY14-394" fmla="*/ 7370 h 15683"/>
                  <a:gd name="connsiteX15-395" fmla="*/ 20946 w 21556"/>
                  <a:gd name="connsiteY15-396" fmla="*/ 6144 h 15683"/>
                  <a:gd name="connsiteX16-397" fmla="*/ 21404 w 21556"/>
                  <a:gd name="connsiteY16-398" fmla="*/ 5555 h 15683"/>
                  <a:gd name="connsiteX17-399" fmla="*/ 21553 w 21556"/>
                  <a:gd name="connsiteY17-400" fmla="*/ 4817 h 15683"/>
                  <a:gd name="connsiteX18-401" fmla="*/ 21354 w 21556"/>
                  <a:gd name="connsiteY18-402" fmla="*/ 4199 h 15683"/>
                  <a:gd name="connsiteX19-403" fmla="*/ 20946 w 21556"/>
                  <a:gd name="connsiteY19-404" fmla="*/ 3689 h 15683"/>
                  <a:gd name="connsiteX20-405" fmla="*/ 19953 w 21556"/>
                  <a:gd name="connsiteY20-406" fmla="*/ 2459 h 15683"/>
                  <a:gd name="connsiteX21-407" fmla="*/ 17966 w 21556"/>
                  <a:gd name="connsiteY21-408" fmla="*/ 0 h 15683"/>
                  <a:gd name="connsiteX0-409" fmla="*/ 19953 w 21556"/>
                  <a:gd name="connsiteY0-410" fmla="*/ 0 h 13224"/>
                  <a:gd name="connsiteX1-411" fmla="*/ 7562 w 21556"/>
                  <a:gd name="connsiteY1-412" fmla="*/ 1611 h 13224"/>
                  <a:gd name="connsiteX2-413" fmla="*/ 7792 w 21556"/>
                  <a:gd name="connsiteY2-414" fmla="*/ 2216 h 13224"/>
                  <a:gd name="connsiteX3-415" fmla="*/ 7572 w 21556"/>
                  <a:gd name="connsiteY3-416" fmla="*/ 3261 h 13224"/>
                  <a:gd name="connsiteX4-417" fmla="*/ 6171 w 21556"/>
                  <a:gd name="connsiteY4-418" fmla="*/ 4992 h 13224"/>
                  <a:gd name="connsiteX5-419" fmla="*/ 4141 w 21556"/>
                  <a:gd name="connsiteY5-420" fmla="*/ 7482 h 13224"/>
                  <a:gd name="connsiteX6-421" fmla="*/ 81 w 21556"/>
                  <a:gd name="connsiteY6-422" fmla="*/ 12463 h 13224"/>
                  <a:gd name="connsiteX7-423" fmla="*/ 81 w 21556"/>
                  <a:gd name="connsiteY7-424" fmla="*/ 13067 h 13224"/>
                  <a:gd name="connsiteX8-425" fmla="*/ 392 w 21556"/>
                  <a:gd name="connsiteY8-426" fmla="*/ 13216 h 13224"/>
                  <a:gd name="connsiteX9-427" fmla="*/ 12498 w 21556"/>
                  <a:gd name="connsiteY9-428" fmla="*/ 13216 h 13224"/>
                  <a:gd name="connsiteX10-429" fmla="*/ 13012 w 21556"/>
                  <a:gd name="connsiteY10-430" fmla="*/ 13121 h 13224"/>
                  <a:gd name="connsiteX11-431" fmla="*/ 13507 w 21556"/>
                  <a:gd name="connsiteY11-432" fmla="*/ 12762 h 13224"/>
                  <a:gd name="connsiteX12-433" fmla="*/ 13992 w 21556"/>
                  <a:gd name="connsiteY12-434" fmla="*/ 12267 h 13224"/>
                  <a:gd name="connsiteX13-435" fmla="*/ 17966 w 21556"/>
                  <a:gd name="connsiteY13-436" fmla="*/ 7363 h 13224"/>
                  <a:gd name="connsiteX14-437" fmla="*/ 19953 w 21556"/>
                  <a:gd name="connsiteY14-438" fmla="*/ 4911 h 13224"/>
                  <a:gd name="connsiteX15-439" fmla="*/ 20946 w 21556"/>
                  <a:gd name="connsiteY15-440" fmla="*/ 3685 h 13224"/>
                  <a:gd name="connsiteX16-441" fmla="*/ 21404 w 21556"/>
                  <a:gd name="connsiteY16-442" fmla="*/ 3096 h 13224"/>
                  <a:gd name="connsiteX17-443" fmla="*/ 21553 w 21556"/>
                  <a:gd name="connsiteY17-444" fmla="*/ 2358 h 13224"/>
                  <a:gd name="connsiteX18-445" fmla="*/ 21354 w 21556"/>
                  <a:gd name="connsiteY18-446" fmla="*/ 1740 h 13224"/>
                  <a:gd name="connsiteX19-447" fmla="*/ 20946 w 21556"/>
                  <a:gd name="connsiteY19-448" fmla="*/ 1230 h 13224"/>
                  <a:gd name="connsiteX20-449" fmla="*/ 19953 w 21556"/>
                  <a:gd name="connsiteY20-450" fmla="*/ 0 h 13224"/>
                  <a:gd name="connsiteX0-451" fmla="*/ 19953 w 21556"/>
                  <a:gd name="connsiteY0-452" fmla="*/ 0 h 13224"/>
                  <a:gd name="connsiteX1-453" fmla="*/ 7562 w 21556"/>
                  <a:gd name="connsiteY1-454" fmla="*/ 1611 h 13224"/>
                  <a:gd name="connsiteX2-455" fmla="*/ 7792 w 21556"/>
                  <a:gd name="connsiteY2-456" fmla="*/ 2216 h 13224"/>
                  <a:gd name="connsiteX3-457" fmla="*/ 7613 w 21556"/>
                  <a:gd name="connsiteY3-458" fmla="*/ 1590 h 13224"/>
                  <a:gd name="connsiteX4-459" fmla="*/ 7572 w 21556"/>
                  <a:gd name="connsiteY4-460" fmla="*/ 3261 h 13224"/>
                  <a:gd name="connsiteX5-461" fmla="*/ 6171 w 21556"/>
                  <a:gd name="connsiteY5-462" fmla="*/ 4992 h 13224"/>
                  <a:gd name="connsiteX6-463" fmla="*/ 4141 w 21556"/>
                  <a:gd name="connsiteY6-464" fmla="*/ 7482 h 13224"/>
                  <a:gd name="connsiteX7-465" fmla="*/ 81 w 21556"/>
                  <a:gd name="connsiteY7-466" fmla="*/ 12463 h 13224"/>
                  <a:gd name="connsiteX8-467" fmla="*/ 81 w 21556"/>
                  <a:gd name="connsiteY8-468" fmla="*/ 13067 h 13224"/>
                  <a:gd name="connsiteX9-469" fmla="*/ 392 w 21556"/>
                  <a:gd name="connsiteY9-470" fmla="*/ 13216 h 13224"/>
                  <a:gd name="connsiteX10-471" fmla="*/ 12498 w 21556"/>
                  <a:gd name="connsiteY10-472" fmla="*/ 13216 h 13224"/>
                  <a:gd name="connsiteX11-473" fmla="*/ 13012 w 21556"/>
                  <a:gd name="connsiteY11-474" fmla="*/ 13121 h 13224"/>
                  <a:gd name="connsiteX12-475" fmla="*/ 13507 w 21556"/>
                  <a:gd name="connsiteY12-476" fmla="*/ 12762 h 13224"/>
                  <a:gd name="connsiteX13-477" fmla="*/ 13992 w 21556"/>
                  <a:gd name="connsiteY13-478" fmla="*/ 12267 h 13224"/>
                  <a:gd name="connsiteX14-479" fmla="*/ 17966 w 21556"/>
                  <a:gd name="connsiteY14-480" fmla="*/ 7363 h 13224"/>
                  <a:gd name="connsiteX15-481" fmla="*/ 19953 w 21556"/>
                  <a:gd name="connsiteY15-482" fmla="*/ 4911 h 13224"/>
                  <a:gd name="connsiteX16-483" fmla="*/ 20946 w 21556"/>
                  <a:gd name="connsiteY16-484" fmla="*/ 3685 h 13224"/>
                  <a:gd name="connsiteX17-485" fmla="*/ 21404 w 21556"/>
                  <a:gd name="connsiteY17-486" fmla="*/ 3096 h 13224"/>
                  <a:gd name="connsiteX18-487" fmla="*/ 21553 w 21556"/>
                  <a:gd name="connsiteY18-488" fmla="*/ 2358 h 13224"/>
                  <a:gd name="connsiteX19-489" fmla="*/ 21354 w 21556"/>
                  <a:gd name="connsiteY19-490" fmla="*/ 1740 h 13224"/>
                  <a:gd name="connsiteX20-491" fmla="*/ 20946 w 21556"/>
                  <a:gd name="connsiteY20-492" fmla="*/ 1230 h 13224"/>
                  <a:gd name="connsiteX21-493" fmla="*/ 19953 w 21556"/>
                  <a:gd name="connsiteY21-494" fmla="*/ 0 h 13224"/>
                  <a:gd name="connsiteX0-495" fmla="*/ 19953 w 21556"/>
                  <a:gd name="connsiteY0-496" fmla="*/ 0 h 13224"/>
                  <a:gd name="connsiteX1-497" fmla="*/ 7562 w 21556"/>
                  <a:gd name="connsiteY1-498" fmla="*/ 1611 h 13224"/>
                  <a:gd name="connsiteX2-499" fmla="*/ 7792 w 21556"/>
                  <a:gd name="connsiteY2-500" fmla="*/ 2216 h 13224"/>
                  <a:gd name="connsiteX3-501" fmla="*/ 7572 w 21556"/>
                  <a:gd name="connsiteY3-502" fmla="*/ 3261 h 13224"/>
                  <a:gd name="connsiteX4-503" fmla="*/ 6171 w 21556"/>
                  <a:gd name="connsiteY4-504" fmla="*/ 4992 h 13224"/>
                  <a:gd name="connsiteX5-505" fmla="*/ 4141 w 21556"/>
                  <a:gd name="connsiteY5-506" fmla="*/ 7482 h 13224"/>
                  <a:gd name="connsiteX6-507" fmla="*/ 81 w 21556"/>
                  <a:gd name="connsiteY6-508" fmla="*/ 12463 h 13224"/>
                  <a:gd name="connsiteX7-509" fmla="*/ 81 w 21556"/>
                  <a:gd name="connsiteY7-510" fmla="*/ 13067 h 13224"/>
                  <a:gd name="connsiteX8-511" fmla="*/ 392 w 21556"/>
                  <a:gd name="connsiteY8-512" fmla="*/ 13216 h 13224"/>
                  <a:gd name="connsiteX9-513" fmla="*/ 12498 w 21556"/>
                  <a:gd name="connsiteY9-514" fmla="*/ 13216 h 13224"/>
                  <a:gd name="connsiteX10-515" fmla="*/ 13012 w 21556"/>
                  <a:gd name="connsiteY10-516" fmla="*/ 13121 h 13224"/>
                  <a:gd name="connsiteX11-517" fmla="*/ 13507 w 21556"/>
                  <a:gd name="connsiteY11-518" fmla="*/ 12762 h 13224"/>
                  <a:gd name="connsiteX12-519" fmla="*/ 13992 w 21556"/>
                  <a:gd name="connsiteY12-520" fmla="*/ 12267 h 13224"/>
                  <a:gd name="connsiteX13-521" fmla="*/ 17966 w 21556"/>
                  <a:gd name="connsiteY13-522" fmla="*/ 7363 h 13224"/>
                  <a:gd name="connsiteX14-523" fmla="*/ 19953 w 21556"/>
                  <a:gd name="connsiteY14-524" fmla="*/ 4911 h 13224"/>
                  <a:gd name="connsiteX15-525" fmla="*/ 20946 w 21556"/>
                  <a:gd name="connsiteY15-526" fmla="*/ 3685 h 13224"/>
                  <a:gd name="connsiteX16-527" fmla="*/ 21404 w 21556"/>
                  <a:gd name="connsiteY16-528" fmla="*/ 3096 h 13224"/>
                  <a:gd name="connsiteX17-529" fmla="*/ 21553 w 21556"/>
                  <a:gd name="connsiteY17-530" fmla="*/ 2358 h 13224"/>
                  <a:gd name="connsiteX18-531" fmla="*/ 21354 w 21556"/>
                  <a:gd name="connsiteY18-532" fmla="*/ 1740 h 13224"/>
                  <a:gd name="connsiteX19-533" fmla="*/ 20946 w 21556"/>
                  <a:gd name="connsiteY19-534" fmla="*/ 1230 h 13224"/>
                  <a:gd name="connsiteX20-535" fmla="*/ 19953 w 21556"/>
                  <a:gd name="connsiteY20-536" fmla="*/ 0 h 13224"/>
                  <a:gd name="connsiteX0-537" fmla="*/ 19953 w 21556"/>
                  <a:gd name="connsiteY0-538" fmla="*/ 0 h 13224"/>
                  <a:gd name="connsiteX1-539" fmla="*/ 7792 w 21556"/>
                  <a:gd name="connsiteY1-540" fmla="*/ 2216 h 13224"/>
                  <a:gd name="connsiteX2-541" fmla="*/ 7572 w 21556"/>
                  <a:gd name="connsiteY2-542" fmla="*/ 3261 h 13224"/>
                  <a:gd name="connsiteX3-543" fmla="*/ 6171 w 21556"/>
                  <a:gd name="connsiteY3-544" fmla="*/ 4992 h 13224"/>
                  <a:gd name="connsiteX4-545" fmla="*/ 4141 w 21556"/>
                  <a:gd name="connsiteY4-546" fmla="*/ 7482 h 13224"/>
                  <a:gd name="connsiteX5-547" fmla="*/ 81 w 21556"/>
                  <a:gd name="connsiteY5-548" fmla="*/ 12463 h 13224"/>
                  <a:gd name="connsiteX6-549" fmla="*/ 81 w 21556"/>
                  <a:gd name="connsiteY6-550" fmla="*/ 13067 h 13224"/>
                  <a:gd name="connsiteX7-551" fmla="*/ 392 w 21556"/>
                  <a:gd name="connsiteY7-552" fmla="*/ 13216 h 13224"/>
                  <a:gd name="connsiteX8-553" fmla="*/ 12498 w 21556"/>
                  <a:gd name="connsiteY8-554" fmla="*/ 13216 h 13224"/>
                  <a:gd name="connsiteX9-555" fmla="*/ 13012 w 21556"/>
                  <a:gd name="connsiteY9-556" fmla="*/ 13121 h 13224"/>
                  <a:gd name="connsiteX10-557" fmla="*/ 13507 w 21556"/>
                  <a:gd name="connsiteY10-558" fmla="*/ 12762 h 13224"/>
                  <a:gd name="connsiteX11-559" fmla="*/ 13992 w 21556"/>
                  <a:gd name="connsiteY11-560" fmla="*/ 12267 h 13224"/>
                  <a:gd name="connsiteX12-561" fmla="*/ 17966 w 21556"/>
                  <a:gd name="connsiteY12-562" fmla="*/ 7363 h 13224"/>
                  <a:gd name="connsiteX13-563" fmla="*/ 19953 w 21556"/>
                  <a:gd name="connsiteY13-564" fmla="*/ 4911 h 13224"/>
                  <a:gd name="connsiteX14-565" fmla="*/ 20946 w 21556"/>
                  <a:gd name="connsiteY14-566" fmla="*/ 3685 h 13224"/>
                  <a:gd name="connsiteX15-567" fmla="*/ 21404 w 21556"/>
                  <a:gd name="connsiteY15-568" fmla="*/ 3096 h 13224"/>
                  <a:gd name="connsiteX16-569" fmla="*/ 21553 w 21556"/>
                  <a:gd name="connsiteY16-570" fmla="*/ 2358 h 13224"/>
                  <a:gd name="connsiteX17-571" fmla="*/ 21354 w 21556"/>
                  <a:gd name="connsiteY17-572" fmla="*/ 1740 h 13224"/>
                  <a:gd name="connsiteX18-573" fmla="*/ 20946 w 21556"/>
                  <a:gd name="connsiteY18-574" fmla="*/ 1230 h 13224"/>
                  <a:gd name="connsiteX19-575" fmla="*/ 19953 w 21556"/>
                  <a:gd name="connsiteY19-576" fmla="*/ 0 h 13224"/>
                  <a:gd name="connsiteX0-577" fmla="*/ 20946 w 21556"/>
                  <a:gd name="connsiteY0-578" fmla="*/ 0 h 11994"/>
                  <a:gd name="connsiteX1-579" fmla="*/ 7792 w 21556"/>
                  <a:gd name="connsiteY1-580" fmla="*/ 986 h 11994"/>
                  <a:gd name="connsiteX2-581" fmla="*/ 7572 w 21556"/>
                  <a:gd name="connsiteY2-582" fmla="*/ 2031 h 11994"/>
                  <a:gd name="connsiteX3-583" fmla="*/ 6171 w 21556"/>
                  <a:gd name="connsiteY3-584" fmla="*/ 3762 h 11994"/>
                  <a:gd name="connsiteX4-585" fmla="*/ 4141 w 21556"/>
                  <a:gd name="connsiteY4-586" fmla="*/ 6252 h 11994"/>
                  <a:gd name="connsiteX5-587" fmla="*/ 81 w 21556"/>
                  <a:gd name="connsiteY5-588" fmla="*/ 11233 h 11994"/>
                  <a:gd name="connsiteX6-589" fmla="*/ 81 w 21556"/>
                  <a:gd name="connsiteY6-590" fmla="*/ 11837 h 11994"/>
                  <a:gd name="connsiteX7-591" fmla="*/ 392 w 21556"/>
                  <a:gd name="connsiteY7-592" fmla="*/ 11986 h 11994"/>
                  <a:gd name="connsiteX8-593" fmla="*/ 12498 w 21556"/>
                  <a:gd name="connsiteY8-594" fmla="*/ 11986 h 11994"/>
                  <a:gd name="connsiteX9-595" fmla="*/ 13012 w 21556"/>
                  <a:gd name="connsiteY9-596" fmla="*/ 11891 h 11994"/>
                  <a:gd name="connsiteX10-597" fmla="*/ 13507 w 21556"/>
                  <a:gd name="connsiteY10-598" fmla="*/ 11532 h 11994"/>
                  <a:gd name="connsiteX11-599" fmla="*/ 13992 w 21556"/>
                  <a:gd name="connsiteY11-600" fmla="*/ 11037 h 11994"/>
                  <a:gd name="connsiteX12-601" fmla="*/ 17966 w 21556"/>
                  <a:gd name="connsiteY12-602" fmla="*/ 6133 h 11994"/>
                  <a:gd name="connsiteX13-603" fmla="*/ 19953 w 21556"/>
                  <a:gd name="connsiteY13-604" fmla="*/ 3681 h 11994"/>
                  <a:gd name="connsiteX14-605" fmla="*/ 20946 w 21556"/>
                  <a:gd name="connsiteY14-606" fmla="*/ 2455 h 11994"/>
                  <a:gd name="connsiteX15-607" fmla="*/ 21404 w 21556"/>
                  <a:gd name="connsiteY15-608" fmla="*/ 1866 h 11994"/>
                  <a:gd name="connsiteX16-609" fmla="*/ 21553 w 21556"/>
                  <a:gd name="connsiteY16-610" fmla="*/ 1128 h 11994"/>
                  <a:gd name="connsiteX17-611" fmla="*/ 21354 w 21556"/>
                  <a:gd name="connsiteY17-612" fmla="*/ 510 h 11994"/>
                  <a:gd name="connsiteX18-613" fmla="*/ 20946 w 21556"/>
                  <a:gd name="connsiteY18-614" fmla="*/ 0 h 11994"/>
                  <a:gd name="connsiteX0-615" fmla="*/ 21354 w 21556"/>
                  <a:gd name="connsiteY0-616" fmla="*/ 0 h 11484"/>
                  <a:gd name="connsiteX1-617" fmla="*/ 7792 w 21556"/>
                  <a:gd name="connsiteY1-618" fmla="*/ 476 h 11484"/>
                  <a:gd name="connsiteX2-619" fmla="*/ 7572 w 21556"/>
                  <a:gd name="connsiteY2-620" fmla="*/ 1521 h 11484"/>
                  <a:gd name="connsiteX3-621" fmla="*/ 6171 w 21556"/>
                  <a:gd name="connsiteY3-622" fmla="*/ 3252 h 11484"/>
                  <a:gd name="connsiteX4-623" fmla="*/ 4141 w 21556"/>
                  <a:gd name="connsiteY4-624" fmla="*/ 5742 h 11484"/>
                  <a:gd name="connsiteX5-625" fmla="*/ 81 w 21556"/>
                  <a:gd name="connsiteY5-626" fmla="*/ 10723 h 11484"/>
                  <a:gd name="connsiteX6-627" fmla="*/ 81 w 21556"/>
                  <a:gd name="connsiteY6-628" fmla="*/ 11327 h 11484"/>
                  <a:gd name="connsiteX7-629" fmla="*/ 392 w 21556"/>
                  <a:gd name="connsiteY7-630" fmla="*/ 11476 h 11484"/>
                  <a:gd name="connsiteX8-631" fmla="*/ 12498 w 21556"/>
                  <a:gd name="connsiteY8-632" fmla="*/ 11476 h 11484"/>
                  <a:gd name="connsiteX9-633" fmla="*/ 13012 w 21556"/>
                  <a:gd name="connsiteY9-634" fmla="*/ 11381 h 11484"/>
                  <a:gd name="connsiteX10-635" fmla="*/ 13507 w 21556"/>
                  <a:gd name="connsiteY10-636" fmla="*/ 11022 h 11484"/>
                  <a:gd name="connsiteX11-637" fmla="*/ 13992 w 21556"/>
                  <a:gd name="connsiteY11-638" fmla="*/ 10527 h 11484"/>
                  <a:gd name="connsiteX12-639" fmla="*/ 17966 w 21556"/>
                  <a:gd name="connsiteY12-640" fmla="*/ 5623 h 11484"/>
                  <a:gd name="connsiteX13-641" fmla="*/ 19953 w 21556"/>
                  <a:gd name="connsiteY13-642" fmla="*/ 3171 h 11484"/>
                  <a:gd name="connsiteX14-643" fmla="*/ 20946 w 21556"/>
                  <a:gd name="connsiteY14-644" fmla="*/ 1945 h 11484"/>
                  <a:gd name="connsiteX15-645" fmla="*/ 21404 w 21556"/>
                  <a:gd name="connsiteY15-646" fmla="*/ 1356 h 11484"/>
                  <a:gd name="connsiteX16-647" fmla="*/ 21553 w 21556"/>
                  <a:gd name="connsiteY16-648" fmla="*/ 618 h 11484"/>
                  <a:gd name="connsiteX17-649" fmla="*/ 21354 w 21556"/>
                  <a:gd name="connsiteY17-650" fmla="*/ 0 h 11484"/>
                  <a:gd name="connsiteX0-651" fmla="*/ 21553 w 21556"/>
                  <a:gd name="connsiteY0-652" fmla="*/ 206 h 11072"/>
                  <a:gd name="connsiteX1-653" fmla="*/ 7792 w 21556"/>
                  <a:gd name="connsiteY1-654" fmla="*/ 64 h 11072"/>
                  <a:gd name="connsiteX2-655" fmla="*/ 7572 w 21556"/>
                  <a:gd name="connsiteY2-656" fmla="*/ 1109 h 11072"/>
                  <a:gd name="connsiteX3-657" fmla="*/ 6171 w 21556"/>
                  <a:gd name="connsiteY3-658" fmla="*/ 2840 h 11072"/>
                  <a:gd name="connsiteX4-659" fmla="*/ 4141 w 21556"/>
                  <a:gd name="connsiteY4-660" fmla="*/ 5330 h 11072"/>
                  <a:gd name="connsiteX5-661" fmla="*/ 81 w 21556"/>
                  <a:gd name="connsiteY5-662" fmla="*/ 10311 h 11072"/>
                  <a:gd name="connsiteX6-663" fmla="*/ 81 w 21556"/>
                  <a:gd name="connsiteY6-664" fmla="*/ 10915 h 11072"/>
                  <a:gd name="connsiteX7-665" fmla="*/ 392 w 21556"/>
                  <a:gd name="connsiteY7-666" fmla="*/ 11064 h 11072"/>
                  <a:gd name="connsiteX8-667" fmla="*/ 12498 w 21556"/>
                  <a:gd name="connsiteY8-668" fmla="*/ 11064 h 11072"/>
                  <a:gd name="connsiteX9-669" fmla="*/ 13012 w 21556"/>
                  <a:gd name="connsiteY9-670" fmla="*/ 10969 h 11072"/>
                  <a:gd name="connsiteX10-671" fmla="*/ 13507 w 21556"/>
                  <a:gd name="connsiteY10-672" fmla="*/ 10610 h 11072"/>
                  <a:gd name="connsiteX11-673" fmla="*/ 13992 w 21556"/>
                  <a:gd name="connsiteY11-674" fmla="*/ 10115 h 11072"/>
                  <a:gd name="connsiteX12-675" fmla="*/ 17966 w 21556"/>
                  <a:gd name="connsiteY12-676" fmla="*/ 5211 h 11072"/>
                  <a:gd name="connsiteX13-677" fmla="*/ 19953 w 21556"/>
                  <a:gd name="connsiteY13-678" fmla="*/ 2759 h 11072"/>
                  <a:gd name="connsiteX14-679" fmla="*/ 20946 w 21556"/>
                  <a:gd name="connsiteY14-680" fmla="*/ 1533 h 11072"/>
                  <a:gd name="connsiteX15-681" fmla="*/ 21404 w 21556"/>
                  <a:gd name="connsiteY15-682" fmla="*/ 944 h 11072"/>
                  <a:gd name="connsiteX16-683" fmla="*/ 21553 w 21556"/>
                  <a:gd name="connsiteY16-684" fmla="*/ 206 h 110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21556" h="11072">
                    <a:moveTo>
                      <a:pt x="21553" y="206"/>
                    </a:moveTo>
                    <a:cubicBezTo>
                      <a:pt x="19284" y="59"/>
                      <a:pt x="10122" y="-86"/>
                      <a:pt x="7792" y="64"/>
                    </a:cubicBezTo>
                    <a:cubicBezTo>
                      <a:pt x="7794" y="339"/>
                      <a:pt x="7842" y="646"/>
                      <a:pt x="7572" y="1109"/>
                    </a:cubicBezTo>
                    <a:lnTo>
                      <a:pt x="6171" y="2840"/>
                    </a:lnTo>
                    <a:lnTo>
                      <a:pt x="4141" y="5330"/>
                    </a:lnTo>
                    <a:lnTo>
                      <a:pt x="81" y="10311"/>
                    </a:lnTo>
                    <a:cubicBezTo>
                      <a:pt x="-27" y="10485"/>
                      <a:pt x="-27" y="10741"/>
                      <a:pt x="81" y="10915"/>
                    </a:cubicBezTo>
                    <a:cubicBezTo>
                      <a:pt x="157" y="11038"/>
                      <a:pt x="276" y="11095"/>
                      <a:pt x="392" y="11064"/>
                    </a:cubicBezTo>
                    <a:lnTo>
                      <a:pt x="12498" y="11064"/>
                    </a:lnTo>
                    <a:cubicBezTo>
                      <a:pt x="12672" y="11079"/>
                      <a:pt x="12847" y="11047"/>
                      <a:pt x="13012" y="10969"/>
                    </a:cubicBezTo>
                    <a:cubicBezTo>
                      <a:pt x="13190" y="10886"/>
                      <a:pt x="13351" y="10752"/>
                      <a:pt x="13507" y="10610"/>
                    </a:cubicBezTo>
                    <a:cubicBezTo>
                      <a:pt x="13675" y="10456"/>
                      <a:pt x="13836" y="10291"/>
                      <a:pt x="13992" y="10115"/>
                    </a:cubicBezTo>
                    <a:lnTo>
                      <a:pt x="17966" y="5211"/>
                    </a:lnTo>
                    <a:lnTo>
                      <a:pt x="19953" y="2759"/>
                    </a:lnTo>
                    <a:cubicBezTo>
                      <a:pt x="20285" y="2352"/>
                      <a:pt x="20618" y="1947"/>
                      <a:pt x="20946" y="1533"/>
                    </a:cubicBezTo>
                    <a:cubicBezTo>
                      <a:pt x="21100" y="1339"/>
                      <a:pt x="21253" y="1142"/>
                      <a:pt x="21404" y="944"/>
                    </a:cubicBezTo>
                    <a:cubicBezTo>
                      <a:pt x="21518" y="731"/>
                      <a:pt x="21571" y="468"/>
                      <a:pt x="21553" y="206"/>
                    </a:cubicBezTo>
                    <a:close/>
                  </a:path>
                </a:pathLst>
              </a:custGeom>
              <a:solidFill>
                <a:srgbClr val="AC1705"/>
              </a:solidFill>
              <a:ln>
                <a:noFill/>
              </a:ln>
              <a:effectLst/>
            </p:spPr>
            <p:txBody>
              <a:bodyPr wrap="square" lIns="91440" tIns="45720" rIns="91440" bIns="45720" anchor="ctr">
                <a:normAutofit/>
              </a:bodyPr>
              <a:p>
                <a:endParaRPr lang="en-US" sz="900">
                  <a:latin typeface="微软雅黑" panose="020B0503020204020204" charset="-122"/>
                  <a:ea typeface="微软雅黑" panose="020B0503020204020204" charset="-122"/>
                  <a:cs typeface="+mn-ea"/>
                  <a:sym typeface="+mn-lt"/>
                </a:endParaRPr>
              </a:p>
            </p:txBody>
          </p:sp>
          <p:sp>
            <p:nvSpPr>
              <p:cNvPr id="42" name="îsḻïdè"/>
              <p:cNvSpPr/>
              <p:nvPr/>
            </p:nvSpPr>
            <p:spPr bwMode="auto">
              <a:xfrm flipV="1">
                <a:off x="7768474" y="1747497"/>
                <a:ext cx="865148" cy="323759"/>
              </a:xfrm>
              <a:custGeom>
                <a:avLst/>
                <a:gdLst>
                  <a:gd name="T0" fmla="*/ 865151 w 21557"/>
                  <a:gd name="T1" fmla="*/ 631658 h 21553"/>
                  <a:gd name="T2" fmla="*/ 865151 w 21557"/>
                  <a:gd name="T3" fmla="*/ 631658 h 21553"/>
                  <a:gd name="T4" fmla="*/ 865151 w 21557"/>
                  <a:gd name="T5" fmla="*/ 631658 h 21553"/>
                  <a:gd name="T6" fmla="*/ 865151 w 21557"/>
                  <a:gd name="T7" fmla="*/ 631658 h 21553"/>
                  <a:gd name="T8" fmla="*/ 0 60000 65536"/>
                  <a:gd name="T9" fmla="*/ 0 60000 65536"/>
                  <a:gd name="T10" fmla="*/ 0 60000 65536"/>
                  <a:gd name="T11" fmla="*/ 0 60000 65536"/>
                  <a:gd name="connsiteX0" fmla="*/ 12499 w 21557"/>
                  <a:gd name="connsiteY0" fmla="*/ 3 h 21546"/>
                  <a:gd name="connsiteX1" fmla="*/ 82 w 21557"/>
                  <a:gd name="connsiteY1" fmla="*/ 145 h 21546"/>
                  <a:gd name="connsiteX2" fmla="*/ 82 w 21557"/>
                  <a:gd name="connsiteY2" fmla="*/ 749 h 21546"/>
                  <a:gd name="connsiteX3" fmla="*/ 4142 w 21557"/>
                  <a:gd name="connsiteY3" fmla="*/ 5786 h 21546"/>
                  <a:gd name="connsiteX4" fmla="*/ 6172 w 21557"/>
                  <a:gd name="connsiteY4" fmla="*/ 8305 h 21546"/>
                  <a:gd name="connsiteX5" fmla="*/ 7563 w 21557"/>
                  <a:gd name="connsiteY5" fmla="*/ 9933 h 21546"/>
                  <a:gd name="connsiteX6" fmla="*/ 7793 w 21557"/>
                  <a:gd name="connsiteY6" fmla="*/ 10538 h 21546"/>
                  <a:gd name="connsiteX7" fmla="*/ 7573 w 21557"/>
                  <a:gd name="connsiteY7" fmla="*/ 11583 h 21546"/>
                  <a:gd name="connsiteX8" fmla="*/ 6172 w 21557"/>
                  <a:gd name="connsiteY8" fmla="*/ 13314 h 21546"/>
                  <a:gd name="connsiteX9" fmla="*/ 4142 w 21557"/>
                  <a:gd name="connsiteY9" fmla="*/ 15804 h 21546"/>
                  <a:gd name="connsiteX10" fmla="*/ 82 w 21557"/>
                  <a:gd name="connsiteY10" fmla="*/ 20785 h 21546"/>
                  <a:gd name="connsiteX11" fmla="*/ 82 w 21557"/>
                  <a:gd name="connsiteY11" fmla="*/ 21389 h 21546"/>
                  <a:gd name="connsiteX12" fmla="*/ 393 w 21557"/>
                  <a:gd name="connsiteY12" fmla="*/ 21538 h 21546"/>
                  <a:gd name="connsiteX13" fmla="*/ 12499 w 21557"/>
                  <a:gd name="connsiteY13" fmla="*/ 21538 h 21546"/>
                  <a:gd name="connsiteX14" fmla="*/ 13013 w 21557"/>
                  <a:gd name="connsiteY14" fmla="*/ 21443 h 21546"/>
                  <a:gd name="connsiteX15" fmla="*/ 13508 w 21557"/>
                  <a:gd name="connsiteY15" fmla="*/ 21084 h 21546"/>
                  <a:gd name="connsiteX16" fmla="*/ 13993 w 21557"/>
                  <a:gd name="connsiteY16" fmla="*/ 20589 h 21546"/>
                  <a:gd name="connsiteX17" fmla="*/ 17967 w 21557"/>
                  <a:gd name="connsiteY17" fmla="*/ 15685 h 21546"/>
                  <a:gd name="connsiteX18" fmla="*/ 19954 w 21557"/>
                  <a:gd name="connsiteY18" fmla="*/ 13233 h 21546"/>
                  <a:gd name="connsiteX19" fmla="*/ 20947 w 21557"/>
                  <a:gd name="connsiteY19" fmla="*/ 12007 h 21546"/>
                  <a:gd name="connsiteX20" fmla="*/ 21405 w 21557"/>
                  <a:gd name="connsiteY20" fmla="*/ 11418 h 21546"/>
                  <a:gd name="connsiteX21" fmla="*/ 21554 w 21557"/>
                  <a:gd name="connsiteY21" fmla="*/ 10680 h 21546"/>
                  <a:gd name="connsiteX22" fmla="*/ 21355 w 21557"/>
                  <a:gd name="connsiteY22" fmla="*/ 10062 h 21546"/>
                  <a:gd name="connsiteX23" fmla="*/ 20947 w 21557"/>
                  <a:gd name="connsiteY23" fmla="*/ 9552 h 21546"/>
                  <a:gd name="connsiteX24" fmla="*/ 19954 w 21557"/>
                  <a:gd name="connsiteY24" fmla="*/ 8322 h 21546"/>
                  <a:gd name="connsiteX25" fmla="*/ 17967 w 21557"/>
                  <a:gd name="connsiteY25" fmla="*/ 5863 h 21546"/>
                  <a:gd name="connsiteX26" fmla="*/ 13993 w 21557"/>
                  <a:gd name="connsiteY26" fmla="*/ 945 h 21546"/>
                  <a:gd name="connsiteX27" fmla="*/ 13508 w 21557"/>
                  <a:gd name="connsiteY27" fmla="*/ 457 h 21546"/>
                  <a:gd name="connsiteX28" fmla="*/ 13013 w 21557"/>
                  <a:gd name="connsiteY28" fmla="*/ 98 h 21546"/>
                  <a:gd name="connsiteX29" fmla="*/ 12499 w 21557"/>
                  <a:gd name="connsiteY29" fmla="*/ 3 h 21546"/>
                  <a:gd name="connsiteX0-1" fmla="*/ 12498 w 21556"/>
                  <a:gd name="connsiteY0-2" fmla="*/ 3 h 21546"/>
                  <a:gd name="connsiteX1-3" fmla="*/ 81 w 21556"/>
                  <a:gd name="connsiteY1-4" fmla="*/ 749 h 21546"/>
                  <a:gd name="connsiteX2-5" fmla="*/ 4141 w 21556"/>
                  <a:gd name="connsiteY2-6" fmla="*/ 5786 h 21546"/>
                  <a:gd name="connsiteX3-7" fmla="*/ 6171 w 21556"/>
                  <a:gd name="connsiteY3-8" fmla="*/ 8305 h 21546"/>
                  <a:gd name="connsiteX4-9" fmla="*/ 7562 w 21556"/>
                  <a:gd name="connsiteY4-10" fmla="*/ 9933 h 21546"/>
                  <a:gd name="connsiteX5-11" fmla="*/ 7792 w 21556"/>
                  <a:gd name="connsiteY5-12" fmla="*/ 10538 h 21546"/>
                  <a:gd name="connsiteX6-13" fmla="*/ 7572 w 21556"/>
                  <a:gd name="connsiteY6-14" fmla="*/ 11583 h 21546"/>
                  <a:gd name="connsiteX7-15" fmla="*/ 6171 w 21556"/>
                  <a:gd name="connsiteY7-16" fmla="*/ 13314 h 21546"/>
                  <a:gd name="connsiteX8-17" fmla="*/ 4141 w 21556"/>
                  <a:gd name="connsiteY8-18" fmla="*/ 15804 h 21546"/>
                  <a:gd name="connsiteX9-19" fmla="*/ 81 w 21556"/>
                  <a:gd name="connsiteY9-20" fmla="*/ 20785 h 21546"/>
                  <a:gd name="connsiteX10-21" fmla="*/ 81 w 21556"/>
                  <a:gd name="connsiteY10-22" fmla="*/ 21389 h 21546"/>
                  <a:gd name="connsiteX11-23" fmla="*/ 392 w 21556"/>
                  <a:gd name="connsiteY11-24" fmla="*/ 21538 h 21546"/>
                  <a:gd name="connsiteX12-25" fmla="*/ 12498 w 21556"/>
                  <a:gd name="connsiteY12-26" fmla="*/ 21538 h 21546"/>
                  <a:gd name="connsiteX13-27" fmla="*/ 13012 w 21556"/>
                  <a:gd name="connsiteY13-28" fmla="*/ 21443 h 21546"/>
                  <a:gd name="connsiteX14-29" fmla="*/ 13507 w 21556"/>
                  <a:gd name="connsiteY14-30" fmla="*/ 21084 h 21546"/>
                  <a:gd name="connsiteX15-31" fmla="*/ 13992 w 21556"/>
                  <a:gd name="connsiteY15-32" fmla="*/ 20589 h 21546"/>
                  <a:gd name="connsiteX16-33" fmla="*/ 17966 w 21556"/>
                  <a:gd name="connsiteY16-34" fmla="*/ 15685 h 21546"/>
                  <a:gd name="connsiteX17-35" fmla="*/ 19953 w 21556"/>
                  <a:gd name="connsiteY17-36" fmla="*/ 13233 h 21546"/>
                  <a:gd name="connsiteX18-37" fmla="*/ 20946 w 21556"/>
                  <a:gd name="connsiteY18-38" fmla="*/ 12007 h 21546"/>
                  <a:gd name="connsiteX19-39" fmla="*/ 21404 w 21556"/>
                  <a:gd name="connsiteY19-40" fmla="*/ 11418 h 21546"/>
                  <a:gd name="connsiteX20-41" fmla="*/ 21553 w 21556"/>
                  <a:gd name="connsiteY20-42" fmla="*/ 10680 h 21546"/>
                  <a:gd name="connsiteX21-43" fmla="*/ 21354 w 21556"/>
                  <a:gd name="connsiteY21-44" fmla="*/ 10062 h 21546"/>
                  <a:gd name="connsiteX22-45" fmla="*/ 20946 w 21556"/>
                  <a:gd name="connsiteY22-46" fmla="*/ 9552 h 21546"/>
                  <a:gd name="connsiteX23-47" fmla="*/ 19953 w 21556"/>
                  <a:gd name="connsiteY23-48" fmla="*/ 8322 h 21546"/>
                  <a:gd name="connsiteX24-49" fmla="*/ 17966 w 21556"/>
                  <a:gd name="connsiteY24-50" fmla="*/ 5863 h 21546"/>
                  <a:gd name="connsiteX25-51" fmla="*/ 13992 w 21556"/>
                  <a:gd name="connsiteY25-52" fmla="*/ 945 h 21546"/>
                  <a:gd name="connsiteX26-53" fmla="*/ 13507 w 21556"/>
                  <a:gd name="connsiteY26-54" fmla="*/ 457 h 21546"/>
                  <a:gd name="connsiteX27-55" fmla="*/ 13012 w 21556"/>
                  <a:gd name="connsiteY27-56" fmla="*/ 98 h 21546"/>
                  <a:gd name="connsiteX28-57" fmla="*/ 12498 w 21556"/>
                  <a:gd name="connsiteY28-58" fmla="*/ 3 h 21546"/>
                  <a:gd name="connsiteX0-59" fmla="*/ 12498 w 21556"/>
                  <a:gd name="connsiteY0-60" fmla="*/ 3 h 21546"/>
                  <a:gd name="connsiteX1-61" fmla="*/ 4141 w 21556"/>
                  <a:gd name="connsiteY1-62" fmla="*/ 5786 h 21546"/>
                  <a:gd name="connsiteX2-63" fmla="*/ 6171 w 21556"/>
                  <a:gd name="connsiteY2-64" fmla="*/ 8305 h 21546"/>
                  <a:gd name="connsiteX3-65" fmla="*/ 7562 w 21556"/>
                  <a:gd name="connsiteY3-66" fmla="*/ 9933 h 21546"/>
                  <a:gd name="connsiteX4-67" fmla="*/ 7792 w 21556"/>
                  <a:gd name="connsiteY4-68" fmla="*/ 10538 h 21546"/>
                  <a:gd name="connsiteX5-69" fmla="*/ 7572 w 21556"/>
                  <a:gd name="connsiteY5-70" fmla="*/ 11583 h 21546"/>
                  <a:gd name="connsiteX6-71" fmla="*/ 6171 w 21556"/>
                  <a:gd name="connsiteY6-72" fmla="*/ 13314 h 21546"/>
                  <a:gd name="connsiteX7-73" fmla="*/ 4141 w 21556"/>
                  <a:gd name="connsiteY7-74" fmla="*/ 15804 h 21546"/>
                  <a:gd name="connsiteX8-75" fmla="*/ 81 w 21556"/>
                  <a:gd name="connsiteY8-76" fmla="*/ 20785 h 21546"/>
                  <a:gd name="connsiteX9-77" fmla="*/ 81 w 21556"/>
                  <a:gd name="connsiteY9-78" fmla="*/ 21389 h 21546"/>
                  <a:gd name="connsiteX10-79" fmla="*/ 392 w 21556"/>
                  <a:gd name="connsiteY10-80" fmla="*/ 21538 h 21546"/>
                  <a:gd name="connsiteX11-81" fmla="*/ 12498 w 21556"/>
                  <a:gd name="connsiteY11-82" fmla="*/ 21538 h 21546"/>
                  <a:gd name="connsiteX12-83" fmla="*/ 13012 w 21556"/>
                  <a:gd name="connsiteY12-84" fmla="*/ 21443 h 21546"/>
                  <a:gd name="connsiteX13-85" fmla="*/ 13507 w 21556"/>
                  <a:gd name="connsiteY13-86" fmla="*/ 21084 h 21546"/>
                  <a:gd name="connsiteX14-87" fmla="*/ 13992 w 21556"/>
                  <a:gd name="connsiteY14-88" fmla="*/ 20589 h 21546"/>
                  <a:gd name="connsiteX15-89" fmla="*/ 17966 w 21556"/>
                  <a:gd name="connsiteY15-90" fmla="*/ 15685 h 21546"/>
                  <a:gd name="connsiteX16-91" fmla="*/ 19953 w 21556"/>
                  <a:gd name="connsiteY16-92" fmla="*/ 13233 h 21546"/>
                  <a:gd name="connsiteX17-93" fmla="*/ 20946 w 21556"/>
                  <a:gd name="connsiteY17-94" fmla="*/ 12007 h 21546"/>
                  <a:gd name="connsiteX18-95" fmla="*/ 21404 w 21556"/>
                  <a:gd name="connsiteY18-96" fmla="*/ 11418 h 21546"/>
                  <a:gd name="connsiteX19-97" fmla="*/ 21553 w 21556"/>
                  <a:gd name="connsiteY19-98" fmla="*/ 10680 h 21546"/>
                  <a:gd name="connsiteX20-99" fmla="*/ 21354 w 21556"/>
                  <a:gd name="connsiteY20-100" fmla="*/ 10062 h 21546"/>
                  <a:gd name="connsiteX21-101" fmla="*/ 20946 w 21556"/>
                  <a:gd name="connsiteY21-102" fmla="*/ 9552 h 21546"/>
                  <a:gd name="connsiteX22-103" fmla="*/ 19953 w 21556"/>
                  <a:gd name="connsiteY22-104" fmla="*/ 8322 h 21546"/>
                  <a:gd name="connsiteX23-105" fmla="*/ 17966 w 21556"/>
                  <a:gd name="connsiteY23-106" fmla="*/ 5863 h 21546"/>
                  <a:gd name="connsiteX24-107" fmla="*/ 13992 w 21556"/>
                  <a:gd name="connsiteY24-108" fmla="*/ 945 h 21546"/>
                  <a:gd name="connsiteX25-109" fmla="*/ 13507 w 21556"/>
                  <a:gd name="connsiteY25-110" fmla="*/ 457 h 21546"/>
                  <a:gd name="connsiteX26-111" fmla="*/ 13012 w 21556"/>
                  <a:gd name="connsiteY26-112" fmla="*/ 98 h 21546"/>
                  <a:gd name="connsiteX27-113" fmla="*/ 12498 w 21556"/>
                  <a:gd name="connsiteY27-114" fmla="*/ 3 h 21546"/>
                  <a:gd name="connsiteX0-115" fmla="*/ 13012 w 21556"/>
                  <a:gd name="connsiteY0-116" fmla="*/ 0 h 21448"/>
                  <a:gd name="connsiteX1-117" fmla="*/ 4141 w 21556"/>
                  <a:gd name="connsiteY1-118" fmla="*/ 5688 h 21448"/>
                  <a:gd name="connsiteX2-119" fmla="*/ 6171 w 21556"/>
                  <a:gd name="connsiteY2-120" fmla="*/ 8207 h 21448"/>
                  <a:gd name="connsiteX3-121" fmla="*/ 7562 w 21556"/>
                  <a:gd name="connsiteY3-122" fmla="*/ 9835 h 21448"/>
                  <a:gd name="connsiteX4-123" fmla="*/ 7792 w 21556"/>
                  <a:gd name="connsiteY4-124" fmla="*/ 10440 h 21448"/>
                  <a:gd name="connsiteX5-125" fmla="*/ 7572 w 21556"/>
                  <a:gd name="connsiteY5-126" fmla="*/ 11485 h 21448"/>
                  <a:gd name="connsiteX6-127" fmla="*/ 6171 w 21556"/>
                  <a:gd name="connsiteY6-128" fmla="*/ 13216 h 21448"/>
                  <a:gd name="connsiteX7-129" fmla="*/ 4141 w 21556"/>
                  <a:gd name="connsiteY7-130" fmla="*/ 15706 h 21448"/>
                  <a:gd name="connsiteX8-131" fmla="*/ 81 w 21556"/>
                  <a:gd name="connsiteY8-132" fmla="*/ 20687 h 21448"/>
                  <a:gd name="connsiteX9-133" fmla="*/ 81 w 21556"/>
                  <a:gd name="connsiteY9-134" fmla="*/ 21291 h 21448"/>
                  <a:gd name="connsiteX10-135" fmla="*/ 392 w 21556"/>
                  <a:gd name="connsiteY10-136" fmla="*/ 21440 h 21448"/>
                  <a:gd name="connsiteX11-137" fmla="*/ 12498 w 21556"/>
                  <a:gd name="connsiteY11-138" fmla="*/ 21440 h 21448"/>
                  <a:gd name="connsiteX12-139" fmla="*/ 13012 w 21556"/>
                  <a:gd name="connsiteY12-140" fmla="*/ 21345 h 21448"/>
                  <a:gd name="connsiteX13-141" fmla="*/ 13507 w 21556"/>
                  <a:gd name="connsiteY13-142" fmla="*/ 20986 h 21448"/>
                  <a:gd name="connsiteX14-143" fmla="*/ 13992 w 21556"/>
                  <a:gd name="connsiteY14-144" fmla="*/ 20491 h 21448"/>
                  <a:gd name="connsiteX15-145" fmla="*/ 17966 w 21556"/>
                  <a:gd name="connsiteY15-146" fmla="*/ 15587 h 21448"/>
                  <a:gd name="connsiteX16-147" fmla="*/ 19953 w 21556"/>
                  <a:gd name="connsiteY16-148" fmla="*/ 13135 h 21448"/>
                  <a:gd name="connsiteX17-149" fmla="*/ 20946 w 21556"/>
                  <a:gd name="connsiteY17-150" fmla="*/ 11909 h 21448"/>
                  <a:gd name="connsiteX18-151" fmla="*/ 21404 w 21556"/>
                  <a:gd name="connsiteY18-152" fmla="*/ 11320 h 21448"/>
                  <a:gd name="connsiteX19-153" fmla="*/ 21553 w 21556"/>
                  <a:gd name="connsiteY19-154" fmla="*/ 10582 h 21448"/>
                  <a:gd name="connsiteX20-155" fmla="*/ 21354 w 21556"/>
                  <a:gd name="connsiteY20-156" fmla="*/ 9964 h 21448"/>
                  <a:gd name="connsiteX21-157" fmla="*/ 20946 w 21556"/>
                  <a:gd name="connsiteY21-158" fmla="*/ 9454 h 21448"/>
                  <a:gd name="connsiteX22-159" fmla="*/ 19953 w 21556"/>
                  <a:gd name="connsiteY22-160" fmla="*/ 8224 h 21448"/>
                  <a:gd name="connsiteX23-161" fmla="*/ 17966 w 21556"/>
                  <a:gd name="connsiteY23-162" fmla="*/ 5765 h 21448"/>
                  <a:gd name="connsiteX24-163" fmla="*/ 13992 w 21556"/>
                  <a:gd name="connsiteY24-164" fmla="*/ 847 h 21448"/>
                  <a:gd name="connsiteX25-165" fmla="*/ 13507 w 21556"/>
                  <a:gd name="connsiteY25-166" fmla="*/ 359 h 21448"/>
                  <a:gd name="connsiteX26-167" fmla="*/ 13012 w 21556"/>
                  <a:gd name="connsiteY26-168" fmla="*/ 0 h 21448"/>
                  <a:gd name="connsiteX0-169" fmla="*/ 13507 w 21556"/>
                  <a:gd name="connsiteY0-170" fmla="*/ 289 h 21378"/>
                  <a:gd name="connsiteX1-171" fmla="*/ 4141 w 21556"/>
                  <a:gd name="connsiteY1-172" fmla="*/ 5618 h 21378"/>
                  <a:gd name="connsiteX2-173" fmla="*/ 6171 w 21556"/>
                  <a:gd name="connsiteY2-174" fmla="*/ 8137 h 21378"/>
                  <a:gd name="connsiteX3-175" fmla="*/ 7562 w 21556"/>
                  <a:gd name="connsiteY3-176" fmla="*/ 9765 h 21378"/>
                  <a:gd name="connsiteX4-177" fmla="*/ 7792 w 21556"/>
                  <a:gd name="connsiteY4-178" fmla="*/ 10370 h 21378"/>
                  <a:gd name="connsiteX5-179" fmla="*/ 7572 w 21556"/>
                  <a:gd name="connsiteY5-180" fmla="*/ 11415 h 21378"/>
                  <a:gd name="connsiteX6-181" fmla="*/ 6171 w 21556"/>
                  <a:gd name="connsiteY6-182" fmla="*/ 13146 h 21378"/>
                  <a:gd name="connsiteX7-183" fmla="*/ 4141 w 21556"/>
                  <a:gd name="connsiteY7-184" fmla="*/ 15636 h 21378"/>
                  <a:gd name="connsiteX8-185" fmla="*/ 81 w 21556"/>
                  <a:gd name="connsiteY8-186" fmla="*/ 20617 h 21378"/>
                  <a:gd name="connsiteX9-187" fmla="*/ 81 w 21556"/>
                  <a:gd name="connsiteY9-188" fmla="*/ 21221 h 21378"/>
                  <a:gd name="connsiteX10-189" fmla="*/ 392 w 21556"/>
                  <a:gd name="connsiteY10-190" fmla="*/ 21370 h 21378"/>
                  <a:gd name="connsiteX11-191" fmla="*/ 12498 w 21556"/>
                  <a:gd name="connsiteY11-192" fmla="*/ 21370 h 21378"/>
                  <a:gd name="connsiteX12-193" fmla="*/ 13012 w 21556"/>
                  <a:gd name="connsiteY12-194" fmla="*/ 21275 h 21378"/>
                  <a:gd name="connsiteX13-195" fmla="*/ 13507 w 21556"/>
                  <a:gd name="connsiteY13-196" fmla="*/ 20916 h 21378"/>
                  <a:gd name="connsiteX14-197" fmla="*/ 13992 w 21556"/>
                  <a:gd name="connsiteY14-198" fmla="*/ 20421 h 21378"/>
                  <a:gd name="connsiteX15-199" fmla="*/ 17966 w 21556"/>
                  <a:gd name="connsiteY15-200" fmla="*/ 15517 h 21378"/>
                  <a:gd name="connsiteX16-201" fmla="*/ 19953 w 21556"/>
                  <a:gd name="connsiteY16-202" fmla="*/ 13065 h 21378"/>
                  <a:gd name="connsiteX17-203" fmla="*/ 20946 w 21556"/>
                  <a:gd name="connsiteY17-204" fmla="*/ 11839 h 21378"/>
                  <a:gd name="connsiteX18-205" fmla="*/ 21404 w 21556"/>
                  <a:gd name="connsiteY18-206" fmla="*/ 11250 h 21378"/>
                  <a:gd name="connsiteX19-207" fmla="*/ 21553 w 21556"/>
                  <a:gd name="connsiteY19-208" fmla="*/ 10512 h 21378"/>
                  <a:gd name="connsiteX20-209" fmla="*/ 21354 w 21556"/>
                  <a:gd name="connsiteY20-210" fmla="*/ 9894 h 21378"/>
                  <a:gd name="connsiteX21-211" fmla="*/ 20946 w 21556"/>
                  <a:gd name="connsiteY21-212" fmla="*/ 9384 h 21378"/>
                  <a:gd name="connsiteX22-213" fmla="*/ 19953 w 21556"/>
                  <a:gd name="connsiteY22-214" fmla="*/ 8154 h 21378"/>
                  <a:gd name="connsiteX23-215" fmla="*/ 17966 w 21556"/>
                  <a:gd name="connsiteY23-216" fmla="*/ 5695 h 21378"/>
                  <a:gd name="connsiteX24-217" fmla="*/ 13992 w 21556"/>
                  <a:gd name="connsiteY24-218" fmla="*/ 777 h 21378"/>
                  <a:gd name="connsiteX25-219" fmla="*/ 13507 w 21556"/>
                  <a:gd name="connsiteY25-220" fmla="*/ 289 h 21378"/>
                  <a:gd name="connsiteX0-221" fmla="*/ 13992 w 21556"/>
                  <a:gd name="connsiteY0-222" fmla="*/ 1 h 20602"/>
                  <a:gd name="connsiteX1-223" fmla="*/ 4141 w 21556"/>
                  <a:gd name="connsiteY1-224" fmla="*/ 4842 h 20602"/>
                  <a:gd name="connsiteX2-225" fmla="*/ 6171 w 21556"/>
                  <a:gd name="connsiteY2-226" fmla="*/ 7361 h 20602"/>
                  <a:gd name="connsiteX3-227" fmla="*/ 7562 w 21556"/>
                  <a:gd name="connsiteY3-228" fmla="*/ 8989 h 20602"/>
                  <a:gd name="connsiteX4-229" fmla="*/ 7792 w 21556"/>
                  <a:gd name="connsiteY4-230" fmla="*/ 9594 h 20602"/>
                  <a:gd name="connsiteX5-231" fmla="*/ 7572 w 21556"/>
                  <a:gd name="connsiteY5-232" fmla="*/ 10639 h 20602"/>
                  <a:gd name="connsiteX6-233" fmla="*/ 6171 w 21556"/>
                  <a:gd name="connsiteY6-234" fmla="*/ 12370 h 20602"/>
                  <a:gd name="connsiteX7-235" fmla="*/ 4141 w 21556"/>
                  <a:gd name="connsiteY7-236" fmla="*/ 14860 h 20602"/>
                  <a:gd name="connsiteX8-237" fmla="*/ 81 w 21556"/>
                  <a:gd name="connsiteY8-238" fmla="*/ 19841 h 20602"/>
                  <a:gd name="connsiteX9-239" fmla="*/ 81 w 21556"/>
                  <a:gd name="connsiteY9-240" fmla="*/ 20445 h 20602"/>
                  <a:gd name="connsiteX10-241" fmla="*/ 392 w 21556"/>
                  <a:gd name="connsiteY10-242" fmla="*/ 20594 h 20602"/>
                  <a:gd name="connsiteX11-243" fmla="*/ 12498 w 21556"/>
                  <a:gd name="connsiteY11-244" fmla="*/ 20594 h 20602"/>
                  <a:gd name="connsiteX12-245" fmla="*/ 13012 w 21556"/>
                  <a:gd name="connsiteY12-246" fmla="*/ 20499 h 20602"/>
                  <a:gd name="connsiteX13-247" fmla="*/ 13507 w 21556"/>
                  <a:gd name="connsiteY13-248" fmla="*/ 20140 h 20602"/>
                  <a:gd name="connsiteX14-249" fmla="*/ 13992 w 21556"/>
                  <a:gd name="connsiteY14-250" fmla="*/ 19645 h 20602"/>
                  <a:gd name="connsiteX15-251" fmla="*/ 17966 w 21556"/>
                  <a:gd name="connsiteY15-252" fmla="*/ 14741 h 20602"/>
                  <a:gd name="connsiteX16-253" fmla="*/ 19953 w 21556"/>
                  <a:gd name="connsiteY16-254" fmla="*/ 12289 h 20602"/>
                  <a:gd name="connsiteX17-255" fmla="*/ 20946 w 21556"/>
                  <a:gd name="connsiteY17-256" fmla="*/ 11063 h 20602"/>
                  <a:gd name="connsiteX18-257" fmla="*/ 21404 w 21556"/>
                  <a:gd name="connsiteY18-258" fmla="*/ 10474 h 20602"/>
                  <a:gd name="connsiteX19-259" fmla="*/ 21553 w 21556"/>
                  <a:gd name="connsiteY19-260" fmla="*/ 9736 h 20602"/>
                  <a:gd name="connsiteX20-261" fmla="*/ 21354 w 21556"/>
                  <a:gd name="connsiteY20-262" fmla="*/ 9118 h 20602"/>
                  <a:gd name="connsiteX21-263" fmla="*/ 20946 w 21556"/>
                  <a:gd name="connsiteY21-264" fmla="*/ 8608 h 20602"/>
                  <a:gd name="connsiteX22-265" fmla="*/ 19953 w 21556"/>
                  <a:gd name="connsiteY22-266" fmla="*/ 7378 h 20602"/>
                  <a:gd name="connsiteX23-267" fmla="*/ 17966 w 21556"/>
                  <a:gd name="connsiteY23-268" fmla="*/ 4919 h 20602"/>
                  <a:gd name="connsiteX24-269" fmla="*/ 13992 w 21556"/>
                  <a:gd name="connsiteY24-270" fmla="*/ 1 h 20602"/>
                  <a:gd name="connsiteX0-271" fmla="*/ 17966 w 21556"/>
                  <a:gd name="connsiteY0-272" fmla="*/ 77 h 15760"/>
                  <a:gd name="connsiteX1-273" fmla="*/ 4141 w 21556"/>
                  <a:gd name="connsiteY1-274" fmla="*/ 0 h 15760"/>
                  <a:gd name="connsiteX2-275" fmla="*/ 6171 w 21556"/>
                  <a:gd name="connsiteY2-276" fmla="*/ 2519 h 15760"/>
                  <a:gd name="connsiteX3-277" fmla="*/ 7562 w 21556"/>
                  <a:gd name="connsiteY3-278" fmla="*/ 4147 h 15760"/>
                  <a:gd name="connsiteX4-279" fmla="*/ 7792 w 21556"/>
                  <a:gd name="connsiteY4-280" fmla="*/ 4752 h 15760"/>
                  <a:gd name="connsiteX5-281" fmla="*/ 7572 w 21556"/>
                  <a:gd name="connsiteY5-282" fmla="*/ 5797 h 15760"/>
                  <a:gd name="connsiteX6-283" fmla="*/ 6171 w 21556"/>
                  <a:gd name="connsiteY6-284" fmla="*/ 7528 h 15760"/>
                  <a:gd name="connsiteX7-285" fmla="*/ 4141 w 21556"/>
                  <a:gd name="connsiteY7-286" fmla="*/ 10018 h 15760"/>
                  <a:gd name="connsiteX8-287" fmla="*/ 81 w 21556"/>
                  <a:gd name="connsiteY8-288" fmla="*/ 14999 h 15760"/>
                  <a:gd name="connsiteX9-289" fmla="*/ 81 w 21556"/>
                  <a:gd name="connsiteY9-290" fmla="*/ 15603 h 15760"/>
                  <a:gd name="connsiteX10-291" fmla="*/ 392 w 21556"/>
                  <a:gd name="connsiteY10-292" fmla="*/ 15752 h 15760"/>
                  <a:gd name="connsiteX11-293" fmla="*/ 12498 w 21556"/>
                  <a:gd name="connsiteY11-294" fmla="*/ 15752 h 15760"/>
                  <a:gd name="connsiteX12-295" fmla="*/ 13012 w 21556"/>
                  <a:gd name="connsiteY12-296" fmla="*/ 15657 h 15760"/>
                  <a:gd name="connsiteX13-297" fmla="*/ 13507 w 21556"/>
                  <a:gd name="connsiteY13-298" fmla="*/ 15298 h 15760"/>
                  <a:gd name="connsiteX14-299" fmla="*/ 13992 w 21556"/>
                  <a:gd name="connsiteY14-300" fmla="*/ 14803 h 15760"/>
                  <a:gd name="connsiteX15-301" fmla="*/ 17966 w 21556"/>
                  <a:gd name="connsiteY15-302" fmla="*/ 9899 h 15760"/>
                  <a:gd name="connsiteX16-303" fmla="*/ 19953 w 21556"/>
                  <a:gd name="connsiteY16-304" fmla="*/ 7447 h 15760"/>
                  <a:gd name="connsiteX17-305" fmla="*/ 20946 w 21556"/>
                  <a:gd name="connsiteY17-306" fmla="*/ 6221 h 15760"/>
                  <a:gd name="connsiteX18-307" fmla="*/ 21404 w 21556"/>
                  <a:gd name="connsiteY18-308" fmla="*/ 5632 h 15760"/>
                  <a:gd name="connsiteX19-309" fmla="*/ 21553 w 21556"/>
                  <a:gd name="connsiteY19-310" fmla="*/ 4894 h 15760"/>
                  <a:gd name="connsiteX20-311" fmla="*/ 21354 w 21556"/>
                  <a:gd name="connsiteY20-312" fmla="*/ 4276 h 15760"/>
                  <a:gd name="connsiteX21-313" fmla="*/ 20946 w 21556"/>
                  <a:gd name="connsiteY21-314" fmla="*/ 3766 h 15760"/>
                  <a:gd name="connsiteX22-315" fmla="*/ 19953 w 21556"/>
                  <a:gd name="connsiteY22-316" fmla="*/ 2536 h 15760"/>
                  <a:gd name="connsiteX23-317" fmla="*/ 17966 w 21556"/>
                  <a:gd name="connsiteY23-318" fmla="*/ 77 h 15760"/>
                  <a:gd name="connsiteX0-319" fmla="*/ 17966 w 21556"/>
                  <a:gd name="connsiteY0-320" fmla="*/ 0 h 15683"/>
                  <a:gd name="connsiteX1-321" fmla="*/ 6171 w 21556"/>
                  <a:gd name="connsiteY1-322" fmla="*/ 2442 h 15683"/>
                  <a:gd name="connsiteX2-323" fmla="*/ 7562 w 21556"/>
                  <a:gd name="connsiteY2-324" fmla="*/ 4070 h 15683"/>
                  <a:gd name="connsiteX3-325" fmla="*/ 7792 w 21556"/>
                  <a:gd name="connsiteY3-326" fmla="*/ 4675 h 15683"/>
                  <a:gd name="connsiteX4-327" fmla="*/ 7572 w 21556"/>
                  <a:gd name="connsiteY4-328" fmla="*/ 5720 h 15683"/>
                  <a:gd name="connsiteX5-329" fmla="*/ 6171 w 21556"/>
                  <a:gd name="connsiteY5-330" fmla="*/ 7451 h 15683"/>
                  <a:gd name="connsiteX6-331" fmla="*/ 4141 w 21556"/>
                  <a:gd name="connsiteY6-332" fmla="*/ 9941 h 15683"/>
                  <a:gd name="connsiteX7-333" fmla="*/ 81 w 21556"/>
                  <a:gd name="connsiteY7-334" fmla="*/ 14922 h 15683"/>
                  <a:gd name="connsiteX8-335" fmla="*/ 81 w 21556"/>
                  <a:gd name="connsiteY8-336" fmla="*/ 15526 h 15683"/>
                  <a:gd name="connsiteX9-337" fmla="*/ 392 w 21556"/>
                  <a:gd name="connsiteY9-338" fmla="*/ 15675 h 15683"/>
                  <a:gd name="connsiteX10-339" fmla="*/ 12498 w 21556"/>
                  <a:gd name="connsiteY10-340" fmla="*/ 15675 h 15683"/>
                  <a:gd name="connsiteX11-341" fmla="*/ 13012 w 21556"/>
                  <a:gd name="connsiteY11-342" fmla="*/ 15580 h 15683"/>
                  <a:gd name="connsiteX12-343" fmla="*/ 13507 w 21556"/>
                  <a:gd name="connsiteY12-344" fmla="*/ 15221 h 15683"/>
                  <a:gd name="connsiteX13-345" fmla="*/ 13992 w 21556"/>
                  <a:gd name="connsiteY13-346" fmla="*/ 14726 h 15683"/>
                  <a:gd name="connsiteX14-347" fmla="*/ 17966 w 21556"/>
                  <a:gd name="connsiteY14-348" fmla="*/ 9822 h 15683"/>
                  <a:gd name="connsiteX15-349" fmla="*/ 19953 w 21556"/>
                  <a:gd name="connsiteY15-350" fmla="*/ 7370 h 15683"/>
                  <a:gd name="connsiteX16-351" fmla="*/ 20946 w 21556"/>
                  <a:gd name="connsiteY16-352" fmla="*/ 6144 h 15683"/>
                  <a:gd name="connsiteX17-353" fmla="*/ 21404 w 21556"/>
                  <a:gd name="connsiteY17-354" fmla="*/ 5555 h 15683"/>
                  <a:gd name="connsiteX18-355" fmla="*/ 21553 w 21556"/>
                  <a:gd name="connsiteY18-356" fmla="*/ 4817 h 15683"/>
                  <a:gd name="connsiteX19-357" fmla="*/ 21354 w 21556"/>
                  <a:gd name="connsiteY19-358" fmla="*/ 4199 h 15683"/>
                  <a:gd name="connsiteX20-359" fmla="*/ 20946 w 21556"/>
                  <a:gd name="connsiteY20-360" fmla="*/ 3689 h 15683"/>
                  <a:gd name="connsiteX21-361" fmla="*/ 19953 w 21556"/>
                  <a:gd name="connsiteY21-362" fmla="*/ 2459 h 15683"/>
                  <a:gd name="connsiteX22-363" fmla="*/ 17966 w 21556"/>
                  <a:gd name="connsiteY22-364" fmla="*/ 0 h 15683"/>
                  <a:gd name="connsiteX0-365" fmla="*/ 17966 w 21556"/>
                  <a:gd name="connsiteY0-366" fmla="*/ 0 h 15683"/>
                  <a:gd name="connsiteX1-367" fmla="*/ 7562 w 21556"/>
                  <a:gd name="connsiteY1-368" fmla="*/ 4070 h 15683"/>
                  <a:gd name="connsiteX2-369" fmla="*/ 7792 w 21556"/>
                  <a:gd name="connsiteY2-370" fmla="*/ 4675 h 15683"/>
                  <a:gd name="connsiteX3-371" fmla="*/ 7572 w 21556"/>
                  <a:gd name="connsiteY3-372" fmla="*/ 5720 h 15683"/>
                  <a:gd name="connsiteX4-373" fmla="*/ 6171 w 21556"/>
                  <a:gd name="connsiteY4-374" fmla="*/ 7451 h 15683"/>
                  <a:gd name="connsiteX5-375" fmla="*/ 4141 w 21556"/>
                  <a:gd name="connsiteY5-376" fmla="*/ 9941 h 15683"/>
                  <a:gd name="connsiteX6-377" fmla="*/ 81 w 21556"/>
                  <a:gd name="connsiteY6-378" fmla="*/ 14922 h 15683"/>
                  <a:gd name="connsiteX7-379" fmla="*/ 81 w 21556"/>
                  <a:gd name="connsiteY7-380" fmla="*/ 15526 h 15683"/>
                  <a:gd name="connsiteX8-381" fmla="*/ 392 w 21556"/>
                  <a:gd name="connsiteY8-382" fmla="*/ 15675 h 15683"/>
                  <a:gd name="connsiteX9-383" fmla="*/ 12498 w 21556"/>
                  <a:gd name="connsiteY9-384" fmla="*/ 15675 h 15683"/>
                  <a:gd name="connsiteX10-385" fmla="*/ 13012 w 21556"/>
                  <a:gd name="connsiteY10-386" fmla="*/ 15580 h 15683"/>
                  <a:gd name="connsiteX11-387" fmla="*/ 13507 w 21556"/>
                  <a:gd name="connsiteY11-388" fmla="*/ 15221 h 15683"/>
                  <a:gd name="connsiteX12-389" fmla="*/ 13992 w 21556"/>
                  <a:gd name="connsiteY12-390" fmla="*/ 14726 h 15683"/>
                  <a:gd name="connsiteX13-391" fmla="*/ 17966 w 21556"/>
                  <a:gd name="connsiteY13-392" fmla="*/ 9822 h 15683"/>
                  <a:gd name="connsiteX14-393" fmla="*/ 19953 w 21556"/>
                  <a:gd name="connsiteY14-394" fmla="*/ 7370 h 15683"/>
                  <a:gd name="connsiteX15-395" fmla="*/ 20946 w 21556"/>
                  <a:gd name="connsiteY15-396" fmla="*/ 6144 h 15683"/>
                  <a:gd name="connsiteX16-397" fmla="*/ 21404 w 21556"/>
                  <a:gd name="connsiteY16-398" fmla="*/ 5555 h 15683"/>
                  <a:gd name="connsiteX17-399" fmla="*/ 21553 w 21556"/>
                  <a:gd name="connsiteY17-400" fmla="*/ 4817 h 15683"/>
                  <a:gd name="connsiteX18-401" fmla="*/ 21354 w 21556"/>
                  <a:gd name="connsiteY18-402" fmla="*/ 4199 h 15683"/>
                  <a:gd name="connsiteX19-403" fmla="*/ 20946 w 21556"/>
                  <a:gd name="connsiteY19-404" fmla="*/ 3689 h 15683"/>
                  <a:gd name="connsiteX20-405" fmla="*/ 19953 w 21556"/>
                  <a:gd name="connsiteY20-406" fmla="*/ 2459 h 15683"/>
                  <a:gd name="connsiteX21-407" fmla="*/ 17966 w 21556"/>
                  <a:gd name="connsiteY21-408" fmla="*/ 0 h 15683"/>
                  <a:gd name="connsiteX0-409" fmla="*/ 19953 w 21556"/>
                  <a:gd name="connsiteY0-410" fmla="*/ 0 h 13224"/>
                  <a:gd name="connsiteX1-411" fmla="*/ 7562 w 21556"/>
                  <a:gd name="connsiteY1-412" fmla="*/ 1611 h 13224"/>
                  <a:gd name="connsiteX2-413" fmla="*/ 7792 w 21556"/>
                  <a:gd name="connsiteY2-414" fmla="*/ 2216 h 13224"/>
                  <a:gd name="connsiteX3-415" fmla="*/ 7572 w 21556"/>
                  <a:gd name="connsiteY3-416" fmla="*/ 3261 h 13224"/>
                  <a:gd name="connsiteX4-417" fmla="*/ 6171 w 21556"/>
                  <a:gd name="connsiteY4-418" fmla="*/ 4992 h 13224"/>
                  <a:gd name="connsiteX5-419" fmla="*/ 4141 w 21556"/>
                  <a:gd name="connsiteY5-420" fmla="*/ 7482 h 13224"/>
                  <a:gd name="connsiteX6-421" fmla="*/ 81 w 21556"/>
                  <a:gd name="connsiteY6-422" fmla="*/ 12463 h 13224"/>
                  <a:gd name="connsiteX7-423" fmla="*/ 81 w 21556"/>
                  <a:gd name="connsiteY7-424" fmla="*/ 13067 h 13224"/>
                  <a:gd name="connsiteX8-425" fmla="*/ 392 w 21556"/>
                  <a:gd name="connsiteY8-426" fmla="*/ 13216 h 13224"/>
                  <a:gd name="connsiteX9-427" fmla="*/ 12498 w 21556"/>
                  <a:gd name="connsiteY9-428" fmla="*/ 13216 h 13224"/>
                  <a:gd name="connsiteX10-429" fmla="*/ 13012 w 21556"/>
                  <a:gd name="connsiteY10-430" fmla="*/ 13121 h 13224"/>
                  <a:gd name="connsiteX11-431" fmla="*/ 13507 w 21556"/>
                  <a:gd name="connsiteY11-432" fmla="*/ 12762 h 13224"/>
                  <a:gd name="connsiteX12-433" fmla="*/ 13992 w 21556"/>
                  <a:gd name="connsiteY12-434" fmla="*/ 12267 h 13224"/>
                  <a:gd name="connsiteX13-435" fmla="*/ 17966 w 21556"/>
                  <a:gd name="connsiteY13-436" fmla="*/ 7363 h 13224"/>
                  <a:gd name="connsiteX14-437" fmla="*/ 19953 w 21556"/>
                  <a:gd name="connsiteY14-438" fmla="*/ 4911 h 13224"/>
                  <a:gd name="connsiteX15-439" fmla="*/ 20946 w 21556"/>
                  <a:gd name="connsiteY15-440" fmla="*/ 3685 h 13224"/>
                  <a:gd name="connsiteX16-441" fmla="*/ 21404 w 21556"/>
                  <a:gd name="connsiteY16-442" fmla="*/ 3096 h 13224"/>
                  <a:gd name="connsiteX17-443" fmla="*/ 21553 w 21556"/>
                  <a:gd name="connsiteY17-444" fmla="*/ 2358 h 13224"/>
                  <a:gd name="connsiteX18-445" fmla="*/ 21354 w 21556"/>
                  <a:gd name="connsiteY18-446" fmla="*/ 1740 h 13224"/>
                  <a:gd name="connsiteX19-447" fmla="*/ 20946 w 21556"/>
                  <a:gd name="connsiteY19-448" fmla="*/ 1230 h 13224"/>
                  <a:gd name="connsiteX20-449" fmla="*/ 19953 w 21556"/>
                  <a:gd name="connsiteY20-450" fmla="*/ 0 h 13224"/>
                  <a:gd name="connsiteX0-451" fmla="*/ 19953 w 21556"/>
                  <a:gd name="connsiteY0-452" fmla="*/ 0 h 13224"/>
                  <a:gd name="connsiteX1-453" fmla="*/ 7562 w 21556"/>
                  <a:gd name="connsiteY1-454" fmla="*/ 1611 h 13224"/>
                  <a:gd name="connsiteX2-455" fmla="*/ 7792 w 21556"/>
                  <a:gd name="connsiteY2-456" fmla="*/ 2216 h 13224"/>
                  <a:gd name="connsiteX3-457" fmla="*/ 7613 w 21556"/>
                  <a:gd name="connsiteY3-458" fmla="*/ 1590 h 13224"/>
                  <a:gd name="connsiteX4-459" fmla="*/ 7572 w 21556"/>
                  <a:gd name="connsiteY4-460" fmla="*/ 3261 h 13224"/>
                  <a:gd name="connsiteX5-461" fmla="*/ 6171 w 21556"/>
                  <a:gd name="connsiteY5-462" fmla="*/ 4992 h 13224"/>
                  <a:gd name="connsiteX6-463" fmla="*/ 4141 w 21556"/>
                  <a:gd name="connsiteY6-464" fmla="*/ 7482 h 13224"/>
                  <a:gd name="connsiteX7-465" fmla="*/ 81 w 21556"/>
                  <a:gd name="connsiteY7-466" fmla="*/ 12463 h 13224"/>
                  <a:gd name="connsiteX8-467" fmla="*/ 81 w 21556"/>
                  <a:gd name="connsiteY8-468" fmla="*/ 13067 h 13224"/>
                  <a:gd name="connsiteX9-469" fmla="*/ 392 w 21556"/>
                  <a:gd name="connsiteY9-470" fmla="*/ 13216 h 13224"/>
                  <a:gd name="connsiteX10-471" fmla="*/ 12498 w 21556"/>
                  <a:gd name="connsiteY10-472" fmla="*/ 13216 h 13224"/>
                  <a:gd name="connsiteX11-473" fmla="*/ 13012 w 21556"/>
                  <a:gd name="connsiteY11-474" fmla="*/ 13121 h 13224"/>
                  <a:gd name="connsiteX12-475" fmla="*/ 13507 w 21556"/>
                  <a:gd name="connsiteY12-476" fmla="*/ 12762 h 13224"/>
                  <a:gd name="connsiteX13-477" fmla="*/ 13992 w 21556"/>
                  <a:gd name="connsiteY13-478" fmla="*/ 12267 h 13224"/>
                  <a:gd name="connsiteX14-479" fmla="*/ 17966 w 21556"/>
                  <a:gd name="connsiteY14-480" fmla="*/ 7363 h 13224"/>
                  <a:gd name="connsiteX15-481" fmla="*/ 19953 w 21556"/>
                  <a:gd name="connsiteY15-482" fmla="*/ 4911 h 13224"/>
                  <a:gd name="connsiteX16-483" fmla="*/ 20946 w 21556"/>
                  <a:gd name="connsiteY16-484" fmla="*/ 3685 h 13224"/>
                  <a:gd name="connsiteX17-485" fmla="*/ 21404 w 21556"/>
                  <a:gd name="connsiteY17-486" fmla="*/ 3096 h 13224"/>
                  <a:gd name="connsiteX18-487" fmla="*/ 21553 w 21556"/>
                  <a:gd name="connsiteY18-488" fmla="*/ 2358 h 13224"/>
                  <a:gd name="connsiteX19-489" fmla="*/ 21354 w 21556"/>
                  <a:gd name="connsiteY19-490" fmla="*/ 1740 h 13224"/>
                  <a:gd name="connsiteX20-491" fmla="*/ 20946 w 21556"/>
                  <a:gd name="connsiteY20-492" fmla="*/ 1230 h 13224"/>
                  <a:gd name="connsiteX21-493" fmla="*/ 19953 w 21556"/>
                  <a:gd name="connsiteY21-494" fmla="*/ 0 h 13224"/>
                  <a:gd name="connsiteX0-495" fmla="*/ 19953 w 21556"/>
                  <a:gd name="connsiteY0-496" fmla="*/ 0 h 13224"/>
                  <a:gd name="connsiteX1-497" fmla="*/ 7562 w 21556"/>
                  <a:gd name="connsiteY1-498" fmla="*/ 1611 h 13224"/>
                  <a:gd name="connsiteX2-499" fmla="*/ 7792 w 21556"/>
                  <a:gd name="connsiteY2-500" fmla="*/ 2216 h 13224"/>
                  <a:gd name="connsiteX3-501" fmla="*/ 7572 w 21556"/>
                  <a:gd name="connsiteY3-502" fmla="*/ 3261 h 13224"/>
                  <a:gd name="connsiteX4-503" fmla="*/ 6171 w 21556"/>
                  <a:gd name="connsiteY4-504" fmla="*/ 4992 h 13224"/>
                  <a:gd name="connsiteX5-505" fmla="*/ 4141 w 21556"/>
                  <a:gd name="connsiteY5-506" fmla="*/ 7482 h 13224"/>
                  <a:gd name="connsiteX6-507" fmla="*/ 81 w 21556"/>
                  <a:gd name="connsiteY6-508" fmla="*/ 12463 h 13224"/>
                  <a:gd name="connsiteX7-509" fmla="*/ 81 w 21556"/>
                  <a:gd name="connsiteY7-510" fmla="*/ 13067 h 13224"/>
                  <a:gd name="connsiteX8-511" fmla="*/ 392 w 21556"/>
                  <a:gd name="connsiteY8-512" fmla="*/ 13216 h 13224"/>
                  <a:gd name="connsiteX9-513" fmla="*/ 12498 w 21556"/>
                  <a:gd name="connsiteY9-514" fmla="*/ 13216 h 13224"/>
                  <a:gd name="connsiteX10-515" fmla="*/ 13012 w 21556"/>
                  <a:gd name="connsiteY10-516" fmla="*/ 13121 h 13224"/>
                  <a:gd name="connsiteX11-517" fmla="*/ 13507 w 21556"/>
                  <a:gd name="connsiteY11-518" fmla="*/ 12762 h 13224"/>
                  <a:gd name="connsiteX12-519" fmla="*/ 13992 w 21556"/>
                  <a:gd name="connsiteY12-520" fmla="*/ 12267 h 13224"/>
                  <a:gd name="connsiteX13-521" fmla="*/ 17966 w 21556"/>
                  <a:gd name="connsiteY13-522" fmla="*/ 7363 h 13224"/>
                  <a:gd name="connsiteX14-523" fmla="*/ 19953 w 21556"/>
                  <a:gd name="connsiteY14-524" fmla="*/ 4911 h 13224"/>
                  <a:gd name="connsiteX15-525" fmla="*/ 20946 w 21556"/>
                  <a:gd name="connsiteY15-526" fmla="*/ 3685 h 13224"/>
                  <a:gd name="connsiteX16-527" fmla="*/ 21404 w 21556"/>
                  <a:gd name="connsiteY16-528" fmla="*/ 3096 h 13224"/>
                  <a:gd name="connsiteX17-529" fmla="*/ 21553 w 21556"/>
                  <a:gd name="connsiteY17-530" fmla="*/ 2358 h 13224"/>
                  <a:gd name="connsiteX18-531" fmla="*/ 21354 w 21556"/>
                  <a:gd name="connsiteY18-532" fmla="*/ 1740 h 13224"/>
                  <a:gd name="connsiteX19-533" fmla="*/ 20946 w 21556"/>
                  <a:gd name="connsiteY19-534" fmla="*/ 1230 h 13224"/>
                  <a:gd name="connsiteX20-535" fmla="*/ 19953 w 21556"/>
                  <a:gd name="connsiteY20-536" fmla="*/ 0 h 13224"/>
                  <a:gd name="connsiteX0-537" fmla="*/ 19953 w 21556"/>
                  <a:gd name="connsiteY0-538" fmla="*/ 0 h 13224"/>
                  <a:gd name="connsiteX1-539" fmla="*/ 7792 w 21556"/>
                  <a:gd name="connsiteY1-540" fmla="*/ 2216 h 13224"/>
                  <a:gd name="connsiteX2-541" fmla="*/ 7572 w 21556"/>
                  <a:gd name="connsiteY2-542" fmla="*/ 3261 h 13224"/>
                  <a:gd name="connsiteX3-543" fmla="*/ 6171 w 21556"/>
                  <a:gd name="connsiteY3-544" fmla="*/ 4992 h 13224"/>
                  <a:gd name="connsiteX4-545" fmla="*/ 4141 w 21556"/>
                  <a:gd name="connsiteY4-546" fmla="*/ 7482 h 13224"/>
                  <a:gd name="connsiteX5-547" fmla="*/ 81 w 21556"/>
                  <a:gd name="connsiteY5-548" fmla="*/ 12463 h 13224"/>
                  <a:gd name="connsiteX6-549" fmla="*/ 81 w 21556"/>
                  <a:gd name="connsiteY6-550" fmla="*/ 13067 h 13224"/>
                  <a:gd name="connsiteX7-551" fmla="*/ 392 w 21556"/>
                  <a:gd name="connsiteY7-552" fmla="*/ 13216 h 13224"/>
                  <a:gd name="connsiteX8-553" fmla="*/ 12498 w 21556"/>
                  <a:gd name="connsiteY8-554" fmla="*/ 13216 h 13224"/>
                  <a:gd name="connsiteX9-555" fmla="*/ 13012 w 21556"/>
                  <a:gd name="connsiteY9-556" fmla="*/ 13121 h 13224"/>
                  <a:gd name="connsiteX10-557" fmla="*/ 13507 w 21556"/>
                  <a:gd name="connsiteY10-558" fmla="*/ 12762 h 13224"/>
                  <a:gd name="connsiteX11-559" fmla="*/ 13992 w 21556"/>
                  <a:gd name="connsiteY11-560" fmla="*/ 12267 h 13224"/>
                  <a:gd name="connsiteX12-561" fmla="*/ 17966 w 21556"/>
                  <a:gd name="connsiteY12-562" fmla="*/ 7363 h 13224"/>
                  <a:gd name="connsiteX13-563" fmla="*/ 19953 w 21556"/>
                  <a:gd name="connsiteY13-564" fmla="*/ 4911 h 13224"/>
                  <a:gd name="connsiteX14-565" fmla="*/ 20946 w 21556"/>
                  <a:gd name="connsiteY14-566" fmla="*/ 3685 h 13224"/>
                  <a:gd name="connsiteX15-567" fmla="*/ 21404 w 21556"/>
                  <a:gd name="connsiteY15-568" fmla="*/ 3096 h 13224"/>
                  <a:gd name="connsiteX16-569" fmla="*/ 21553 w 21556"/>
                  <a:gd name="connsiteY16-570" fmla="*/ 2358 h 13224"/>
                  <a:gd name="connsiteX17-571" fmla="*/ 21354 w 21556"/>
                  <a:gd name="connsiteY17-572" fmla="*/ 1740 h 13224"/>
                  <a:gd name="connsiteX18-573" fmla="*/ 20946 w 21556"/>
                  <a:gd name="connsiteY18-574" fmla="*/ 1230 h 13224"/>
                  <a:gd name="connsiteX19-575" fmla="*/ 19953 w 21556"/>
                  <a:gd name="connsiteY19-576" fmla="*/ 0 h 13224"/>
                  <a:gd name="connsiteX0-577" fmla="*/ 20946 w 21556"/>
                  <a:gd name="connsiteY0-578" fmla="*/ 0 h 11994"/>
                  <a:gd name="connsiteX1-579" fmla="*/ 7792 w 21556"/>
                  <a:gd name="connsiteY1-580" fmla="*/ 986 h 11994"/>
                  <a:gd name="connsiteX2-581" fmla="*/ 7572 w 21556"/>
                  <a:gd name="connsiteY2-582" fmla="*/ 2031 h 11994"/>
                  <a:gd name="connsiteX3-583" fmla="*/ 6171 w 21556"/>
                  <a:gd name="connsiteY3-584" fmla="*/ 3762 h 11994"/>
                  <a:gd name="connsiteX4-585" fmla="*/ 4141 w 21556"/>
                  <a:gd name="connsiteY4-586" fmla="*/ 6252 h 11994"/>
                  <a:gd name="connsiteX5-587" fmla="*/ 81 w 21556"/>
                  <a:gd name="connsiteY5-588" fmla="*/ 11233 h 11994"/>
                  <a:gd name="connsiteX6-589" fmla="*/ 81 w 21556"/>
                  <a:gd name="connsiteY6-590" fmla="*/ 11837 h 11994"/>
                  <a:gd name="connsiteX7-591" fmla="*/ 392 w 21556"/>
                  <a:gd name="connsiteY7-592" fmla="*/ 11986 h 11994"/>
                  <a:gd name="connsiteX8-593" fmla="*/ 12498 w 21556"/>
                  <a:gd name="connsiteY8-594" fmla="*/ 11986 h 11994"/>
                  <a:gd name="connsiteX9-595" fmla="*/ 13012 w 21556"/>
                  <a:gd name="connsiteY9-596" fmla="*/ 11891 h 11994"/>
                  <a:gd name="connsiteX10-597" fmla="*/ 13507 w 21556"/>
                  <a:gd name="connsiteY10-598" fmla="*/ 11532 h 11994"/>
                  <a:gd name="connsiteX11-599" fmla="*/ 13992 w 21556"/>
                  <a:gd name="connsiteY11-600" fmla="*/ 11037 h 11994"/>
                  <a:gd name="connsiteX12-601" fmla="*/ 17966 w 21556"/>
                  <a:gd name="connsiteY12-602" fmla="*/ 6133 h 11994"/>
                  <a:gd name="connsiteX13-603" fmla="*/ 19953 w 21556"/>
                  <a:gd name="connsiteY13-604" fmla="*/ 3681 h 11994"/>
                  <a:gd name="connsiteX14-605" fmla="*/ 20946 w 21556"/>
                  <a:gd name="connsiteY14-606" fmla="*/ 2455 h 11994"/>
                  <a:gd name="connsiteX15-607" fmla="*/ 21404 w 21556"/>
                  <a:gd name="connsiteY15-608" fmla="*/ 1866 h 11994"/>
                  <a:gd name="connsiteX16-609" fmla="*/ 21553 w 21556"/>
                  <a:gd name="connsiteY16-610" fmla="*/ 1128 h 11994"/>
                  <a:gd name="connsiteX17-611" fmla="*/ 21354 w 21556"/>
                  <a:gd name="connsiteY17-612" fmla="*/ 510 h 11994"/>
                  <a:gd name="connsiteX18-613" fmla="*/ 20946 w 21556"/>
                  <a:gd name="connsiteY18-614" fmla="*/ 0 h 11994"/>
                  <a:gd name="connsiteX0-615" fmla="*/ 21354 w 21556"/>
                  <a:gd name="connsiteY0-616" fmla="*/ 0 h 11484"/>
                  <a:gd name="connsiteX1-617" fmla="*/ 7792 w 21556"/>
                  <a:gd name="connsiteY1-618" fmla="*/ 476 h 11484"/>
                  <a:gd name="connsiteX2-619" fmla="*/ 7572 w 21556"/>
                  <a:gd name="connsiteY2-620" fmla="*/ 1521 h 11484"/>
                  <a:gd name="connsiteX3-621" fmla="*/ 6171 w 21556"/>
                  <a:gd name="connsiteY3-622" fmla="*/ 3252 h 11484"/>
                  <a:gd name="connsiteX4-623" fmla="*/ 4141 w 21556"/>
                  <a:gd name="connsiteY4-624" fmla="*/ 5742 h 11484"/>
                  <a:gd name="connsiteX5-625" fmla="*/ 81 w 21556"/>
                  <a:gd name="connsiteY5-626" fmla="*/ 10723 h 11484"/>
                  <a:gd name="connsiteX6-627" fmla="*/ 81 w 21556"/>
                  <a:gd name="connsiteY6-628" fmla="*/ 11327 h 11484"/>
                  <a:gd name="connsiteX7-629" fmla="*/ 392 w 21556"/>
                  <a:gd name="connsiteY7-630" fmla="*/ 11476 h 11484"/>
                  <a:gd name="connsiteX8-631" fmla="*/ 12498 w 21556"/>
                  <a:gd name="connsiteY8-632" fmla="*/ 11476 h 11484"/>
                  <a:gd name="connsiteX9-633" fmla="*/ 13012 w 21556"/>
                  <a:gd name="connsiteY9-634" fmla="*/ 11381 h 11484"/>
                  <a:gd name="connsiteX10-635" fmla="*/ 13507 w 21556"/>
                  <a:gd name="connsiteY10-636" fmla="*/ 11022 h 11484"/>
                  <a:gd name="connsiteX11-637" fmla="*/ 13992 w 21556"/>
                  <a:gd name="connsiteY11-638" fmla="*/ 10527 h 11484"/>
                  <a:gd name="connsiteX12-639" fmla="*/ 17966 w 21556"/>
                  <a:gd name="connsiteY12-640" fmla="*/ 5623 h 11484"/>
                  <a:gd name="connsiteX13-641" fmla="*/ 19953 w 21556"/>
                  <a:gd name="connsiteY13-642" fmla="*/ 3171 h 11484"/>
                  <a:gd name="connsiteX14-643" fmla="*/ 20946 w 21556"/>
                  <a:gd name="connsiteY14-644" fmla="*/ 1945 h 11484"/>
                  <a:gd name="connsiteX15-645" fmla="*/ 21404 w 21556"/>
                  <a:gd name="connsiteY15-646" fmla="*/ 1356 h 11484"/>
                  <a:gd name="connsiteX16-647" fmla="*/ 21553 w 21556"/>
                  <a:gd name="connsiteY16-648" fmla="*/ 618 h 11484"/>
                  <a:gd name="connsiteX17-649" fmla="*/ 21354 w 21556"/>
                  <a:gd name="connsiteY17-650" fmla="*/ 0 h 11484"/>
                  <a:gd name="connsiteX0-651" fmla="*/ 21553 w 21556"/>
                  <a:gd name="connsiteY0-652" fmla="*/ 206 h 11072"/>
                  <a:gd name="connsiteX1-653" fmla="*/ 7792 w 21556"/>
                  <a:gd name="connsiteY1-654" fmla="*/ 64 h 11072"/>
                  <a:gd name="connsiteX2-655" fmla="*/ 7572 w 21556"/>
                  <a:gd name="connsiteY2-656" fmla="*/ 1109 h 11072"/>
                  <a:gd name="connsiteX3-657" fmla="*/ 6171 w 21556"/>
                  <a:gd name="connsiteY3-658" fmla="*/ 2840 h 11072"/>
                  <a:gd name="connsiteX4-659" fmla="*/ 4141 w 21556"/>
                  <a:gd name="connsiteY4-660" fmla="*/ 5330 h 11072"/>
                  <a:gd name="connsiteX5-661" fmla="*/ 81 w 21556"/>
                  <a:gd name="connsiteY5-662" fmla="*/ 10311 h 11072"/>
                  <a:gd name="connsiteX6-663" fmla="*/ 81 w 21556"/>
                  <a:gd name="connsiteY6-664" fmla="*/ 10915 h 11072"/>
                  <a:gd name="connsiteX7-665" fmla="*/ 392 w 21556"/>
                  <a:gd name="connsiteY7-666" fmla="*/ 11064 h 11072"/>
                  <a:gd name="connsiteX8-667" fmla="*/ 12498 w 21556"/>
                  <a:gd name="connsiteY8-668" fmla="*/ 11064 h 11072"/>
                  <a:gd name="connsiteX9-669" fmla="*/ 13012 w 21556"/>
                  <a:gd name="connsiteY9-670" fmla="*/ 10969 h 11072"/>
                  <a:gd name="connsiteX10-671" fmla="*/ 13507 w 21556"/>
                  <a:gd name="connsiteY10-672" fmla="*/ 10610 h 11072"/>
                  <a:gd name="connsiteX11-673" fmla="*/ 13992 w 21556"/>
                  <a:gd name="connsiteY11-674" fmla="*/ 10115 h 11072"/>
                  <a:gd name="connsiteX12-675" fmla="*/ 17966 w 21556"/>
                  <a:gd name="connsiteY12-676" fmla="*/ 5211 h 11072"/>
                  <a:gd name="connsiteX13-677" fmla="*/ 19953 w 21556"/>
                  <a:gd name="connsiteY13-678" fmla="*/ 2759 h 11072"/>
                  <a:gd name="connsiteX14-679" fmla="*/ 20946 w 21556"/>
                  <a:gd name="connsiteY14-680" fmla="*/ 1533 h 11072"/>
                  <a:gd name="connsiteX15-681" fmla="*/ 21404 w 21556"/>
                  <a:gd name="connsiteY15-682" fmla="*/ 944 h 11072"/>
                  <a:gd name="connsiteX16-683" fmla="*/ 21553 w 21556"/>
                  <a:gd name="connsiteY16-684" fmla="*/ 206 h 110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21556" h="11072">
                    <a:moveTo>
                      <a:pt x="21553" y="206"/>
                    </a:moveTo>
                    <a:cubicBezTo>
                      <a:pt x="19284" y="59"/>
                      <a:pt x="10122" y="-86"/>
                      <a:pt x="7792" y="64"/>
                    </a:cubicBezTo>
                    <a:cubicBezTo>
                      <a:pt x="7794" y="339"/>
                      <a:pt x="7842" y="646"/>
                      <a:pt x="7572" y="1109"/>
                    </a:cubicBezTo>
                    <a:lnTo>
                      <a:pt x="6171" y="2840"/>
                    </a:lnTo>
                    <a:lnTo>
                      <a:pt x="4141" y="5330"/>
                    </a:lnTo>
                    <a:lnTo>
                      <a:pt x="81" y="10311"/>
                    </a:lnTo>
                    <a:cubicBezTo>
                      <a:pt x="-27" y="10485"/>
                      <a:pt x="-27" y="10741"/>
                      <a:pt x="81" y="10915"/>
                    </a:cubicBezTo>
                    <a:cubicBezTo>
                      <a:pt x="157" y="11038"/>
                      <a:pt x="276" y="11095"/>
                      <a:pt x="392" y="11064"/>
                    </a:cubicBezTo>
                    <a:lnTo>
                      <a:pt x="12498" y="11064"/>
                    </a:lnTo>
                    <a:cubicBezTo>
                      <a:pt x="12672" y="11079"/>
                      <a:pt x="12847" y="11047"/>
                      <a:pt x="13012" y="10969"/>
                    </a:cubicBezTo>
                    <a:cubicBezTo>
                      <a:pt x="13190" y="10886"/>
                      <a:pt x="13351" y="10752"/>
                      <a:pt x="13507" y="10610"/>
                    </a:cubicBezTo>
                    <a:cubicBezTo>
                      <a:pt x="13675" y="10456"/>
                      <a:pt x="13836" y="10291"/>
                      <a:pt x="13992" y="10115"/>
                    </a:cubicBezTo>
                    <a:lnTo>
                      <a:pt x="17966" y="5211"/>
                    </a:lnTo>
                    <a:lnTo>
                      <a:pt x="19953" y="2759"/>
                    </a:lnTo>
                    <a:cubicBezTo>
                      <a:pt x="20285" y="2352"/>
                      <a:pt x="20618" y="1947"/>
                      <a:pt x="20946" y="1533"/>
                    </a:cubicBezTo>
                    <a:cubicBezTo>
                      <a:pt x="21100" y="1339"/>
                      <a:pt x="21253" y="1142"/>
                      <a:pt x="21404" y="944"/>
                    </a:cubicBezTo>
                    <a:cubicBezTo>
                      <a:pt x="21518" y="731"/>
                      <a:pt x="21571" y="468"/>
                      <a:pt x="21553" y="206"/>
                    </a:cubicBezTo>
                    <a:close/>
                  </a:path>
                </a:pathLst>
              </a:custGeom>
              <a:solidFill>
                <a:schemeClr val="accent1">
                  <a:alpha val="70000"/>
                </a:schemeClr>
              </a:solidFill>
              <a:ln>
                <a:noFill/>
              </a:ln>
              <a:effectLst/>
            </p:spPr>
            <p:txBody>
              <a:bodyPr wrap="square" lIns="91440" tIns="45720" rIns="91440" bIns="45720" anchor="ctr">
                <a:normAutofit/>
              </a:bodyPr>
              <a:p>
                <a:endParaRPr lang="en-US" sz="900">
                  <a:latin typeface="微软雅黑" panose="020B0503020204020204" charset="-122"/>
                  <a:ea typeface="微软雅黑" panose="020B0503020204020204" charset="-122"/>
                  <a:cs typeface="+mn-ea"/>
                  <a:sym typeface="+mn-lt"/>
                </a:endParaRPr>
              </a:p>
            </p:txBody>
          </p:sp>
        </p:grpSp>
        <p:sp>
          <p:nvSpPr>
            <p:cNvPr id="36" name="îşḻíḍé"/>
            <p:cNvSpPr/>
            <p:nvPr/>
          </p:nvSpPr>
          <p:spPr bwMode="auto">
            <a:xfrm>
              <a:off x="1592862" y="2961790"/>
              <a:ext cx="640356" cy="607052"/>
            </a:xfrm>
            <a:custGeom>
              <a:avLst/>
              <a:gdLst>
                <a:gd name="T0" fmla="*/ 515146 w 21528"/>
                <a:gd name="T1" fmla="*/ 631658 h 21553"/>
                <a:gd name="T2" fmla="*/ 515146 w 21528"/>
                <a:gd name="T3" fmla="*/ 631658 h 21553"/>
                <a:gd name="T4" fmla="*/ 515146 w 21528"/>
                <a:gd name="T5" fmla="*/ 631658 h 21553"/>
                <a:gd name="T6" fmla="*/ 515146 w 21528"/>
                <a:gd name="T7" fmla="*/ 631658 h 215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28" h="21553">
                  <a:moveTo>
                    <a:pt x="659" y="10"/>
                  </a:moveTo>
                  <a:cubicBezTo>
                    <a:pt x="466" y="-24"/>
                    <a:pt x="266" y="31"/>
                    <a:pt x="137" y="152"/>
                  </a:cubicBezTo>
                  <a:cubicBezTo>
                    <a:pt x="-47" y="325"/>
                    <a:pt x="-43" y="582"/>
                    <a:pt x="137" y="756"/>
                  </a:cubicBezTo>
                  <a:cubicBezTo>
                    <a:pt x="2416" y="2424"/>
                    <a:pt x="4683" y="4104"/>
                    <a:pt x="6939" y="5793"/>
                  </a:cubicBezTo>
                  <a:cubicBezTo>
                    <a:pt x="8067" y="6638"/>
                    <a:pt x="9192" y="7485"/>
                    <a:pt x="10340" y="8312"/>
                  </a:cubicBezTo>
                  <a:cubicBezTo>
                    <a:pt x="11107" y="8864"/>
                    <a:pt x="11884" y="9407"/>
                    <a:pt x="12670" y="9940"/>
                  </a:cubicBezTo>
                  <a:cubicBezTo>
                    <a:pt x="12869" y="10106"/>
                    <a:pt x="13002" y="10317"/>
                    <a:pt x="13055" y="10545"/>
                  </a:cubicBezTo>
                  <a:cubicBezTo>
                    <a:pt x="13141" y="10922"/>
                    <a:pt x="13005" y="11309"/>
                    <a:pt x="12687" y="11590"/>
                  </a:cubicBezTo>
                  <a:cubicBezTo>
                    <a:pt x="11906" y="12168"/>
                    <a:pt x="11123" y="12745"/>
                    <a:pt x="10340" y="13321"/>
                  </a:cubicBezTo>
                  <a:cubicBezTo>
                    <a:pt x="9208" y="14152"/>
                    <a:pt x="8073" y="14982"/>
                    <a:pt x="6939" y="15811"/>
                  </a:cubicBezTo>
                  <a:cubicBezTo>
                    <a:pt x="4670" y="17470"/>
                    <a:pt x="2403" y="19131"/>
                    <a:pt x="137" y="20792"/>
                  </a:cubicBezTo>
                  <a:cubicBezTo>
                    <a:pt x="-44" y="20966"/>
                    <a:pt x="-44" y="21222"/>
                    <a:pt x="137" y="21396"/>
                  </a:cubicBezTo>
                  <a:cubicBezTo>
                    <a:pt x="265" y="21519"/>
                    <a:pt x="465" y="21576"/>
                    <a:pt x="659" y="21545"/>
                  </a:cubicBezTo>
                  <a:lnTo>
                    <a:pt x="6353" y="21545"/>
                  </a:lnTo>
                  <a:cubicBezTo>
                    <a:pt x="6645" y="21560"/>
                    <a:pt x="6938" y="21528"/>
                    <a:pt x="7215" y="21450"/>
                  </a:cubicBezTo>
                  <a:cubicBezTo>
                    <a:pt x="7512" y="21367"/>
                    <a:pt x="7782" y="21233"/>
                    <a:pt x="8043" y="21091"/>
                  </a:cubicBezTo>
                  <a:cubicBezTo>
                    <a:pt x="8324" y="20937"/>
                    <a:pt x="8595" y="20772"/>
                    <a:pt x="8856" y="20596"/>
                  </a:cubicBezTo>
                  <a:cubicBezTo>
                    <a:pt x="11078" y="18964"/>
                    <a:pt x="13297" y="17329"/>
                    <a:pt x="15513" y="15692"/>
                  </a:cubicBezTo>
                  <a:cubicBezTo>
                    <a:pt x="16621" y="14873"/>
                    <a:pt x="17728" y="14054"/>
                    <a:pt x="18842" y="13240"/>
                  </a:cubicBezTo>
                  <a:cubicBezTo>
                    <a:pt x="19398" y="12833"/>
                    <a:pt x="19957" y="12428"/>
                    <a:pt x="20506" y="12014"/>
                  </a:cubicBezTo>
                  <a:cubicBezTo>
                    <a:pt x="20764" y="11820"/>
                    <a:pt x="21020" y="11623"/>
                    <a:pt x="21274" y="11425"/>
                  </a:cubicBezTo>
                  <a:cubicBezTo>
                    <a:pt x="21464" y="11212"/>
                    <a:pt x="21553" y="10949"/>
                    <a:pt x="21522" y="10687"/>
                  </a:cubicBezTo>
                  <a:cubicBezTo>
                    <a:pt x="21495" y="10457"/>
                    <a:pt x="21378" y="10240"/>
                    <a:pt x="21189" y="10069"/>
                  </a:cubicBezTo>
                  <a:cubicBezTo>
                    <a:pt x="20962" y="9899"/>
                    <a:pt x="20734" y="9728"/>
                    <a:pt x="20506" y="9559"/>
                  </a:cubicBezTo>
                  <a:cubicBezTo>
                    <a:pt x="19953" y="9147"/>
                    <a:pt x="19397" y="8739"/>
                    <a:pt x="18842" y="8329"/>
                  </a:cubicBezTo>
                  <a:cubicBezTo>
                    <a:pt x="17731" y="7511"/>
                    <a:pt x="16622" y="6690"/>
                    <a:pt x="15513" y="5870"/>
                  </a:cubicBezTo>
                  <a:cubicBezTo>
                    <a:pt x="13295" y="4230"/>
                    <a:pt x="11076" y="2591"/>
                    <a:pt x="8856" y="952"/>
                  </a:cubicBezTo>
                  <a:cubicBezTo>
                    <a:pt x="8597" y="778"/>
                    <a:pt x="8323" y="617"/>
                    <a:pt x="8043" y="464"/>
                  </a:cubicBezTo>
                  <a:cubicBezTo>
                    <a:pt x="7782" y="322"/>
                    <a:pt x="7512" y="188"/>
                    <a:pt x="7215" y="105"/>
                  </a:cubicBezTo>
                  <a:cubicBezTo>
                    <a:pt x="6938" y="27"/>
                    <a:pt x="6644" y="-3"/>
                    <a:pt x="6353" y="10"/>
                  </a:cubicBezTo>
                  <a:lnTo>
                    <a:pt x="659" y="10"/>
                  </a:lnTo>
                  <a:close/>
                </a:path>
              </a:pathLst>
            </a:custGeom>
            <a:solidFill>
              <a:srgbClr val="2E2E2E">
                <a:alpha val="80000"/>
              </a:srgbClr>
            </a:solidFill>
            <a:ln>
              <a:noFill/>
            </a:ln>
            <a:effectLst/>
          </p:spPr>
          <p:txBody>
            <a:bodyPr wrap="square" lIns="91440" tIns="45720" rIns="91440" bIns="45720" anchor="ctr">
              <a:normAutofit/>
            </a:bodyPr>
            <a:p>
              <a:endParaRPr lang="en-US" sz="900">
                <a:latin typeface="微软雅黑" panose="020B0503020204020204" charset="-122"/>
                <a:ea typeface="微软雅黑" panose="020B0503020204020204" charset="-122"/>
                <a:cs typeface="+mn-ea"/>
                <a:sym typeface="+mn-lt"/>
              </a:endParaRPr>
            </a:p>
          </p:txBody>
        </p:sp>
        <p:sp>
          <p:nvSpPr>
            <p:cNvPr id="39" name="î$liḋê"/>
            <p:cNvSpPr/>
            <p:nvPr/>
          </p:nvSpPr>
          <p:spPr bwMode="auto">
            <a:xfrm>
              <a:off x="1184377" y="2961790"/>
              <a:ext cx="640356" cy="607052"/>
            </a:xfrm>
            <a:custGeom>
              <a:avLst/>
              <a:gdLst>
                <a:gd name="T0" fmla="*/ 515146 w 21528"/>
                <a:gd name="T1" fmla="*/ 631658 h 21553"/>
                <a:gd name="T2" fmla="*/ 515146 w 21528"/>
                <a:gd name="T3" fmla="*/ 631658 h 21553"/>
                <a:gd name="T4" fmla="*/ 515146 w 21528"/>
                <a:gd name="T5" fmla="*/ 631658 h 21553"/>
                <a:gd name="T6" fmla="*/ 515146 w 21528"/>
                <a:gd name="T7" fmla="*/ 631658 h 215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28" h="21553">
                  <a:moveTo>
                    <a:pt x="659" y="10"/>
                  </a:moveTo>
                  <a:cubicBezTo>
                    <a:pt x="466" y="-24"/>
                    <a:pt x="266" y="31"/>
                    <a:pt x="137" y="152"/>
                  </a:cubicBezTo>
                  <a:cubicBezTo>
                    <a:pt x="-47" y="325"/>
                    <a:pt x="-43" y="582"/>
                    <a:pt x="137" y="756"/>
                  </a:cubicBezTo>
                  <a:cubicBezTo>
                    <a:pt x="2416" y="2424"/>
                    <a:pt x="4683" y="4104"/>
                    <a:pt x="6939" y="5793"/>
                  </a:cubicBezTo>
                  <a:cubicBezTo>
                    <a:pt x="8067" y="6638"/>
                    <a:pt x="9192" y="7485"/>
                    <a:pt x="10340" y="8312"/>
                  </a:cubicBezTo>
                  <a:cubicBezTo>
                    <a:pt x="11107" y="8864"/>
                    <a:pt x="11884" y="9407"/>
                    <a:pt x="12670" y="9940"/>
                  </a:cubicBezTo>
                  <a:cubicBezTo>
                    <a:pt x="12869" y="10106"/>
                    <a:pt x="13002" y="10317"/>
                    <a:pt x="13055" y="10545"/>
                  </a:cubicBezTo>
                  <a:cubicBezTo>
                    <a:pt x="13141" y="10922"/>
                    <a:pt x="13005" y="11309"/>
                    <a:pt x="12687" y="11590"/>
                  </a:cubicBezTo>
                  <a:cubicBezTo>
                    <a:pt x="11906" y="12168"/>
                    <a:pt x="11123" y="12745"/>
                    <a:pt x="10340" y="13321"/>
                  </a:cubicBezTo>
                  <a:cubicBezTo>
                    <a:pt x="9208" y="14152"/>
                    <a:pt x="8073" y="14982"/>
                    <a:pt x="6939" y="15811"/>
                  </a:cubicBezTo>
                  <a:cubicBezTo>
                    <a:pt x="4670" y="17470"/>
                    <a:pt x="2403" y="19131"/>
                    <a:pt x="137" y="20792"/>
                  </a:cubicBezTo>
                  <a:cubicBezTo>
                    <a:pt x="-44" y="20966"/>
                    <a:pt x="-44" y="21222"/>
                    <a:pt x="137" y="21396"/>
                  </a:cubicBezTo>
                  <a:cubicBezTo>
                    <a:pt x="265" y="21519"/>
                    <a:pt x="465" y="21576"/>
                    <a:pt x="659" y="21545"/>
                  </a:cubicBezTo>
                  <a:lnTo>
                    <a:pt x="6353" y="21545"/>
                  </a:lnTo>
                  <a:cubicBezTo>
                    <a:pt x="6645" y="21560"/>
                    <a:pt x="6938" y="21528"/>
                    <a:pt x="7215" y="21450"/>
                  </a:cubicBezTo>
                  <a:cubicBezTo>
                    <a:pt x="7512" y="21367"/>
                    <a:pt x="7782" y="21233"/>
                    <a:pt x="8043" y="21091"/>
                  </a:cubicBezTo>
                  <a:cubicBezTo>
                    <a:pt x="8324" y="20937"/>
                    <a:pt x="8595" y="20772"/>
                    <a:pt x="8856" y="20596"/>
                  </a:cubicBezTo>
                  <a:cubicBezTo>
                    <a:pt x="11078" y="18964"/>
                    <a:pt x="13297" y="17329"/>
                    <a:pt x="15513" y="15692"/>
                  </a:cubicBezTo>
                  <a:cubicBezTo>
                    <a:pt x="16621" y="14873"/>
                    <a:pt x="17728" y="14054"/>
                    <a:pt x="18842" y="13240"/>
                  </a:cubicBezTo>
                  <a:cubicBezTo>
                    <a:pt x="19398" y="12833"/>
                    <a:pt x="19957" y="12428"/>
                    <a:pt x="20506" y="12014"/>
                  </a:cubicBezTo>
                  <a:cubicBezTo>
                    <a:pt x="20764" y="11820"/>
                    <a:pt x="21020" y="11623"/>
                    <a:pt x="21274" y="11425"/>
                  </a:cubicBezTo>
                  <a:cubicBezTo>
                    <a:pt x="21464" y="11212"/>
                    <a:pt x="21553" y="10949"/>
                    <a:pt x="21522" y="10687"/>
                  </a:cubicBezTo>
                  <a:cubicBezTo>
                    <a:pt x="21495" y="10457"/>
                    <a:pt x="21378" y="10240"/>
                    <a:pt x="21189" y="10069"/>
                  </a:cubicBezTo>
                  <a:cubicBezTo>
                    <a:pt x="20962" y="9899"/>
                    <a:pt x="20734" y="9728"/>
                    <a:pt x="20506" y="9559"/>
                  </a:cubicBezTo>
                  <a:cubicBezTo>
                    <a:pt x="19953" y="9147"/>
                    <a:pt x="19397" y="8739"/>
                    <a:pt x="18842" y="8329"/>
                  </a:cubicBezTo>
                  <a:cubicBezTo>
                    <a:pt x="17731" y="7511"/>
                    <a:pt x="16622" y="6690"/>
                    <a:pt x="15513" y="5870"/>
                  </a:cubicBezTo>
                  <a:cubicBezTo>
                    <a:pt x="13295" y="4230"/>
                    <a:pt x="11076" y="2591"/>
                    <a:pt x="8856" y="952"/>
                  </a:cubicBezTo>
                  <a:cubicBezTo>
                    <a:pt x="8597" y="778"/>
                    <a:pt x="8323" y="617"/>
                    <a:pt x="8043" y="464"/>
                  </a:cubicBezTo>
                  <a:cubicBezTo>
                    <a:pt x="7782" y="322"/>
                    <a:pt x="7512" y="188"/>
                    <a:pt x="7215" y="105"/>
                  </a:cubicBezTo>
                  <a:cubicBezTo>
                    <a:pt x="6938" y="27"/>
                    <a:pt x="6644" y="-3"/>
                    <a:pt x="6353" y="10"/>
                  </a:cubicBezTo>
                  <a:lnTo>
                    <a:pt x="659" y="10"/>
                  </a:lnTo>
                  <a:close/>
                </a:path>
              </a:pathLst>
            </a:custGeom>
            <a:solidFill>
              <a:srgbClr val="2E2E2E">
                <a:alpha val="60000"/>
              </a:srgbClr>
            </a:solidFill>
            <a:ln>
              <a:noFill/>
            </a:ln>
            <a:effectLst/>
          </p:spPr>
          <p:txBody>
            <a:bodyPr wrap="square" lIns="91440" tIns="45720" rIns="91440" bIns="45720" anchor="ctr">
              <a:normAutofit/>
            </a:bodyPr>
            <a:p>
              <a:endParaRPr lang="en-US" sz="900">
                <a:latin typeface="微软雅黑" panose="020B0503020204020204" charset="-122"/>
                <a:ea typeface="微软雅黑" panose="020B0503020204020204" charset="-122"/>
                <a:cs typeface="+mn-ea"/>
                <a:sym typeface="+mn-lt"/>
              </a:endParaRPr>
            </a:p>
          </p:txBody>
        </p:sp>
        <p:sp>
          <p:nvSpPr>
            <p:cNvPr id="40" name="ï$ḻiḋê"/>
            <p:cNvSpPr/>
            <p:nvPr/>
          </p:nvSpPr>
          <p:spPr bwMode="auto">
            <a:xfrm>
              <a:off x="1477810" y="3753954"/>
              <a:ext cx="1043132" cy="2975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91440" bIns="45720" anchor="ctr">
              <a:normAutofit fontScale="92500" lnSpcReduction="10000"/>
            </a:bodyPr>
            <a:p>
              <a:pPr algn="ctr"/>
              <a:r>
                <a:rPr lang="zh-CN" altLang="en-US" sz="1600" b="1" dirty="0">
                  <a:latin typeface="微软雅黑" panose="020B0503020204020204" charset="-122"/>
                  <a:ea typeface="微软雅黑" panose="020B0503020204020204" charset="-122"/>
                  <a:cs typeface="+mn-ea"/>
                </a:rPr>
                <a:t>信息传达</a:t>
              </a:r>
              <a:endParaRPr lang="zh-CN" altLang="en-US" sz="1600" b="1" dirty="0">
                <a:latin typeface="微软雅黑" panose="020B0503020204020204" charset="-122"/>
                <a:ea typeface="微软雅黑" panose="020B0503020204020204" charset="-122"/>
                <a:cs typeface="+mn-ea"/>
              </a:endParaRPr>
            </a:p>
          </p:txBody>
        </p:sp>
        <p:grpSp>
          <p:nvGrpSpPr>
            <p:cNvPr id="49" name="íşļïḋè"/>
            <p:cNvGrpSpPr/>
            <p:nvPr/>
          </p:nvGrpSpPr>
          <p:grpSpPr>
            <a:xfrm>
              <a:off x="775895" y="3173556"/>
              <a:ext cx="621610" cy="183523"/>
              <a:chOff x="2710657" y="1989591"/>
              <a:chExt cx="500063" cy="147638"/>
            </a:xfrm>
          </p:grpSpPr>
          <p:sp>
            <p:nvSpPr>
              <p:cNvPr id="50" name="îŝlïďé"/>
              <p:cNvSpPr/>
              <p:nvPr/>
            </p:nvSpPr>
            <p:spPr bwMode="auto">
              <a:xfrm rot="5400000">
                <a:off x="3095626" y="2022135"/>
                <a:ext cx="147638" cy="82550"/>
              </a:xfrm>
              <a:custGeom>
                <a:avLst/>
                <a:gdLst>
                  <a:gd name="T0" fmla="*/ 147649 w 21600"/>
                  <a:gd name="T1" fmla="*/ 82551 h 21600"/>
                  <a:gd name="T2" fmla="*/ 147649 w 21600"/>
                  <a:gd name="T3" fmla="*/ 82551 h 21600"/>
                  <a:gd name="T4" fmla="*/ 147649 w 21600"/>
                  <a:gd name="T5" fmla="*/ 82551 h 21600"/>
                  <a:gd name="T6" fmla="*/ 147649 w 21600"/>
                  <a:gd name="T7" fmla="*/ 825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600" y="21600"/>
                    </a:lnTo>
                    <a:lnTo>
                      <a:pt x="0" y="21600"/>
                    </a:lnTo>
                    <a:lnTo>
                      <a:pt x="10800" y="0"/>
                    </a:lnTo>
                    <a:close/>
                  </a:path>
                </a:pathLst>
              </a:custGeom>
              <a:solidFill>
                <a:schemeClr val="bg1">
                  <a:lumMod val="75000"/>
                  <a:alpha val="60000"/>
                </a:schemeClr>
              </a:solidFill>
              <a:ln>
                <a:noFill/>
              </a:ln>
              <a:effectLst/>
            </p:spPr>
            <p:txBody>
              <a:bodyPr wrap="square" lIns="91440" tIns="45720" rIns="91440" bIns="45720" anchor="ctr">
                <a:normAutofit fontScale="25000" lnSpcReduction="20000"/>
              </a:bodyPr>
              <a:p>
                <a:endParaRPr lang="en-US" sz="900">
                  <a:latin typeface="微软雅黑" panose="020B0503020204020204" charset="-122"/>
                  <a:ea typeface="微软雅黑" panose="020B0503020204020204" charset="-122"/>
                  <a:cs typeface="+mn-ea"/>
                  <a:sym typeface="+mn-lt"/>
                </a:endParaRPr>
              </a:p>
            </p:txBody>
          </p:sp>
          <p:sp>
            <p:nvSpPr>
              <p:cNvPr id="51" name="íṣḷiḋê"/>
              <p:cNvSpPr/>
              <p:nvPr/>
            </p:nvSpPr>
            <p:spPr bwMode="auto">
              <a:xfrm rot="5400000">
                <a:off x="2883694" y="2022135"/>
                <a:ext cx="147638" cy="82550"/>
              </a:xfrm>
              <a:custGeom>
                <a:avLst/>
                <a:gdLst>
                  <a:gd name="T0" fmla="*/ 147649 w 21600"/>
                  <a:gd name="T1" fmla="*/ 82551 h 21600"/>
                  <a:gd name="T2" fmla="*/ 147649 w 21600"/>
                  <a:gd name="T3" fmla="*/ 82551 h 21600"/>
                  <a:gd name="T4" fmla="*/ 147649 w 21600"/>
                  <a:gd name="T5" fmla="*/ 82551 h 21600"/>
                  <a:gd name="T6" fmla="*/ 147649 w 21600"/>
                  <a:gd name="T7" fmla="*/ 825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600" y="21600"/>
                    </a:lnTo>
                    <a:lnTo>
                      <a:pt x="0" y="21600"/>
                    </a:lnTo>
                    <a:lnTo>
                      <a:pt x="10800" y="0"/>
                    </a:lnTo>
                    <a:close/>
                  </a:path>
                </a:pathLst>
              </a:custGeom>
              <a:solidFill>
                <a:schemeClr val="bg1">
                  <a:lumMod val="85000"/>
                  <a:alpha val="80000"/>
                </a:schemeClr>
              </a:solidFill>
              <a:ln>
                <a:noFill/>
              </a:ln>
              <a:effectLst/>
            </p:spPr>
            <p:txBody>
              <a:bodyPr wrap="square" lIns="91440" tIns="45720" rIns="91440" bIns="45720" anchor="ctr">
                <a:normAutofit fontScale="25000" lnSpcReduction="20000"/>
              </a:bodyPr>
              <a:p>
                <a:endParaRPr lang="en-US" sz="900">
                  <a:latin typeface="微软雅黑" panose="020B0503020204020204" charset="-122"/>
                  <a:ea typeface="微软雅黑" panose="020B0503020204020204" charset="-122"/>
                  <a:cs typeface="+mn-ea"/>
                  <a:sym typeface="+mn-lt"/>
                </a:endParaRPr>
              </a:p>
            </p:txBody>
          </p:sp>
          <p:sp>
            <p:nvSpPr>
              <p:cNvPr id="52" name="íṧ1íďê"/>
              <p:cNvSpPr/>
              <p:nvPr/>
            </p:nvSpPr>
            <p:spPr bwMode="auto">
              <a:xfrm rot="5400000">
                <a:off x="2678113" y="2022135"/>
                <a:ext cx="147638" cy="82550"/>
              </a:xfrm>
              <a:custGeom>
                <a:avLst/>
                <a:gdLst>
                  <a:gd name="T0" fmla="*/ 147649 w 21600"/>
                  <a:gd name="T1" fmla="*/ 82551 h 21600"/>
                  <a:gd name="T2" fmla="*/ 147649 w 21600"/>
                  <a:gd name="T3" fmla="*/ 82551 h 21600"/>
                  <a:gd name="T4" fmla="*/ 147649 w 21600"/>
                  <a:gd name="T5" fmla="*/ 82551 h 21600"/>
                  <a:gd name="T6" fmla="*/ 147649 w 21600"/>
                  <a:gd name="T7" fmla="*/ 825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600" y="21600"/>
                    </a:lnTo>
                    <a:lnTo>
                      <a:pt x="0" y="21600"/>
                    </a:lnTo>
                    <a:lnTo>
                      <a:pt x="10800" y="0"/>
                    </a:lnTo>
                    <a:close/>
                  </a:path>
                </a:pathLst>
              </a:custGeom>
              <a:solidFill>
                <a:schemeClr val="bg1">
                  <a:lumMod val="85000"/>
                  <a:alpha val="50000"/>
                </a:schemeClr>
              </a:solidFill>
              <a:ln>
                <a:noFill/>
              </a:ln>
              <a:effectLst/>
            </p:spPr>
            <p:txBody>
              <a:bodyPr wrap="square" lIns="91440" tIns="45720" rIns="91440" bIns="45720" anchor="ctr">
                <a:normAutofit fontScale="25000" lnSpcReduction="20000"/>
              </a:bodyPr>
              <a:p>
                <a:endParaRPr lang="en-US" sz="900">
                  <a:latin typeface="微软雅黑" panose="020B0503020204020204" charset="-122"/>
                  <a:ea typeface="微软雅黑" panose="020B0503020204020204" charset="-122"/>
                  <a:cs typeface="+mn-ea"/>
                  <a:sym typeface="+mn-lt"/>
                </a:endParaRPr>
              </a:p>
            </p:txBody>
          </p:sp>
        </p:grpSp>
        <p:grpSp>
          <p:nvGrpSpPr>
            <p:cNvPr id="53" name="îšľïḑè"/>
            <p:cNvGrpSpPr/>
            <p:nvPr/>
          </p:nvGrpSpPr>
          <p:grpSpPr>
            <a:xfrm>
              <a:off x="1999376" y="2960914"/>
              <a:ext cx="1075433" cy="607820"/>
              <a:chOff x="2501167" y="1747497"/>
              <a:chExt cx="865148" cy="631034"/>
            </a:xfrm>
            <a:solidFill>
              <a:schemeClr val="accent1"/>
            </a:solidFill>
          </p:grpSpPr>
          <p:sp>
            <p:nvSpPr>
              <p:cNvPr id="54" name="îŝḷiḋè"/>
              <p:cNvSpPr/>
              <p:nvPr/>
            </p:nvSpPr>
            <p:spPr bwMode="auto">
              <a:xfrm>
                <a:off x="2501167" y="2054772"/>
                <a:ext cx="865148" cy="323759"/>
              </a:xfrm>
              <a:custGeom>
                <a:avLst/>
                <a:gdLst>
                  <a:gd name="T0" fmla="*/ 865151 w 21557"/>
                  <a:gd name="T1" fmla="*/ 631658 h 21553"/>
                  <a:gd name="T2" fmla="*/ 865151 w 21557"/>
                  <a:gd name="T3" fmla="*/ 631658 h 21553"/>
                  <a:gd name="T4" fmla="*/ 865151 w 21557"/>
                  <a:gd name="T5" fmla="*/ 631658 h 21553"/>
                  <a:gd name="T6" fmla="*/ 865151 w 21557"/>
                  <a:gd name="T7" fmla="*/ 631658 h 21553"/>
                  <a:gd name="T8" fmla="*/ 0 60000 65536"/>
                  <a:gd name="T9" fmla="*/ 0 60000 65536"/>
                  <a:gd name="T10" fmla="*/ 0 60000 65536"/>
                  <a:gd name="T11" fmla="*/ 0 60000 65536"/>
                  <a:gd name="connsiteX0" fmla="*/ 12499 w 21557"/>
                  <a:gd name="connsiteY0" fmla="*/ 3 h 21546"/>
                  <a:gd name="connsiteX1" fmla="*/ 82 w 21557"/>
                  <a:gd name="connsiteY1" fmla="*/ 145 h 21546"/>
                  <a:gd name="connsiteX2" fmla="*/ 82 w 21557"/>
                  <a:gd name="connsiteY2" fmla="*/ 749 h 21546"/>
                  <a:gd name="connsiteX3" fmla="*/ 4142 w 21557"/>
                  <a:gd name="connsiteY3" fmla="*/ 5786 h 21546"/>
                  <a:gd name="connsiteX4" fmla="*/ 6172 w 21557"/>
                  <a:gd name="connsiteY4" fmla="*/ 8305 h 21546"/>
                  <a:gd name="connsiteX5" fmla="*/ 7563 w 21557"/>
                  <a:gd name="connsiteY5" fmla="*/ 9933 h 21546"/>
                  <a:gd name="connsiteX6" fmla="*/ 7793 w 21557"/>
                  <a:gd name="connsiteY6" fmla="*/ 10538 h 21546"/>
                  <a:gd name="connsiteX7" fmla="*/ 7573 w 21557"/>
                  <a:gd name="connsiteY7" fmla="*/ 11583 h 21546"/>
                  <a:gd name="connsiteX8" fmla="*/ 6172 w 21557"/>
                  <a:gd name="connsiteY8" fmla="*/ 13314 h 21546"/>
                  <a:gd name="connsiteX9" fmla="*/ 4142 w 21557"/>
                  <a:gd name="connsiteY9" fmla="*/ 15804 h 21546"/>
                  <a:gd name="connsiteX10" fmla="*/ 82 w 21557"/>
                  <a:gd name="connsiteY10" fmla="*/ 20785 h 21546"/>
                  <a:gd name="connsiteX11" fmla="*/ 82 w 21557"/>
                  <a:gd name="connsiteY11" fmla="*/ 21389 h 21546"/>
                  <a:gd name="connsiteX12" fmla="*/ 393 w 21557"/>
                  <a:gd name="connsiteY12" fmla="*/ 21538 h 21546"/>
                  <a:gd name="connsiteX13" fmla="*/ 12499 w 21557"/>
                  <a:gd name="connsiteY13" fmla="*/ 21538 h 21546"/>
                  <a:gd name="connsiteX14" fmla="*/ 13013 w 21557"/>
                  <a:gd name="connsiteY14" fmla="*/ 21443 h 21546"/>
                  <a:gd name="connsiteX15" fmla="*/ 13508 w 21557"/>
                  <a:gd name="connsiteY15" fmla="*/ 21084 h 21546"/>
                  <a:gd name="connsiteX16" fmla="*/ 13993 w 21557"/>
                  <a:gd name="connsiteY16" fmla="*/ 20589 h 21546"/>
                  <a:gd name="connsiteX17" fmla="*/ 17967 w 21557"/>
                  <a:gd name="connsiteY17" fmla="*/ 15685 h 21546"/>
                  <a:gd name="connsiteX18" fmla="*/ 19954 w 21557"/>
                  <a:gd name="connsiteY18" fmla="*/ 13233 h 21546"/>
                  <a:gd name="connsiteX19" fmla="*/ 20947 w 21557"/>
                  <a:gd name="connsiteY19" fmla="*/ 12007 h 21546"/>
                  <a:gd name="connsiteX20" fmla="*/ 21405 w 21557"/>
                  <a:gd name="connsiteY20" fmla="*/ 11418 h 21546"/>
                  <a:gd name="connsiteX21" fmla="*/ 21554 w 21557"/>
                  <a:gd name="connsiteY21" fmla="*/ 10680 h 21546"/>
                  <a:gd name="connsiteX22" fmla="*/ 21355 w 21557"/>
                  <a:gd name="connsiteY22" fmla="*/ 10062 h 21546"/>
                  <a:gd name="connsiteX23" fmla="*/ 20947 w 21557"/>
                  <a:gd name="connsiteY23" fmla="*/ 9552 h 21546"/>
                  <a:gd name="connsiteX24" fmla="*/ 19954 w 21557"/>
                  <a:gd name="connsiteY24" fmla="*/ 8322 h 21546"/>
                  <a:gd name="connsiteX25" fmla="*/ 17967 w 21557"/>
                  <a:gd name="connsiteY25" fmla="*/ 5863 h 21546"/>
                  <a:gd name="connsiteX26" fmla="*/ 13993 w 21557"/>
                  <a:gd name="connsiteY26" fmla="*/ 945 h 21546"/>
                  <a:gd name="connsiteX27" fmla="*/ 13508 w 21557"/>
                  <a:gd name="connsiteY27" fmla="*/ 457 h 21546"/>
                  <a:gd name="connsiteX28" fmla="*/ 13013 w 21557"/>
                  <a:gd name="connsiteY28" fmla="*/ 98 h 21546"/>
                  <a:gd name="connsiteX29" fmla="*/ 12499 w 21557"/>
                  <a:gd name="connsiteY29" fmla="*/ 3 h 21546"/>
                  <a:gd name="connsiteX0-1" fmla="*/ 12498 w 21556"/>
                  <a:gd name="connsiteY0-2" fmla="*/ 3 h 21546"/>
                  <a:gd name="connsiteX1-3" fmla="*/ 81 w 21556"/>
                  <a:gd name="connsiteY1-4" fmla="*/ 749 h 21546"/>
                  <a:gd name="connsiteX2-5" fmla="*/ 4141 w 21556"/>
                  <a:gd name="connsiteY2-6" fmla="*/ 5786 h 21546"/>
                  <a:gd name="connsiteX3-7" fmla="*/ 6171 w 21556"/>
                  <a:gd name="connsiteY3-8" fmla="*/ 8305 h 21546"/>
                  <a:gd name="connsiteX4-9" fmla="*/ 7562 w 21556"/>
                  <a:gd name="connsiteY4-10" fmla="*/ 9933 h 21546"/>
                  <a:gd name="connsiteX5-11" fmla="*/ 7792 w 21556"/>
                  <a:gd name="connsiteY5-12" fmla="*/ 10538 h 21546"/>
                  <a:gd name="connsiteX6-13" fmla="*/ 7572 w 21556"/>
                  <a:gd name="connsiteY6-14" fmla="*/ 11583 h 21546"/>
                  <a:gd name="connsiteX7-15" fmla="*/ 6171 w 21556"/>
                  <a:gd name="connsiteY7-16" fmla="*/ 13314 h 21546"/>
                  <a:gd name="connsiteX8-17" fmla="*/ 4141 w 21556"/>
                  <a:gd name="connsiteY8-18" fmla="*/ 15804 h 21546"/>
                  <a:gd name="connsiteX9-19" fmla="*/ 81 w 21556"/>
                  <a:gd name="connsiteY9-20" fmla="*/ 20785 h 21546"/>
                  <a:gd name="connsiteX10-21" fmla="*/ 81 w 21556"/>
                  <a:gd name="connsiteY10-22" fmla="*/ 21389 h 21546"/>
                  <a:gd name="connsiteX11-23" fmla="*/ 392 w 21556"/>
                  <a:gd name="connsiteY11-24" fmla="*/ 21538 h 21546"/>
                  <a:gd name="connsiteX12-25" fmla="*/ 12498 w 21556"/>
                  <a:gd name="connsiteY12-26" fmla="*/ 21538 h 21546"/>
                  <a:gd name="connsiteX13-27" fmla="*/ 13012 w 21556"/>
                  <a:gd name="connsiteY13-28" fmla="*/ 21443 h 21546"/>
                  <a:gd name="connsiteX14-29" fmla="*/ 13507 w 21556"/>
                  <a:gd name="connsiteY14-30" fmla="*/ 21084 h 21546"/>
                  <a:gd name="connsiteX15-31" fmla="*/ 13992 w 21556"/>
                  <a:gd name="connsiteY15-32" fmla="*/ 20589 h 21546"/>
                  <a:gd name="connsiteX16-33" fmla="*/ 17966 w 21556"/>
                  <a:gd name="connsiteY16-34" fmla="*/ 15685 h 21546"/>
                  <a:gd name="connsiteX17-35" fmla="*/ 19953 w 21556"/>
                  <a:gd name="connsiteY17-36" fmla="*/ 13233 h 21546"/>
                  <a:gd name="connsiteX18-37" fmla="*/ 20946 w 21556"/>
                  <a:gd name="connsiteY18-38" fmla="*/ 12007 h 21546"/>
                  <a:gd name="connsiteX19-39" fmla="*/ 21404 w 21556"/>
                  <a:gd name="connsiteY19-40" fmla="*/ 11418 h 21546"/>
                  <a:gd name="connsiteX20-41" fmla="*/ 21553 w 21556"/>
                  <a:gd name="connsiteY20-42" fmla="*/ 10680 h 21546"/>
                  <a:gd name="connsiteX21-43" fmla="*/ 21354 w 21556"/>
                  <a:gd name="connsiteY21-44" fmla="*/ 10062 h 21546"/>
                  <a:gd name="connsiteX22-45" fmla="*/ 20946 w 21556"/>
                  <a:gd name="connsiteY22-46" fmla="*/ 9552 h 21546"/>
                  <a:gd name="connsiteX23-47" fmla="*/ 19953 w 21556"/>
                  <a:gd name="connsiteY23-48" fmla="*/ 8322 h 21546"/>
                  <a:gd name="connsiteX24-49" fmla="*/ 17966 w 21556"/>
                  <a:gd name="connsiteY24-50" fmla="*/ 5863 h 21546"/>
                  <a:gd name="connsiteX25-51" fmla="*/ 13992 w 21556"/>
                  <a:gd name="connsiteY25-52" fmla="*/ 945 h 21546"/>
                  <a:gd name="connsiteX26-53" fmla="*/ 13507 w 21556"/>
                  <a:gd name="connsiteY26-54" fmla="*/ 457 h 21546"/>
                  <a:gd name="connsiteX27-55" fmla="*/ 13012 w 21556"/>
                  <a:gd name="connsiteY27-56" fmla="*/ 98 h 21546"/>
                  <a:gd name="connsiteX28-57" fmla="*/ 12498 w 21556"/>
                  <a:gd name="connsiteY28-58" fmla="*/ 3 h 21546"/>
                  <a:gd name="connsiteX0-59" fmla="*/ 12498 w 21556"/>
                  <a:gd name="connsiteY0-60" fmla="*/ 3 h 21546"/>
                  <a:gd name="connsiteX1-61" fmla="*/ 4141 w 21556"/>
                  <a:gd name="connsiteY1-62" fmla="*/ 5786 h 21546"/>
                  <a:gd name="connsiteX2-63" fmla="*/ 6171 w 21556"/>
                  <a:gd name="connsiteY2-64" fmla="*/ 8305 h 21546"/>
                  <a:gd name="connsiteX3-65" fmla="*/ 7562 w 21556"/>
                  <a:gd name="connsiteY3-66" fmla="*/ 9933 h 21546"/>
                  <a:gd name="connsiteX4-67" fmla="*/ 7792 w 21556"/>
                  <a:gd name="connsiteY4-68" fmla="*/ 10538 h 21546"/>
                  <a:gd name="connsiteX5-69" fmla="*/ 7572 w 21556"/>
                  <a:gd name="connsiteY5-70" fmla="*/ 11583 h 21546"/>
                  <a:gd name="connsiteX6-71" fmla="*/ 6171 w 21556"/>
                  <a:gd name="connsiteY6-72" fmla="*/ 13314 h 21546"/>
                  <a:gd name="connsiteX7-73" fmla="*/ 4141 w 21556"/>
                  <a:gd name="connsiteY7-74" fmla="*/ 15804 h 21546"/>
                  <a:gd name="connsiteX8-75" fmla="*/ 81 w 21556"/>
                  <a:gd name="connsiteY8-76" fmla="*/ 20785 h 21546"/>
                  <a:gd name="connsiteX9-77" fmla="*/ 81 w 21556"/>
                  <a:gd name="connsiteY9-78" fmla="*/ 21389 h 21546"/>
                  <a:gd name="connsiteX10-79" fmla="*/ 392 w 21556"/>
                  <a:gd name="connsiteY10-80" fmla="*/ 21538 h 21546"/>
                  <a:gd name="connsiteX11-81" fmla="*/ 12498 w 21556"/>
                  <a:gd name="connsiteY11-82" fmla="*/ 21538 h 21546"/>
                  <a:gd name="connsiteX12-83" fmla="*/ 13012 w 21556"/>
                  <a:gd name="connsiteY12-84" fmla="*/ 21443 h 21546"/>
                  <a:gd name="connsiteX13-85" fmla="*/ 13507 w 21556"/>
                  <a:gd name="connsiteY13-86" fmla="*/ 21084 h 21546"/>
                  <a:gd name="connsiteX14-87" fmla="*/ 13992 w 21556"/>
                  <a:gd name="connsiteY14-88" fmla="*/ 20589 h 21546"/>
                  <a:gd name="connsiteX15-89" fmla="*/ 17966 w 21556"/>
                  <a:gd name="connsiteY15-90" fmla="*/ 15685 h 21546"/>
                  <a:gd name="connsiteX16-91" fmla="*/ 19953 w 21556"/>
                  <a:gd name="connsiteY16-92" fmla="*/ 13233 h 21546"/>
                  <a:gd name="connsiteX17-93" fmla="*/ 20946 w 21556"/>
                  <a:gd name="connsiteY17-94" fmla="*/ 12007 h 21546"/>
                  <a:gd name="connsiteX18-95" fmla="*/ 21404 w 21556"/>
                  <a:gd name="connsiteY18-96" fmla="*/ 11418 h 21546"/>
                  <a:gd name="connsiteX19-97" fmla="*/ 21553 w 21556"/>
                  <a:gd name="connsiteY19-98" fmla="*/ 10680 h 21546"/>
                  <a:gd name="connsiteX20-99" fmla="*/ 21354 w 21556"/>
                  <a:gd name="connsiteY20-100" fmla="*/ 10062 h 21546"/>
                  <a:gd name="connsiteX21-101" fmla="*/ 20946 w 21556"/>
                  <a:gd name="connsiteY21-102" fmla="*/ 9552 h 21546"/>
                  <a:gd name="connsiteX22-103" fmla="*/ 19953 w 21556"/>
                  <a:gd name="connsiteY22-104" fmla="*/ 8322 h 21546"/>
                  <a:gd name="connsiteX23-105" fmla="*/ 17966 w 21556"/>
                  <a:gd name="connsiteY23-106" fmla="*/ 5863 h 21546"/>
                  <a:gd name="connsiteX24-107" fmla="*/ 13992 w 21556"/>
                  <a:gd name="connsiteY24-108" fmla="*/ 945 h 21546"/>
                  <a:gd name="connsiteX25-109" fmla="*/ 13507 w 21556"/>
                  <a:gd name="connsiteY25-110" fmla="*/ 457 h 21546"/>
                  <a:gd name="connsiteX26-111" fmla="*/ 13012 w 21556"/>
                  <a:gd name="connsiteY26-112" fmla="*/ 98 h 21546"/>
                  <a:gd name="connsiteX27-113" fmla="*/ 12498 w 21556"/>
                  <a:gd name="connsiteY27-114" fmla="*/ 3 h 21546"/>
                  <a:gd name="connsiteX0-115" fmla="*/ 13012 w 21556"/>
                  <a:gd name="connsiteY0-116" fmla="*/ 0 h 21448"/>
                  <a:gd name="connsiteX1-117" fmla="*/ 4141 w 21556"/>
                  <a:gd name="connsiteY1-118" fmla="*/ 5688 h 21448"/>
                  <a:gd name="connsiteX2-119" fmla="*/ 6171 w 21556"/>
                  <a:gd name="connsiteY2-120" fmla="*/ 8207 h 21448"/>
                  <a:gd name="connsiteX3-121" fmla="*/ 7562 w 21556"/>
                  <a:gd name="connsiteY3-122" fmla="*/ 9835 h 21448"/>
                  <a:gd name="connsiteX4-123" fmla="*/ 7792 w 21556"/>
                  <a:gd name="connsiteY4-124" fmla="*/ 10440 h 21448"/>
                  <a:gd name="connsiteX5-125" fmla="*/ 7572 w 21556"/>
                  <a:gd name="connsiteY5-126" fmla="*/ 11485 h 21448"/>
                  <a:gd name="connsiteX6-127" fmla="*/ 6171 w 21556"/>
                  <a:gd name="connsiteY6-128" fmla="*/ 13216 h 21448"/>
                  <a:gd name="connsiteX7-129" fmla="*/ 4141 w 21556"/>
                  <a:gd name="connsiteY7-130" fmla="*/ 15706 h 21448"/>
                  <a:gd name="connsiteX8-131" fmla="*/ 81 w 21556"/>
                  <a:gd name="connsiteY8-132" fmla="*/ 20687 h 21448"/>
                  <a:gd name="connsiteX9-133" fmla="*/ 81 w 21556"/>
                  <a:gd name="connsiteY9-134" fmla="*/ 21291 h 21448"/>
                  <a:gd name="connsiteX10-135" fmla="*/ 392 w 21556"/>
                  <a:gd name="connsiteY10-136" fmla="*/ 21440 h 21448"/>
                  <a:gd name="connsiteX11-137" fmla="*/ 12498 w 21556"/>
                  <a:gd name="connsiteY11-138" fmla="*/ 21440 h 21448"/>
                  <a:gd name="connsiteX12-139" fmla="*/ 13012 w 21556"/>
                  <a:gd name="connsiteY12-140" fmla="*/ 21345 h 21448"/>
                  <a:gd name="connsiteX13-141" fmla="*/ 13507 w 21556"/>
                  <a:gd name="connsiteY13-142" fmla="*/ 20986 h 21448"/>
                  <a:gd name="connsiteX14-143" fmla="*/ 13992 w 21556"/>
                  <a:gd name="connsiteY14-144" fmla="*/ 20491 h 21448"/>
                  <a:gd name="connsiteX15-145" fmla="*/ 17966 w 21556"/>
                  <a:gd name="connsiteY15-146" fmla="*/ 15587 h 21448"/>
                  <a:gd name="connsiteX16-147" fmla="*/ 19953 w 21556"/>
                  <a:gd name="connsiteY16-148" fmla="*/ 13135 h 21448"/>
                  <a:gd name="connsiteX17-149" fmla="*/ 20946 w 21556"/>
                  <a:gd name="connsiteY17-150" fmla="*/ 11909 h 21448"/>
                  <a:gd name="connsiteX18-151" fmla="*/ 21404 w 21556"/>
                  <a:gd name="connsiteY18-152" fmla="*/ 11320 h 21448"/>
                  <a:gd name="connsiteX19-153" fmla="*/ 21553 w 21556"/>
                  <a:gd name="connsiteY19-154" fmla="*/ 10582 h 21448"/>
                  <a:gd name="connsiteX20-155" fmla="*/ 21354 w 21556"/>
                  <a:gd name="connsiteY20-156" fmla="*/ 9964 h 21448"/>
                  <a:gd name="connsiteX21-157" fmla="*/ 20946 w 21556"/>
                  <a:gd name="connsiteY21-158" fmla="*/ 9454 h 21448"/>
                  <a:gd name="connsiteX22-159" fmla="*/ 19953 w 21556"/>
                  <a:gd name="connsiteY22-160" fmla="*/ 8224 h 21448"/>
                  <a:gd name="connsiteX23-161" fmla="*/ 17966 w 21556"/>
                  <a:gd name="connsiteY23-162" fmla="*/ 5765 h 21448"/>
                  <a:gd name="connsiteX24-163" fmla="*/ 13992 w 21556"/>
                  <a:gd name="connsiteY24-164" fmla="*/ 847 h 21448"/>
                  <a:gd name="connsiteX25-165" fmla="*/ 13507 w 21556"/>
                  <a:gd name="connsiteY25-166" fmla="*/ 359 h 21448"/>
                  <a:gd name="connsiteX26-167" fmla="*/ 13012 w 21556"/>
                  <a:gd name="connsiteY26-168" fmla="*/ 0 h 21448"/>
                  <a:gd name="connsiteX0-169" fmla="*/ 13507 w 21556"/>
                  <a:gd name="connsiteY0-170" fmla="*/ 289 h 21378"/>
                  <a:gd name="connsiteX1-171" fmla="*/ 4141 w 21556"/>
                  <a:gd name="connsiteY1-172" fmla="*/ 5618 h 21378"/>
                  <a:gd name="connsiteX2-173" fmla="*/ 6171 w 21556"/>
                  <a:gd name="connsiteY2-174" fmla="*/ 8137 h 21378"/>
                  <a:gd name="connsiteX3-175" fmla="*/ 7562 w 21556"/>
                  <a:gd name="connsiteY3-176" fmla="*/ 9765 h 21378"/>
                  <a:gd name="connsiteX4-177" fmla="*/ 7792 w 21556"/>
                  <a:gd name="connsiteY4-178" fmla="*/ 10370 h 21378"/>
                  <a:gd name="connsiteX5-179" fmla="*/ 7572 w 21556"/>
                  <a:gd name="connsiteY5-180" fmla="*/ 11415 h 21378"/>
                  <a:gd name="connsiteX6-181" fmla="*/ 6171 w 21556"/>
                  <a:gd name="connsiteY6-182" fmla="*/ 13146 h 21378"/>
                  <a:gd name="connsiteX7-183" fmla="*/ 4141 w 21556"/>
                  <a:gd name="connsiteY7-184" fmla="*/ 15636 h 21378"/>
                  <a:gd name="connsiteX8-185" fmla="*/ 81 w 21556"/>
                  <a:gd name="connsiteY8-186" fmla="*/ 20617 h 21378"/>
                  <a:gd name="connsiteX9-187" fmla="*/ 81 w 21556"/>
                  <a:gd name="connsiteY9-188" fmla="*/ 21221 h 21378"/>
                  <a:gd name="connsiteX10-189" fmla="*/ 392 w 21556"/>
                  <a:gd name="connsiteY10-190" fmla="*/ 21370 h 21378"/>
                  <a:gd name="connsiteX11-191" fmla="*/ 12498 w 21556"/>
                  <a:gd name="connsiteY11-192" fmla="*/ 21370 h 21378"/>
                  <a:gd name="connsiteX12-193" fmla="*/ 13012 w 21556"/>
                  <a:gd name="connsiteY12-194" fmla="*/ 21275 h 21378"/>
                  <a:gd name="connsiteX13-195" fmla="*/ 13507 w 21556"/>
                  <a:gd name="connsiteY13-196" fmla="*/ 20916 h 21378"/>
                  <a:gd name="connsiteX14-197" fmla="*/ 13992 w 21556"/>
                  <a:gd name="connsiteY14-198" fmla="*/ 20421 h 21378"/>
                  <a:gd name="connsiteX15-199" fmla="*/ 17966 w 21556"/>
                  <a:gd name="connsiteY15-200" fmla="*/ 15517 h 21378"/>
                  <a:gd name="connsiteX16-201" fmla="*/ 19953 w 21556"/>
                  <a:gd name="connsiteY16-202" fmla="*/ 13065 h 21378"/>
                  <a:gd name="connsiteX17-203" fmla="*/ 20946 w 21556"/>
                  <a:gd name="connsiteY17-204" fmla="*/ 11839 h 21378"/>
                  <a:gd name="connsiteX18-205" fmla="*/ 21404 w 21556"/>
                  <a:gd name="connsiteY18-206" fmla="*/ 11250 h 21378"/>
                  <a:gd name="connsiteX19-207" fmla="*/ 21553 w 21556"/>
                  <a:gd name="connsiteY19-208" fmla="*/ 10512 h 21378"/>
                  <a:gd name="connsiteX20-209" fmla="*/ 21354 w 21556"/>
                  <a:gd name="connsiteY20-210" fmla="*/ 9894 h 21378"/>
                  <a:gd name="connsiteX21-211" fmla="*/ 20946 w 21556"/>
                  <a:gd name="connsiteY21-212" fmla="*/ 9384 h 21378"/>
                  <a:gd name="connsiteX22-213" fmla="*/ 19953 w 21556"/>
                  <a:gd name="connsiteY22-214" fmla="*/ 8154 h 21378"/>
                  <a:gd name="connsiteX23-215" fmla="*/ 17966 w 21556"/>
                  <a:gd name="connsiteY23-216" fmla="*/ 5695 h 21378"/>
                  <a:gd name="connsiteX24-217" fmla="*/ 13992 w 21556"/>
                  <a:gd name="connsiteY24-218" fmla="*/ 777 h 21378"/>
                  <a:gd name="connsiteX25-219" fmla="*/ 13507 w 21556"/>
                  <a:gd name="connsiteY25-220" fmla="*/ 289 h 21378"/>
                  <a:gd name="connsiteX0-221" fmla="*/ 13992 w 21556"/>
                  <a:gd name="connsiteY0-222" fmla="*/ 1 h 20602"/>
                  <a:gd name="connsiteX1-223" fmla="*/ 4141 w 21556"/>
                  <a:gd name="connsiteY1-224" fmla="*/ 4842 h 20602"/>
                  <a:gd name="connsiteX2-225" fmla="*/ 6171 w 21556"/>
                  <a:gd name="connsiteY2-226" fmla="*/ 7361 h 20602"/>
                  <a:gd name="connsiteX3-227" fmla="*/ 7562 w 21556"/>
                  <a:gd name="connsiteY3-228" fmla="*/ 8989 h 20602"/>
                  <a:gd name="connsiteX4-229" fmla="*/ 7792 w 21556"/>
                  <a:gd name="connsiteY4-230" fmla="*/ 9594 h 20602"/>
                  <a:gd name="connsiteX5-231" fmla="*/ 7572 w 21556"/>
                  <a:gd name="connsiteY5-232" fmla="*/ 10639 h 20602"/>
                  <a:gd name="connsiteX6-233" fmla="*/ 6171 w 21556"/>
                  <a:gd name="connsiteY6-234" fmla="*/ 12370 h 20602"/>
                  <a:gd name="connsiteX7-235" fmla="*/ 4141 w 21556"/>
                  <a:gd name="connsiteY7-236" fmla="*/ 14860 h 20602"/>
                  <a:gd name="connsiteX8-237" fmla="*/ 81 w 21556"/>
                  <a:gd name="connsiteY8-238" fmla="*/ 19841 h 20602"/>
                  <a:gd name="connsiteX9-239" fmla="*/ 81 w 21556"/>
                  <a:gd name="connsiteY9-240" fmla="*/ 20445 h 20602"/>
                  <a:gd name="connsiteX10-241" fmla="*/ 392 w 21556"/>
                  <a:gd name="connsiteY10-242" fmla="*/ 20594 h 20602"/>
                  <a:gd name="connsiteX11-243" fmla="*/ 12498 w 21556"/>
                  <a:gd name="connsiteY11-244" fmla="*/ 20594 h 20602"/>
                  <a:gd name="connsiteX12-245" fmla="*/ 13012 w 21556"/>
                  <a:gd name="connsiteY12-246" fmla="*/ 20499 h 20602"/>
                  <a:gd name="connsiteX13-247" fmla="*/ 13507 w 21556"/>
                  <a:gd name="connsiteY13-248" fmla="*/ 20140 h 20602"/>
                  <a:gd name="connsiteX14-249" fmla="*/ 13992 w 21556"/>
                  <a:gd name="connsiteY14-250" fmla="*/ 19645 h 20602"/>
                  <a:gd name="connsiteX15-251" fmla="*/ 17966 w 21556"/>
                  <a:gd name="connsiteY15-252" fmla="*/ 14741 h 20602"/>
                  <a:gd name="connsiteX16-253" fmla="*/ 19953 w 21556"/>
                  <a:gd name="connsiteY16-254" fmla="*/ 12289 h 20602"/>
                  <a:gd name="connsiteX17-255" fmla="*/ 20946 w 21556"/>
                  <a:gd name="connsiteY17-256" fmla="*/ 11063 h 20602"/>
                  <a:gd name="connsiteX18-257" fmla="*/ 21404 w 21556"/>
                  <a:gd name="connsiteY18-258" fmla="*/ 10474 h 20602"/>
                  <a:gd name="connsiteX19-259" fmla="*/ 21553 w 21556"/>
                  <a:gd name="connsiteY19-260" fmla="*/ 9736 h 20602"/>
                  <a:gd name="connsiteX20-261" fmla="*/ 21354 w 21556"/>
                  <a:gd name="connsiteY20-262" fmla="*/ 9118 h 20602"/>
                  <a:gd name="connsiteX21-263" fmla="*/ 20946 w 21556"/>
                  <a:gd name="connsiteY21-264" fmla="*/ 8608 h 20602"/>
                  <a:gd name="connsiteX22-265" fmla="*/ 19953 w 21556"/>
                  <a:gd name="connsiteY22-266" fmla="*/ 7378 h 20602"/>
                  <a:gd name="connsiteX23-267" fmla="*/ 17966 w 21556"/>
                  <a:gd name="connsiteY23-268" fmla="*/ 4919 h 20602"/>
                  <a:gd name="connsiteX24-269" fmla="*/ 13992 w 21556"/>
                  <a:gd name="connsiteY24-270" fmla="*/ 1 h 20602"/>
                  <a:gd name="connsiteX0-271" fmla="*/ 17966 w 21556"/>
                  <a:gd name="connsiteY0-272" fmla="*/ 77 h 15760"/>
                  <a:gd name="connsiteX1-273" fmla="*/ 4141 w 21556"/>
                  <a:gd name="connsiteY1-274" fmla="*/ 0 h 15760"/>
                  <a:gd name="connsiteX2-275" fmla="*/ 6171 w 21556"/>
                  <a:gd name="connsiteY2-276" fmla="*/ 2519 h 15760"/>
                  <a:gd name="connsiteX3-277" fmla="*/ 7562 w 21556"/>
                  <a:gd name="connsiteY3-278" fmla="*/ 4147 h 15760"/>
                  <a:gd name="connsiteX4-279" fmla="*/ 7792 w 21556"/>
                  <a:gd name="connsiteY4-280" fmla="*/ 4752 h 15760"/>
                  <a:gd name="connsiteX5-281" fmla="*/ 7572 w 21556"/>
                  <a:gd name="connsiteY5-282" fmla="*/ 5797 h 15760"/>
                  <a:gd name="connsiteX6-283" fmla="*/ 6171 w 21556"/>
                  <a:gd name="connsiteY6-284" fmla="*/ 7528 h 15760"/>
                  <a:gd name="connsiteX7-285" fmla="*/ 4141 w 21556"/>
                  <a:gd name="connsiteY7-286" fmla="*/ 10018 h 15760"/>
                  <a:gd name="connsiteX8-287" fmla="*/ 81 w 21556"/>
                  <a:gd name="connsiteY8-288" fmla="*/ 14999 h 15760"/>
                  <a:gd name="connsiteX9-289" fmla="*/ 81 w 21556"/>
                  <a:gd name="connsiteY9-290" fmla="*/ 15603 h 15760"/>
                  <a:gd name="connsiteX10-291" fmla="*/ 392 w 21556"/>
                  <a:gd name="connsiteY10-292" fmla="*/ 15752 h 15760"/>
                  <a:gd name="connsiteX11-293" fmla="*/ 12498 w 21556"/>
                  <a:gd name="connsiteY11-294" fmla="*/ 15752 h 15760"/>
                  <a:gd name="connsiteX12-295" fmla="*/ 13012 w 21556"/>
                  <a:gd name="connsiteY12-296" fmla="*/ 15657 h 15760"/>
                  <a:gd name="connsiteX13-297" fmla="*/ 13507 w 21556"/>
                  <a:gd name="connsiteY13-298" fmla="*/ 15298 h 15760"/>
                  <a:gd name="connsiteX14-299" fmla="*/ 13992 w 21556"/>
                  <a:gd name="connsiteY14-300" fmla="*/ 14803 h 15760"/>
                  <a:gd name="connsiteX15-301" fmla="*/ 17966 w 21556"/>
                  <a:gd name="connsiteY15-302" fmla="*/ 9899 h 15760"/>
                  <a:gd name="connsiteX16-303" fmla="*/ 19953 w 21556"/>
                  <a:gd name="connsiteY16-304" fmla="*/ 7447 h 15760"/>
                  <a:gd name="connsiteX17-305" fmla="*/ 20946 w 21556"/>
                  <a:gd name="connsiteY17-306" fmla="*/ 6221 h 15760"/>
                  <a:gd name="connsiteX18-307" fmla="*/ 21404 w 21556"/>
                  <a:gd name="connsiteY18-308" fmla="*/ 5632 h 15760"/>
                  <a:gd name="connsiteX19-309" fmla="*/ 21553 w 21556"/>
                  <a:gd name="connsiteY19-310" fmla="*/ 4894 h 15760"/>
                  <a:gd name="connsiteX20-311" fmla="*/ 21354 w 21556"/>
                  <a:gd name="connsiteY20-312" fmla="*/ 4276 h 15760"/>
                  <a:gd name="connsiteX21-313" fmla="*/ 20946 w 21556"/>
                  <a:gd name="connsiteY21-314" fmla="*/ 3766 h 15760"/>
                  <a:gd name="connsiteX22-315" fmla="*/ 19953 w 21556"/>
                  <a:gd name="connsiteY22-316" fmla="*/ 2536 h 15760"/>
                  <a:gd name="connsiteX23-317" fmla="*/ 17966 w 21556"/>
                  <a:gd name="connsiteY23-318" fmla="*/ 77 h 15760"/>
                  <a:gd name="connsiteX0-319" fmla="*/ 17966 w 21556"/>
                  <a:gd name="connsiteY0-320" fmla="*/ 0 h 15683"/>
                  <a:gd name="connsiteX1-321" fmla="*/ 6171 w 21556"/>
                  <a:gd name="connsiteY1-322" fmla="*/ 2442 h 15683"/>
                  <a:gd name="connsiteX2-323" fmla="*/ 7562 w 21556"/>
                  <a:gd name="connsiteY2-324" fmla="*/ 4070 h 15683"/>
                  <a:gd name="connsiteX3-325" fmla="*/ 7792 w 21556"/>
                  <a:gd name="connsiteY3-326" fmla="*/ 4675 h 15683"/>
                  <a:gd name="connsiteX4-327" fmla="*/ 7572 w 21556"/>
                  <a:gd name="connsiteY4-328" fmla="*/ 5720 h 15683"/>
                  <a:gd name="connsiteX5-329" fmla="*/ 6171 w 21556"/>
                  <a:gd name="connsiteY5-330" fmla="*/ 7451 h 15683"/>
                  <a:gd name="connsiteX6-331" fmla="*/ 4141 w 21556"/>
                  <a:gd name="connsiteY6-332" fmla="*/ 9941 h 15683"/>
                  <a:gd name="connsiteX7-333" fmla="*/ 81 w 21556"/>
                  <a:gd name="connsiteY7-334" fmla="*/ 14922 h 15683"/>
                  <a:gd name="connsiteX8-335" fmla="*/ 81 w 21556"/>
                  <a:gd name="connsiteY8-336" fmla="*/ 15526 h 15683"/>
                  <a:gd name="connsiteX9-337" fmla="*/ 392 w 21556"/>
                  <a:gd name="connsiteY9-338" fmla="*/ 15675 h 15683"/>
                  <a:gd name="connsiteX10-339" fmla="*/ 12498 w 21556"/>
                  <a:gd name="connsiteY10-340" fmla="*/ 15675 h 15683"/>
                  <a:gd name="connsiteX11-341" fmla="*/ 13012 w 21556"/>
                  <a:gd name="connsiteY11-342" fmla="*/ 15580 h 15683"/>
                  <a:gd name="connsiteX12-343" fmla="*/ 13507 w 21556"/>
                  <a:gd name="connsiteY12-344" fmla="*/ 15221 h 15683"/>
                  <a:gd name="connsiteX13-345" fmla="*/ 13992 w 21556"/>
                  <a:gd name="connsiteY13-346" fmla="*/ 14726 h 15683"/>
                  <a:gd name="connsiteX14-347" fmla="*/ 17966 w 21556"/>
                  <a:gd name="connsiteY14-348" fmla="*/ 9822 h 15683"/>
                  <a:gd name="connsiteX15-349" fmla="*/ 19953 w 21556"/>
                  <a:gd name="connsiteY15-350" fmla="*/ 7370 h 15683"/>
                  <a:gd name="connsiteX16-351" fmla="*/ 20946 w 21556"/>
                  <a:gd name="connsiteY16-352" fmla="*/ 6144 h 15683"/>
                  <a:gd name="connsiteX17-353" fmla="*/ 21404 w 21556"/>
                  <a:gd name="connsiteY17-354" fmla="*/ 5555 h 15683"/>
                  <a:gd name="connsiteX18-355" fmla="*/ 21553 w 21556"/>
                  <a:gd name="connsiteY18-356" fmla="*/ 4817 h 15683"/>
                  <a:gd name="connsiteX19-357" fmla="*/ 21354 w 21556"/>
                  <a:gd name="connsiteY19-358" fmla="*/ 4199 h 15683"/>
                  <a:gd name="connsiteX20-359" fmla="*/ 20946 w 21556"/>
                  <a:gd name="connsiteY20-360" fmla="*/ 3689 h 15683"/>
                  <a:gd name="connsiteX21-361" fmla="*/ 19953 w 21556"/>
                  <a:gd name="connsiteY21-362" fmla="*/ 2459 h 15683"/>
                  <a:gd name="connsiteX22-363" fmla="*/ 17966 w 21556"/>
                  <a:gd name="connsiteY22-364" fmla="*/ 0 h 15683"/>
                  <a:gd name="connsiteX0-365" fmla="*/ 17966 w 21556"/>
                  <a:gd name="connsiteY0-366" fmla="*/ 0 h 15683"/>
                  <a:gd name="connsiteX1-367" fmla="*/ 7562 w 21556"/>
                  <a:gd name="connsiteY1-368" fmla="*/ 4070 h 15683"/>
                  <a:gd name="connsiteX2-369" fmla="*/ 7792 w 21556"/>
                  <a:gd name="connsiteY2-370" fmla="*/ 4675 h 15683"/>
                  <a:gd name="connsiteX3-371" fmla="*/ 7572 w 21556"/>
                  <a:gd name="connsiteY3-372" fmla="*/ 5720 h 15683"/>
                  <a:gd name="connsiteX4-373" fmla="*/ 6171 w 21556"/>
                  <a:gd name="connsiteY4-374" fmla="*/ 7451 h 15683"/>
                  <a:gd name="connsiteX5-375" fmla="*/ 4141 w 21556"/>
                  <a:gd name="connsiteY5-376" fmla="*/ 9941 h 15683"/>
                  <a:gd name="connsiteX6-377" fmla="*/ 81 w 21556"/>
                  <a:gd name="connsiteY6-378" fmla="*/ 14922 h 15683"/>
                  <a:gd name="connsiteX7-379" fmla="*/ 81 w 21556"/>
                  <a:gd name="connsiteY7-380" fmla="*/ 15526 h 15683"/>
                  <a:gd name="connsiteX8-381" fmla="*/ 392 w 21556"/>
                  <a:gd name="connsiteY8-382" fmla="*/ 15675 h 15683"/>
                  <a:gd name="connsiteX9-383" fmla="*/ 12498 w 21556"/>
                  <a:gd name="connsiteY9-384" fmla="*/ 15675 h 15683"/>
                  <a:gd name="connsiteX10-385" fmla="*/ 13012 w 21556"/>
                  <a:gd name="connsiteY10-386" fmla="*/ 15580 h 15683"/>
                  <a:gd name="connsiteX11-387" fmla="*/ 13507 w 21556"/>
                  <a:gd name="connsiteY11-388" fmla="*/ 15221 h 15683"/>
                  <a:gd name="connsiteX12-389" fmla="*/ 13992 w 21556"/>
                  <a:gd name="connsiteY12-390" fmla="*/ 14726 h 15683"/>
                  <a:gd name="connsiteX13-391" fmla="*/ 17966 w 21556"/>
                  <a:gd name="connsiteY13-392" fmla="*/ 9822 h 15683"/>
                  <a:gd name="connsiteX14-393" fmla="*/ 19953 w 21556"/>
                  <a:gd name="connsiteY14-394" fmla="*/ 7370 h 15683"/>
                  <a:gd name="connsiteX15-395" fmla="*/ 20946 w 21556"/>
                  <a:gd name="connsiteY15-396" fmla="*/ 6144 h 15683"/>
                  <a:gd name="connsiteX16-397" fmla="*/ 21404 w 21556"/>
                  <a:gd name="connsiteY16-398" fmla="*/ 5555 h 15683"/>
                  <a:gd name="connsiteX17-399" fmla="*/ 21553 w 21556"/>
                  <a:gd name="connsiteY17-400" fmla="*/ 4817 h 15683"/>
                  <a:gd name="connsiteX18-401" fmla="*/ 21354 w 21556"/>
                  <a:gd name="connsiteY18-402" fmla="*/ 4199 h 15683"/>
                  <a:gd name="connsiteX19-403" fmla="*/ 20946 w 21556"/>
                  <a:gd name="connsiteY19-404" fmla="*/ 3689 h 15683"/>
                  <a:gd name="connsiteX20-405" fmla="*/ 19953 w 21556"/>
                  <a:gd name="connsiteY20-406" fmla="*/ 2459 h 15683"/>
                  <a:gd name="connsiteX21-407" fmla="*/ 17966 w 21556"/>
                  <a:gd name="connsiteY21-408" fmla="*/ 0 h 15683"/>
                  <a:gd name="connsiteX0-409" fmla="*/ 19953 w 21556"/>
                  <a:gd name="connsiteY0-410" fmla="*/ 0 h 13224"/>
                  <a:gd name="connsiteX1-411" fmla="*/ 7562 w 21556"/>
                  <a:gd name="connsiteY1-412" fmla="*/ 1611 h 13224"/>
                  <a:gd name="connsiteX2-413" fmla="*/ 7792 w 21556"/>
                  <a:gd name="connsiteY2-414" fmla="*/ 2216 h 13224"/>
                  <a:gd name="connsiteX3-415" fmla="*/ 7572 w 21556"/>
                  <a:gd name="connsiteY3-416" fmla="*/ 3261 h 13224"/>
                  <a:gd name="connsiteX4-417" fmla="*/ 6171 w 21556"/>
                  <a:gd name="connsiteY4-418" fmla="*/ 4992 h 13224"/>
                  <a:gd name="connsiteX5-419" fmla="*/ 4141 w 21556"/>
                  <a:gd name="connsiteY5-420" fmla="*/ 7482 h 13224"/>
                  <a:gd name="connsiteX6-421" fmla="*/ 81 w 21556"/>
                  <a:gd name="connsiteY6-422" fmla="*/ 12463 h 13224"/>
                  <a:gd name="connsiteX7-423" fmla="*/ 81 w 21556"/>
                  <a:gd name="connsiteY7-424" fmla="*/ 13067 h 13224"/>
                  <a:gd name="connsiteX8-425" fmla="*/ 392 w 21556"/>
                  <a:gd name="connsiteY8-426" fmla="*/ 13216 h 13224"/>
                  <a:gd name="connsiteX9-427" fmla="*/ 12498 w 21556"/>
                  <a:gd name="connsiteY9-428" fmla="*/ 13216 h 13224"/>
                  <a:gd name="connsiteX10-429" fmla="*/ 13012 w 21556"/>
                  <a:gd name="connsiteY10-430" fmla="*/ 13121 h 13224"/>
                  <a:gd name="connsiteX11-431" fmla="*/ 13507 w 21556"/>
                  <a:gd name="connsiteY11-432" fmla="*/ 12762 h 13224"/>
                  <a:gd name="connsiteX12-433" fmla="*/ 13992 w 21556"/>
                  <a:gd name="connsiteY12-434" fmla="*/ 12267 h 13224"/>
                  <a:gd name="connsiteX13-435" fmla="*/ 17966 w 21556"/>
                  <a:gd name="connsiteY13-436" fmla="*/ 7363 h 13224"/>
                  <a:gd name="connsiteX14-437" fmla="*/ 19953 w 21556"/>
                  <a:gd name="connsiteY14-438" fmla="*/ 4911 h 13224"/>
                  <a:gd name="connsiteX15-439" fmla="*/ 20946 w 21556"/>
                  <a:gd name="connsiteY15-440" fmla="*/ 3685 h 13224"/>
                  <a:gd name="connsiteX16-441" fmla="*/ 21404 w 21556"/>
                  <a:gd name="connsiteY16-442" fmla="*/ 3096 h 13224"/>
                  <a:gd name="connsiteX17-443" fmla="*/ 21553 w 21556"/>
                  <a:gd name="connsiteY17-444" fmla="*/ 2358 h 13224"/>
                  <a:gd name="connsiteX18-445" fmla="*/ 21354 w 21556"/>
                  <a:gd name="connsiteY18-446" fmla="*/ 1740 h 13224"/>
                  <a:gd name="connsiteX19-447" fmla="*/ 20946 w 21556"/>
                  <a:gd name="connsiteY19-448" fmla="*/ 1230 h 13224"/>
                  <a:gd name="connsiteX20-449" fmla="*/ 19953 w 21556"/>
                  <a:gd name="connsiteY20-450" fmla="*/ 0 h 13224"/>
                  <a:gd name="connsiteX0-451" fmla="*/ 19953 w 21556"/>
                  <a:gd name="connsiteY0-452" fmla="*/ 0 h 13224"/>
                  <a:gd name="connsiteX1-453" fmla="*/ 7562 w 21556"/>
                  <a:gd name="connsiteY1-454" fmla="*/ 1611 h 13224"/>
                  <a:gd name="connsiteX2-455" fmla="*/ 7792 w 21556"/>
                  <a:gd name="connsiteY2-456" fmla="*/ 2216 h 13224"/>
                  <a:gd name="connsiteX3-457" fmla="*/ 7613 w 21556"/>
                  <a:gd name="connsiteY3-458" fmla="*/ 1590 h 13224"/>
                  <a:gd name="connsiteX4-459" fmla="*/ 7572 w 21556"/>
                  <a:gd name="connsiteY4-460" fmla="*/ 3261 h 13224"/>
                  <a:gd name="connsiteX5-461" fmla="*/ 6171 w 21556"/>
                  <a:gd name="connsiteY5-462" fmla="*/ 4992 h 13224"/>
                  <a:gd name="connsiteX6-463" fmla="*/ 4141 w 21556"/>
                  <a:gd name="connsiteY6-464" fmla="*/ 7482 h 13224"/>
                  <a:gd name="connsiteX7-465" fmla="*/ 81 w 21556"/>
                  <a:gd name="connsiteY7-466" fmla="*/ 12463 h 13224"/>
                  <a:gd name="connsiteX8-467" fmla="*/ 81 w 21556"/>
                  <a:gd name="connsiteY8-468" fmla="*/ 13067 h 13224"/>
                  <a:gd name="connsiteX9-469" fmla="*/ 392 w 21556"/>
                  <a:gd name="connsiteY9-470" fmla="*/ 13216 h 13224"/>
                  <a:gd name="connsiteX10-471" fmla="*/ 12498 w 21556"/>
                  <a:gd name="connsiteY10-472" fmla="*/ 13216 h 13224"/>
                  <a:gd name="connsiteX11-473" fmla="*/ 13012 w 21556"/>
                  <a:gd name="connsiteY11-474" fmla="*/ 13121 h 13224"/>
                  <a:gd name="connsiteX12-475" fmla="*/ 13507 w 21556"/>
                  <a:gd name="connsiteY12-476" fmla="*/ 12762 h 13224"/>
                  <a:gd name="connsiteX13-477" fmla="*/ 13992 w 21556"/>
                  <a:gd name="connsiteY13-478" fmla="*/ 12267 h 13224"/>
                  <a:gd name="connsiteX14-479" fmla="*/ 17966 w 21556"/>
                  <a:gd name="connsiteY14-480" fmla="*/ 7363 h 13224"/>
                  <a:gd name="connsiteX15-481" fmla="*/ 19953 w 21556"/>
                  <a:gd name="connsiteY15-482" fmla="*/ 4911 h 13224"/>
                  <a:gd name="connsiteX16-483" fmla="*/ 20946 w 21556"/>
                  <a:gd name="connsiteY16-484" fmla="*/ 3685 h 13224"/>
                  <a:gd name="connsiteX17-485" fmla="*/ 21404 w 21556"/>
                  <a:gd name="connsiteY17-486" fmla="*/ 3096 h 13224"/>
                  <a:gd name="connsiteX18-487" fmla="*/ 21553 w 21556"/>
                  <a:gd name="connsiteY18-488" fmla="*/ 2358 h 13224"/>
                  <a:gd name="connsiteX19-489" fmla="*/ 21354 w 21556"/>
                  <a:gd name="connsiteY19-490" fmla="*/ 1740 h 13224"/>
                  <a:gd name="connsiteX20-491" fmla="*/ 20946 w 21556"/>
                  <a:gd name="connsiteY20-492" fmla="*/ 1230 h 13224"/>
                  <a:gd name="connsiteX21-493" fmla="*/ 19953 w 21556"/>
                  <a:gd name="connsiteY21-494" fmla="*/ 0 h 13224"/>
                  <a:gd name="connsiteX0-495" fmla="*/ 19953 w 21556"/>
                  <a:gd name="connsiteY0-496" fmla="*/ 0 h 13224"/>
                  <a:gd name="connsiteX1-497" fmla="*/ 7562 w 21556"/>
                  <a:gd name="connsiteY1-498" fmla="*/ 1611 h 13224"/>
                  <a:gd name="connsiteX2-499" fmla="*/ 7792 w 21556"/>
                  <a:gd name="connsiteY2-500" fmla="*/ 2216 h 13224"/>
                  <a:gd name="connsiteX3-501" fmla="*/ 7572 w 21556"/>
                  <a:gd name="connsiteY3-502" fmla="*/ 3261 h 13224"/>
                  <a:gd name="connsiteX4-503" fmla="*/ 6171 w 21556"/>
                  <a:gd name="connsiteY4-504" fmla="*/ 4992 h 13224"/>
                  <a:gd name="connsiteX5-505" fmla="*/ 4141 w 21556"/>
                  <a:gd name="connsiteY5-506" fmla="*/ 7482 h 13224"/>
                  <a:gd name="connsiteX6-507" fmla="*/ 81 w 21556"/>
                  <a:gd name="connsiteY6-508" fmla="*/ 12463 h 13224"/>
                  <a:gd name="connsiteX7-509" fmla="*/ 81 w 21556"/>
                  <a:gd name="connsiteY7-510" fmla="*/ 13067 h 13224"/>
                  <a:gd name="connsiteX8-511" fmla="*/ 392 w 21556"/>
                  <a:gd name="connsiteY8-512" fmla="*/ 13216 h 13224"/>
                  <a:gd name="connsiteX9-513" fmla="*/ 12498 w 21556"/>
                  <a:gd name="connsiteY9-514" fmla="*/ 13216 h 13224"/>
                  <a:gd name="connsiteX10-515" fmla="*/ 13012 w 21556"/>
                  <a:gd name="connsiteY10-516" fmla="*/ 13121 h 13224"/>
                  <a:gd name="connsiteX11-517" fmla="*/ 13507 w 21556"/>
                  <a:gd name="connsiteY11-518" fmla="*/ 12762 h 13224"/>
                  <a:gd name="connsiteX12-519" fmla="*/ 13992 w 21556"/>
                  <a:gd name="connsiteY12-520" fmla="*/ 12267 h 13224"/>
                  <a:gd name="connsiteX13-521" fmla="*/ 17966 w 21556"/>
                  <a:gd name="connsiteY13-522" fmla="*/ 7363 h 13224"/>
                  <a:gd name="connsiteX14-523" fmla="*/ 19953 w 21556"/>
                  <a:gd name="connsiteY14-524" fmla="*/ 4911 h 13224"/>
                  <a:gd name="connsiteX15-525" fmla="*/ 20946 w 21556"/>
                  <a:gd name="connsiteY15-526" fmla="*/ 3685 h 13224"/>
                  <a:gd name="connsiteX16-527" fmla="*/ 21404 w 21556"/>
                  <a:gd name="connsiteY16-528" fmla="*/ 3096 h 13224"/>
                  <a:gd name="connsiteX17-529" fmla="*/ 21553 w 21556"/>
                  <a:gd name="connsiteY17-530" fmla="*/ 2358 h 13224"/>
                  <a:gd name="connsiteX18-531" fmla="*/ 21354 w 21556"/>
                  <a:gd name="connsiteY18-532" fmla="*/ 1740 h 13224"/>
                  <a:gd name="connsiteX19-533" fmla="*/ 20946 w 21556"/>
                  <a:gd name="connsiteY19-534" fmla="*/ 1230 h 13224"/>
                  <a:gd name="connsiteX20-535" fmla="*/ 19953 w 21556"/>
                  <a:gd name="connsiteY20-536" fmla="*/ 0 h 13224"/>
                  <a:gd name="connsiteX0-537" fmla="*/ 19953 w 21556"/>
                  <a:gd name="connsiteY0-538" fmla="*/ 0 h 13224"/>
                  <a:gd name="connsiteX1-539" fmla="*/ 7792 w 21556"/>
                  <a:gd name="connsiteY1-540" fmla="*/ 2216 h 13224"/>
                  <a:gd name="connsiteX2-541" fmla="*/ 7572 w 21556"/>
                  <a:gd name="connsiteY2-542" fmla="*/ 3261 h 13224"/>
                  <a:gd name="connsiteX3-543" fmla="*/ 6171 w 21556"/>
                  <a:gd name="connsiteY3-544" fmla="*/ 4992 h 13224"/>
                  <a:gd name="connsiteX4-545" fmla="*/ 4141 w 21556"/>
                  <a:gd name="connsiteY4-546" fmla="*/ 7482 h 13224"/>
                  <a:gd name="connsiteX5-547" fmla="*/ 81 w 21556"/>
                  <a:gd name="connsiteY5-548" fmla="*/ 12463 h 13224"/>
                  <a:gd name="connsiteX6-549" fmla="*/ 81 w 21556"/>
                  <a:gd name="connsiteY6-550" fmla="*/ 13067 h 13224"/>
                  <a:gd name="connsiteX7-551" fmla="*/ 392 w 21556"/>
                  <a:gd name="connsiteY7-552" fmla="*/ 13216 h 13224"/>
                  <a:gd name="connsiteX8-553" fmla="*/ 12498 w 21556"/>
                  <a:gd name="connsiteY8-554" fmla="*/ 13216 h 13224"/>
                  <a:gd name="connsiteX9-555" fmla="*/ 13012 w 21556"/>
                  <a:gd name="connsiteY9-556" fmla="*/ 13121 h 13224"/>
                  <a:gd name="connsiteX10-557" fmla="*/ 13507 w 21556"/>
                  <a:gd name="connsiteY10-558" fmla="*/ 12762 h 13224"/>
                  <a:gd name="connsiteX11-559" fmla="*/ 13992 w 21556"/>
                  <a:gd name="connsiteY11-560" fmla="*/ 12267 h 13224"/>
                  <a:gd name="connsiteX12-561" fmla="*/ 17966 w 21556"/>
                  <a:gd name="connsiteY12-562" fmla="*/ 7363 h 13224"/>
                  <a:gd name="connsiteX13-563" fmla="*/ 19953 w 21556"/>
                  <a:gd name="connsiteY13-564" fmla="*/ 4911 h 13224"/>
                  <a:gd name="connsiteX14-565" fmla="*/ 20946 w 21556"/>
                  <a:gd name="connsiteY14-566" fmla="*/ 3685 h 13224"/>
                  <a:gd name="connsiteX15-567" fmla="*/ 21404 w 21556"/>
                  <a:gd name="connsiteY15-568" fmla="*/ 3096 h 13224"/>
                  <a:gd name="connsiteX16-569" fmla="*/ 21553 w 21556"/>
                  <a:gd name="connsiteY16-570" fmla="*/ 2358 h 13224"/>
                  <a:gd name="connsiteX17-571" fmla="*/ 21354 w 21556"/>
                  <a:gd name="connsiteY17-572" fmla="*/ 1740 h 13224"/>
                  <a:gd name="connsiteX18-573" fmla="*/ 20946 w 21556"/>
                  <a:gd name="connsiteY18-574" fmla="*/ 1230 h 13224"/>
                  <a:gd name="connsiteX19-575" fmla="*/ 19953 w 21556"/>
                  <a:gd name="connsiteY19-576" fmla="*/ 0 h 13224"/>
                  <a:gd name="connsiteX0-577" fmla="*/ 20946 w 21556"/>
                  <a:gd name="connsiteY0-578" fmla="*/ 0 h 11994"/>
                  <a:gd name="connsiteX1-579" fmla="*/ 7792 w 21556"/>
                  <a:gd name="connsiteY1-580" fmla="*/ 986 h 11994"/>
                  <a:gd name="connsiteX2-581" fmla="*/ 7572 w 21556"/>
                  <a:gd name="connsiteY2-582" fmla="*/ 2031 h 11994"/>
                  <a:gd name="connsiteX3-583" fmla="*/ 6171 w 21556"/>
                  <a:gd name="connsiteY3-584" fmla="*/ 3762 h 11994"/>
                  <a:gd name="connsiteX4-585" fmla="*/ 4141 w 21556"/>
                  <a:gd name="connsiteY4-586" fmla="*/ 6252 h 11994"/>
                  <a:gd name="connsiteX5-587" fmla="*/ 81 w 21556"/>
                  <a:gd name="connsiteY5-588" fmla="*/ 11233 h 11994"/>
                  <a:gd name="connsiteX6-589" fmla="*/ 81 w 21556"/>
                  <a:gd name="connsiteY6-590" fmla="*/ 11837 h 11994"/>
                  <a:gd name="connsiteX7-591" fmla="*/ 392 w 21556"/>
                  <a:gd name="connsiteY7-592" fmla="*/ 11986 h 11994"/>
                  <a:gd name="connsiteX8-593" fmla="*/ 12498 w 21556"/>
                  <a:gd name="connsiteY8-594" fmla="*/ 11986 h 11994"/>
                  <a:gd name="connsiteX9-595" fmla="*/ 13012 w 21556"/>
                  <a:gd name="connsiteY9-596" fmla="*/ 11891 h 11994"/>
                  <a:gd name="connsiteX10-597" fmla="*/ 13507 w 21556"/>
                  <a:gd name="connsiteY10-598" fmla="*/ 11532 h 11994"/>
                  <a:gd name="connsiteX11-599" fmla="*/ 13992 w 21556"/>
                  <a:gd name="connsiteY11-600" fmla="*/ 11037 h 11994"/>
                  <a:gd name="connsiteX12-601" fmla="*/ 17966 w 21556"/>
                  <a:gd name="connsiteY12-602" fmla="*/ 6133 h 11994"/>
                  <a:gd name="connsiteX13-603" fmla="*/ 19953 w 21556"/>
                  <a:gd name="connsiteY13-604" fmla="*/ 3681 h 11994"/>
                  <a:gd name="connsiteX14-605" fmla="*/ 20946 w 21556"/>
                  <a:gd name="connsiteY14-606" fmla="*/ 2455 h 11994"/>
                  <a:gd name="connsiteX15-607" fmla="*/ 21404 w 21556"/>
                  <a:gd name="connsiteY15-608" fmla="*/ 1866 h 11994"/>
                  <a:gd name="connsiteX16-609" fmla="*/ 21553 w 21556"/>
                  <a:gd name="connsiteY16-610" fmla="*/ 1128 h 11994"/>
                  <a:gd name="connsiteX17-611" fmla="*/ 21354 w 21556"/>
                  <a:gd name="connsiteY17-612" fmla="*/ 510 h 11994"/>
                  <a:gd name="connsiteX18-613" fmla="*/ 20946 w 21556"/>
                  <a:gd name="connsiteY18-614" fmla="*/ 0 h 11994"/>
                  <a:gd name="connsiteX0-615" fmla="*/ 21354 w 21556"/>
                  <a:gd name="connsiteY0-616" fmla="*/ 0 h 11484"/>
                  <a:gd name="connsiteX1-617" fmla="*/ 7792 w 21556"/>
                  <a:gd name="connsiteY1-618" fmla="*/ 476 h 11484"/>
                  <a:gd name="connsiteX2-619" fmla="*/ 7572 w 21556"/>
                  <a:gd name="connsiteY2-620" fmla="*/ 1521 h 11484"/>
                  <a:gd name="connsiteX3-621" fmla="*/ 6171 w 21556"/>
                  <a:gd name="connsiteY3-622" fmla="*/ 3252 h 11484"/>
                  <a:gd name="connsiteX4-623" fmla="*/ 4141 w 21556"/>
                  <a:gd name="connsiteY4-624" fmla="*/ 5742 h 11484"/>
                  <a:gd name="connsiteX5-625" fmla="*/ 81 w 21556"/>
                  <a:gd name="connsiteY5-626" fmla="*/ 10723 h 11484"/>
                  <a:gd name="connsiteX6-627" fmla="*/ 81 w 21556"/>
                  <a:gd name="connsiteY6-628" fmla="*/ 11327 h 11484"/>
                  <a:gd name="connsiteX7-629" fmla="*/ 392 w 21556"/>
                  <a:gd name="connsiteY7-630" fmla="*/ 11476 h 11484"/>
                  <a:gd name="connsiteX8-631" fmla="*/ 12498 w 21556"/>
                  <a:gd name="connsiteY8-632" fmla="*/ 11476 h 11484"/>
                  <a:gd name="connsiteX9-633" fmla="*/ 13012 w 21556"/>
                  <a:gd name="connsiteY9-634" fmla="*/ 11381 h 11484"/>
                  <a:gd name="connsiteX10-635" fmla="*/ 13507 w 21556"/>
                  <a:gd name="connsiteY10-636" fmla="*/ 11022 h 11484"/>
                  <a:gd name="connsiteX11-637" fmla="*/ 13992 w 21556"/>
                  <a:gd name="connsiteY11-638" fmla="*/ 10527 h 11484"/>
                  <a:gd name="connsiteX12-639" fmla="*/ 17966 w 21556"/>
                  <a:gd name="connsiteY12-640" fmla="*/ 5623 h 11484"/>
                  <a:gd name="connsiteX13-641" fmla="*/ 19953 w 21556"/>
                  <a:gd name="connsiteY13-642" fmla="*/ 3171 h 11484"/>
                  <a:gd name="connsiteX14-643" fmla="*/ 20946 w 21556"/>
                  <a:gd name="connsiteY14-644" fmla="*/ 1945 h 11484"/>
                  <a:gd name="connsiteX15-645" fmla="*/ 21404 w 21556"/>
                  <a:gd name="connsiteY15-646" fmla="*/ 1356 h 11484"/>
                  <a:gd name="connsiteX16-647" fmla="*/ 21553 w 21556"/>
                  <a:gd name="connsiteY16-648" fmla="*/ 618 h 11484"/>
                  <a:gd name="connsiteX17-649" fmla="*/ 21354 w 21556"/>
                  <a:gd name="connsiteY17-650" fmla="*/ 0 h 11484"/>
                  <a:gd name="connsiteX0-651" fmla="*/ 21553 w 21556"/>
                  <a:gd name="connsiteY0-652" fmla="*/ 206 h 11072"/>
                  <a:gd name="connsiteX1-653" fmla="*/ 7792 w 21556"/>
                  <a:gd name="connsiteY1-654" fmla="*/ 64 h 11072"/>
                  <a:gd name="connsiteX2-655" fmla="*/ 7572 w 21556"/>
                  <a:gd name="connsiteY2-656" fmla="*/ 1109 h 11072"/>
                  <a:gd name="connsiteX3-657" fmla="*/ 6171 w 21556"/>
                  <a:gd name="connsiteY3-658" fmla="*/ 2840 h 11072"/>
                  <a:gd name="connsiteX4-659" fmla="*/ 4141 w 21556"/>
                  <a:gd name="connsiteY4-660" fmla="*/ 5330 h 11072"/>
                  <a:gd name="connsiteX5-661" fmla="*/ 81 w 21556"/>
                  <a:gd name="connsiteY5-662" fmla="*/ 10311 h 11072"/>
                  <a:gd name="connsiteX6-663" fmla="*/ 81 w 21556"/>
                  <a:gd name="connsiteY6-664" fmla="*/ 10915 h 11072"/>
                  <a:gd name="connsiteX7-665" fmla="*/ 392 w 21556"/>
                  <a:gd name="connsiteY7-666" fmla="*/ 11064 h 11072"/>
                  <a:gd name="connsiteX8-667" fmla="*/ 12498 w 21556"/>
                  <a:gd name="connsiteY8-668" fmla="*/ 11064 h 11072"/>
                  <a:gd name="connsiteX9-669" fmla="*/ 13012 w 21556"/>
                  <a:gd name="connsiteY9-670" fmla="*/ 10969 h 11072"/>
                  <a:gd name="connsiteX10-671" fmla="*/ 13507 w 21556"/>
                  <a:gd name="connsiteY10-672" fmla="*/ 10610 h 11072"/>
                  <a:gd name="connsiteX11-673" fmla="*/ 13992 w 21556"/>
                  <a:gd name="connsiteY11-674" fmla="*/ 10115 h 11072"/>
                  <a:gd name="connsiteX12-675" fmla="*/ 17966 w 21556"/>
                  <a:gd name="connsiteY12-676" fmla="*/ 5211 h 11072"/>
                  <a:gd name="connsiteX13-677" fmla="*/ 19953 w 21556"/>
                  <a:gd name="connsiteY13-678" fmla="*/ 2759 h 11072"/>
                  <a:gd name="connsiteX14-679" fmla="*/ 20946 w 21556"/>
                  <a:gd name="connsiteY14-680" fmla="*/ 1533 h 11072"/>
                  <a:gd name="connsiteX15-681" fmla="*/ 21404 w 21556"/>
                  <a:gd name="connsiteY15-682" fmla="*/ 944 h 11072"/>
                  <a:gd name="connsiteX16-683" fmla="*/ 21553 w 21556"/>
                  <a:gd name="connsiteY16-684" fmla="*/ 206 h 110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21556" h="11072">
                    <a:moveTo>
                      <a:pt x="21553" y="206"/>
                    </a:moveTo>
                    <a:cubicBezTo>
                      <a:pt x="19284" y="59"/>
                      <a:pt x="10122" y="-86"/>
                      <a:pt x="7792" y="64"/>
                    </a:cubicBezTo>
                    <a:cubicBezTo>
                      <a:pt x="7794" y="339"/>
                      <a:pt x="7842" y="646"/>
                      <a:pt x="7572" y="1109"/>
                    </a:cubicBezTo>
                    <a:lnTo>
                      <a:pt x="6171" y="2840"/>
                    </a:lnTo>
                    <a:lnTo>
                      <a:pt x="4141" y="5330"/>
                    </a:lnTo>
                    <a:lnTo>
                      <a:pt x="81" y="10311"/>
                    </a:lnTo>
                    <a:cubicBezTo>
                      <a:pt x="-27" y="10485"/>
                      <a:pt x="-27" y="10741"/>
                      <a:pt x="81" y="10915"/>
                    </a:cubicBezTo>
                    <a:cubicBezTo>
                      <a:pt x="157" y="11038"/>
                      <a:pt x="276" y="11095"/>
                      <a:pt x="392" y="11064"/>
                    </a:cubicBezTo>
                    <a:lnTo>
                      <a:pt x="12498" y="11064"/>
                    </a:lnTo>
                    <a:cubicBezTo>
                      <a:pt x="12672" y="11079"/>
                      <a:pt x="12847" y="11047"/>
                      <a:pt x="13012" y="10969"/>
                    </a:cubicBezTo>
                    <a:cubicBezTo>
                      <a:pt x="13190" y="10886"/>
                      <a:pt x="13351" y="10752"/>
                      <a:pt x="13507" y="10610"/>
                    </a:cubicBezTo>
                    <a:cubicBezTo>
                      <a:pt x="13675" y="10456"/>
                      <a:pt x="13836" y="10291"/>
                      <a:pt x="13992" y="10115"/>
                    </a:cubicBezTo>
                    <a:lnTo>
                      <a:pt x="17966" y="5211"/>
                    </a:lnTo>
                    <a:lnTo>
                      <a:pt x="19953" y="2759"/>
                    </a:lnTo>
                    <a:cubicBezTo>
                      <a:pt x="20285" y="2352"/>
                      <a:pt x="20618" y="1947"/>
                      <a:pt x="20946" y="1533"/>
                    </a:cubicBezTo>
                    <a:cubicBezTo>
                      <a:pt x="21100" y="1339"/>
                      <a:pt x="21253" y="1142"/>
                      <a:pt x="21404" y="944"/>
                    </a:cubicBezTo>
                    <a:cubicBezTo>
                      <a:pt x="21518" y="731"/>
                      <a:pt x="21571" y="468"/>
                      <a:pt x="21553" y="206"/>
                    </a:cubicBezTo>
                    <a:close/>
                  </a:path>
                </a:pathLst>
              </a:custGeom>
              <a:solidFill>
                <a:srgbClr val="AC1705"/>
              </a:solidFill>
              <a:ln>
                <a:noFill/>
              </a:ln>
              <a:effectLst/>
            </p:spPr>
            <p:txBody>
              <a:bodyPr wrap="square" lIns="91440" tIns="45720" rIns="91440" bIns="45720" anchor="ctr">
                <a:normAutofit/>
              </a:bodyPr>
              <a:p>
                <a:endParaRPr lang="en-US" sz="900">
                  <a:latin typeface="微软雅黑" panose="020B0503020204020204" charset="-122"/>
                  <a:ea typeface="微软雅黑" panose="020B0503020204020204" charset="-122"/>
                  <a:cs typeface="+mn-ea"/>
                  <a:sym typeface="+mn-lt"/>
                </a:endParaRPr>
              </a:p>
            </p:txBody>
          </p:sp>
          <p:sp>
            <p:nvSpPr>
              <p:cNvPr id="55" name="íṣļídé"/>
              <p:cNvSpPr/>
              <p:nvPr/>
            </p:nvSpPr>
            <p:spPr bwMode="auto">
              <a:xfrm flipV="1">
                <a:off x="2501167" y="1747497"/>
                <a:ext cx="865148" cy="323759"/>
              </a:xfrm>
              <a:custGeom>
                <a:avLst/>
                <a:gdLst>
                  <a:gd name="T0" fmla="*/ 865151 w 21557"/>
                  <a:gd name="T1" fmla="*/ 631658 h 21553"/>
                  <a:gd name="T2" fmla="*/ 865151 w 21557"/>
                  <a:gd name="T3" fmla="*/ 631658 h 21553"/>
                  <a:gd name="T4" fmla="*/ 865151 w 21557"/>
                  <a:gd name="T5" fmla="*/ 631658 h 21553"/>
                  <a:gd name="T6" fmla="*/ 865151 w 21557"/>
                  <a:gd name="T7" fmla="*/ 631658 h 21553"/>
                  <a:gd name="T8" fmla="*/ 0 60000 65536"/>
                  <a:gd name="T9" fmla="*/ 0 60000 65536"/>
                  <a:gd name="T10" fmla="*/ 0 60000 65536"/>
                  <a:gd name="T11" fmla="*/ 0 60000 65536"/>
                  <a:gd name="connsiteX0" fmla="*/ 12499 w 21557"/>
                  <a:gd name="connsiteY0" fmla="*/ 3 h 21546"/>
                  <a:gd name="connsiteX1" fmla="*/ 82 w 21557"/>
                  <a:gd name="connsiteY1" fmla="*/ 145 h 21546"/>
                  <a:gd name="connsiteX2" fmla="*/ 82 w 21557"/>
                  <a:gd name="connsiteY2" fmla="*/ 749 h 21546"/>
                  <a:gd name="connsiteX3" fmla="*/ 4142 w 21557"/>
                  <a:gd name="connsiteY3" fmla="*/ 5786 h 21546"/>
                  <a:gd name="connsiteX4" fmla="*/ 6172 w 21557"/>
                  <a:gd name="connsiteY4" fmla="*/ 8305 h 21546"/>
                  <a:gd name="connsiteX5" fmla="*/ 7563 w 21557"/>
                  <a:gd name="connsiteY5" fmla="*/ 9933 h 21546"/>
                  <a:gd name="connsiteX6" fmla="*/ 7793 w 21557"/>
                  <a:gd name="connsiteY6" fmla="*/ 10538 h 21546"/>
                  <a:gd name="connsiteX7" fmla="*/ 7573 w 21557"/>
                  <a:gd name="connsiteY7" fmla="*/ 11583 h 21546"/>
                  <a:gd name="connsiteX8" fmla="*/ 6172 w 21557"/>
                  <a:gd name="connsiteY8" fmla="*/ 13314 h 21546"/>
                  <a:gd name="connsiteX9" fmla="*/ 4142 w 21557"/>
                  <a:gd name="connsiteY9" fmla="*/ 15804 h 21546"/>
                  <a:gd name="connsiteX10" fmla="*/ 82 w 21557"/>
                  <a:gd name="connsiteY10" fmla="*/ 20785 h 21546"/>
                  <a:gd name="connsiteX11" fmla="*/ 82 w 21557"/>
                  <a:gd name="connsiteY11" fmla="*/ 21389 h 21546"/>
                  <a:gd name="connsiteX12" fmla="*/ 393 w 21557"/>
                  <a:gd name="connsiteY12" fmla="*/ 21538 h 21546"/>
                  <a:gd name="connsiteX13" fmla="*/ 12499 w 21557"/>
                  <a:gd name="connsiteY13" fmla="*/ 21538 h 21546"/>
                  <a:gd name="connsiteX14" fmla="*/ 13013 w 21557"/>
                  <a:gd name="connsiteY14" fmla="*/ 21443 h 21546"/>
                  <a:gd name="connsiteX15" fmla="*/ 13508 w 21557"/>
                  <a:gd name="connsiteY15" fmla="*/ 21084 h 21546"/>
                  <a:gd name="connsiteX16" fmla="*/ 13993 w 21557"/>
                  <a:gd name="connsiteY16" fmla="*/ 20589 h 21546"/>
                  <a:gd name="connsiteX17" fmla="*/ 17967 w 21557"/>
                  <a:gd name="connsiteY17" fmla="*/ 15685 h 21546"/>
                  <a:gd name="connsiteX18" fmla="*/ 19954 w 21557"/>
                  <a:gd name="connsiteY18" fmla="*/ 13233 h 21546"/>
                  <a:gd name="connsiteX19" fmla="*/ 20947 w 21557"/>
                  <a:gd name="connsiteY19" fmla="*/ 12007 h 21546"/>
                  <a:gd name="connsiteX20" fmla="*/ 21405 w 21557"/>
                  <a:gd name="connsiteY20" fmla="*/ 11418 h 21546"/>
                  <a:gd name="connsiteX21" fmla="*/ 21554 w 21557"/>
                  <a:gd name="connsiteY21" fmla="*/ 10680 h 21546"/>
                  <a:gd name="connsiteX22" fmla="*/ 21355 w 21557"/>
                  <a:gd name="connsiteY22" fmla="*/ 10062 h 21546"/>
                  <a:gd name="connsiteX23" fmla="*/ 20947 w 21557"/>
                  <a:gd name="connsiteY23" fmla="*/ 9552 h 21546"/>
                  <a:gd name="connsiteX24" fmla="*/ 19954 w 21557"/>
                  <a:gd name="connsiteY24" fmla="*/ 8322 h 21546"/>
                  <a:gd name="connsiteX25" fmla="*/ 17967 w 21557"/>
                  <a:gd name="connsiteY25" fmla="*/ 5863 h 21546"/>
                  <a:gd name="connsiteX26" fmla="*/ 13993 w 21557"/>
                  <a:gd name="connsiteY26" fmla="*/ 945 h 21546"/>
                  <a:gd name="connsiteX27" fmla="*/ 13508 w 21557"/>
                  <a:gd name="connsiteY27" fmla="*/ 457 h 21546"/>
                  <a:gd name="connsiteX28" fmla="*/ 13013 w 21557"/>
                  <a:gd name="connsiteY28" fmla="*/ 98 h 21546"/>
                  <a:gd name="connsiteX29" fmla="*/ 12499 w 21557"/>
                  <a:gd name="connsiteY29" fmla="*/ 3 h 21546"/>
                  <a:gd name="connsiteX0-1" fmla="*/ 12498 w 21556"/>
                  <a:gd name="connsiteY0-2" fmla="*/ 3 h 21546"/>
                  <a:gd name="connsiteX1-3" fmla="*/ 81 w 21556"/>
                  <a:gd name="connsiteY1-4" fmla="*/ 749 h 21546"/>
                  <a:gd name="connsiteX2-5" fmla="*/ 4141 w 21556"/>
                  <a:gd name="connsiteY2-6" fmla="*/ 5786 h 21546"/>
                  <a:gd name="connsiteX3-7" fmla="*/ 6171 w 21556"/>
                  <a:gd name="connsiteY3-8" fmla="*/ 8305 h 21546"/>
                  <a:gd name="connsiteX4-9" fmla="*/ 7562 w 21556"/>
                  <a:gd name="connsiteY4-10" fmla="*/ 9933 h 21546"/>
                  <a:gd name="connsiteX5-11" fmla="*/ 7792 w 21556"/>
                  <a:gd name="connsiteY5-12" fmla="*/ 10538 h 21546"/>
                  <a:gd name="connsiteX6-13" fmla="*/ 7572 w 21556"/>
                  <a:gd name="connsiteY6-14" fmla="*/ 11583 h 21546"/>
                  <a:gd name="connsiteX7-15" fmla="*/ 6171 w 21556"/>
                  <a:gd name="connsiteY7-16" fmla="*/ 13314 h 21546"/>
                  <a:gd name="connsiteX8-17" fmla="*/ 4141 w 21556"/>
                  <a:gd name="connsiteY8-18" fmla="*/ 15804 h 21546"/>
                  <a:gd name="connsiteX9-19" fmla="*/ 81 w 21556"/>
                  <a:gd name="connsiteY9-20" fmla="*/ 20785 h 21546"/>
                  <a:gd name="connsiteX10-21" fmla="*/ 81 w 21556"/>
                  <a:gd name="connsiteY10-22" fmla="*/ 21389 h 21546"/>
                  <a:gd name="connsiteX11-23" fmla="*/ 392 w 21556"/>
                  <a:gd name="connsiteY11-24" fmla="*/ 21538 h 21546"/>
                  <a:gd name="connsiteX12-25" fmla="*/ 12498 w 21556"/>
                  <a:gd name="connsiteY12-26" fmla="*/ 21538 h 21546"/>
                  <a:gd name="connsiteX13-27" fmla="*/ 13012 w 21556"/>
                  <a:gd name="connsiteY13-28" fmla="*/ 21443 h 21546"/>
                  <a:gd name="connsiteX14-29" fmla="*/ 13507 w 21556"/>
                  <a:gd name="connsiteY14-30" fmla="*/ 21084 h 21546"/>
                  <a:gd name="connsiteX15-31" fmla="*/ 13992 w 21556"/>
                  <a:gd name="connsiteY15-32" fmla="*/ 20589 h 21546"/>
                  <a:gd name="connsiteX16-33" fmla="*/ 17966 w 21556"/>
                  <a:gd name="connsiteY16-34" fmla="*/ 15685 h 21546"/>
                  <a:gd name="connsiteX17-35" fmla="*/ 19953 w 21556"/>
                  <a:gd name="connsiteY17-36" fmla="*/ 13233 h 21546"/>
                  <a:gd name="connsiteX18-37" fmla="*/ 20946 w 21556"/>
                  <a:gd name="connsiteY18-38" fmla="*/ 12007 h 21546"/>
                  <a:gd name="connsiteX19-39" fmla="*/ 21404 w 21556"/>
                  <a:gd name="connsiteY19-40" fmla="*/ 11418 h 21546"/>
                  <a:gd name="connsiteX20-41" fmla="*/ 21553 w 21556"/>
                  <a:gd name="connsiteY20-42" fmla="*/ 10680 h 21546"/>
                  <a:gd name="connsiteX21-43" fmla="*/ 21354 w 21556"/>
                  <a:gd name="connsiteY21-44" fmla="*/ 10062 h 21546"/>
                  <a:gd name="connsiteX22-45" fmla="*/ 20946 w 21556"/>
                  <a:gd name="connsiteY22-46" fmla="*/ 9552 h 21546"/>
                  <a:gd name="connsiteX23-47" fmla="*/ 19953 w 21556"/>
                  <a:gd name="connsiteY23-48" fmla="*/ 8322 h 21546"/>
                  <a:gd name="connsiteX24-49" fmla="*/ 17966 w 21556"/>
                  <a:gd name="connsiteY24-50" fmla="*/ 5863 h 21546"/>
                  <a:gd name="connsiteX25-51" fmla="*/ 13992 w 21556"/>
                  <a:gd name="connsiteY25-52" fmla="*/ 945 h 21546"/>
                  <a:gd name="connsiteX26-53" fmla="*/ 13507 w 21556"/>
                  <a:gd name="connsiteY26-54" fmla="*/ 457 h 21546"/>
                  <a:gd name="connsiteX27-55" fmla="*/ 13012 w 21556"/>
                  <a:gd name="connsiteY27-56" fmla="*/ 98 h 21546"/>
                  <a:gd name="connsiteX28-57" fmla="*/ 12498 w 21556"/>
                  <a:gd name="connsiteY28-58" fmla="*/ 3 h 21546"/>
                  <a:gd name="connsiteX0-59" fmla="*/ 12498 w 21556"/>
                  <a:gd name="connsiteY0-60" fmla="*/ 3 h 21546"/>
                  <a:gd name="connsiteX1-61" fmla="*/ 4141 w 21556"/>
                  <a:gd name="connsiteY1-62" fmla="*/ 5786 h 21546"/>
                  <a:gd name="connsiteX2-63" fmla="*/ 6171 w 21556"/>
                  <a:gd name="connsiteY2-64" fmla="*/ 8305 h 21546"/>
                  <a:gd name="connsiteX3-65" fmla="*/ 7562 w 21556"/>
                  <a:gd name="connsiteY3-66" fmla="*/ 9933 h 21546"/>
                  <a:gd name="connsiteX4-67" fmla="*/ 7792 w 21556"/>
                  <a:gd name="connsiteY4-68" fmla="*/ 10538 h 21546"/>
                  <a:gd name="connsiteX5-69" fmla="*/ 7572 w 21556"/>
                  <a:gd name="connsiteY5-70" fmla="*/ 11583 h 21546"/>
                  <a:gd name="connsiteX6-71" fmla="*/ 6171 w 21556"/>
                  <a:gd name="connsiteY6-72" fmla="*/ 13314 h 21546"/>
                  <a:gd name="connsiteX7-73" fmla="*/ 4141 w 21556"/>
                  <a:gd name="connsiteY7-74" fmla="*/ 15804 h 21546"/>
                  <a:gd name="connsiteX8-75" fmla="*/ 81 w 21556"/>
                  <a:gd name="connsiteY8-76" fmla="*/ 20785 h 21546"/>
                  <a:gd name="connsiteX9-77" fmla="*/ 81 w 21556"/>
                  <a:gd name="connsiteY9-78" fmla="*/ 21389 h 21546"/>
                  <a:gd name="connsiteX10-79" fmla="*/ 392 w 21556"/>
                  <a:gd name="connsiteY10-80" fmla="*/ 21538 h 21546"/>
                  <a:gd name="connsiteX11-81" fmla="*/ 12498 w 21556"/>
                  <a:gd name="connsiteY11-82" fmla="*/ 21538 h 21546"/>
                  <a:gd name="connsiteX12-83" fmla="*/ 13012 w 21556"/>
                  <a:gd name="connsiteY12-84" fmla="*/ 21443 h 21546"/>
                  <a:gd name="connsiteX13-85" fmla="*/ 13507 w 21556"/>
                  <a:gd name="connsiteY13-86" fmla="*/ 21084 h 21546"/>
                  <a:gd name="connsiteX14-87" fmla="*/ 13992 w 21556"/>
                  <a:gd name="connsiteY14-88" fmla="*/ 20589 h 21546"/>
                  <a:gd name="connsiteX15-89" fmla="*/ 17966 w 21556"/>
                  <a:gd name="connsiteY15-90" fmla="*/ 15685 h 21546"/>
                  <a:gd name="connsiteX16-91" fmla="*/ 19953 w 21556"/>
                  <a:gd name="connsiteY16-92" fmla="*/ 13233 h 21546"/>
                  <a:gd name="connsiteX17-93" fmla="*/ 20946 w 21556"/>
                  <a:gd name="connsiteY17-94" fmla="*/ 12007 h 21546"/>
                  <a:gd name="connsiteX18-95" fmla="*/ 21404 w 21556"/>
                  <a:gd name="connsiteY18-96" fmla="*/ 11418 h 21546"/>
                  <a:gd name="connsiteX19-97" fmla="*/ 21553 w 21556"/>
                  <a:gd name="connsiteY19-98" fmla="*/ 10680 h 21546"/>
                  <a:gd name="connsiteX20-99" fmla="*/ 21354 w 21556"/>
                  <a:gd name="connsiteY20-100" fmla="*/ 10062 h 21546"/>
                  <a:gd name="connsiteX21-101" fmla="*/ 20946 w 21556"/>
                  <a:gd name="connsiteY21-102" fmla="*/ 9552 h 21546"/>
                  <a:gd name="connsiteX22-103" fmla="*/ 19953 w 21556"/>
                  <a:gd name="connsiteY22-104" fmla="*/ 8322 h 21546"/>
                  <a:gd name="connsiteX23-105" fmla="*/ 17966 w 21556"/>
                  <a:gd name="connsiteY23-106" fmla="*/ 5863 h 21546"/>
                  <a:gd name="connsiteX24-107" fmla="*/ 13992 w 21556"/>
                  <a:gd name="connsiteY24-108" fmla="*/ 945 h 21546"/>
                  <a:gd name="connsiteX25-109" fmla="*/ 13507 w 21556"/>
                  <a:gd name="connsiteY25-110" fmla="*/ 457 h 21546"/>
                  <a:gd name="connsiteX26-111" fmla="*/ 13012 w 21556"/>
                  <a:gd name="connsiteY26-112" fmla="*/ 98 h 21546"/>
                  <a:gd name="connsiteX27-113" fmla="*/ 12498 w 21556"/>
                  <a:gd name="connsiteY27-114" fmla="*/ 3 h 21546"/>
                  <a:gd name="connsiteX0-115" fmla="*/ 13012 w 21556"/>
                  <a:gd name="connsiteY0-116" fmla="*/ 0 h 21448"/>
                  <a:gd name="connsiteX1-117" fmla="*/ 4141 w 21556"/>
                  <a:gd name="connsiteY1-118" fmla="*/ 5688 h 21448"/>
                  <a:gd name="connsiteX2-119" fmla="*/ 6171 w 21556"/>
                  <a:gd name="connsiteY2-120" fmla="*/ 8207 h 21448"/>
                  <a:gd name="connsiteX3-121" fmla="*/ 7562 w 21556"/>
                  <a:gd name="connsiteY3-122" fmla="*/ 9835 h 21448"/>
                  <a:gd name="connsiteX4-123" fmla="*/ 7792 w 21556"/>
                  <a:gd name="connsiteY4-124" fmla="*/ 10440 h 21448"/>
                  <a:gd name="connsiteX5-125" fmla="*/ 7572 w 21556"/>
                  <a:gd name="connsiteY5-126" fmla="*/ 11485 h 21448"/>
                  <a:gd name="connsiteX6-127" fmla="*/ 6171 w 21556"/>
                  <a:gd name="connsiteY6-128" fmla="*/ 13216 h 21448"/>
                  <a:gd name="connsiteX7-129" fmla="*/ 4141 w 21556"/>
                  <a:gd name="connsiteY7-130" fmla="*/ 15706 h 21448"/>
                  <a:gd name="connsiteX8-131" fmla="*/ 81 w 21556"/>
                  <a:gd name="connsiteY8-132" fmla="*/ 20687 h 21448"/>
                  <a:gd name="connsiteX9-133" fmla="*/ 81 w 21556"/>
                  <a:gd name="connsiteY9-134" fmla="*/ 21291 h 21448"/>
                  <a:gd name="connsiteX10-135" fmla="*/ 392 w 21556"/>
                  <a:gd name="connsiteY10-136" fmla="*/ 21440 h 21448"/>
                  <a:gd name="connsiteX11-137" fmla="*/ 12498 w 21556"/>
                  <a:gd name="connsiteY11-138" fmla="*/ 21440 h 21448"/>
                  <a:gd name="connsiteX12-139" fmla="*/ 13012 w 21556"/>
                  <a:gd name="connsiteY12-140" fmla="*/ 21345 h 21448"/>
                  <a:gd name="connsiteX13-141" fmla="*/ 13507 w 21556"/>
                  <a:gd name="connsiteY13-142" fmla="*/ 20986 h 21448"/>
                  <a:gd name="connsiteX14-143" fmla="*/ 13992 w 21556"/>
                  <a:gd name="connsiteY14-144" fmla="*/ 20491 h 21448"/>
                  <a:gd name="connsiteX15-145" fmla="*/ 17966 w 21556"/>
                  <a:gd name="connsiteY15-146" fmla="*/ 15587 h 21448"/>
                  <a:gd name="connsiteX16-147" fmla="*/ 19953 w 21556"/>
                  <a:gd name="connsiteY16-148" fmla="*/ 13135 h 21448"/>
                  <a:gd name="connsiteX17-149" fmla="*/ 20946 w 21556"/>
                  <a:gd name="connsiteY17-150" fmla="*/ 11909 h 21448"/>
                  <a:gd name="connsiteX18-151" fmla="*/ 21404 w 21556"/>
                  <a:gd name="connsiteY18-152" fmla="*/ 11320 h 21448"/>
                  <a:gd name="connsiteX19-153" fmla="*/ 21553 w 21556"/>
                  <a:gd name="connsiteY19-154" fmla="*/ 10582 h 21448"/>
                  <a:gd name="connsiteX20-155" fmla="*/ 21354 w 21556"/>
                  <a:gd name="connsiteY20-156" fmla="*/ 9964 h 21448"/>
                  <a:gd name="connsiteX21-157" fmla="*/ 20946 w 21556"/>
                  <a:gd name="connsiteY21-158" fmla="*/ 9454 h 21448"/>
                  <a:gd name="connsiteX22-159" fmla="*/ 19953 w 21556"/>
                  <a:gd name="connsiteY22-160" fmla="*/ 8224 h 21448"/>
                  <a:gd name="connsiteX23-161" fmla="*/ 17966 w 21556"/>
                  <a:gd name="connsiteY23-162" fmla="*/ 5765 h 21448"/>
                  <a:gd name="connsiteX24-163" fmla="*/ 13992 w 21556"/>
                  <a:gd name="connsiteY24-164" fmla="*/ 847 h 21448"/>
                  <a:gd name="connsiteX25-165" fmla="*/ 13507 w 21556"/>
                  <a:gd name="connsiteY25-166" fmla="*/ 359 h 21448"/>
                  <a:gd name="connsiteX26-167" fmla="*/ 13012 w 21556"/>
                  <a:gd name="connsiteY26-168" fmla="*/ 0 h 21448"/>
                  <a:gd name="connsiteX0-169" fmla="*/ 13507 w 21556"/>
                  <a:gd name="connsiteY0-170" fmla="*/ 289 h 21378"/>
                  <a:gd name="connsiteX1-171" fmla="*/ 4141 w 21556"/>
                  <a:gd name="connsiteY1-172" fmla="*/ 5618 h 21378"/>
                  <a:gd name="connsiteX2-173" fmla="*/ 6171 w 21556"/>
                  <a:gd name="connsiteY2-174" fmla="*/ 8137 h 21378"/>
                  <a:gd name="connsiteX3-175" fmla="*/ 7562 w 21556"/>
                  <a:gd name="connsiteY3-176" fmla="*/ 9765 h 21378"/>
                  <a:gd name="connsiteX4-177" fmla="*/ 7792 w 21556"/>
                  <a:gd name="connsiteY4-178" fmla="*/ 10370 h 21378"/>
                  <a:gd name="connsiteX5-179" fmla="*/ 7572 w 21556"/>
                  <a:gd name="connsiteY5-180" fmla="*/ 11415 h 21378"/>
                  <a:gd name="connsiteX6-181" fmla="*/ 6171 w 21556"/>
                  <a:gd name="connsiteY6-182" fmla="*/ 13146 h 21378"/>
                  <a:gd name="connsiteX7-183" fmla="*/ 4141 w 21556"/>
                  <a:gd name="connsiteY7-184" fmla="*/ 15636 h 21378"/>
                  <a:gd name="connsiteX8-185" fmla="*/ 81 w 21556"/>
                  <a:gd name="connsiteY8-186" fmla="*/ 20617 h 21378"/>
                  <a:gd name="connsiteX9-187" fmla="*/ 81 w 21556"/>
                  <a:gd name="connsiteY9-188" fmla="*/ 21221 h 21378"/>
                  <a:gd name="connsiteX10-189" fmla="*/ 392 w 21556"/>
                  <a:gd name="connsiteY10-190" fmla="*/ 21370 h 21378"/>
                  <a:gd name="connsiteX11-191" fmla="*/ 12498 w 21556"/>
                  <a:gd name="connsiteY11-192" fmla="*/ 21370 h 21378"/>
                  <a:gd name="connsiteX12-193" fmla="*/ 13012 w 21556"/>
                  <a:gd name="connsiteY12-194" fmla="*/ 21275 h 21378"/>
                  <a:gd name="connsiteX13-195" fmla="*/ 13507 w 21556"/>
                  <a:gd name="connsiteY13-196" fmla="*/ 20916 h 21378"/>
                  <a:gd name="connsiteX14-197" fmla="*/ 13992 w 21556"/>
                  <a:gd name="connsiteY14-198" fmla="*/ 20421 h 21378"/>
                  <a:gd name="connsiteX15-199" fmla="*/ 17966 w 21556"/>
                  <a:gd name="connsiteY15-200" fmla="*/ 15517 h 21378"/>
                  <a:gd name="connsiteX16-201" fmla="*/ 19953 w 21556"/>
                  <a:gd name="connsiteY16-202" fmla="*/ 13065 h 21378"/>
                  <a:gd name="connsiteX17-203" fmla="*/ 20946 w 21556"/>
                  <a:gd name="connsiteY17-204" fmla="*/ 11839 h 21378"/>
                  <a:gd name="connsiteX18-205" fmla="*/ 21404 w 21556"/>
                  <a:gd name="connsiteY18-206" fmla="*/ 11250 h 21378"/>
                  <a:gd name="connsiteX19-207" fmla="*/ 21553 w 21556"/>
                  <a:gd name="connsiteY19-208" fmla="*/ 10512 h 21378"/>
                  <a:gd name="connsiteX20-209" fmla="*/ 21354 w 21556"/>
                  <a:gd name="connsiteY20-210" fmla="*/ 9894 h 21378"/>
                  <a:gd name="connsiteX21-211" fmla="*/ 20946 w 21556"/>
                  <a:gd name="connsiteY21-212" fmla="*/ 9384 h 21378"/>
                  <a:gd name="connsiteX22-213" fmla="*/ 19953 w 21556"/>
                  <a:gd name="connsiteY22-214" fmla="*/ 8154 h 21378"/>
                  <a:gd name="connsiteX23-215" fmla="*/ 17966 w 21556"/>
                  <a:gd name="connsiteY23-216" fmla="*/ 5695 h 21378"/>
                  <a:gd name="connsiteX24-217" fmla="*/ 13992 w 21556"/>
                  <a:gd name="connsiteY24-218" fmla="*/ 777 h 21378"/>
                  <a:gd name="connsiteX25-219" fmla="*/ 13507 w 21556"/>
                  <a:gd name="connsiteY25-220" fmla="*/ 289 h 21378"/>
                  <a:gd name="connsiteX0-221" fmla="*/ 13992 w 21556"/>
                  <a:gd name="connsiteY0-222" fmla="*/ 1 h 20602"/>
                  <a:gd name="connsiteX1-223" fmla="*/ 4141 w 21556"/>
                  <a:gd name="connsiteY1-224" fmla="*/ 4842 h 20602"/>
                  <a:gd name="connsiteX2-225" fmla="*/ 6171 w 21556"/>
                  <a:gd name="connsiteY2-226" fmla="*/ 7361 h 20602"/>
                  <a:gd name="connsiteX3-227" fmla="*/ 7562 w 21556"/>
                  <a:gd name="connsiteY3-228" fmla="*/ 8989 h 20602"/>
                  <a:gd name="connsiteX4-229" fmla="*/ 7792 w 21556"/>
                  <a:gd name="connsiteY4-230" fmla="*/ 9594 h 20602"/>
                  <a:gd name="connsiteX5-231" fmla="*/ 7572 w 21556"/>
                  <a:gd name="connsiteY5-232" fmla="*/ 10639 h 20602"/>
                  <a:gd name="connsiteX6-233" fmla="*/ 6171 w 21556"/>
                  <a:gd name="connsiteY6-234" fmla="*/ 12370 h 20602"/>
                  <a:gd name="connsiteX7-235" fmla="*/ 4141 w 21556"/>
                  <a:gd name="connsiteY7-236" fmla="*/ 14860 h 20602"/>
                  <a:gd name="connsiteX8-237" fmla="*/ 81 w 21556"/>
                  <a:gd name="connsiteY8-238" fmla="*/ 19841 h 20602"/>
                  <a:gd name="connsiteX9-239" fmla="*/ 81 w 21556"/>
                  <a:gd name="connsiteY9-240" fmla="*/ 20445 h 20602"/>
                  <a:gd name="connsiteX10-241" fmla="*/ 392 w 21556"/>
                  <a:gd name="connsiteY10-242" fmla="*/ 20594 h 20602"/>
                  <a:gd name="connsiteX11-243" fmla="*/ 12498 w 21556"/>
                  <a:gd name="connsiteY11-244" fmla="*/ 20594 h 20602"/>
                  <a:gd name="connsiteX12-245" fmla="*/ 13012 w 21556"/>
                  <a:gd name="connsiteY12-246" fmla="*/ 20499 h 20602"/>
                  <a:gd name="connsiteX13-247" fmla="*/ 13507 w 21556"/>
                  <a:gd name="connsiteY13-248" fmla="*/ 20140 h 20602"/>
                  <a:gd name="connsiteX14-249" fmla="*/ 13992 w 21556"/>
                  <a:gd name="connsiteY14-250" fmla="*/ 19645 h 20602"/>
                  <a:gd name="connsiteX15-251" fmla="*/ 17966 w 21556"/>
                  <a:gd name="connsiteY15-252" fmla="*/ 14741 h 20602"/>
                  <a:gd name="connsiteX16-253" fmla="*/ 19953 w 21556"/>
                  <a:gd name="connsiteY16-254" fmla="*/ 12289 h 20602"/>
                  <a:gd name="connsiteX17-255" fmla="*/ 20946 w 21556"/>
                  <a:gd name="connsiteY17-256" fmla="*/ 11063 h 20602"/>
                  <a:gd name="connsiteX18-257" fmla="*/ 21404 w 21556"/>
                  <a:gd name="connsiteY18-258" fmla="*/ 10474 h 20602"/>
                  <a:gd name="connsiteX19-259" fmla="*/ 21553 w 21556"/>
                  <a:gd name="connsiteY19-260" fmla="*/ 9736 h 20602"/>
                  <a:gd name="connsiteX20-261" fmla="*/ 21354 w 21556"/>
                  <a:gd name="connsiteY20-262" fmla="*/ 9118 h 20602"/>
                  <a:gd name="connsiteX21-263" fmla="*/ 20946 w 21556"/>
                  <a:gd name="connsiteY21-264" fmla="*/ 8608 h 20602"/>
                  <a:gd name="connsiteX22-265" fmla="*/ 19953 w 21556"/>
                  <a:gd name="connsiteY22-266" fmla="*/ 7378 h 20602"/>
                  <a:gd name="connsiteX23-267" fmla="*/ 17966 w 21556"/>
                  <a:gd name="connsiteY23-268" fmla="*/ 4919 h 20602"/>
                  <a:gd name="connsiteX24-269" fmla="*/ 13992 w 21556"/>
                  <a:gd name="connsiteY24-270" fmla="*/ 1 h 20602"/>
                  <a:gd name="connsiteX0-271" fmla="*/ 17966 w 21556"/>
                  <a:gd name="connsiteY0-272" fmla="*/ 77 h 15760"/>
                  <a:gd name="connsiteX1-273" fmla="*/ 4141 w 21556"/>
                  <a:gd name="connsiteY1-274" fmla="*/ 0 h 15760"/>
                  <a:gd name="connsiteX2-275" fmla="*/ 6171 w 21556"/>
                  <a:gd name="connsiteY2-276" fmla="*/ 2519 h 15760"/>
                  <a:gd name="connsiteX3-277" fmla="*/ 7562 w 21556"/>
                  <a:gd name="connsiteY3-278" fmla="*/ 4147 h 15760"/>
                  <a:gd name="connsiteX4-279" fmla="*/ 7792 w 21556"/>
                  <a:gd name="connsiteY4-280" fmla="*/ 4752 h 15760"/>
                  <a:gd name="connsiteX5-281" fmla="*/ 7572 w 21556"/>
                  <a:gd name="connsiteY5-282" fmla="*/ 5797 h 15760"/>
                  <a:gd name="connsiteX6-283" fmla="*/ 6171 w 21556"/>
                  <a:gd name="connsiteY6-284" fmla="*/ 7528 h 15760"/>
                  <a:gd name="connsiteX7-285" fmla="*/ 4141 w 21556"/>
                  <a:gd name="connsiteY7-286" fmla="*/ 10018 h 15760"/>
                  <a:gd name="connsiteX8-287" fmla="*/ 81 w 21556"/>
                  <a:gd name="connsiteY8-288" fmla="*/ 14999 h 15760"/>
                  <a:gd name="connsiteX9-289" fmla="*/ 81 w 21556"/>
                  <a:gd name="connsiteY9-290" fmla="*/ 15603 h 15760"/>
                  <a:gd name="connsiteX10-291" fmla="*/ 392 w 21556"/>
                  <a:gd name="connsiteY10-292" fmla="*/ 15752 h 15760"/>
                  <a:gd name="connsiteX11-293" fmla="*/ 12498 w 21556"/>
                  <a:gd name="connsiteY11-294" fmla="*/ 15752 h 15760"/>
                  <a:gd name="connsiteX12-295" fmla="*/ 13012 w 21556"/>
                  <a:gd name="connsiteY12-296" fmla="*/ 15657 h 15760"/>
                  <a:gd name="connsiteX13-297" fmla="*/ 13507 w 21556"/>
                  <a:gd name="connsiteY13-298" fmla="*/ 15298 h 15760"/>
                  <a:gd name="connsiteX14-299" fmla="*/ 13992 w 21556"/>
                  <a:gd name="connsiteY14-300" fmla="*/ 14803 h 15760"/>
                  <a:gd name="connsiteX15-301" fmla="*/ 17966 w 21556"/>
                  <a:gd name="connsiteY15-302" fmla="*/ 9899 h 15760"/>
                  <a:gd name="connsiteX16-303" fmla="*/ 19953 w 21556"/>
                  <a:gd name="connsiteY16-304" fmla="*/ 7447 h 15760"/>
                  <a:gd name="connsiteX17-305" fmla="*/ 20946 w 21556"/>
                  <a:gd name="connsiteY17-306" fmla="*/ 6221 h 15760"/>
                  <a:gd name="connsiteX18-307" fmla="*/ 21404 w 21556"/>
                  <a:gd name="connsiteY18-308" fmla="*/ 5632 h 15760"/>
                  <a:gd name="connsiteX19-309" fmla="*/ 21553 w 21556"/>
                  <a:gd name="connsiteY19-310" fmla="*/ 4894 h 15760"/>
                  <a:gd name="connsiteX20-311" fmla="*/ 21354 w 21556"/>
                  <a:gd name="connsiteY20-312" fmla="*/ 4276 h 15760"/>
                  <a:gd name="connsiteX21-313" fmla="*/ 20946 w 21556"/>
                  <a:gd name="connsiteY21-314" fmla="*/ 3766 h 15760"/>
                  <a:gd name="connsiteX22-315" fmla="*/ 19953 w 21556"/>
                  <a:gd name="connsiteY22-316" fmla="*/ 2536 h 15760"/>
                  <a:gd name="connsiteX23-317" fmla="*/ 17966 w 21556"/>
                  <a:gd name="connsiteY23-318" fmla="*/ 77 h 15760"/>
                  <a:gd name="connsiteX0-319" fmla="*/ 17966 w 21556"/>
                  <a:gd name="connsiteY0-320" fmla="*/ 0 h 15683"/>
                  <a:gd name="connsiteX1-321" fmla="*/ 6171 w 21556"/>
                  <a:gd name="connsiteY1-322" fmla="*/ 2442 h 15683"/>
                  <a:gd name="connsiteX2-323" fmla="*/ 7562 w 21556"/>
                  <a:gd name="connsiteY2-324" fmla="*/ 4070 h 15683"/>
                  <a:gd name="connsiteX3-325" fmla="*/ 7792 w 21556"/>
                  <a:gd name="connsiteY3-326" fmla="*/ 4675 h 15683"/>
                  <a:gd name="connsiteX4-327" fmla="*/ 7572 w 21556"/>
                  <a:gd name="connsiteY4-328" fmla="*/ 5720 h 15683"/>
                  <a:gd name="connsiteX5-329" fmla="*/ 6171 w 21556"/>
                  <a:gd name="connsiteY5-330" fmla="*/ 7451 h 15683"/>
                  <a:gd name="connsiteX6-331" fmla="*/ 4141 w 21556"/>
                  <a:gd name="connsiteY6-332" fmla="*/ 9941 h 15683"/>
                  <a:gd name="connsiteX7-333" fmla="*/ 81 w 21556"/>
                  <a:gd name="connsiteY7-334" fmla="*/ 14922 h 15683"/>
                  <a:gd name="connsiteX8-335" fmla="*/ 81 w 21556"/>
                  <a:gd name="connsiteY8-336" fmla="*/ 15526 h 15683"/>
                  <a:gd name="connsiteX9-337" fmla="*/ 392 w 21556"/>
                  <a:gd name="connsiteY9-338" fmla="*/ 15675 h 15683"/>
                  <a:gd name="connsiteX10-339" fmla="*/ 12498 w 21556"/>
                  <a:gd name="connsiteY10-340" fmla="*/ 15675 h 15683"/>
                  <a:gd name="connsiteX11-341" fmla="*/ 13012 w 21556"/>
                  <a:gd name="connsiteY11-342" fmla="*/ 15580 h 15683"/>
                  <a:gd name="connsiteX12-343" fmla="*/ 13507 w 21556"/>
                  <a:gd name="connsiteY12-344" fmla="*/ 15221 h 15683"/>
                  <a:gd name="connsiteX13-345" fmla="*/ 13992 w 21556"/>
                  <a:gd name="connsiteY13-346" fmla="*/ 14726 h 15683"/>
                  <a:gd name="connsiteX14-347" fmla="*/ 17966 w 21556"/>
                  <a:gd name="connsiteY14-348" fmla="*/ 9822 h 15683"/>
                  <a:gd name="connsiteX15-349" fmla="*/ 19953 w 21556"/>
                  <a:gd name="connsiteY15-350" fmla="*/ 7370 h 15683"/>
                  <a:gd name="connsiteX16-351" fmla="*/ 20946 w 21556"/>
                  <a:gd name="connsiteY16-352" fmla="*/ 6144 h 15683"/>
                  <a:gd name="connsiteX17-353" fmla="*/ 21404 w 21556"/>
                  <a:gd name="connsiteY17-354" fmla="*/ 5555 h 15683"/>
                  <a:gd name="connsiteX18-355" fmla="*/ 21553 w 21556"/>
                  <a:gd name="connsiteY18-356" fmla="*/ 4817 h 15683"/>
                  <a:gd name="connsiteX19-357" fmla="*/ 21354 w 21556"/>
                  <a:gd name="connsiteY19-358" fmla="*/ 4199 h 15683"/>
                  <a:gd name="connsiteX20-359" fmla="*/ 20946 w 21556"/>
                  <a:gd name="connsiteY20-360" fmla="*/ 3689 h 15683"/>
                  <a:gd name="connsiteX21-361" fmla="*/ 19953 w 21556"/>
                  <a:gd name="connsiteY21-362" fmla="*/ 2459 h 15683"/>
                  <a:gd name="connsiteX22-363" fmla="*/ 17966 w 21556"/>
                  <a:gd name="connsiteY22-364" fmla="*/ 0 h 15683"/>
                  <a:gd name="connsiteX0-365" fmla="*/ 17966 w 21556"/>
                  <a:gd name="connsiteY0-366" fmla="*/ 0 h 15683"/>
                  <a:gd name="connsiteX1-367" fmla="*/ 7562 w 21556"/>
                  <a:gd name="connsiteY1-368" fmla="*/ 4070 h 15683"/>
                  <a:gd name="connsiteX2-369" fmla="*/ 7792 w 21556"/>
                  <a:gd name="connsiteY2-370" fmla="*/ 4675 h 15683"/>
                  <a:gd name="connsiteX3-371" fmla="*/ 7572 w 21556"/>
                  <a:gd name="connsiteY3-372" fmla="*/ 5720 h 15683"/>
                  <a:gd name="connsiteX4-373" fmla="*/ 6171 w 21556"/>
                  <a:gd name="connsiteY4-374" fmla="*/ 7451 h 15683"/>
                  <a:gd name="connsiteX5-375" fmla="*/ 4141 w 21556"/>
                  <a:gd name="connsiteY5-376" fmla="*/ 9941 h 15683"/>
                  <a:gd name="connsiteX6-377" fmla="*/ 81 w 21556"/>
                  <a:gd name="connsiteY6-378" fmla="*/ 14922 h 15683"/>
                  <a:gd name="connsiteX7-379" fmla="*/ 81 w 21556"/>
                  <a:gd name="connsiteY7-380" fmla="*/ 15526 h 15683"/>
                  <a:gd name="connsiteX8-381" fmla="*/ 392 w 21556"/>
                  <a:gd name="connsiteY8-382" fmla="*/ 15675 h 15683"/>
                  <a:gd name="connsiteX9-383" fmla="*/ 12498 w 21556"/>
                  <a:gd name="connsiteY9-384" fmla="*/ 15675 h 15683"/>
                  <a:gd name="connsiteX10-385" fmla="*/ 13012 w 21556"/>
                  <a:gd name="connsiteY10-386" fmla="*/ 15580 h 15683"/>
                  <a:gd name="connsiteX11-387" fmla="*/ 13507 w 21556"/>
                  <a:gd name="connsiteY11-388" fmla="*/ 15221 h 15683"/>
                  <a:gd name="connsiteX12-389" fmla="*/ 13992 w 21556"/>
                  <a:gd name="connsiteY12-390" fmla="*/ 14726 h 15683"/>
                  <a:gd name="connsiteX13-391" fmla="*/ 17966 w 21556"/>
                  <a:gd name="connsiteY13-392" fmla="*/ 9822 h 15683"/>
                  <a:gd name="connsiteX14-393" fmla="*/ 19953 w 21556"/>
                  <a:gd name="connsiteY14-394" fmla="*/ 7370 h 15683"/>
                  <a:gd name="connsiteX15-395" fmla="*/ 20946 w 21556"/>
                  <a:gd name="connsiteY15-396" fmla="*/ 6144 h 15683"/>
                  <a:gd name="connsiteX16-397" fmla="*/ 21404 w 21556"/>
                  <a:gd name="connsiteY16-398" fmla="*/ 5555 h 15683"/>
                  <a:gd name="connsiteX17-399" fmla="*/ 21553 w 21556"/>
                  <a:gd name="connsiteY17-400" fmla="*/ 4817 h 15683"/>
                  <a:gd name="connsiteX18-401" fmla="*/ 21354 w 21556"/>
                  <a:gd name="connsiteY18-402" fmla="*/ 4199 h 15683"/>
                  <a:gd name="connsiteX19-403" fmla="*/ 20946 w 21556"/>
                  <a:gd name="connsiteY19-404" fmla="*/ 3689 h 15683"/>
                  <a:gd name="connsiteX20-405" fmla="*/ 19953 w 21556"/>
                  <a:gd name="connsiteY20-406" fmla="*/ 2459 h 15683"/>
                  <a:gd name="connsiteX21-407" fmla="*/ 17966 w 21556"/>
                  <a:gd name="connsiteY21-408" fmla="*/ 0 h 15683"/>
                  <a:gd name="connsiteX0-409" fmla="*/ 19953 w 21556"/>
                  <a:gd name="connsiteY0-410" fmla="*/ 0 h 13224"/>
                  <a:gd name="connsiteX1-411" fmla="*/ 7562 w 21556"/>
                  <a:gd name="connsiteY1-412" fmla="*/ 1611 h 13224"/>
                  <a:gd name="connsiteX2-413" fmla="*/ 7792 w 21556"/>
                  <a:gd name="connsiteY2-414" fmla="*/ 2216 h 13224"/>
                  <a:gd name="connsiteX3-415" fmla="*/ 7572 w 21556"/>
                  <a:gd name="connsiteY3-416" fmla="*/ 3261 h 13224"/>
                  <a:gd name="connsiteX4-417" fmla="*/ 6171 w 21556"/>
                  <a:gd name="connsiteY4-418" fmla="*/ 4992 h 13224"/>
                  <a:gd name="connsiteX5-419" fmla="*/ 4141 w 21556"/>
                  <a:gd name="connsiteY5-420" fmla="*/ 7482 h 13224"/>
                  <a:gd name="connsiteX6-421" fmla="*/ 81 w 21556"/>
                  <a:gd name="connsiteY6-422" fmla="*/ 12463 h 13224"/>
                  <a:gd name="connsiteX7-423" fmla="*/ 81 w 21556"/>
                  <a:gd name="connsiteY7-424" fmla="*/ 13067 h 13224"/>
                  <a:gd name="connsiteX8-425" fmla="*/ 392 w 21556"/>
                  <a:gd name="connsiteY8-426" fmla="*/ 13216 h 13224"/>
                  <a:gd name="connsiteX9-427" fmla="*/ 12498 w 21556"/>
                  <a:gd name="connsiteY9-428" fmla="*/ 13216 h 13224"/>
                  <a:gd name="connsiteX10-429" fmla="*/ 13012 w 21556"/>
                  <a:gd name="connsiteY10-430" fmla="*/ 13121 h 13224"/>
                  <a:gd name="connsiteX11-431" fmla="*/ 13507 w 21556"/>
                  <a:gd name="connsiteY11-432" fmla="*/ 12762 h 13224"/>
                  <a:gd name="connsiteX12-433" fmla="*/ 13992 w 21556"/>
                  <a:gd name="connsiteY12-434" fmla="*/ 12267 h 13224"/>
                  <a:gd name="connsiteX13-435" fmla="*/ 17966 w 21556"/>
                  <a:gd name="connsiteY13-436" fmla="*/ 7363 h 13224"/>
                  <a:gd name="connsiteX14-437" fmla="*/ 19953 w 21556"/>
                  <a:gd name="connsiteY14-438" fmla="*/ 4911 h 13224"/>
                  <a:gd name="connsiteX15-439" fmla="*/ 20946 w 21556"/>
                  <a:gd name="connsiteY15-440" fmla="*/ 3685 h 13224"/>
                  <a:gd name="connsiteX16-441" fmla="*/ 21404 w 21556"/>
                  <a:gd name="connsiteY16-442" fmla="*/ 3096 h 13224"/>
                  <a:gd name="connsiteX17-443" fmla="*/ 21553 w 21556"/>
                  <a:gd name="connsiteY17-444" fmla="*/ 2358 h 13224"/>
                  <a:gd name="connsiteX18-445" fmla="*/ 21354 w 21556"/>
                  <a:gd name="connsiteY18-446" fmla="*/ 1740 h 13224"/>
                  <a:gd name="connsiteX19-447" fmla="*/ 20946 w 21556"/>
                  <a:gd name="connsiteY19-448" fmla="*/ 1230 h 13224"/>
                  <a:gd name="connsiteX20-449" fmla="*/ 19953 w 21556"/>
                  <a:gd name="connsiteY20-450" fmla="*/ 0 h 13224"/>
                  <a:gd name="connsiteX0-451" fmla="*/ 19953 w 21556"/>
                  <a:gd name="connsiteY0-452" fmla="*/ 0 h 13224"/>
                  <a:gd name="connsiteX1-453" fmla="*/ 7562 w 21556"/>
                  <a:gd name="connsiteY1-454" fmla="*/ 1611 h 13224"/>
                  <a:gd name="connsiteX2-455" fmla="*/ 7792 w 21556"/>
                  <a:gd name="connsiteY2-456" fmla="*/ 2216 h 13224"/>
                  <a:gd name="connsiteX3-457" fmla="*/ 7613 w 21556"/>
                  <a:gd name="connsiteY3-458" fmla="*/ 1590 h 13224"/>
                  <a:gd name="connsiteX4-459" fmla="*/ 7572 w 21556"/>
                  <a:gd name="connsiteY4-460" fmla="*/ 3261 h 13224"/>
                  <a:gd name="connsiteX5-461" fmla="*/ 6171 w 21556"/>
                  <a:gd name="connsiteY5-462" fmla="*/ 4992 h 13224"/>
                  <a:gd name="connsiteX6-463" fmla="*/ 4141 w 21556"/>
                  <a:gd name="connsiteY6-464" fmla="*/ 7482 h 13224"/>
                  <a:gd name="connsiteX7-465" fmla="*/ 81 w 21556"/>
                  <a:gd name="connsiteY7-466" fmla="*/ 12463 h 13224"/>
                  <a:gd name="connsiteX8-467" fmla="*/ 81 w 21556"/>
                  <a:gd name="connsiteY8-468" fmla="*/ 13067 h 13224"/>
                  <a:gd name="connsiteX9-469" fmla="*/ 392 w 21556"/>
                  <a:gd name="connsiteY9-470" fmla="*/ 13216 h 13224"/>
                  <a:gd name="connsiteX10-471" fmla="*/ 12498 w 21556"/>
                  <a:gd name="connsiteY10-472" fmla="*/ 13216 h 13224"/>
                  <a:gd name="connsiteX11-473" fmla="*/ 13012 w 21556"/>
                  <a:gd name="connsiteY11-474" fmla="*/ 13121 h 13224"/>
                  <a:gd name="connsiteX12-475" fmla="*/ 13507 w 21556"/>
                  <a:gd name="connsiteY12-476" fmla="*/ 12762 h 13224"/>
                  <a:gd name="connsiteX13-477" fmla="*/ 13992 w 21556"/>
                  <a:gd name="connsiteY13-478" fmla="*/ 12267 h 13224"/>
                  <a:gd name="connsiteX14-479" fmla="*/ 17966 w 21556"/>
                  <a:gd name="connsiteY14-480" fmla="*/ 7363 h 13224"/>
                  <a:gd name="connsiteX15-481" fmla="*/ 19953 w 21556"/>
                  <a:gd name="connsiteY15-482" fmla="*/ 4911 h 13224"/>
                  <a:gd name="connsiteX16-483" fmla="*/ 20946 w 21556"/>
                  <a:gd name="connsiteY16-484" fmla="*/ 3685 h 13224"/>
                  <a:gd name="connsiteX17-485" fmla="*/ 21404 w 21556"/>
                  <a:gd name="connsiteY17-486" fmla="*/ 3096 h 13224"/>
                  <a:gd name="connsiteX18-487" fmla="*/ 21553 w 21556"/>
                  <a:gd name="connsiteY18-488" fmla="*/ 2358 h 13224"/>
                  <a:gd name="connsiteX19-489" fmla="*/ 21354 w 21556"/>
                  <a:gd name="connsiteY19-490" fmla="*/ 1740 h 13224"/>
                  <a:gd name="connsiteX20-491" fmla="*/ 20946 w 21556"/>
                  <a:gd name="connsiteY20-492" fmla="*/ 1230 h 13224"/>
                  <a:gd name="connsiteX21-493" fmla="*/ 19953 w 21556"/>
                  <a:gd name="connsiteY21-494" fmla="*/ 0 h 13224"/>
                  <a:gd name="connsiteX0-495" fmla="*/ 19953 w 21556"/>
                  <a:gd name="connsiteY0-496" fmla="*/ 0 h 13224"/>
                  <a:gd name="connsiteX1-497" fmla="*/ 7562 w 21556"/>
                  <a:gd name="connsiteY1-498" fmla="*/ 1611 h 13224"/>
                  <a:gd name="connsiteX2-499" fmla="*/ 7792 w 21556"/>
                  <a:gd name="connsiteY2-500" fmla="*/ 2216 h 13224"/>
                  <a:gd name="connsiteX3-501" fmla="*/ 7572 w 21556"/>
                  <a:gd name="connsiteY3-502" fmla="*/ 3261 h 13224"/>
                  <a:gd name="connsiteX4-503" fmla="*/ 6171 w 21556"/>
                  <a:gd name="connsiteY4-504" fmla="*/ 4992 h 13224"/>
                  <a:gd name="connsiteX5-505" fmla="*/ 4141 w 21556"/>
                  <a:gd name="connsiteY5-506" fmla="*/ 7482 h 13224"/>
                  <a:gd name="connsiteX6-507" fmla="*/ 81 w 21556"/>
                  <a:gd name="connsiteY6-508" fmla="*/ 12463 h 13224"/>
                  <a:gd name="connsiteX7-509" fmla="*/ 81 w 21556"/>
                  <a:gd name="connsiteY7-510" fmla="*/ 13067 h 13224"/>
                  <a:gd name="connsiteX8-511" fmla="*/ 392 w 21556"/>
                  <a:gd name="connsiteY8-512" fmla="*/ 13216 h 13224"/>
                  <a:gd name="connsiteX9-513" fmla="*/ 12498 w 21556"/>
                  <a:gd name="connsiteY9-514" fmla="*/ 13216 h 13224"/>
                  <a:gd name="connsiteX10-515" fmla="*/ 13012 w 21556"/>
                  <a:gd name="connsiteY10-516" fmla="*/ 13121 h 13224"/>
                  <a:gd name="connsiteX11-517" fmla="*/ 13507 w 21556"/>
                  <a:gd name="connsiteY11-518" fmla="*/ 12762 h 13224"/>
                  <a:gd name="connsiteX12-519" fmla="*/ 13992 w 21556"/>
                  <a:gd name="connsiteY12-520" fmla="*/ 12267 h 13224"/>
                  <a:gd name="connsiteX13-521" fmla="*/ 17966 w 21556"/>
                  <a:gd name="connsiteY13-522" fmla="*/ 7363 h 13224"/>
                  <a:gd name="connsiteX14-523" fmla="*/ 19953 w 21556"/>
                  <a:gd name="connsiteY14-524" fmla="*/ 4911 h 13224"/>
                  <a:gd name="connsiteX15-525" fmla="*/ 20946 w 21556"/>
                  <a:gd name="connsiteY15-526" fmla="*/ 3685 h 13224"/>
                  <a:gd name="connsiteX16-527" fmla="*/ 21404 w 21556"/>
                  <a:gd name="connsiteY16-528" fmla="*/ 3096 h 13224"/>
                  <a:gd name="connsiteX17-529" fmla="*/ 21553 w 21556"/>
                  <a:gd name="connsiteY17-530" fmla="*/ 2358 h 13224"/>
                  <a:gd name="connsiteX18-531" fmla="*/ 21354 w 21556"/>
                  <a:gd name="connsiteY18-532" fmla="*/ 1740 h 13224"/>
                  <a:gd name="connsiteX19-533" fmla="*/ 20946 w 21556"/>
                  <a:gd name="connsiteY19-534" fmla="*/ 1230 h 13224"/>
                  <a:gd name="connsiteX20-535" fmla="*/ 19953 w 21556"/>
                  <a:gd name="connsiteY20-536" fmla="*/ 0 h 13224"/>
                  <a:gd name="connsiteX0-537" fmla="*/ 19953 w 21556"/>
                  <a:gd name="connsiteY0-538" fmla="*/ 0 h 13224"/>
                  <a:gd name="connsiteX1-539" fmla="*/ 7792 w 21556"/>
                  <a:gd name="connsiteY1-540" fmla="*/ 2216 h 13224"/>
                  <a:gd name="connsiteX2-541" fmla="*/ 7572 w 21556"/>
                  <a:gd name="connsiteY2-542" fmla="*/ 3261 h 13224"/>
                  <a:gd name="connsiteX3-543" fmla="*/ 6171 w 21556"/>
                  <a:gd name="connsiteY3-544" fmla="*/ 4992 h 13224"/>
                  <a:gd name="connsiteX4-545" fmla="*/ 4141 w 21556"/>
                  <a:gd name="connsiteY4-546" fmla="*/ 7482 h 13224"/>
                  <a:gd name="connsiteX5-547" fmla="*/ 81 w 21556"/>
                  <a:gd name="connsiteY5-548" fmla="*/ 12463 h 13224"/>
                  <a:gd name="connsiteX6-549" fmla="*/ 81 w 21556"/>
                  <a:gd name="connsiteY6-550" fmla="*/ 13067 h 13224"/>
                  <a:gd name="connsiteX7-551" fmla="*/ 392 w 21556"/>
                  <a:gd name="connsiteY7-552" fmla="*/ 13216 h 13224"/>
                  <a:gd name="connsiteX8-553" fmla="*/ 12498 w 21556"/>
                  <a:gd name="connsiteY8-554" fmla="*/ 13216 h 13224"/>
                  <a:gd name="connsiteX9-555" fmla="*/ 13012 w 21556"/>
                  <a:gd name="connsiteY9-556" fmla="*/ 13121 h 13224"/>
                  <a:gd name="connsiteX10-557" fmla="*/ 13507 w 21556"/>
                  <a:gd name="connsiteY10-558" fmla="*/ 12762 h 13224"/>
                  <a:gd name="connsiteX11-559" fmla="*/ 13992 w 21556"/>
                  <a:gd name="connsiteY11-560" fmla="*/ 12267 h 13224"/>
                  <a:gd name="connsiteX12-561" fmla="*/ 17966 w 21556"/>
                  <a:gd name="connsiteY12-562" fmla="*/ 7363 h 13224"/>
                  <a:gd name="connsiteX13-563" fmla="*/ 19953 w 21556"/>
                  <a:gd name="connsiteY13-564" fmla="*/ 4911 h 13224"/>
                  <a:gd name="connsiteX14-565" fmla="*/ 20946 w 21556"/>
                  <a:gd name="connsiteY14-566" fmla="*/ 3685 h 13224"/>
                  <a:gd name="connsiteX15-567" fmla="*/ 21404 w 21556"/>
                  <a:gd name="connsiteY15-568" fmla="*/ 3096 h 13224"/>
                  <a:gd name="connsiteX16-569" fmla="*/ 21553 w 21556"/>
                  <a:gd name="connsiteY16-570" fmla="*/ 2358 h 13224"/>
                  <a:gd name="connsiteX17-571" fmla="*/ 21354 w 21556"/>
                  <a:gd name="connsiteY17-572" fmla="*/ 1740 h 13224"/>
                  <a:gd name="connsiteX18-573" fmla="*/ 20946 w 21556"/>
                  <a:gd name="connsiteY18-574" fmla="*/ 1230 h 13224"/>
                  <a:gd name="connsiteX19-575" fmla="*/ 19953 w 21556"/>
                  <a:gd name="connsiteY19-576" fmla="*/ 0 h 13224"/>
                  <a:gd name="connsiteX0-577" fmla="*/ 20946 w 21556"/>
                  <a:gd name="connsiteY0-578" fmla="*/ 0 h 11994"/>
                  <a:gd name="connsiteX1-579" fmla="*/ 7792 w 21556"/>
                  <a:gd name="connsiteY1-580" fmla="*/ 986 h 11994"/>
                  <a:gd name="connsiteX2-581" fmla="*/ 7572 w 21556"/>
                  <a:gd name="connsiteY2-582" fmla="*/ 2031 h 11994"/>
                  <a:gd name="connsiteX3-583" fmla="*/ 6171 w 21556"/>
                  <a:gd name="connsiteY3-584" fmla="*/ 3762 h 11994"/>
                  <a:gd name="connsiteX4-585" fmla="*/ 4141 w 21556"/>
                  <a:gd name="connsiteY4-586" fmla="*/ 6252 h 11994"/>
                  <a:gd name="connsiteX5-587" fmla="*/ 81 w 21556"/>
                  <a:gd name="connsiteY5-588" fmla="*/ 11233 h 11994"/>
                  <a:gd name="connsiteX6-589" fmla="*/ 81 w 21556"/>
                  <a:gd name="connsiteY6-590" fmla="*/ 11837 h 11994"/>
                  <a:gd name="connsiteX7-591" fmla="*/ 392 w 21556"/>
                  <a:gd name="connsiteY7-592" fmla="*/ 11986 h 11994"/>
                  <a:gd name="connsiteX8-593" fmla="*/ 12498 w 21556"/>
                  <a:gd name="connsiteY8-594" fmla="*/ 11986 h 11994"/>
                  <a:gd name="connsiteX9-595" fmla="*/ 13012 w 21556"/>
                  <a:gd name="connsiteY9-596" fmla="*/ 11891 h 11994"/>
                  <a:gd name="connsiteX10-597" fmla="*/ 13507 w 21556"/>
                  <a:gd name="connsiteY10-598" fmla="*/ 11532 h 11994"/>
                  <a:gd name="connsiteX11-599" fmla="*/ 13992 w 21556"/>
                  <a:gd name="connsiteY11-600" fmla="*/ 11037 h 11994"/>
                  <a:gd name="connsiteX12-601" fmla="*/ 17966 w 21556"/>
                  <a:gd name="connsiteY12-602" fmla="*/ 6133 h 11994"/>
                  <a:gd name="connsiteX13-603" fmla="*/ 19953 w 21556"/>
                  <a:gd name="connsiteY13-604" fmla="*/ 3681 h 11994"/>
                  <a:gd name="connsiteX14-605" fmla="*/ 20946 w 21556"/>
                  <a:gd name="connsiteY14-606" fmla="*/ 2455 h 11994"/>
                  <a:gd name="connsiteX15-607" fmla="*/ 21404 w 21556"/>
                  <a:gd name="connsiteY15-608" fmla="*/ 1866 h 11994"/>
                  <a:gd name="connsiteX16-609" fmla="*/ 21553 w 21556"/>
                  <a:gd name="connsiteY16-610" fmla="*/ 1128 h 11994"/>
                  <a:gd name="connsiteX17-611" fmla="*/ 21354 w 21556"/>
                  <a:gd name="connsiteY17-612" fmla="*/ 510 h 11994"/>
                  <a:gd name="connsiteX18-613" fmla="*/ 20946 w 21556"/>
                  <a:gd name="connsiteY18-614" fmla="*/ 0 h 11994"/>
                  <a:gd name="connsiteX0-615" fmla="*/ 21354 w 21556"/>
                  <a:gd name="connsiteY0-616" fmla="*/ 0 h 11484"/>
                  <a:gd name="connsiteX1-617" fmla="*/ 7792 w 21556"/>
                  <a:gd name="connsiteY1-618" fmla="*/ 476 h 11484"/>
                  <a:gd name="connsiteX2-619" fmla="*/ 7572 w 21556"/>
                  <a:gd name="connsiteY2-620" fmla="*/ 1521 h 11484"/>
                  <a:gd name="connsiteX3-621" fmla="*/ 6171 w 21556"/>
                  <a:gd name="connsiteY3-622" fmla="*/ 3252 h 11484"/>
                  <a:gd name="connsiteX4-623" fmla="*/ 4141 w 21556"/>
                  <a:gd name="connsiteY4-624" fmla="*/ 5742 h 11484"/>
                  <a:gd name="connsiteX5-625" fmla="*/ 81 w 21556"/>
                  <a:gd name="connsiteY5-626" fmla="*/ 10723 h 11484"/>
                  <a:gd name="connsiteX6-627" fmla="*/ 81 w 21556"/>
                  <a:gd name="connsiteY6-628" fmla="*/ 11327 h 11484"/>
                  <a:gd name="connsiteX7-629" fmla="*/ 392 w 21556"/>
                  <a:gd name="connsiteY7-630" fmla="*/ 11476 h 11484"/>
                  <a:gd name="connsiteX8-631" fmla="*/ 12498 w 21556"/>
                  <a:gd name="connsiteY8-632" fmla="*/ 11476 h 11484"/>
                  <a:gd name="connsiteX9-633" fmla="*/ 13012 w 21556"/>
                  <a:gd name="connsiteY9-634" fmla="*/ 11381 h 11484"/>
                  <a:gd name="connsiteX10-635" fmla="*/ 13507 w 21556"/>
                  <a:gd name="connsiteY10-636" fmla="*/ 11022 h 11484"/>
                  <a:gd name="connsiteX11-637" fmla="*/ 13992 w 21556"/>
                  <a:gd name="connsiteY11-638" fmla="*/ 10527 h 11484"/>
                  <a:gd name="connsiteX12-639" fmla="*/ 17966 w 21556"/>
                  <a:gd name="connsiteY12-640" fmla="*/ 5623 h 11484"/>
                  <a:gd name="connsiteX13-641" fmla="*/ 19953 w 21556"/>
                  <a:gd name="connsiteY13-642" fmla="*/ 3171 h 11484"/>
                  <a:gd name="connsiteX14-643" fmla="*/ 20946 w 21556"/>
                  <a:gd name="connsiteY14-644" fmla="*/ 1945 h 11484"/>
                  <a:gd name="connsiteX15-645" fmla="*/ 21404 w 21556"/>
                  <a:gd name="connsiteY15-646" fmla="*/ 1356 h 11484"/>
                  <a:gd name="connsiteX16-647" fmla="*/ 21553 w 21556"/>
                  <a:gd name="connsiteY16-648" fmla="*/ 618 h 11484"/>
                  <a:gd name="connsiteX17-649" fmla="*/ 21354 w 21556"/>
                  <a:gd name="connsiteY17-650" fmla="*/ 0 h 11484"/>
                  <a:gd name="connsiteX0-651" fmla="*/ 21553 w 21556"/>
                  <a:gd name="connsiteY0-652" fmla="*/ 206 h 11072"/>
                  <a:gd name="connsiteX1-653" fmla="*/ 7792 w 21556"/>
                  <a:gd name="connsiteY1-654" fmla="*/ 64 h 11072"/>
                  <a:gd name="connsiteX2-655" fmla="*/ 7572 w 21556"/>
                  <a:gd name="connsiteY2-656" fmla="*/ 1109 h 11072"/>
                  <a:gd name="connsiteX3-657" fmla="*/ 6171 w 21556"/>
                  <a:gd name="connsiteY3-658" fmla="*/ 2840 h 11072"/>
                  <a:gd name="connsiteX4-659" fmla="*/ 4141 w 21556"/>
                  <a:gd name="connsiteY4-660" fmla="*/ 5330 h 11072"/>
                  <a:gd name="connsiteX5-661" fmla="*/ 81 w 21556"/>
                  <a:gd name="connsiteY5-662" fmla="*/ 10311 h 11072"/>
                  <a:gd name="connsiteX6-663" fmla="*/ 81 w 21556"/>
                  <a:gd name="connsiteY6-664" fmla="*/ 10915 h 11072"/>
                  <a:gd name="connsiteX7-665" fmla="*/ 392 w 21556"/>
                  <a:gd name="connsiteY7-666" fmla="*/ 11064 h 11072"/>
                  <a:gd name="connsiteX8-667" fmla="*/ 12498 w 21556"/>
                  <a:gd name="connsiteY8-668" fmla="*/ 11064 h 11072"/>
                  <a:gd name="connsiteX9-669" fmla="*/ 13012 w 21556"/>
                  <a:gd name="connsiteY9-670" fmla="*/ 10969 h 11072"/>
                  <a:gd name="connsiteX10-671" fmla="*/ 13507 w 21556"/>
                  <a:gd name="connsiteY10-672" fmla="*/ 10610 h 11072"/>
                  <a:gd name="connsiteX11-673" fmla="*/ 13992 w 21556"/>
                  <a:gd name="connsiteY11-674" fmla="*/ 10115 h 11072"/>
                  <a:gd name="connsiteX12-675" fmla="*/ 17966 w 21556"/>
                  <a:gd name="connsiteY12-676" fmla="*/ 5211 h 11072"/>
                  <a:gd name="connsiteX13-677" fmla="*/ 19953 w 21556"/>
                  <a:gd name="connsiteY13-678" fmla="*/ 2759 h 11072"/>
                  <a:gd name="connsiteX14-679" fmla="*/ 20946 w 21556"/>
                  <a:gd name="connsiteY14-680" fmla="*/ 1533 h 11072"/>
                  <a:gd name="connsiteX15-681" fmla="*/ 21404 w 21556"/>
                  <a:gd name="connsiteY15-682" fmla="*/ 944 h 11072"/>
                  <a:gd name="connsiteX16-683" fmla="*/ 21553 w 21556"/>
                  <a:gd name="connsiteY16-684" fmla="*/ 206 h 110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21556" h="11072">
                    <a:moveTo>
                      <a:pt x="21553" y="206"/>
                    </a:moveTo>
                    <a:cubicBezTo>
                      <a:pt x="19284" y="59"/>
                      <a:pt x="10122" y="-86"/>
                      <a:pt x="7792" y="64"/>
                    </a:cubicBezTo>
                    <a:cubicBezTo>
                      <a:pt x="7794" y="339"/>
                      <a:pt x="7842" y="646"/>
                      <a:pt x="7572" y="1109"/>
                    </a:cubicBezTo>
                    <a:lnTo>
                      <a:pt x="6171" y="2840"/>
                    </a:lnTo>
                    <a:lnTo>
                      <a:pt x="4141" y="5330"/>
                    </a:lnTo>
                    <a:lnTo>
                      <a:pt x="81" y="10311"/>
                    </a:lnTo>
                    <a:cubicBezTo>
                      <a:pt x="-27" y="10485"/>
                      <a:pt x="-27" y="10741"/>
                      <a:pt x="81" y="10915"/>
                    </a:cubicBezTo>
                    <a:cubicBezTo>
                      <a:pt x="157" y="11038"/>
                      <a:pt x="276" y="11095"/>
                      <a:pt x="392" y="11064"/>
                    </a:cubicBezTo>
                    <a:lnTo>
                      <a:pt x="12498" y="11064"/>
                    </a:lnTo>
                    <a:cubicBezTo>
                      <a:pt x="12672" y="11079"/>
                      <a:pt x="12847" y="11047"/>
                      <a:pt x="13012" y="10969"/>
                    </a:cubicBezTo>
                    <a:cubicBezTo>
                      <a:pt x="13190" y="10886"/>
                      <a:pt x="13351" y="10752"/>
                      <a:pt x="13507" y="10610"/>
                    </a:cubicBezTo>
                    <a:cubicBezTo>
                      <a:pt x="13675" y="10456"/>
                      <a:pt x="13836" y="10291"/>
                      <a:pt x="13992" y="10115"/>
                    </a:cubicBezTo>
                    <a:lnTo>
                      <a:pt x="17966" y="5211"/>
                    </a:lnTo>
                    <a:lnTo>
                      <a:pt x="19953" y="2759"/>
                    </a:lnTo>
                    <a:cubicBezTo>
                      <a:pt x="20285" y="2352"/>
                      <a:pt x="20618" y="1947"/>
                      <a:pt x="20946" y="1533"/>
                    </a:cubicBezTo>
                    <a:cubicBezTo>
                      <a:pt x="21100" y="1339"/>
                      <a:pt x="21253" y="1142"/>
                      <a:pt x="21404" y="944"/>
                    </a:cubicBezTo>
                    <a:cubicBezTo>
                      <a:pt x="21518" y="731"/>
                      <a:pt x="21571" y="468"/>
                      <a:pt x="21553" y="206"/>
                    </a:cubicBezTo>
                    <a:close/>
                  </a:path>
                </a:pathLst>
              </a:custGeom>
              <a:solidFill>
                <a:srgbClr val="2E2E2E">
                  <a:alpha val="70000"/>
                </a:srgbClr>
              </a:solidFill>
              <a:ln>
                <a:noFill/>
              </a:ln>
              <a:effectLst/>
            </p:spPr>
            <p:txBody>
              <a:bodyPr wrap="square" lIns="91440" tIns="45720" rIns="91440" bIns="45720" anchor="ctr">
                <a:normAutofit/>
              </a:bodyPr>
              <a:p>
                <a:endParaRPr lang="en-US" sz="900">
                  <a:latin typeface="微软雅黑" panose="020B0503020204020204" charset="-122"/>
                  <a:ea typeface="微软雅黑" panose="020B0503020204020204" charset="-122"/>
                  <a:cs typeface="+mn-ea"/>
                  <a:sym typeface="+mn-lt"/>
                </a:endParaRPr>
              </a:p>
            </p:txBody>
          </p:sp>
        </p:grpSp>
        <p:grpSp>
          <p:nvGrpSpPr>
            <p:cNvPr id="56" name="íşlïḋè"/>
            <p:cNvGrpSpPr/>
            <p:nvPr/>
          </p:nvGrpSpPr>
          <p:grpSpPr>
            <a:xfrm>
              <a:off x="4527818" y="2960914"/>
              <a:ext cx="1075433" cy="607820"/>
              <a:chOff x="3692188" y="1747497"/>
              <a:chExt cx="865148" cy="631034"/>
            </a:xfrm>
          </p:grpSpPr>
          <p:sp>
            <p:nvSpPr>
              <p:cNvPr id="57" name="íṩḷidè"/>
              <p:cNvSpPr/>
              <p:nvPr/>
            </p:nvSpPr>
            <p:spPr bwMode="auto">
              <a:xfrm>
                <a:off x="3692188" y="2054772"/>
                <a:ext cx="865148" cy="323759"/>
              </a:xfrm>
              <a:custGeom>
                <a:avLst/>
                <a:gdLst>
                  <a:gd name="T0" fmla="*/ 865151 w 21557"/>
                  <a:gd name="T1" fmla="*/ 631658 h 21553"/>
                  <a:gd name="T2" fmla="*/ 865151 w 21557"/>
                  <a:gd name="T3" fmla="*/ 631658 h 21553"/>
                  <a:gd name="T4" fmla="*/ 865151 w 21557"/>
                  <a:gd name="T5" fmla="*/ 631658 h 21553"/>
                  <a:gd name="T6" fmla="*/ 865151 w 21557"/>
                  <a:gd name="T7" fmla="*/ 631658 h 21553"/>
                  <a:gd name="T8" fmla="*/ 0 60000 65536"/>
                  <a:gd name="T9" fmla="*/ 0 60000 65536"/>
                  <a:gd name="T10" fmla="*/ 0 60000 65536"/>
                  <a:gd name="T11" fmla="*/ 0 60000 65536"/>
                  <a:gd name="connsiteX0" fmla="*/ 12499 w 21557"/>
                  <a:gd name="connsiteY0" fmla="*/ 3 h 21546"/>
                  <a:gd name="connsiteX1" fmla="*/ 82 w 21557"/>
                  <a:gd name="connsiteY1" fmla="*/ 145 h 21546"/>
                  <a:gd name="connsiteX2" fmla="*/ 82 w 21557"/>
                  <a:gd name="connsiteY2" fmla="*/ 749 h 21546"/>
                  <a:gd name="connsiteX3" fmla="*/ 4142 w 21557"/>
                  <a:gd name="connsiteY3" fmla="*/ 5786 h 21546"/>
                  <a:gd name="connsiteX4" fmla="*/ 6172 w 21557"/>
                  <a:gd name="connsiteY4" fmla="*/ 8305 h 21546"/>
                  <a:gd name="connsiteX5" fmla="*/ 7563 w 21557"/>
                  <a:gd name="connsiteY5" fmla="*/ 9933 h 21546"/>
                  <a:gd name="connsiteX6" fmla="*/ 7793 w 21557"/>
                  <a:gd name="connsiteY6" fmla="*/ 10538 h 21546"/>
                  <a:gd name="connsiteX7" fmla="*/ 7573 w 21557"/>
                  <a:gd name="connsiteY7" fmla="*/ 11583 h 21546"/>
                  <a:gd name="connsiteX8" fmla="*/ 6172 w 21557"/>
                  <a:gd name="connsiteY8" fmla="*/ 13314 h 21546"/>
                  <a:gd name="connsiteX9" fmla="*/ 4142 w 21557"/>
                  <a:gd name="connsiteY9" fmla="*/ 15804 h 21546"/>
                  <a:gd name="connsiteX10" fmla="*/ 82 w 21557"/>
                  <a:gd name="connsiteY10" fmla="*/ 20785 h 21546"/>
                  <a:gd name="connsiteX11" fmla="*/ 82 w 21557"/>
                  <a:gd name="connsiteY11" fmla="*/ 21389 h 21546"/>
                  <a:gd name="connsiteX12" fmla="*/ 393 w 21557"/>
                  <a:gd name="connsiteY12" fmla="*/ 21538 h 21546"/>
                  <a:gd name="connsiteX13" fmla="*/ 12499 w 21557"/>
                  <a:gd name="connsiteY13" fmla="*/ 21538 h 21546"/>
                  <a:gd name="connsiteX14" fmla="*/ 13013 w 21557"/>
                  <a:gd name="connsiteY14" fmla="*/ 21443 h 21546"/>
                  <a:gd name="connsiteX15" fmla="*/ 13508 w 21557"/>
                  <a:gd name="connsiteY15" fmla="*/ 21084 h 21546"/>
                  <a:gd name="connsiteX16" fmla="*/ 13993 w 21557"/>
                  <a:gd name="connsiteY16" fmla="*/ 20589 h 21546"/>
                  <a:gd name="connsiteX17" fmla="*/ 17967 w 21557"/>
                  <a:gd name="connsiteY17" fmla="*/ 15685 h 21546"/>
                  <a:gd name="connsiteX18" fmla="*/ 19954 w 21557"/>
                  <a:gd name="connsiteY18" fmla="*/ 13233 h 21546"/>
                  <a:gd name="connsiteX19" fmla="*/ 20947 w 21557"/>
                  <a:gd name="connsiteY19" fmla="*/ 12007 h 21546"/>
                  <a:gd name="connsiteX20" fmla="*/ 21405 w 21557"/>
                  <a:gd name="connsiteY20" fmla="*/ 11418 h 21546"/>
                  <a:gd name="connsiteX21" fmla="*/ 21554 w 21557"/>
                  <a:gd name="connsiteY21" fmla="*/ 10680 h 21546"/>
                  <a:gd name="connsiteX22" fmla="*/ 21355 w 21557"/>
                  <a:gd name="connsiteY22" fmla="*/ 10062 h 21546"/>
                  <a:gd name="connsiteX23" fmla="*/ 20947 w 21557"/>
                  <a:gd name="connsiteY23" fmla="*/ 9552 h 21546"/>
                  <a:gd name="connsiteX24" fmla="*/ 19954 w 21557"/>
                  <a:gd name="connsiteY24" fmla="*/ 8322 h 21546"/>
                  <a:gd name="connsiteX25" fmla="*/ 17967 w 21557"/>
                  <a:gd name="connsiteY25" fmla="*/ 5863 h 21546"/>
                  <a:gd name="connsiteX26" fmla="*/ 13993 w 21557"/>
                  <a:gd name="connsiteY26" fmla="*/ 945 h 21546"/>
                  <a:gd name="connsiteX27" fmla="*/ 13508 w 21557"/>
                  <a:gd name="connsiteY27" fmla="*/ 457 h 21546"/>
                  <a:gd name="connsiteX28" fmla="*/ 13013 w 21557"/>
                  <a:gd name="connsiteY28" fmla="*/ 98 h 21546"/>
                  <a:gd name="connsiteX29" fmla="*/ 12499 w 21557"/>
                  <a:gd name="connsiteY29" fmla="*/ 3 h 21546"/>
                  <a:gd name="connsiteX0-1" fmla="*/ 12498 w 21556"/>
                  <a:gd name="connsiteY0-2" fmla="*/ 3 h 21546"/>
                  <a:gd name="connsiteX1-3" fmla="*/ 81 w 21556"/>
                  <a:gd name="connsiteY1-4" fmla="*/ 749 h 21546"/>
                  <a:gd name="connsiteX2-5" fmla="*/ 4141 w 21556"/>
                  <a:gd name="connsiteY2-6" fmla="*/ 5786 h 21546"/>
                  <a:gd name="connsiteX3-7" fmla="*/ 6171 w 21556"/>
                  <a:gd name="connsiteY3-8" fmla="*/ 8305 h 21546"/>
                  <a:gd name="connsiteX4-9" fmla="*/ 7562 w 21556"/>
                  <a:gd name="connsiteY4-10" fmla="*/ 9933 h 21546"/>
                  <a:gd name="connsiteX5-11" fmla="*/ 7792 w 21556"/>
                  <a:gd name="connsiteY5-12" fmla="*/ 10538 h 21546"/>
                  <a:gd name="connsiteX6-13" fmla="*/ 7572 w 21556"/>
                  <a:gd name="connsiteY6-14" fmla="*/ 11583 h 21546"/>
                  <a:gd name="connsiteX7-15" fmla="*/ 6171 w 21556"/>
                  <a:gd name="connsiteY7-16" fmla="*/ 13314 h 21546"/>
                  <a:gd name="connsiteX8-17" fmla="*/ 4141 w 21556"/>
                  <a:gd name="connsiteY8-18" fmla="*/ 15804 h 21546"/>
                  <a:gd name="connsiteX9-19" fmla="*/ 81 w 21556"/>
                  <a:gd name="connsiteY9-20" fmla="*/ 20785 h 21546"/>
                  <a:gd name="connsiteX10-21" fmla="*/ 81 w 21556"/>
                  <a:gd name="connsiteY10-22" fmla="*/ 21389 h 21546"/>
                  <a:gd name="connsiteX11-23" fmla="*/ 392 w 21556"/>
                  <a:gd name="connsiteY11-24" fmla="*/ 21538 h 21546"/>
                  <a:gd name="connsiteX12-25" fmla="*/ 12498 w 21556"/>
                  <a:gd name="connsiteY12-26" fmla="*/ 21538 h 21546"/>
                  <a:gd name="connsiteX13-27" fmla="*/ 13012 w 21556"/>
                  <a:gd name="connsiteY13-28" fmla="*/ 21443 h 21546"/>
                  <a:gd name="connsiteX14-29" fmla="*/ 13507 w 21556"/>
                  <a:gd name="connsiteY14-30" fmla="*/ 21084 h 21546"/>
                  <a:gd name="connsiteX15-31" fmla="*/ 13992 w 21556"/>
                  <a:gd name="connsiteY15-32" fmla="*/ 20589 h 21546"/>
                  <a:gd name="connsiteX16-33" fmla="*/ 17966 w 21556"/>
                  <a:gd name="connsiteY16-34" fmla="*/ 15685 h 21546"/>
                  <a:gd name="connsiteX17-35" fmla="*/ 19953 w 21556"/>
                  <a:gd name="connsiteY17-36" fmla="*/ 13233 h 21546"/>
                  <a:gd name="connsiteX18-37" fmla="*/ 20946 w 21556"/>
                  <a:gd name="connsiteY18-38" fmla="*/ 12007 h 21546"/>
                  <a:gd name="connsiteX19-39" fmla="*/ 21404 w 21556"/>
                  <a:gd name="connsiteY19-40" fmla="*/ 11418 h 21546"/>
                  <a:gd name="connsiteX20-41" fmla="*/ 21553 w 21556"/>
                  <a:gd name="connsiteY20-42" fmla="*/ 10680 h 21546"/>
                  <a:gd name="connsiteX21-43" fmla="*/ 21354 w 21556"/>
                  <a:gd name="connsiteY21-44" fmla="*/ 10062 h 21546"/>
                  <a:gd name="connsiteX22-45" fmla="*/ 20946 w 21556"/>
                  <a:gd name="connsiteY22-46" fmla="*/ 9552 h 21546"/>
                  <a:gd name="connsiteX23-47" fmla="*/ 19953 w 21556"/>
                  <a:gd name="connsiteY23-48" fmla="*/ 8322 h 21546"/>
                  <a:gd name="connsiteX24-49" fmla="*/ 17966 w 21556"/>
                  <a:gd name="connsiteY24-50" fmla="*/ 5863 h 21546"/>
                  <a:gd name="connsiteX25-51" fmla="*/ 13992 w 21556"/>
                  <a:gd name="connsiteY25-52" fmla="*/ 945 h 21546"/>
                  <a:gd name="connsiteX26-53" fmla="*/ 13507 w 21556"/>
                  <a:gd name="connsiteY26-54" fmla="*/ 457 h 21546"/>
                  <a:gd name="connsiteX27-55" fmla="*/ 13012 w 21556"/>
                  <a:gd name="connsiteY27-56" fmla="*/ 98 h 21546"/>
                  <a:gd name="connsiteX28-57" fmla="*/ 12498 w 21556"/>
                  <a:gd name="connsiteY28-58" fmla="*/ 3 h 21546"/>
                  <a:gd name="connsiteX0-59" fmla="*/ 12498 w 21556"/>
                  <a:gd name="connsiteY0-60" fmla="*/ 3 h 21546"/>
                  <a:gd name="connsiteX1-61" fmla="*/ 4141 w 21556"/>
                  <a:gd name="connsiteY1-62" fmla="*/ 5786 h 21546"/>
                  <a:gd name="connsiteX2-63" fmla="*/ 6171 w 21556"/>
                  <a:gd name="connsiteY2-64" fmla="*/ 8305 h 21546"/>
                  <a:gd name="connsiteX3-65" fmla="*/ 7562 w 21556"/>
                  <a:gd name="connsiteY3-66" fmla="*/ 9933 h 21546"/>
                  <a:gd name="connsiteX4-67" fmla="*/ 7792 w 21556"/>
                  <a:gd name="connsiteY4-68" fmla="*/ 10538 h 21546"/>
                  <a:gd name="connsiteX5-69" fmla="*/ 7572 w 21556"/>
                  <a:gd name="connsiteY5-70" fmla="*/ 11583 h 21546"/>
                  <a:gd name="connsiteX6-71" fmla="*/ 6171 w 21556"/>
                  <a:gd name="connsiteY6-72" fmla="*/ 13314 h 21546"/>
                  <a:gd name="connsiteX7-73" fmla="*/ 4141 w 21556"/>
                  <a:gd name="connsiteY7-74" fmla="*/ 15804 h 21546"/>
                  <a:gd name="connsiteX8-75" fmla="*/ 81 w 21556"/>
                  <a:gd name="connsiteY8-76" fmla="*/ 20785 h 21546"/>
                  <a:gd name="connsiteX9-77" fmla="*/ 81 w 21556"/>
                  <a:gd name="connsiteY9-78" fmla="*/ 21389 h 21546"/>
                  <a:gd name="connsiteX10-79" fmla="*/ 392 w 21556"/>
                  <a:gd name="connsiteY10-80" fmla="*/ 21538 h 21546"/>
                  <a:gd name="connsiteX11-81" fmla="*/ 12498 w 21556"/>
                  <a:gd name="connsiteY11-82" fmla="*/ 21538 h 21546"/>
                  <a:gd name="connsiteX12-83" fmla="*/ 13012 w 21556"/>
                  <a:gd name="connsiteY12-84" fmla="*/ 21443 h 21546"/>
                  <a:gd name="connsiteX13-85" fmla="*/ 13507 w 21556"/>
                  <a:gd name="connsiteY13-86" fmla="*/ 21084 h 21546"/>
                  <a:gd name="connsiteX14-87" fmla="*/ 13992 w 21556"/>
                  <a:gd name="connsiteY14-88" fmla="*/ 20589 h 21546"/>
                  <a:gd name="connsiteX15-89" fmla="*/ 17966 w 21556"/>
                  <a:gd name="connsiteY15-90" fmla="*/ 15685 h 21546"/>
                  <a:gd name="connsiteX16-91" fmla="*/ 19953 w 21556"/>
                  <a:gd name="connsiteY16-92" fmla="*/ 13233 h 21546"/>
                  <a:gd name="connsiteX17-93" fmla="*/ 20946 w 21556"/>
                  <a:gd name="connsiteY17-94" fmla="*/ 12007 h 21546"/>
                  <a:gd name="connsiteX18-95" fmla="*/ 21404 w 21556"/>
                  <a:gd name="connsiteY18-96" fmla="*/ 11418 h 21546"/>
                  <a:gd name="connsiteX19-97" fmla="*/ 21553 w 21556"/>
                  <a:gd name="connsiteY19-98" fmla="*/ 10680 h 21546"/>
                  <a:gd name="connsiteX20-99" fmla="*/ 21354 w 21556"/>
                  <a:gd name="connsiteY20-100" fmla="*/ 10062 h 21546"/>
                  <a:gd name="connsiteX21-101" fmla="*/ 20946 w 21556"/>
                  <a:gd name="connsiteY21-102" fmla="*/ 9552 h 21546"/>
                  <a:gd name="connsiteX22-103" fmla="*/ 19953 w 21556"/>
                  <a:gd name="connsiteY22-104" fmla="*/ 8322 h 21546"/>
                  <a:gd name="connsiteX23-105" fmla="*/ 17966 w 21556"/>
                  <a:gd name="connsiteY23-106" fmla="*/ 5863 h 21546"/>
                  <a:gd name="connsiteX24-107" fmla="*/ 13992 w 21556"/>
                  <a:gd name="connsiteY24-108" fmla="*/ 945 h 21546"/>
                  <a:gd name="connsiteX25-109" fmla="*/ 13507 w 21556"/>
                  <a:gd name="connsiteY25-110" fmla="*/ 457 h 21546"/>
                  <a:gd name="connsiteX26-111" fmla="*/ 13012 w 21556"/>
                  <a:gd name="connsiteY26-112" fmla="*/ 98 h 21546"/>
                  <a:gd name="connsiteX27-113" fmla="*/ 12498 w 21556"/>
                  <a:gd name="connsiteY27-114" fmla="*/ 3 h 21546"/>
                  <a:gd name="connsiteX0-115" fmla="*/ 13012 w 21556"/>
                  <a:gd name="connsiteY0-116" fmla="*/ 0 h 21448"/>
                  <a:gd name="connsiteX1-117" fmla="*/ 4141 w 21556"/>
                  <a:gd name="connsiteY1-118" fmla="*/ 5688 h 21448"/>
                  <a:gd name="connsiteX2-119" fmla="*/ 6171 w 21556"/>
                  <a:gd name="connsiteY2-120" fmla="*/ 8207 h 21448"/>
                  <a:gd name="connsiteX3-121" fmla="*/ 7562 w 21556"/>
                  <a:gd name="connsiteY3-122" fmla="*/ 9835 h 21448"/>
                  <a:gd name="connsiteX4-123" fmla="*/ 7792 w 21556"/>
                  <a:gd name="connsiteY4-124" fmla="*/ 10440 h 21448"/>
                  <a:gd name="connsiteX5-125" fmla="*/ 7572 w 21556"/>
                  <a:gd name="connsiteY5-126" fmla="*/ 11485 h 21448"/>
                  <a:gd name="connsiteX6-127" fmla="*/ 6171 w 21556"/>
                  <a:gd name="connsiteY6-128" fmla="*/ 13216 h 21448"/>
                  <a:gd name="connsiteX7-129" fmla="*/ 4141 w 21556"/>
                  <a:gd name="connsiteY7-130" fmla="*/ 15706 h 21448"/>
                  <a:gd name="connsiteX8-131" fmla="*/ 81 w 21556"/>
                  <a:gd name="connsiteY8-132" fmla="*/ 20687 h 21448"/>
                  <a:gd name="connsiteX9-133" fmla="*/ 81 w 21556"/>
                  <a:gd name="connsiteY9-134" fmla="*/ 21291 h 21448"/>
                  <a:gd name="connsiteX10-135" fmla="*/ 392 w 21556"/>
                  <a:gd name="connsiteY10-136" fmla="*/ 21440 h 21448"/>
                  <a:gd name="connsiteX11-137" fmla="*/ 12498 w 21556"/>
                  <a:gd name="connsiteY11-138" fmla="*/ 21440 h 21448"/>
                  <a:gd name="connsiteX12-139" fmla="*/ 13012 w 21556"/>
                  <a:gd name="connsiteY12-140" fmla="*/ 21345 h 21448"/>
                  <a:gd name="connsiteX13-141" fmla="*/ 13507 w 21556"/>
                  <a:gd name="connsiteY13-142" fmla="*/ 20986 h 21448"/>
                  <a:gd name="connsiteX14-143" fmla="*/ 13992 w 21556"/>
                  <a:gd name="connsiteY14-144" fmla="*/ 20491 h 21448"/>
                  <a:gd name="connsiteX15-145" fmla="*/ 17966 w 21556"/>
                  <a:gd name="connsiteY15-146" fmla="*/ 15587 h 21448"/>
                  <a:gd name="connsiteX16-147" fmla="*/ 19953 w 21556"/>
                  <a:gd name="connsiteY16-148" fmla="*/ 13135 h 21448"/>
                  <a:gd name="connsiteX17-149" fmla="*/ 20946 w 21556"/>
                  <a:gd name="connsiteY17-150" fmla="*/ 11909 h 21448"/>
                  <a:gd name="connsiteX18-151" fmla="*/ 21404 w 21556"/>
                  <a:gd name="connsiteY18-152" fmla="*/ 11320 h 21448"/>
                  <a:gd name="connsiteX19-153" fmla="*/ 21553 w 21556"/>
                  <a:gd name="connsiteY19-154" fmla="*/ 10582 h 21448"/>
                  <a:gd name="connsiteX20-155" fmla="*/ 21354 w 21556"/>
                  <a:gd name="connsiteY20-156" fmla="*/ 9964 h 21448"/>
                  <a:gd name="connsiteX21-157" fmla="*/ 20946 w 21556"/>
                  <a:gd name="connsiteY21-158" fmla="*/ 9454 h 21448"/>
                  <a:gd name="connsiteX22-159" fmla="*/ 19953 w 21556"/>
                  <a:gd name="connsiteY22-160" fmla="*/ 8224 h 21448"/>
                  <a:gd name="connsiteX23-161" fmla="*/ 17966 w 21556"/>
                  <a:gd name="connsiteY23-162" fmla="*/ 5765 h 21448"/>
                  <a:gd name="connsiteX24-163" fmla="*/ 13992 w 21556"/>
                  <a:gd name="connsiteY24-164" fmla="*/ 847 h 21448"/>
                  <a:gd name="connsiteX25-165" fmla="*/ 13507 w 21556"/>
                  <a:gd name="connsiteY25-166" fmla="*/ 359 h 21448"/>
                  <a:gd name="connsiteX26-167" fmla="*/ 13012 w 21556"/>
                  <a:gd name="connsiteY26-168" fmla="*/ 0 h 21448"/>
                  <a:gd name="connsiteX0-169" fmla="*/ 13507 w 21556"/>
                  <a:gd name="connsiteY0-170" fmla="*/ 289 h 21378"/>
                  <a:gd name="connsiteX1-171" fmla="*/ 4141 w 21556"/>
                  <a:gd name="connsiteY1-172" fmla="*/ 5618 h 21378"/>
                  <a:gd name="connsiteX2-173" fmla="*/ 6171 w 21556"/>
                  <a:gd name="connsiteY2-174" fmla="*/ 8137 h 21378"/>
                  <a:gd name="connsiteX3-175" fmla="*/ 7562 w 21556"/>
                  <a:gd name="connsiteY3-176" fmla="*/ 9765 h 21378"/>
                  <a:gd name="connsiteX4-177" fmla="*/ 7792 w 21556"/>
                  <a:gd name="connsiteY4-178" fmla="*/ 10370 h 21378"/>
                  <a:gd name="connsiteX5-179" fmla="*/ 7572 w 21556"/>
                  <a:gd name="connsiteY5-180" fmla="*/ 11415 h 21378"/>
                  <a:gd name="connsiteX6-181" fmla="*/ 6171 w 21556"/>
                  <a:gd name="connsiteY6-182" fmla="*/ 13146 h 21378"/>
                  <a:gd name="connsiteX7-183" fmla="*/ 4141 w 21556"/>
                  <a:gd name="connsiteY7-184" fmla="*/ 15636 h 21378"/>
                  <a:gd name="connsiteX8-185" fmla="*/ 81 w 21556"/>
                  <a:gd name="connsiteY8-186" fmla="*/ 20617 h 21378"/>
                  <a:gd name="connsiteX9-187" fmla="*/ 81 w 21556"/>
                  <a:gd name="connsiteY9-188" fmla="*/ 21221 h 21378"/>
                  <a:gd name="connsiteX10-189" fmla="*/ 392 w 21556"/>
                  <a:gd name="connsiteY10-190" fmla="*/ 21370 h 21378"/>
                  <a:gd name="connsiteX11-191" fmla="*/ 12498 w 21556"/>
                  <a:gd name="connsiteY11-192" fmla="*/ 21370 h 21378"/>
                  <a:gd name="connsiteX12-193" fmla="*/ 13012 w 21556"/>
                  <a:gd name="connsiteY12-194" fmla="*/ 21275 h 21378"/>
                  <a:gd name="connsiteX13-195" fmla="*/ 13507 w 21556"/>
                  <a:gd name="connsiteY13-196" fmla="*/ 20916 h 21378"/>
                  <a:gd name="connsiteX14-197" fmla="*/ 13992 w 21556"/>
                  <a:gd name="connsiteY14-198" fmla="*/ 20421 h 21378"/>
                  <a:gd name="connsiteX15-199" fmla="*/ 17966 w 21556"/>
                  <a:gd name="connsiteY15-200" fmla="*/ 15517 h 21378"/>
                  <a:gd name="connsiteX16-201" fmla="*/ 19953 w 21556"/>
                  <a:gd name="connsiteY16-202" fmla="*/ 13065 h 21378"/>
                  <a:gd name="connsiteX17-203" fmla="*/ 20946 w 21556"/>
                  <a:gd name="connsiteY17-204" fmla="*/ 11839 h 21378"/>
                  <a:gd name="connsiteX18-205" fmla="*/ 21404 w 21556"/>
                  <a:gd name="connsiteY18-206" fmla="*/ 11250 h 21378"/>
                  <a:gd name="connsiteX19-207" fmla="*/ 21553 w 21556"/>
                  <a:gd name="connsiteY19-208" fmla="*/ 10512 h 21378"/>
                  <a:gd name="connsiteX20-209" fmla="*/ 21354 w 21556"/>
                  <a:gd name="connsiteY20-210" fmla="*/ 9894 h 21378"/>
                  <a:gd name="connsiteX21-211" fmla="*/ 20946 w 21556"/>
                  <a:gd name="connsiteY21-212" fmla="*/ 9384 h 21378"/>
                  <a:gd name="connsiteX22-213" fmla="*/ 19953 w 21556"/>
                  <a:gd name="connsiteY22-214" fmla="*/ 8154 h 21378"/>
                  <a:gd name="connsiteX23-215" fmla="*/ 17966 w 21556"/>
                  <a:gd name="connsiteY23-216" fmla="*/ 5695 h 21378"/>
                  <a:gd name="connsiteX24-217" fmla="*/ 13992 w 21556"/>
                  <a:gd name="connsiteY24-218" fmla="*/ 777 h 21378"/>
                  <a:gd name="connsiteX25-219" fmla="*/ 13507 w 21556"/>
                  <a:gd name="connsiteY25-220" fmla="*/ 289 h 21378"/>
                  <a:gd name="connsiteX0-221" fmla="*/ 13992 w 21556"/>
                  <a:gd name="connsiteY0-222" fmla="*/ 1 h 20602"/>
                  <a:gd name="connsiteX1-223" fmla="*/ 4141 w 21556"/>
                  <a:gd name="connsiteY1-224" fmla="*/ 4842 h 20602"/>
                  <a:gd name="connsiteX2-225" fmla="*/ 6171 w 21556"/>
                  <a:gd name="connsiteY2-226" fmla="*/ 7361 h 20602"/>
                  <a:gd name="connsiteX3-227" fmla="*/ 7562 w 21556"/>
                  <a:gd name="connsiteY3-228" fmla="*/ 8989 h 20602"/>
                  <a:gd name="connsiteX4-229" fmla="*/ 7792 w 21556"/>
                  <a:gd name="connsiteY4-230" fmla="*/ 9594 h 20602"/>
                  <a:gd name="connsiteX5-231" fmla="*/ 7572 w 21556"/>
                  <a:gd name="connsiteY5-232" fmla="*/ 10639 h 20602"/>
                  <a:gd name="connsiteX6-233" fmla="*/ 6171 w 21556"/>
                  <a:gd name="connsiteY6-234" fmla="*/ 12370 h 20602"/>
                  <a:gd name="connsiteX7-235" fmla="*/ 4141 w 21556"/>
                  <a:gd name="connsiteY7-236" fmla="*/ 14860 h 20602"/>
                  <a:gd name="connsiteX8-237" fmla="*/ 81 w 21556"/>
                  <a:gd name="connsiteY8-238" fmla="*/ 19841 h 20602"/>
                  <a:gd name="connsiteX9-239" fmla="*/ 81 w 21556"/>
                  <a:gd name="connsiteY9-240" fmla="*/ 20445 h 20602"/>
                  <a:gd name="connsiteX10-241" fmla="*/ 392 w 21556"/>
                  <a:gd name="connsiteY10-242" fmla="*/ 20594 h 20602"/>
                  <a:gd name="connsiteX11-243" fmla="*/ 12498 w 21556"/>
                  <a:gd name="connsiteY11-244" fmla="*/ 20594 h 20602"/>
                  <a:gd name="connsiteX12-245" fmla="*/ 13012 w 21556"/>
                  <a:gd name="connsiteY12-246" fmla="*/ 20499 h 20602"/>
                  <a:gd name="connsiteX13-247" fmla="*/ 13507 w 21556"/>
                  <a:gd name="connsiteY13-248" fmla="*/ 20140 h 20602"/>
                  <a:gd name="connsiteX14-249" fmla="*/ 13992 w 21556"/>
                  <a:gd name="connsiteY14-250" fmla="*/ 19645 h 20602"/>
                  <a:gd name="connsiteX15-251" fmla="*/ 17966 w 21556"/>
                  <a:gd name="connsiteY15-252" fmla="*/ 14741 h 20602"/>
                  <a:gd name="connsiteX16-253" fmla="*/ 19953 w 21556"/>
                  <a:gd name="connsiteY16-254" fmla="*/ 12289 h 20602"/>
                  <a:gd name="connsiteX17-255" fmla="*/ 20946 w 21556"/>
                  <a:gd name="connsiteY17-256" fmla="*/ 11063 h 20602"/>
                  <a:gd name="connsiteX18-257" fmla="*/ 21404 w 21556"/>
                  <a:gd name="connsiteY18-258" fmla="*/ 10474 h 20602"/>
                  <a:gd name="connsiteX19-259" fmla="*/ 21553 w 21556"/>
                  <a:gd name="connsiteY19-260" fmla="*/ 9736 h 20602"/>
                  <a:gd name="connsiteX20-261" fmla="*/ 21354 w 21556"/>
                  <a:gd name="connsiteY20-262" fmla="*/ 9118 h 20602"/>
                  <a:gd name="connsiteX21-263" fmla="*/ 20946 w 21556"/>
                  <a:gd name="connsiteY21-264" fmla="*/ 8608 h 20602"/>
                  <a:gd name="connsiteX22-265" fmla="*/ 19953 w 21556"/>
                  <a:gd name="connsiteY22-266" fmla="*/ 7378 h 20602"/>
                  <a:gd name="connsiteX23-267" fmla="*/ 17966 w 21556"/>
                  <a:gd name="connsiteY23-268" fmla="*/ 4919 h 20602"/>
                  <a:gd name="connsiteX24-269" fmla="*/ 13992 w 21556"/>
                  <a:gd name="connsiteY24-270" fmla="*/ 1 h 20602"/>
                  <a:gd name="connsiteX0-271" fmla="*/ 17966 w 21556"/>
                  <a:gd name="connsiteY0-272" fmla="*/ 77 h 15760"/>
                  <a:gd name="connsiteX1-273" fmla="*/ 4141 w 21556"/>
                  <a:gd name="connsiteY1-274" fmla="*/ 0 h 15760"/>
                  <a:gd name="connsiteX2-275" fmla="*/ 6171 w 21556"/>
                  <a:gd name="connsiteY2-276" fmla="*/ 2519 h 15760"/>
                  <a:gd name="connsiteX3-277" fmla="*/ 7562 w 21556"/>
                  <a:gd name="connsiteY3-278" fmla="*/ 4147 h 15760"/>
                  <a:gd name="connsiteX4-279" fmla="*/ 7792 w 21556"/>
                  <a:gd name="connsiteY4-280" fmla="*/ 4752 h 15760"/>
                  <a:gd name="connsiteX5-281" fmla="*/ 7572 w 21556"/>
                  <a:gd name="connsiteY5-282" fmla="*/ 5797 h 15760"/>
                  <a:gd name="connsiteX6-283" fmla="*/ 6171 w 21556"/>
                  <a:gd name="connsiteY6-284" fmla="*/ 7528 h 15760"/>
                  <a:gd name="connsiteX7-285" fmla="*/ 4141 w 21556"/>
                  <a:gd name="connsiteY7-286" fmla="*/ 10018 h 15760"/>
                  <a:gd name="connsiteX8-287" fmla="*/ 81 w 21556"/>
                  <a:gd name="connsiteY8-288" fmla="*/ 14999 h 15760"/>
                  <a:gd name="connsiteX9-289" fmla="*/ 81 w 21556"/>
                  <a:gd name="connsiteY9-290" fmla="*/ 15603 h 15760"/>
                  <a:gd name="connsiteX10-291" fmla="*/ 392 w 21556"/>
                  <a:gd name="connsiteY10-292" fmla="*/ 15752 h 15760"/>
                  <a:gd name="connsiteX11-293" fmla="*/ 12498 w 21556"/>
                  <a:gd name="connsiteY11-294" fmla="*/ 15752 h 15760"/>
                  <a:gd name="connsiteX12-295" fmla="*/ 13012 w 21556"/>
                  <a:gd name="connsiteY12-296" fmla="*/ 15657 h 15760"/>
                  <a:gd name="connsiteX13-297" fmla="*/ 13507 w 21556"/>
                  <a:gd name="connsiteY13-298" fmla="*/ 15298 h 15760"/>
                  <a:gd name="connsiteX14-299" fmla="*/ 13992 w 21556"/>
                  <a:gd name="connsiteY14-300" fmla="*/ 14803 h 15760"/>
                  <a:gd name="connsiteX15-301" fmla="*/ 17966 w 21556"/>
                  <a:gd name="connsiteY15-302" fmla="*/ 9899 h 15760"/>
                  <a:gd name="connsiteX16-303" fmla="*/ 19953 w 21556"/>
                  <a:gd name="connsiteY16-304" fmla="*/ 7447 h 15760"/>
                  <a:gd name="connsiteX17-305" fmla="*/ 20946 w 21556"/>
                  <a:gd name="connsiteY17-306" fmla="*/ 6221 h 15760"/>
                  <a:gd name="connsiteX18-307" fmla="*/ 21404 w 21556"/>
                  <a:gd name="connsiteY18-308" fmla="*/ 5632 h 15760"/>
                  <a:gd name="connsiteX19-309" fmla="*/ 21553 w 21556"/>
                  <a:gd name="connsiteY19-310" fmla="*/ 4894 h 15760"/>
                  <a:gd name="connsiteX20-311" fmla="*/ 21354 w 21556"/>
                  <a:gd name="connsiteY20-312" fmla="*/ 4276 h 15760"/>
                  <a:gd name="connsiteX21-313" fmla="*/ 20946 w 21556"/>
                  <a:gd name="connsiteY21-314" fmla="*/ 3766 h 15760"/>
                  <a:gd name="connsiteX22-315" fmla="*/ 19953 w 21556"/>
                  <a:gd name="connsiteY22-316" fmla="*/ 2536 h 15760"/>
                  <a:gd name="connsiteX23-317" fmla="*/ 17966 w 21556"/>
                  <a:gd name="connsiteY23-318" fmla="*/ 77 h 15760"/>
                  <a:gd name="connsiteX0-319" fmla="*/ 17966 w 21556"/>
                  <a:gd name="connsiteY0-320" fmla="*/ 0 h 15683"/>
                  <a:gd name="connsiteX1-321" fmla="*/ 6171 w 21556"/>
                  <a:gd name="connsiteY1-322" fmla="*/ 2442 h 15683"/>
                  <a:gd name="connsiteX2-323" fmla="*/ 7562 w 21556"/>
                  <a:gd name="connsiteY2-324" fmla="*/ 4070 h 15683"/>
                  <a:gd name="connsiteX3-325" fmla="*/ 7792 w 21556"/>
                  <a:gd name="connsiteY3-326" fmla="*/ 4675 h 15683"/>
                  <a:gd name="connsiteX4-327" fmla="*/ 7572 w 21556"/>
                  <a:gd name="connsiteY4-328" fmla="*/ 5720 h 15683"/>
                  <a:gd name="connsiteX5-329" fmla="*/ 6171 w 21556"/>
                  <a:gd name="connsiteY5-330" fmla="*/ 7451 h 15683"/>
                  <a:gd name="connsiteX6-331" fmla="*/ 4141 w 21556"/>
                  <a:gd name="connsiteY6-332" fmla="*/ 9941 h 15683"/>
                  <a:gd name="connsiteX7-333" fmla="*/ 81 w 21556"/>
                  <a:gd name="connsiteY7-334" fmla="*/ 14922 h 15683"/>
                  <a:gd name="connsiteX8-335" fmla="*/ 81 w 21556"/>
                  <a:gd name="connsiteY8-336" fmla="*/ 15526 h 15683"/>
                  <a:gd name="connsiteX9-337" fmla="*/ 392 w 21556"/>
                  <a:gd name="connsiteY9-338" fmla="*/ 15675 h 15683"/>
                  <a:gd name="connsiteX10-339" fmla="*/ 12498 w 21556"/>
                  <a:gd name="connsiteY10-340" fmla="*/ 15675 h 15683"/>
                  <a:gd name="connsiteX11-341" fmla="*/ 13012 w 21556"/>
                  <a:gd name="connsiteY11-342" fmla="*/ 15580 h 15683"/>
                  <a:gd name="connsiteX12-343" fmla="*/ 13507 w 21556"/>
                  <a:gd name="connsiteY12-344" fmla="*/ 15221 h 15683"/>
                  <a:gd name="connsiteX13-345" fmla="*/ 13992 w 21556"/>
                  <a:gd name="connsiteY13-346" fmla="*/ 14726 h 15683"/>
                  <a:gd name="connsiteX14-347" fmla="*/ 17966 w 21556"/>
                  <a:gd name="connsiteY14-348" fmla="*/ 9822 h 15683"/>
                  <a:gd name="connsiteX15-349" fmla="*/ 19953 w 21556"/>
                  <a:gd name="connsiteY15-350" fmla="*/ 7370 h 15683"/>
                  <a:gd name="connsiteX16-351" fmla="*/ 20946 w 21556"/>
                  <a:gd name="connsiteY16-352" fmla="*/ 6144 h 15683"/>
                  <a:gd name="connsiteX17-353" fmla="*/ 21404 w 21556"/>
                  <a:gd name="connsiteY17-354" fmla="*/ 5555 h 15683"/>
                  <a:gd name="connsiteX18-355" fmla="*/ 21553 w 21556"/>
                  <a:gd name="connsiteY18-356" fmla="*/ 4817 h 15683"/>
                  <a:gd name="connsiteX19-357" fmla="*/ 21354 w 21556"/>
                  <a:gd name="connsiteY19-358" fmla="*/ 4199 h 15683"/>
                  <a:gd name="connsiteX20-359" fmla="*/ 20946 w 21556"/>
                  <a:gd name="connsiteY20-360" fmla="*/ 3689 h 15683"/>
                  <a:gd name="connsiteX21-361" fmla="*/ 19953 w 21556"/>
                  <a:gd name="connsiteY21-362" fmla="*/ 2459 h 15683"/>
                  <a:gd name="connsiteX22-363" fmla="*/ 17966 w 21556"/>
                  <a:gd name="connsiteY22-364" fmla="*/ 0 h 15683"/>
                  <a:gd name="connsiteX0-365" fmla="*/ 17966 w 21556"/>
                  <a:gd name="connsiteY0-366" fmla="*/ 0 h 15683"/>
                  <a:gd name="connsiteX1-367" fmla="*/ 7562 w 21556"/>
                  <a:gd name="connsiteY1-368" fmla="*/ 4070 h 15683"/>
                  <a:gd name="connsiteX2-369" fmla="*/ 7792 w 21556"/>
                  <a:gd name="connsiteY2-370" fmla="*/ 4675 h 15683"/>
                  <a:gd name="connsiteX3-371" fmla="*/ 7572 w 21556"/>
                  <a:gd name="connsiteY3-372" fmla="*/ 5720 h 15683"/>
                  <a:gd name="connsiteX4-373" fmla="*/ 6171 w 21556"/>
                  <a:gd name="connsiteY4-374" fmla="*/ 7451 h 15683"/>
                  <a:gd name="connsiteX5-375" fmla="*/ 4141 w 21556"/>
                  <a:gd name="connsiteY5-376" fmla="*/ 9941 h 15683"/>
                  <a:gd name="connsiteX6-377" fmla="*/ 81 w 21556"/>
                  <a:gd name="connsiteY6-378" fmla="*/ 14922 h 15683"/>
                  <a:gd name="connsiteX7-379" fmla="*/ 81 w 21556"/>
                  <a:gd name="connsiteY7-380" fmla="*/ 15526 h 15683"/>
                  <a:gd name="connsiteX8-381" fmla="*/ 392 w 21556"/>
                  <a:gd name="connsiteY8-382" fmla="*/ 15675 h 15683"/>
                  <a:gd name="connsiteX9-383" fmla="*/ 12498 w 21556"/>
                  <a:gd name="connsiteY9-384" fmla="*/ 15675 h 15683"/>
                  <a:gd name="connsiteX10-385" fmla="*/ 13012 w 21556"/>
                  <a:gd name="connsiteY10-386" fmla="*/ 15580 h 15683"/>
                  <a:gd name="connsiteX11-387" fmla="*/ 13507 w 21556"/>
                  <a:gd name="connsiteY11-388" fmla="*/ 15221 h 15683"/>
                  <a:gd name="connsiteX12-389" fmla="*/ 13992 w 21556"/>
                  <a:gd name="connsiteY12-390" fmla="*/ 14726 h 15683"/>
                  <a:gd name="connsiteX13-391" fmla="*/ 17966 w 21556"/>
                  <a:gd name="connsiteY13-392" fmla="*/ 9822 h 15683"/>
                  <a:gd name="connsiteX14-393" fmla="*/ 19953 w 21556"/>
                  <a:gd name="connsiteY14-394" fmla="*/ 7370 h 15683"/>
                  <a:gd name="connsiteX15-395" fmla="*/ 20946 w 21556"/>
                  <a:gd name="connsiteY15-396" fmla="*/ 6144 h 15683"/>
                  <a:gd name="connsiteX16-397" fmla="*/ 21404 w 21556"/>
                  <a:gd name="connsiteY16-398" fmla="*/ 5555 h 15683"/>
                  <a:gd name="connsiteX17-399" fmla="*/ 21553 w 21556"/>
                  <a:gd name="connsiteY17-400" fmla="*/ 4817 h 15683"/>
                  <a:gd name="connsiteX18-401" fmla="*/ 21354 w 21556"/>
                  <a:gd name="connsiteY18-402" fmla="*/ 4199 h 15683"/>
                  <a:gd name="connsiteX19-403" fmla="*/ 20946 w 21556"/>
                  <a:gd name="connsiteY19-404" fmla="*/ 3689 h 15683"/>
                  <a:gd name="connsiteX20-405" fmla="*/ 19953 w 21556"/>
                  <a:gd name="connsiteY20-406" fmla="*/ 2459 h 15683"/>
                  <a:gd name="connsiteX21-407" fmla="*/ 17966 w 21556"/>
                  <a:gd name="connsiteY21-408" fmla="*/ 0 h 15683"/>
                  <a:gd name="connsiteX0-409" fmla="*/ 19953 w 21556"/>
                  <a:gd name="connsiteY0-410" fmla="*/ 0 h 13224"/>
                  <a:gd name="connsiteX1-411" fmla="*/ 7562 w 21556"/>
                  <a:gd name="connsiteY1-412" fmla="*/ 1611 h 13224"/>
                  <a:gd name="connsiteX2-413" fmla="*/ 7792 w 21556"/>
                  <a:gd name="connsiteY2-414" fmla="*/ 2216 h 13224"/>
                  <a:gd name="connsiteX3-415" fmla="*/ 7572 w 21556"/>
                  <a:gd name="connsiteY3-416" fmla="*/ 3261 h 13224"/>
                  <a:gd name="connsiteX4-417" fmla="*/ 6171 w 21556"/>
                  <a:gd name="connsiteY4-418" fmla="*/ 4992 h 13224"/>
                  <a:gd name="connsiteX5-419" fmla="*/ 4141 w 21556"/>
                  <a:gd name="connsiteY5-420" fmla="*/ 7482 h 13224"/>
                  <a:gd name="connsiteX6-421" fmla="*/ 81 w 21556"/>
                  <a:gd name="connsiteY6-422" fmla="*/ 12463 h 13224"/>
                  <a:gd name="connsiteX7-423" fmla="*/ 81 w 21556"/>
                  <a:gd name="connsiteY7-424" fmla="*/ 13067 h 13224"/>
                  <a:gd name="connsiteX8-425" fmla="*/ 392 w 21556"/>
                  <a:gd name="connsiteY8-426" fmla="*/ 13216 h 13224"/>
                  <a:gd name="connsiteX9-427" fmla="*/ 12498 w 21556"/>
                  <a:gd name="connsiteY9-428" fmla="*/ 13216 h 13224"/>
                  <a:gd name="connsiteX10-429" fmla="*/ 13012 w 21556"/>
                  <a:gd name="connsiteY10-430" fmla="*/ 13121 h 13224"/>
                  <a:gd name="connsiteX11-431" fmla="*/ 13507 w 21556"/>
                  <a:gd name="connsiteY11-432" fmla="*/ 12762 h 13224"/>
                  <a:gd name="connsiteX12-433" fmla="*/ 13992 w 21556"/>
                  <a:gd name="connsiteY12-434" fmla="*/ 12267 h 13224"/>
                  <a:gd name="connsiteX13-435" fmla="*/ 17966 w 21556"/>
                  <a:gd name="connsiteY13-436" fmla="*/ 7363 h 13224"/>
                  <a:gd name="connsiteX14-437" fmla="*/ 19953 w 21556"/>
                  <a:gd name="connsiteY14-438" fmla="*/ 4911 h 13224"/>
                  <a:gd name="connsiteX15-439" fmla="*/ 20946 w 21556"/>
                  <a:gd name="connsiteY15-440" fmla="*/ 3685 h 13224"/>
                  <a:gd name="connsiteX16-441" fmla="*/ 21404 w 21556"/>
                  <a:gd name="connsiteY16-442" fmla="*/ 3096 h 13224"/>
                  <a:gd name="connsiteX17-443" fmla="*/ 21553 w 21556"/>
                  <a:gd name="connsiteY17-444" fmla="*/ 2358 h 13224"/>
                  <a:gd name="connsiteX18-445" fmla="*/ 21354 w 21556"/>
                  <a:gd name="connsiteY18-446" fmla="*/ 1740 h 13224"/>
                  <a:gd name="connsiteX19-447" fmla="*/ 20946 w 21556"/>
                  <a:gd name="connsiteY19-448" fmla="*/ 1230 h 13224"/>
                  <a:gd name="connsiteX20-449" fmla="*/ 19953 w 21556"/>
                  <a:gd name="connsiteY20-450" fmla="*/ 0 h 13224"/>
                  <a:gd name="connsiteX0-451" fmla="*/ 19953 w 21556"/>
                  <a:gd name="connsiteY0-452" fmla="*/ 0 h 13224"/>
                  <a:gd name="connsiteX1-453" fmla="*/ 7562 w 21556"/>
                  <a:gd name="connsiteY1-454" fmla="*/ 1611 h 13224"/>
                  <a:gd name="connsiteX2-455" fmla="*/ 7792 w 21556"/>
                  <a:gd name="connsiteY2-456" fmla="*/ 2216 h 13224"/>
                  <a:gd name="connsiteX3-457" fmla="*/ 7613 w 21556"/>
                  <a:gd name="connsiteY3-458" fmla="*/ 1590 h 13224"/>
                  <a:gd name="connsiteX4-459" fmla="*/ 7572 w 21556"/>
                  <a:gd name="connsiteY4-460" fmla="*/ 3261 h 13224"/>
                  <a:gd name="connsiteX5-461" fmla="*/ 6171 w 21556"/>
                  <a:gd name="connsiteY5-462" fmla="*/ 4992 h 13224"/>
                  <a:gd name="connsiteX6-463" fmla="*/ 4141 w 21556"/>
                  <a:gd name="connsiteY6-464" fmla="*/ 7482 h 13224"/>
                  <a:gd name="connsiteX7-465" fmla="*/ 81 w 21556"/>
                  <a:gd name="connsiteY7-466" fmla="*/ 12463 h 13224"/>
                  <a:gd name="connsiteX8-467" fmla="*/ 81 w 21556"/>
                  <a:gd name="connsiteY8-468" fmla="*/ 13067 h 13224"/>
                  <a:gd name="connsiteX9-469" fmla="*/ 392 w 21556"/>
                  <a:gd name="connsiteY9-470" fmla="*/ 13216 h 13224"/>
                  <a:gd name="connsiteX10-471" fmla="*/ 12498 w 21556"/>
                  <a:gd name="connsiteY10-472" fmla="*/ 13216 h 13224"/>
                  <a:gd name="connsiteX11-473" fmla="*/ 13012 w 21556"/>
                  <a:gd name="connsiteY11-474" fmla="*/ 13121 h 13224"/>
                  <a:gd name="connsiteX12-475" fmla="*/ 13507 w 21556"/>
                  <a:gd name="connsiteY12-476" fmla="*/ 12762 h 13224"/>
                  <a:gd name="connsiteX13-477" fmla="*/ 13992 w 21556"/>
                  <a:gd name="connsiteY13-478" fmla="*/ 12267 h 13224"/>
                  <a:gd name="connsiteX14-479" fmla="*/ 17966 w 21556"/>
                  <a:gd name="connsiteY14-480" fmla="*/ 7363 h 13224"/>
                  <a:gd name="connsiteX15-481" fmla="*/ 19953 w 21556"/>
                  <a:gd name="connsiteY15-482" fmla="*/ 4911 h 13224"/>
                  <a:gd name="connsiteX16-483" fmla="*/ 20946 w 21556"/>
                  <a:gd name="connsiteY16-484" fmla="*/ 3685 h 13224"/>
                  <a:gd name="connsiteX17-485" fmla="*/ 21404 w 21556"/>
                  <a:gd name="connsiteY17-486" fmla="*/ 3096 h 13224"/>
                  <a:gd name="connsiteX18-487" fmla="*/ 21553 w 21556"/>
                  <a:gd name="connsiteY18-488" fmla="*/ 2358 h 13224"/>
                  <a:gd name="connsiteX19-489" fmla="*/ 21354 w 21556"/>
                  <a:gd name="connsiteY19-490" fmla="*/ 1740 h 13224"/>
                  <a:gd name="connsiteX20-491" fmla="*/ 20946 w 21556"/>
                  <a:gd name="connsiteY20-492" fmla="*/ 1230 h 13224"/>
                  <a:gd name="connsiteX21-493" fmla="*/ 19953 w 21556"/>
                  <a:gd name="connsiteY21-494" fmla="*/ 0 h 13224"/>
                  <a:gd name="connsiteX0-495" fmla="*/ 19953 w 21556"/>
                  <a:gd name="connsiteY0-496" fmla="*/ 0 h 13224"/>
                  <a:gd name="connsiteX1-497" fmla="*/ 7562 w 21556"/>
                  <a:gd name="connsiteY1-498" fmla="*/ 1611 h 13224"/>
                  <a:gd name="connsiteX2-499" fmla="*/ 7792 w 21556"/>
                  <a:gd name="connsiteY2-500" fmla="*/ 2216 h 13224"/>
                  <a:gd name="connsiteX3-501" fmla="*/ 7572 w 21556"/>
                  <a:gd name="connsiteY3-502" fmla="*/ 3261 h 13224"/>
                  <a:gd name="connsiteX4-503" fmla="*/ 6171 w 21556"/>
                  <a:gd name="connsiteY4-504" fmla="*/ 4992 h 13224"/>
                  <a:gd name="connsiteX5-505" fmla="*/ 4141 w 21556"/>
                  <a:gd name="connsiteY5-506" fmla="*/ 7482 h 13224"/>
                  <a:gd name="connsiteX6-507" fmla="*/ 81 w 21556"/>
                  <a:gd name="connsiteY6-508" fmla="*/ 12463 h 13224"/>
                  <a:gd name="connsiteX7-509" fmla="*/ 81 w 21556"/>
                  <a:gd name="connsiteY7-510" fmla="*/ 13067 h 13224"/>
                  <a:gd name="connsiteX8-511" fmla="*/ 392 w 21556"/>
                  <a:gd name="connsiteY8-512" fmla="*/ 13216 h 13224"/>
                  <a:gd name="connsiteX9-513" fmla="*/ 12498 w 21556"/>
                  <a:gd name="connsiteY9-514" fmla="*/ 13216 h 13224"/>
                  <a:gd name="connsiteX10-515" fmla="*/ 13012 w 21556"/>
                  <a:gd name="connsiteY10-516" fmla="*/ 13121 h 13224"/>
                  <a:gd name="connsiteX11-517" fmla="*/ 13507 w 21556"/>
                  <a:gd name="connsiteY11-518" fmla="*/ 12762 h 13224"/>
                  <a:gd name="connsiteX12-519" fmla="*/ 13992 w 21556"/>
                  <a:gd name="connsiteY12-520" fmla="*/ 12267 h 13224"/>
                  <a:gd name="connsiteX13-521" fmla="*/ 17966 w 21556"/>
                  <a:gd name="connsiteY13-522" fmla="*/ 7363 h 13224"/>
                  <a:gd name="connsiteX14-523" fmla="*/ 19953 w 21556"/>
                  <a:gd name="connsiteY14-524" fmla="*/ 4911 h 13224"/>
                  <a:gd name="connsiteX15-525" fmla="*/ 20946 w 21556"/>
                  <a:gd name="connsiteY15-526" fmla="*/ 3685 h 13224"/>
                  <a:gd name="connsiteX16-527" fmla="*/ 21404 w 21556"/>
                  <a:gd name="connsiteY16-528" fmla="*/ 3096 h 13224"/>
                  <a:gd name="connsiteX17-529" fmla="*/ 21553 w 21556"/>
                  <a:gd name="connsiteY17-530" fmla="*/ 2358 h 13224"/>
                  <a:gd name="connsiteX18-531" fmla="*/ 21354 w 21556"/>
                  <a:gd name="connsiteY18-532" fmla="*/ 1740 h 13224"/>
                  <a:gd name="connsiteX19-533" fmla="*/ 20946 w 21556"/>
                  <a:gd name="connsiteY19-534" fmla="*/ 1230 h 13224"/>
                  <a:gd name="connsiteX20-535" fmla="*/ 19953 w 21556"/>
                  <a:gd name="connsiteY20-536" fmla="*/ 0 h 13224"/>
                  <a:gd name="connsiteX0-537" fmla="*/ 19953 w 21556"/>
                  <a:gd name="connsiteY0-538" fmla="*/ 0 h 13224"/>
                  <a:gd name="connsiteX1-539" fmla="*/ 7792 w 21556"/>
                  <a:gd name="connsiteY1-540" fmla="*/ 2216 h 13224"/>
                  <a:gd name="connsiteX2-541" fmla="*/ 7572 w 21556"/>
                  <a:gd name="connsiteY2-542" fmla="*/ 3261 h 13224"/>
                  <a:gd name="connsiteX3-543" fmla="*/ 6171 w 21556"/>
                  <a:gd name="connsiteY3-544" fmla="*/ 4992 h 13224"/>
                  <a:gd name="connsiteX4-545" fmla="*/ 4141 w 21556"/>
                  <a:gd name="connsiteY4-546" fmla="*/ 7482 h 13224"/>
                  <a:gd name="connsiteX5-547" fmla="*/ 81 w 21556"/>
                  <a:gd name="connsiteY5-548" fmla="*/ 12463 h 13224"/>
                  <a:gd name="connsiteX6-549" fmla="*/ 81 w 21556"/>
                  <a:gd name="connsiteY6-550" fmla="*/ 13067 h 13224"/>
                  <a:gd name="connsiteX7-551" fmla="*/ 392 w 21556"/>
                  <a:gd name="connsiteY7-552" fmla="*/ 13216 h 13224"/>
                  <a:gd name="connsiteX8-553" fmla="*/ 12498 w 21556"/>
                  <a:gd name="connsiteY8-554" fmla="*/ 13216 h 13224"/>
                  <a:gd name="connsiteX9-555" fmla="*/ 13012 w 21556"/>
                  <a:gd name="connsiteY9-556" fmla="*/ 13121 h 13224"/>
                  <a:gd name="connsiteX10-557" fmla="*/ 13507 w 21556"/>
                  <a:gd name="connsiteY10-558" fmla="*/ 12762 h 13224"/>
                  <a:gd name="connsiteX11-559" fmla="*/ 13992 w 21556"/>
                  <a:gd name="connsiteY11-560" fmla="*/ 12267 h 13224"/>
                  <a:gd name="connsiteX12-561" fmla="*/ 17966 w 21556"/>
                  <a:gd name="connsiteY12-562" fmla="*/ 7363 h 13224"/>
                  <a:gd name="connsiteX13-563" fmla="*/ 19953 w 21556"/>
                  <a:gd name="connsiteY13-564" fmla="*/ 4911 h 13224"/>
                  <a:gd name="connsiteX14-565" fmla="*/ 20946 w 21556"/>
                  <a:gd name="connsiteY14-566" fmla="*/ 3685 h 13224"/>
                  <a:gd name="connsiteX15-567" fmla="*/ 21404 w 21556"/>
                  <a:gd name="connsiteY15-568" fmla="*/ 3096 h 13224"/>
                  <a:gd name="connsiteX16-569" fmla="*/ 21553 w 21556"/>
                  <a:gd name="connsiteY16-570" fmla="*/ 2358 h 13224"/>
                  <a:gd name="connsiteX17-571" fmla="*/ 21354 w 21556"/>
                  <a:gd name="connsiteY17-572" fmla="*/ 1740 h 13224"/>
                  <a:gd name="connsiteX18-573" fmla="*/ 20946 w 21556"/>
                  <a:gd name="connsiteY18-574" fmla="*/ 1230 h 13224"/>
                  <a:gd name="connsiteX19-575" fmla="*/ 19953 w 21556"/>
                  <a:gd name="connsiteY19-576" fmla="*/ 0 h 13224"/>
                  <a:gd name="connsiteX0-577" fmla="*/ 20946 w 21556"/>
                  <a:gd name="connsiteY0-578" fmla="*/ 0 h 11994"/>
                  <a:gd name="connsiteX1-579" fmla="*/ 7792 w 21556"/>
                  <a:gd name="connsiteY1-580" fmla="*/ 986 h 11994"/>
                  <a:gd name="connsiteX2-581" fmla="*/ 7572 w 21556"/>
                  <a:gd name="connsiteY2-582" fmla="*/ 2031 h 11994"/>
                  <a:gd name="connsiteX3-583" fmla="*/ 6171 w 21556"/>
                  <a:gd name="connsiteY3-584" fmla="*/ 3762 h 11994"/>
                  <a:gd name="connsiteX4-585" fmla="*/ 4141 w 21556"/>
                  <a:gd name="connsiteY4-586" fmla="*/ 6252 h 11994"/>
                  <a:gd name="connsiteX5-587" fmla="*/ 81 w 21556"/>
                  <a:gd name="connsiteY5-588" fmla="*/ 11233 h 11994"/>
                  <a:gd name="connsiteX6-589" fmla="*/ 81 w 21556"/>
                  <a:gd name="connsiteY6-590" fmla="*/ 11837 h 11994"/>
                  <a:gd name="connsiteX7-591" fmla="*/ 392 w 21556"/>
                  <a:gd name="connsiteY7-592" fmla="*/ 11986 h 11994"/>
                  <a:gd name="connsiteX8-593" fmla="*/ 12498 w 21556"/>
                  <a:gd name="connsiteY8-594" fmla="*/ 11986 h 11994"/>
                  <a:gd name="connsiteX9-595" fmla="*/ 13012 w 21556"/>
                  <a:gd name="connsiteY9-596" fmla="*/ 11891 h 11994"/>
                  <a:gd name="connsiteX10-597" fmla="*/ 13507 w 21556"/>
                  <a:gd name="connsiteY10-598" fmla="*/ 11532 h 11994"/>
                  <a:gd name="connsiteX11-599" fmla="*/ 13992 w 21556"/>
                  <a:gd name="connsiteY11-600" fmla="*/ 11037 h 11994"/>
                  <a:gd name="connsiteX12-601" fmla="*/ 17966 w 21556"/>
                  <a:gd name="connsiteY12-602" fmla="*/ 6133 h 11994"/>
                  <a:gd name="connsiteX13-603" fmla="*/ 19953 w 21556"/>
                  <a:gd name="connsiteY13-604" fmla="*/ 3681 h 11994"/>
                  <a:gd name="connsiteX14-605" fmla="*/ 20946 w 21556"/>
                  <a:gd name="connsiteY14-606" fmla="*/ 2455 h 11994"/>
                  <a:gd name="connsiteX15-607" fmla="*/ 21404 w 21556"/>
                  <a:gd name="connsiteY15-608" fmla="*/ 1866 h 11994"/>
                  <a:gd name="connsiteX16-609" fmla="*/ 21553 w 21556"/>
                  <a:gd name="connsiteY16-610" fmla="*/ 1128 h 11994"/>
                  <a:gd name="connsiteX17-611" fmla="*/ 21354 w 21556"/>
                  <a:gd name="connsiteY17-612" fmla="*/ 510 h 11994"/>
                  <a:gd name="connsiteX18-613" fmla="*/ 20946 w 21556"/>
                  <a:gd name="connsiteY18-614" fmla="*/ 0 h 11994"/>
                  <a:gd name="connsiteX0-615" fmla="*/ 21354 w 21556"/>
                  <a:gd name="connsiteY0-616" fmla="*/ 0 h 11484"/>
                  <a:gd name="connsiteX1-617" fmla="*/ 7792 w 21556"/>
                  <a:gd name="connsiteY1-618" fmla="*/ 476 h 11484"/>
                  <a:gd name="connsiteX2-619" fmla="*/ 7572 w 21556"/>
                  <a:gd name="connsiteY2-620" fmla="*/ 1521 h 11484"/>
                  <a:gd name="connsiteX3-621" fmla="*/ 6171 w 21556"/>
                  <a:gd name="connsiteY3-622" fmla="*/ 3252 h 11484"/>
                  <a:gd name="connsiteX4-623" fmla="*/ 4141 w 21556"/>
                  <a:gd name="connsiteY4-624" fmla="*/ 5742 h 11484"/>
                  <a:gd name="connsiteX5-625" fmla="*/ 81 w 21556"/>
                  <a:gd name="connsiteY5-626" fmla="*/ 10723 h 11484"/>
                  <a:gd name="connsiteX6-627" fmla="*/ 81 w 21556"/>
                  <a:gd name="connsiteY6-628" fmla="*/ 11327 h 11484"/>
                  <a:gd name="connsiteX7-629" fmla="*/ 392 w 21556"/>
                  <a:gd name="connsiteY7-630" fmla="*/ 11476 h 11484"/>
                  <a:gd name="connsiteX8-631" fmla="*/ 12498 w 21556"/>
                  <a:gd name="connsiteY8-632" fmla="*/ 11476 h 11484"/>
                  <a:gd name="connsiteX9-633" fmla="*/ 13012 w 21556"/>
                  <a:gd name="connsiteY9-634" fmla="*/ 11381 h 11484"/>
                  <a:gd name="connsiteX10-635" fmla="*/ 13507 w 21556"/>
                  <a:gd name="connsiteY10-636" fmla="*/ 11022 h 11484"/>
                  <a:gd name="connsiteX11-637" fmla="*/ 13992 w 21556"/>
                  <a:gd name="connsiteY11-638" fmla="*/ 10527 h 11484"/>
                  <a:gd name="connsiteX12-639" fmla="*/ 17966 w 21556"/>
                  <a:gd name="connsiteY12-640" fmla="*/ 5623 h 11484"/>
                  <a:gd name="connsiteX13-641" fmla="*/ 19953 w 21556"/>
                  <a:gd name="connsiteY13-642" fmla="*/ 3171 h 11484"/>
                  <a:gd name="connsiteX14-643" fmla="*/ 20946 w 21556"/>
                  <a:gd name="connsiteY14-644" fmla="*/ 1945 h 11484"/>
                  <a:gd name="connsiteX15-645" fmla="*/ 21404 w 21556"/>
                  <a:gd name="connsiteY15-646" fmla="*/ 1356 h 11484"/>
                  <a:gd name="connsiteX16-647" fmla="*/ 21553 w 21556"/>
                  <a:gd name="connsiteY16-648" fmla="*/ 618 h 11484"/>
                  <a:gd name="connsiteX17-649" fmla="*/ 21354 w 21556"/>
                  <a:gd name="connsiteY17-650" fmla="*/ 0 h 11484"/>
                  <a:gd name="connsiteX0-651" fmla="*/ 21553 w 21556"/>
                  <a:gd name="connsiteY0-652" fmla="*/ 206 h 11072"/>
                  <a:gd name="connsiteX1-653" fmla="*/ 7792 w 21556"/>
                  <a:gd name="connsiteY1-654" fmla="*/ 64 h 11072"/>
                  <a:gd name="connsiteX2-655" fmla="*/ 7572 w 21556"/>
                  <a:gd name="connsiteY2-656" fmla="*/ 1109 h 11072"/>
                  <a:gd name="connsiteX3-657" fmla="*/ 6171 w 21556"/>
                  <a:gd name="connsiteY3-658" fmla="*/ 2840 h 11072"/>
                  <a:gd name="connsiteX4-659" fmla="*/ 4141 w 21556"/>
                  <a:gd name="connsiteY4-660" fmla="*/ 5330 h 11072"/>
                  <a:gd name="connsiteX5-661" fmla="*/ 81 w 21556"/>
                  <a:gd name="connsiteY5-662" fmla="*/ 10311 h 11072"/>
                  <a:gd name="connsiteX6-663" fmla="*/ 81 w 21556"/>
                  <a:gd name="connsiteY6-664" fmla="*/ 10915 h 11072"/>
                  <a:gd name="connsiteX7-665" fmla="*/ 392 w 21556"/>
                  <a:gd name="connsiteY7-666" fmla="*/ 11064 h 11072"/>
                  <a:gd name="connsiteX8-667" fmla="*/ 12498 w 21556"/>
                  <a:gd name="connsiteY8-668" fmla="*/ 11064 h 11072"/>
                  <a:gd name="connsiteX9-669" fmla="*/ 13012 w 21556"/>
                  <a:gd name="connsiteY9-670" fmla="*/ 10969 h 11072"/>
                  <a:gd name="connsiteX10-671" fmla="*/ 13507 w 21556"/>
                  <a:gd name="connsiteY10-672" fmla="*/ 10610 h 11072"/>
                  <a:gd name="connsiteX11-673" fmla="*/ 13992 w 21556"/>
                  <a:gd name="connsiteY11-674" fmla="*/ 10115 h 11072"/>
                  <a:gd name="connsiteX12-675" fmla="*/ 17966 w 21556"/>
                  <a:gd name="connsiteY12-676" fmla="*/ 5211 h 11072"/>
                  <a:gd name="connsiteX13-677" fmla="*/ 19953 w 21556"/>
                  <a:gd name="connsiteY13-678" fmla="*/ 2759 h 11072"/>
                  <a:gd name="connsiteX14-679" fmla="*/ 20946 w 21556"/>
                  <a:gd name="connsiteY14-680" fmla="*/ 1533 h 11072"/>
                  <a:gd name="connsiteX15-681" fmla="*/ 21404 w 21556"/>
                  <a:gd name="connsiteY15-682" fmla="*/ 944 h 11072"/>
                  <a:gd name="connsiteX16-683" fmla="*/ 21553 w 21556"/>
                  <a:gd name="connsiteY16-684" fmla="*/ 206 h 110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21556" h="11072">
                    <a:moveTo>
                      <a:pt x="21553" y="206"/>
                    </a:moveTo>
                    <a:cubicBezTo>
                      <a:pt x="19284" y="59"/>
                      <a:pt x="10122" y="-86"/>
                      <a:pt x="7792" y="64"/>
                    </a:cubicBezTo>
                    <a:cubicBezTo>
                      <a:pt x="7794" y="339"/>
                      <a:pt x="7842" y="646"/>
                      <a:pt x="7572" y="1109"/>
                    </a:cubicBezTo>
                    <a:lnTo>
                      <a:pt x="6171" y="2840"/>
                    </a:lnTo>
                    <a:lnTo>
                      <a:pt x="4141" y="5330"/>
                    </a:lnTo>
                    <a:lnTo>
                      <a:pt x="81" y="10311"/>
                    </a:lnTo>
                    <a:cubicBezTo>
                      <a:pt x="-27" y="10485"/>
                      <a:pt x="-27" y="10741"/>
                      <a:pt x="81" y="10915"/>
                    </a:cubicBezTo>
                    <a:cubicBezTo>
                      <a:pt x="157" y="11038"/>
                      <a:pt x="276" y="11095"/>
                      <a:pt x="392" y="11064"/>
                    </a:cubicBezTo>
                    <a:lnTo>
                      <a:pt x="12498" y="11064"/>
                    </a:lnTo>
                    <a:cubicBezTo>
                      <a:pt x="12672" y="11079"/>
                      <a:pt x="12847" y="11047"/>
                      <a:pt x="13012" y="10969"/>
                    </a:cubicBezTo>
                    <a:cubicBezTo>
                      <a:pt x="13190" y="10886"/>
                      <a:pt x="13351" y="10752"/>
                      <a:pt x="13507" y="10610"/>
                    </a:cubicBezTo>
                    <a:cubicBezTo>
                      <a:pt x="13675" y="10456"/>
                      <a:pt x="13836" y="10291"/>
                      <a:pt x="13992" y="10115"/>
                    </a:cubicBezTo>
                    <a:lnTo>
                      <a:pt x="17966" y="5211"/>
                    </a:lnTo>
                    <a:lnTo>
                      <a:pt x="19953" y="2759"/>
                    </a:lnTo>
                    <a:cubicBezTo>
                      <a:pt x="20285" y="2352"/>
                      <a:pt x="20618" y="1947"/>
                      <a:pt x="20946" y="1533"/>
                    </a:cubicBezTo>
                    <a:cubicBezTo>
                      <a:pt x="21100" y="1339"/>
                      <a:pt x="21253" y="1142"/>
                      <a:pt x="21404" y="944"/>
                    </a:cubicBezTo>
                    <a:cubicBezTo>
                      <a:pt x="21518" y="731"/>
                      <a:pt x="21571" y="468"/>
                      <a:pt x="21553" y="206"/>
                    </a:cubicBezTo>
                    <a:close/>
                  </a:path>
                </a:pathLst>
              </a:custGeom>
              <a:solidFill>
                <a:srgbClr val="AC1705"/>
              </a:solidFill>
              <a:ln>
                <a:noFill/>
              </a:ln>
              <a:effectLst/>
            </p:spPr>
            <p:txBody>
              <a:bodyPr wrap="square" lIns="91440" tIns="45720" rIns="91440" bIns="45720" anchor="ctr">
                <a:normAutofit/>
              </a:bodyPr>
              <a:p>
                <a:endParaRPr lang="en-US" sz="900">
                  <a:latin typeface="微软雅黑" panose="020B0503020204020204" charset="-122"/>
                  <a:ea typeface="微软雅黑" panose="020B0503020204020204" charset="-122"/>
                  <a:cs typeface="+mn-ea"/>
                  <a:sym typeface="+mn-lt"/>
                </a:endParaRPr>
              </a:p>
            </p:txBody>
          </p:sp>
          <p:sp>
            <p:nvSpPr>
              <p:cNvPr id="58" name="iš1ídê"/>
              <p:cNvSpPr/>
              <p:nvPr/>
            </p:nvSpPr>
            <p:spPr bwMode="auto">
              <a:xfrm flipV="1">
                <a:off x="3692188" y="1747497"/>
                <a:ext cx="865148" cy="323759"/>
              </a:xfrm>
              <a:custGeom>
                <a:avLst/>
                <a:gdLst>
                  <a:gd name="T0" fmla="*/ 865151 w 21557"/>
                  <a:gd name="T1" fmla="*/ 631658 h 21553"/>
                  <a:gd name="T2" fmla="*/ 865151 w 21557"/>
                  <a:gd name="T3" fmla="*/ 631658 h 21553"/>
                  <a:gd name="T4" fmla="*/ 865151 w 21557"/>
                  <a:gd name="T5" fmla="*/ 631658 h 21553"/>
                  <a:gd name="T6" fmla="*/ 865151 w 21557"/>
                  <a:gd name="T7" fmla="*/ 631658 h 21553"/>
                  <a:gd name="T8" fmla="*/ 0 60000 65536"/>
                  <a:gd name="T9" fmla="*/ 0 60000 65536"/>
                  <a:gd name="T10" fmla="*/ 0 60000 65536"/>
                  <a:gd name="T11" fmla="*/ 0 60000 65536"/>
                  <a:gd name="connsiteX0" fmla="*/ 12499 w 21557"/>
                  <a:gd name="connsiteY0" fmla="*/ 3 h 21546"/>
                  <a:gd name="connsiteX1" fmla="*/ 82 w 21557"/>
                  <a:gd name="connsiteY1" fmla="*/ 145 h 21546"/>
                  <a:gd name="connsiteX2" fmla="*/ 82 w 21557"/>
                  <a:gd name="connsiteY2" fmla="*/ 749 h 21546"/>
                  <a:gd name="connsiteX3" fmla="*/ 4142 w 21557"/>
                  <a:gd name="connsiteY3" fmla="*/ 5786 h 21546"/>
                  <a:gd name="connsiteX4" fmla="*/ 6172 w 21557"/>
                  <a:gd name="connsiteY4" fmla="*/ 8305 h 21546"/>
                  <a:gd name="connsiteX5" fmla="*/ 7563 w 21557"/>
                  <a:gd name="connsiteY5" fmla="*/ 9933 h 21546"/>
                  <a:gd name="connsiteX6" fmla="*/ 7793 w 21557"/>
                  <a:gd name="connsiteY6" fmla="*/ 10538 h 21546"/>
                  <a:gd name="connsiteX7" fmla="*/ 7573 w 21557"/>
                  <a:gd name="connsiteY7" fmla="*/ 11583 h 21546"/>
                  <a:gd name="connsiteX8" fmla="*/ 6172 w 21557"/>
                  <a:gd name="connsiteY8" fmla="*/ 13314 h 21546"/>
                  <a:gd name="connsiteX9" fmla="*/ 4142 w 21557"/>
                  <a:gd name="connsiteY9" fmla="*/ 15804 h 21546"/>
                  <a:gd name="connsiteX10" fmla="*/ 82 w 21557"/>
                  <a:gd name="connsiteY10" fmla="*/ 20785 h 21546"/>
                  <a:gd name="connsiteX11" fmla="*/ 82 w 21557"/>
                  <a:gd name="connsiteY11" fmla="*/ 21389 h 21546"/>
                  <a:gd name="connsiteX12" fmla="*/ 393 w 21557"/>
                  <a:gd name="connsiteY12" fmla="*/ 21538 h 21546"/>
                  <a:gd name="connsiteX13" fmla="*/ 12499 w 21557"/>
                  <a:gd name="connsiteY13" fmla="*/ 21538 h 21546"/>
                  <a:gd name="connsiteX14" fmla="*/ 13013 w 21557"/>
                  <a:gd name="connsiteY14" fmla="*/ 21443 h 21546"/>
                  <a:gd name="connsiteX15" fmla="*/ 13508 w 21557"/>
                  <a:gd name="connsiteY15" fmla="*/ 21084 h 21546"/>
                  <a:gd name="connsiteX16" fmla="*/ 13993 w 21557"/>
                  <a:gd name="connsiteY16" fmla="*/ 20589 h 21546"/>
                  <a:gd name="connsiteX17" fmla="*/ 17967 w 21557"/>
                  <a:gd name="connsiteY17" fmla="*/ 15685 h 21546"/>
                  <a:gd name="connsiteX18" fmla="*/ 19954 w 21557"/>
                  <a:gd name="connsiteY18" fmla="*/ 13233 h 21546"/>
                  <a:gd name="connsiteX19" fmla="*/ 20947 w 21557"/>
                  <a:gd name="connsiteY19" fmla="*/ 12007 h 21546"/>
                  <a:gd name="connsiteX20" fmla="*/ 21405 w 21557"/>
                  <a:gd name="connsiteY20" fmla="*/ 11418 h 21546"/>
                  <a:gd name="connsiteX21" fmla="*/ 21554 w 21557"/>
                  <a:gd name="connsiteY21" fmla="*/ 10680 h 21546"/>
                  <a:gd name="connsiteX22" fmla="*/ 21355 w 21557"/>
                  <a:gd name="connsiteY22" fmla="*/ 10062 h 21546"/>
                  <a:gd name="connsiteX23" fmla="*/ 20947 w 21557"/>
                  <a:gd name="connsiteY23" fmla="*/ 9552 h 21546"/>
                  <a:gd name="connsiteX24" fmla="*/ 19954 w 21557"/>
                  <a:gd name="connsiteY24" fmla="*/ 8322 h 21546"/>
                  <a:gd name="connsiteX25" fmla="*/ 17967 w 21557"/>
                  <a:gd name="connsiteY25" fmla="*/ 5863 h 21546"/>
                  <a:gd name="connsiteX26" fmla="*/ 13993 w 21557"/>
                  <a:gd name="connsiteY26" fmla="*/ 945 h 21546"/>
                  <a:gd name="connsiteX27" fmla="*/ 13508 w 21557"/>
                  <a:gd name="connsiteY27" fmla="*/ 457 h 21546"/>
                  <a:gd name="connsiteX28" fmla="*/ 13013 w 21557"/>
                  <a:gd name="connsiteY28" fmla="*/ 98 h 21546"/>
                  <a:gd name="connsiteX29" fmla="*/ 12499 w 21557"/>
                  <a:gd name="connsiteY29" fmla="*/ 3 h 21546"/>
                  <a:gd name="connsiteX0-1" fmla="*/ 12498 w 21556"/>
                  <a:gd name="connsiteY0-2" fmla="*/ 3 h 21546"/>
                  <a:gd name="connsiteX1-3" fmla="*/ 81 w 21556"/>
                  <a:gd name="connsiteY1-4" fmla="*/ 749 h 21546"/>
                  <a:gd name="connsiteX2-5" fmla="*/ 4141 w 21556"/>
                  <a:gd name="connsiteY2-6" fmla="*/ 5786 h 21546"/>
                  <a:gd name="connsiteX3-7" fmla="*/ 6171 w 21556"/>
                  <a:gd name="connsiteY3-8" fmla="*/ 8305 h 21546"/>
                  <a:gd name="connsiteX4-9" fmla="*/ 7562 w 21556"/>
                  <a:gd name="connsiteY4-10" fmla="*/ 9933 h 21546"/>
                  <a:gd name="connsiteX5-11" fmla="*/ 7792 w 21556"/>
                  <a:gd name="connsiteY5-12" fmla="*/ 10538 h 21546"/>
                  <a:gd name="connsiteX6-13" fmla="*/ 7572 w 21556"/>
                  <a:gd name="connsiteY6-14" fmla="*/ 11583 h 21546"/>
                  <a:gd name="connsiteX7-15" fmla="*/ 6171 w 21556"/>
                  <a:gd name="connsiteY7-16" fmla="*/ 13314 h 21546"/>
                  <a:gd name="connsiteX8-17" fmla="*/ 4141 w 21556"/>
                  <a:gd name="connsiteY8-18" fmla="*/ 15804 h 21546"/>
                  <a:gd name="connsiteX9-19" fmla="*/ 81 w 21556"/>
                  <a:gd name="connsiteY9-20" fmla="*/ 20785 h 21546"/>
                  <a:gd name="connsiteX10-21" fmla="*/ 81 w 21556"/>
                  <a:gd name="connsiteY10-22" fmla="*/ 21389 h 21546"/>
                  <a:gd name="connsiteX11-23" fmla="*/ 392 w 21556"/>
                  <a:gd name="connsiteY11-24" fmla="*/ 21538 h 21546"/>
                  <a:gd name="connsiteX12-25" fmla="*/ 12498 w 21556"/>
                  <a:gd name="connsiteY12-26" fmla="*/ 21538 h 21546"/>
                  <a:gd name="connsiteX13-27" fmla="*/ 13012 w 21556"/>
                  <a:gd name="connsiteY13-28" fmla="*/ 21443 h 21546"/>
                  <a:gd name="connsiteX14-29" fmla="*/ 13507 w 21556"/>
                  <a:gd name="connsiteY14-30" fmla="*/ 21084 h 21546"/>
                  <a:gd name="connsiteX15-31" fmla="*/ 13992 w 21556"/>
                  <a:gd name="connsiteY15-32" fmla="*/ 20589 h 21546"/>
                  <a:gd name="connsiteX16-33" fmla="*/ 17966 w 21556"/>
                  <a:gd name="connsiteY16-34" fmla="*/ 15685 h 21546"/>
                  <a:gd name="connsiteX17-35" fmla="*/ 19953 w 21556"/>
                  <a:gd name="connsiteY17-36" fmla="*/ 13233 h 21546"/>
                  <a:gd name="connsiteX18-37" fmla="*/ 20946 w 21556"/>
                  <a:gd name="connsiteY18-38" fmla="*/ 12007 h 21546"/>
                  <a:gd name="connsiteX19-39" fmla="*/ 21404 w 21556"/>
                  <a:gd name="connsiteY19-40" fmla="*/ 11418 h 21546"/>
                  <a:gd name="connsiteX20-41" fmla="*/ 21553 w 21556"/>
                  <a:gd name="connsiteY20-42" fmla="*/ 10680 h 21546"/>
                  <a:gd name="connsiteX21-43" fmla="*/ 21354 w 21556"/>
                  <a:gd name="connsiteY21-44" fmla="*/ 10062 h 21546"/>
                  <a:gd name="connsiteX22-45" fmla="*/ 20946 w 21556"/>
                  <a:gd name="connsiteY22-46" fmla="*/ 9552 h 21546"/>
                  <a:gd name="connsiteX23-47" fmla="*/ 19953 w 21556"/>
                  <a:gd name="connsiteY23-48" fmla="*/ 8322 h 21546"/>
                  <a:gd name="connsiteX24-49" fmla="*/ 17966 w 21556"/>
                  <a:gd name="connsiteY24-50" fmla="*/ 5863 h 21546"/>
                  <a:gd name="connsiteX25-51" fmla="*/ 13992 w 21556"/>
                  <a:gd name="connsiteY25-52" fmla="*/ 945 h 21546"/>
                  <a:gd name="connsiteX26-53" fmla="*/ 13507 w 21556"/>
                  <a:gd name="connsiteY26-54" fmla="*/ 457 h 21546"/>
                  <a:gd name="connsiteX27-55" fmla="*/ 13012 w 21556"/>
                  <a:gd name="connsiteY27-56" fmla="*/ 98 h 21546"/>
                  <a:gd name="connsiteX28-57" fmla="*/ 12498 w 21556"/>
                  <a:gd name="connsiteY28-58" fmla="*/ 3 h 21546"/>
                  <a:gd name="connsiteX0-59" fmla="*/ 12498 w 21556"/>
                  <a:gd name="connsiteY0-60" fmla="*/ 3 h 21546"/>
                  <a:gd name="connsiteX1-61" fmla="*/ 4141 w 21556"/>
                  <a:gd name="connsiteY1-62" fmla="*/ 5786 h 21546"/>
                  <a:gd name="connsiteX2-63" fmla="*/ 6171 w 21556"/>
                  <a:gd name="connsiteY2-64" fmla="*/ 8305 h 21546"/>
                  <a:gd name="connsiteX3-65" fmla="*/ 7562 w 21556"/>
                  <a:gd name="connsiteY3-66" fmla="*/ 9933 h 21546"/>
                  <a:gd name="connsiteX4-67" fmla="*/ 7792 w 21556"/>
                  <a:gd name="connsiteY4-68" fmla="*/ 10538 h 21546"/>
                  <a:gd name="connsiteX5-69" fmla="*/ 7572 w 21556"/>
                  <a:gd name="connsiteY5-70" fmla="*/ 11583 h 21546"/>
                  <a:gd name="connsiteX6-71" fmla="*/ 6171 w 21556"/>
                  <a:gd name="connsiteY6-72" fmla="*/ 13314 h 21546"/>
                  <a:gd name="connsiteX7-73" fmla="*/ 4141 w 21556"/>
                  <a:gd name="connsiteY7-74" fmla="*/ 15804 h 21546"/>
                  <a:gd name="connsiteX8-75" fmla="*/ 81 w 21556"/>
                  <a:gd name="connsiteY8-76" fmla="*/ 20785 h 21546"/>
                  <a:gd name="connsiteX9-77" fmla="*/ 81 w 21556"/>
                  <a:gd name="connsiteY9-78" fmla="*/ 21389 h 21546"/>
                  <a:gd name="connsiteX10-79" fmla="*/ 392 w 21556"/>
                  <a:gd name="connsiteY10-80" fmla="*/ 21538 h 21546"/>
                  <a:gd name="connsiteX11-81" fmla="*/ 12498 w 21556"/>
                  <a:gd name="connsiteY11-82" fmla="*/ 21538 h 21546"/>
                  <a:gd name="connsiteX12-83" fmla="*/ 13012 w 21556"/>
                  <a:gd name="connsiteY12-84" fmla="*/ 21443 h 21546"/>
                  <a:gd name="connsiteX13-85" fmla="*/ 13507 w 21556"/>
                  <a:gd name="connsiteY13-86" fmla="*/ 21084 h 21546"/>
                  <a:gd name="connsiteX14-87" fmla="*/ 13992 w 21556"/>
                  <a:gd name="connsiteY14-88" fmla="*/ 20589 h 21546"/>
                  <a:gd name="connsiteX15-89" fmla="*/ 17966 w 21556"/>
                  <a:gd name="connsiteY15-90" fmla="*/ 15685 h 21546"/>
                  <a:gd name="connsiteX16-91" fmla="*/ 19953 w 21556"/>
                  <a:gd name="connsiteY16-92" fmla="*/ 13233 h 21546"/>
                  <a:gd name="connsiteX17-93" fmla="*/ 20946 w 21556"/>
                  <a:gd name="connsiteY17-94" fmla="*/ 12007 h 21546"/>
                  <a:gd name="connsiteX18-95" fmla="*/ 21404 w 21556"/>
                  <a:gd name="connsiteY18-96" fmla="*/ 11418 h 21546"/>
                  <a:gd name="connsiteX19-97" fmla="*/ 21553 w 21556"/>
                  <a:gd name="connsiteY19-98" fmla="*/ 10680 h 21546"/>
                  <a:gd name="connsiteX20-99" fmla="*/ 21354 w 21556"/>
                  <a:gd name="connsiteY20-100" fmla="*/ 10062 h 21546"/>
                  <a:gd name="connsiteX21-101" fmla="*/ 20946 w 21556"/>
                  <a:gd name="connsiteY21-102" fmla="*/ 9552 h 21546"/>
                  <a:gd name="connsiteX22-103" fmla="*/ 19953 w 21556"/>
                  <a:gd name="connsiteY22-104" fmla="*/ 8322 h 21546"/>
                  <a:gd name="connsiteX23-105" fmla="*/ 17966 w 21556"/>
                  <a:gd name="connsiteY23-106" fmla="*/ 5863 h 21546"/>
                  <a:gd name="connsiteX24-107" fmla="*/ 13992 w 21556"/>
                  <a:gd name="connsiteY24-108" fmla="*/ 945 h 21546"/>
                  <a:gd name="connsiteX25-109" fmla="*/ 13507 w 21556"/>
                  <a:gd name="connsiteY25-110" fmla="*/ 457 h 21546"/>
                  <a:gd name="connsiteX26-111" fmla="*/ 13012 w 21556"/>
                  <a:gd name="connsiteY26-112" fmla="*/ 98 h 21546"/>
                  <a:gd name="connsiteX27-113" fmla="*/ 12498 w 21556"/>
                  <a:gd name="connsiteY27-114" fmla="*/ 3 h 21546"/>
                  <a:gd name="connsiteX0-115" fmla="*/ 13012 w 21556"/>
                  <a:gd name="connsiteY0-116" fmla="*/ 0 h 21448"/>
                  <a:gd name="connsiteX1-117" fmla="*/ 4141 w 21556"/>
                  <a:gd name="connsiteY1-118" fmla="*/ 5688 h 21448"/>
                  <a:gd name="connsiteX2-119" fmla="*/ 6171 w 21556"/>
                  <a:gd name="connsiteY2-120" fmla="*/ 8207 h 21448"/>
                  <a:gd name="connsiteX3-121" fmla="*/ 7562 w 21556"/>
                  <a:gd name="connsiteY3-122" fmla="*/ 9835 h 21448"/>
                  <a:gd name="connsiteX4-123" fmla="*/ 7792 w 21556"/>
                  <a:gd name="connsiteY4-124" fmla="*/ 10440 h 21448"/>
                  <a:gd name="connsiteX5-125" fmla="*/ 7572 w 21556"/>
                  <a:gd name="connsiteY5-126" fmla="*/ 11485 h 21448"/>
                  <a:gd name="connsiteX6-127" fmla="*/ 6171 w 21556"/>
                  <a:gd name="connsiteY6-128" fmla="*/ 13216 h 21448"/>
                  <a:gd name="connsiteX7-129" fmla="*/ 4141 w 21556"/>
                  <a:gd name="connsiteY7-130" fmla="*/ 15706 h 21448"/>
                  <a:gd name="connsiteX8-131" fmla="*/ 81 w 21556"/>
                  <a:gd name="connsiteY8-132" fmla="*/ 20687 h 21448"/>
                  <a:gd name="connsiteX9-133" fmla="*/ 81 w 21556"/>
                  <a:gd name="connsiteY9-134" fmla="*/ 21291 h 21448"/>
                  <a:gd name="connsiteX10-135" fmla="*/ 392 w 21556"/>
                  <a:gd name="connsiteY10-136" fmla="*/ 21440 h 21448"/>
                  <a:gd name="connsiteX11-137" fmla="*/ 12498 w 21556"/>
                  <a:gd name="connsiteY11-138" fmla="*/ 21440 h 21448"/>
                  <a:gd name="connsiteX12-139" fmla="*/ 13012 w 21556"/>
                  <a:gd name="connsiteY12-140" fmla="*/ 21345 h 21448"/>
                  <a:gd name="connsiteX13-141" fmla="*/ 13507 w 21556"/>
                  <a:gd name="connsiteY13-142" fmla="*/ 20986 h 21448"/>
                  <a:gd name="connsiteX14-143" fmla="*/ 13992 w 21556"/>
                  <a:gd name="connsiteY14-144" fmla="*/ 20491 h 21448"/>
                  <a:gd name="connsiteX15-145" fmla="*/ 17966 w 21556"/>
                  <a:gd name="connsiteY15-146" fmla="*/ 15587 h 21448"/>
                  <a:gd name="connsiteX16-147" fmla="*/ 19953 w 21556"/>
                  <a:gd name="connsiteY16-148" fmla="*/ 13135 h 21448"/>
                  <a:gd name="connsiteX17-149" fmla="*/ 20946 w 21556"/>
                  <a:gd name="connsiteY17-150" fmla="*/ 11909 h 21448"/>
                  <a:gd name="connsiteX18-151" fmla="*/ 21404 w 21556"/>
                  <a:gd name="connsiteY18-152" fmla="*/ 11320 h 21448"/>
                  <a:gd name="connsiteX19-153" fmla="*/ 21553 w 21556"/>
                  <a:gd name="connsiteY19-154" fmla="*/ 10582 h 21448"/>
                  <a:gd name="connsiteX20-155" fmla="*/ 21354 w 21556"/>
                  <a:gd name="connsiteY20-156" fmla="*/ 9964 h 21448"/>
                  <a:gd name="connsiteX21-157" fmla="*/ 20946 w 21556"/>
                  <a:gd name="connsiteY21-158" fmla="*/ 9454 h 21448"/>
                  <a:gd name="connsiteX22-159" fmla="*/ 19953 w 21556"/>
                  <a:gd name="connsiteY22-160" fmla="*/ 8224 h 21448"/>
                  <a:gd name="connsiteX23-161" fmla="*/ 17966 w 21556"/>
                  <a:gd name="connsiteY23-162" fmla="*/ 5765 h 21448"/>
                  <a:gd name="connsiteX24-163" fmla="*/ 13992 w 21556"/>
                  <a:gd name="connsiteY24-164" fmla="*/ 847 h 21448"/>
                  <a:gd name="connsiteX25-165" fmla="*/ 13507 w 21556"/>
                  <a:gd name="connsiteY25-166" fmla="*/ 359 h 21448"/>
                  <a:gd name="connsiteX26-167" fmla="*/ 13012 w 21556"/>
                  <a:gd name="connsiteY26-168" fmla="*/ 0 h 21448"/>
                  <a:gd name="connsiteX0-169" fmla="*/ 13507 w 21556"/>
                  <a:gd name="connsiteY0-170" fmla="*/ 289 h 21378"/>
                  <a:gd name="connsiteX1-171" fmla="*/ 4141 w 21556"/>
                  <a:gd name="connsiteY1-172" fmla="*/ 5618 h 21378"/>
                  <a:gd name="connsiteX2-173" fmla="*/ 6171 w 21556"/>
                  <a:gd name="connsiteY2-174" fmla="*/ 8137 h 21378"/>
                  <a:gd name="connsiteX3-175" fmla="*/ 7562 w 21556"/>
                  <a:gd name="connsiteY3-176" fmla="*/ 9765 h 21378"/>
                  <a:gd name="connsiteX4-177" fmla="*/ 7792 w 21556"/>
                  <a:gd name="connsiteY4-178" fmla="*/ 10370 h 21378"/>
                  <a:gd name="connsiteX5-179" fmla="*/ 7572 w 21556"/>
                  <a:gd name="connsiteY5-180" fmla="*/ 11415 h 21378"/>
                  <a:gd name="connsiteX6-181" fmla="*/ 6171 w 21556"/>
                  <a:gd name="connsiteY6-182" fmla="*/ 13146 h 21378"/>
                  <a:gd name="connsiteX7-183" fmla="*/ 4141 w 21556"/>
                  <a:gd name="connsiteY7-184" fmla="*/ 15636 h 21378"/>
                  <a:gd name="connsiteX8-185" fmla="*/ 81 w 21556"/>
                  <a:gd name="connsiteY8-186" fmla="*/ 20617 h 21378"/>
                  <a:gd name="connsiteX9-187" fmla="*/ 81 w 21556"/>
                  <a:gd name="connsiteY9-188" fmla="*/ 21221 h 21378"/>
                  <a:gd name="connsiteX10-189" fmla="*/ 392 w 21556"/>
                  <a:gd name="connsiteY10-190" fmla="*/ 21370 h 21378"/>
                  <a:gd name="connsiteX11-191" fmla="*/ 12498 w 21556"/>
                  <a:gd name="connsiteY11-192" fmla="*/ 21370 h 21378"/>
                  <a:gd name="connsiteX12-193" fmla="*/ 13012 w 21556"/>
                  <a:gd name="connsiteY12-194" fmla="*/ 21275 h 21378"/>
                  <a:gd name="connsiteX13-195" fmla="*/ 13507 w 21556"/>
                  <a:gd name="connsiteY13-196" fmla="*/ 20916 h 21378"/>
                  <a:gd name="connsiteX14-197" fmla="*/ 13992 w 21556"/>
                  <a:gd name="connsiteY14-198" fmla="*/ 20421 h 21378"/>
                  <a:gd name="connsiteX15-199" fmla="*/ 17966 w 21556"/>
                  <a:gd name="connsiteY15-200" fmla="*/ 15517 h 21378"/>
                  <a:gd name="connsiteX16-201" fmla="*/ 19953 w 21556"/>
                  <a:gd name="connsiteY16-202" fmla="*/ 13065 h 21378"/>
                  <a:gd name="connsiteX17-203" fmla="*/ 20946 w 21556"/>
                  <a:gd name="connsiteY17-204" fmla="*/ 11839 h 21378"/>
                  <a:gd name="connsiteX18-205" fmla="*/ 21404 w 21556"/>
                  <a:gd name="connsiteY18-206" fmla="*/ 11250 h 21378"/>
                  <a:gd name="connsiteX19-207" fmla="*/ 21553 w 21556"/>
                  <a:gd name="connsiteY19-208" fmla="*/ 10512 h 21378"/>
                  <a:gd name="connsiteX20-209" fmla="*/ 21354 w 21556"/>
                  <a:gd name="connsiteY20-210" fmla="*/ 9894 h 21378"/>
                  <a:gd name="connsiteX21-211" fmla="*/ 20946 w 21556"/>
                  <a:gd name="connsiteY21-212" fmla="*/ 9384 h 21378"/>
                  <a:gd name="connsiteX22-213" fmla="*/ 19953 w 21556"/>
                  <a:gd name="connsiteY22-214" fmla="*/ 8154 h 21378"/>
                  <a:gd name="connsiteX23-215" fmla="*/ 17966 w 21556"/>
                  <a:gd name="connsiteY23-216" fmla="*/ 5695 h 21378"/>
                  <a:gd name="connsiteX24-217" fmla="*/ 13992 w 21556"/>
                  <a:gd name="connsiteY24-218" fmla="*/ 777 h 21378"/>
                  <a:gd name="connsiteX25-219" fmla="*/ 13507 w 21556"/>
                  <a:gd name="connsiteY25-220" fmla="*/ 289 h 21378"/>
                  <a:gd name="connsiteX0-221" fmla="*/ 13992 w 21556"/>
                  <a:gd name="connsiteY0-222" fmla="*/ 1 h 20602"/>
                  <a:gd name="connsiteX1-223" fmla="*/ 4141 w 21556"/>
                  <a:gd name="connsiteY1-224" fmla="*/ 4842 h 20602"/>
                  <a:gd name="connsiteX2-225" fmla="*/ 6171 w 21556"/>
                  <a:gd name="connsiteY2-226" fmla="*/ 7361 h 20602"/>
                  <a:gd name="connsiteX3-227" fmla="*/ 7562 w 21556"/>
                  <a:gd name="connsiteY3-228" fmla="*/ 8989 h 20602"/>
                  <a:gd name="connsiteX4-229" fmla="*/ 7792 w 21556"/>
                  <a:gd name="connsiteY4-230" fmla="*/ 9594 h 20602"/>
                  <a:gd name="connsiteX5-231" fmla="*/ 7572 w 21556"/>
                  <a:gd name="connsiteY5-232" fmla="*/ 10639 h 20602"/>
                  <a:gd name="connsiteX6-233" fmla="*/ 6171 w 21556"/>
                  <a:gd name="connsiteY6-234" fmla="*/ 12370 h 20602"/>
                  <a:gd name="connsiteX7-235" fmla="*/ 4141 w 21556"/>
                  <a:gd name="connsiteY7-236" fmla="*/ 14860 h 20602"/>
                  <a:gd name="connsiteX8-237" fmla="*/ 81 w 21556"/>
                  <a:gd name="connsiteY8-238" fmla="*/ 19841 h 20602"/>
                  <a:gd name="connsiteX9-239" fmla="*/ 81 w 21556"/>
                  <a:gd name="connsiteY9-240" fmla="*/ 20445 h 20602"/>
                  <a:gd name="connsiteX10-241" fmla="*/ 392 w 21556"/>
                  <a:gd name="connsiteY10-242" fmla="*/ 20594 h 20602"/>
                  <a:gd name="connsiteX11-243" fmla="*/ 12498 w 21556"/>
                  <a:gd name="connsiteY11-244" fmla="*/ 20594 h 20602"/>
                  <a:gd name="connsiteX12-245" fmla="*/ 13012 w 21556"/>
                  <a:gd name="connsiteY12-246" fmla="*/ 20499 h 20602"/>
                  <a:gd name="connsiteX13-247" fmla="*/ 13507 w 21556"/>
                  <a:gd name="connsiteY13-248" fmla="*/ 20140 h 20602"/>
                  <a:gd name="connsiteX14-249" fmla="*/ 13992 w 21556"/>
                  <a:gd name="connsiteY14-250" fmla="*/ 19645 h 20602"/>
                  <a:gd name="connsiteX15-251" fmla="*/ 17966 w 21556"/>
                  <a:gd name="connsiteY15-252" fmla="*/ 14741 h 20602"/>
                  <a:gd name="connsiteX16-253" fmla="*/ 19953 w 21556"/>
                  <a:gd name="connsiteY16-254" fmla="*/ 12289 h 20602"/>
                  <a:gd name="connsiteX17-255" fmla="*/ 20946 w 21556"/>
                  <a:gd name="connsiteY17-256" fmla="*/ 11063 h 20602"/>
                  <a:gd name="connsiteX18-257" fmla="*/ 21404 w 21556"/>
                  <a:gd name="connsiteY18-258" fmla="*/ 10474 h 20602"/>
                  <a:gd name="connsiteX19-259" fmla="*/ 21553 w 21556"/>
                  <a:gd name="connsiteY19-260" fmla="*/ 9736 h 20602"/>
                  <a:gd name="connsiteX20-261" fmla="*/ 21354 w 21556"/>
                  <a:gd name="connsiteY20-262" fmla="*/ 9118 h 20602"/>
                  <a:gd name="connsiteX21-263" fmla="*/ 20946 w 21556"/>
                  <a:gd name="connsiteY21-264" fmla="*/ 8608 h 20602"/>
                  <a:gd name="connsiteX22-265" fmla="*/ 19953 w 21556"/>
                  <a:gd name="connsiteY22-266" fmla="*/ 7378 h 20602"/>
                  <a:gd name="connsiteX23-267" fmla="*/ 17966 w 21556"/>
                  <a:gd name="connsiteY23-268" fmla="*/ 4919 h 20602"/>
                  <a:gd name="connsiteX24-269" fmla="*/ 13992 w 21556"/>
                  <a:gd name="connsiteY24-270" fmla="*/ 1 h 20602"/>
                  <a:gd name="connsiteX0-271" fmla="*/ 17966 w 21556"/>
                  <a:gd name="connsiteY0-272" fmla="*/ 77 h 15760"/>
                  <a:gd name="connsiteX1-273" fmla="*/ 4141 w 21556"/>
                  <a:gd name="connsiteY1-274" fmla="*/ 0 h 15760"/>
                  <a:gd name="connsiteX2-275" fmla="*/ 6171 w 21556"/>
                  <a:gd name="connsiteY2-276" fmla="*/ 2519 h 15760"/>
                  <a:gd name="connsiteX3-277" fmla="*/ 7562 w 21556"/>
                  <a:gd name="connsiteY3-278" fmla="*/ 4147 h 15760"/>
                  <a:gd name="connsiteX4-279" fmla="*/ 7792 w 21556"/>
                  <a:gd name="connsiteY4-280" fmla="*/ 4752 h 15760"/>
                  <a:gd name="connsiteX5-281" fmla="*/ 7572 w 21556"/>
                  <a:gd name="connsiteY5-282" fmla="*/ 5797 h 15760"/>
                  <a:gd name="connsiteX6-283" fmla="*/ 6171 w 21556"/>
                  <a:gd name="connsiteY6-284" fmla="*/ 7528 h 15760"/>
                  <a:gd name="connsiteX7-285" fmla="*/ 4141 w 21556"/>
                  <a:gd name="connsiteY7-286" fmla="*/ 10018 h 15760"/>
                  <a:gd name="connsiteX8-287" fmla="*/ 81 w 21556"/>
                  <a:gd name="connsiteY8-288" fmla="*/ 14999 h 15760"/>
                  <a:gd name="connsiteX9-289" fmla="*/ 81 w 21556"/>
                  <a:gd name="connsiteY9-290" fmla="*/ 15603 h 15760"/>
                  <a:gd name="connsiteX10-291" fmla="*/ 392 w 21556"/>
                  <a:gd name="connsiteY10-292" fmla="*/ 15752 h 15760"/>
                  <a:gd name="connsiteX11-293" fmla="*/ 12498 w 21556"/>
                  <a:gd name="connsiteY11-294" fmla="*/ 15752 h 15760"/>
                  <a:gd name="connsiteX12-295" fmla="*/ 13012 w 21556"/>
                  <a:gd name="connsiteY12-296" fmla="*/ 15657 h 15760"/>
                  <a:gd name="connsiteX13-297" fmla="*/ 13507 w 21556"/>
                  <a:gd name="connsiteY13-298" fmla="*/ 15298 h 15760"/>
                  <a:gd name="connsiteX14-299" fmla="*/ 13992 w 21556"/>
                  <a:gd name="connsiteY14-300" fmla="*/ 14803 h 15760"/>
                  <a:gd name="connsiteX15-301" fmla="*/ 17966 w 21556"/>
                  <a:gd name="connsiteY15-302" fmla="*/ 9899 h 15760"/>
                  <a:gd name="connsiteX16-303" fmla="*/ 19953 w 21556"/>
                  <a:gd name="connsiteY16-304" fmla="*/ 7447 h 15760"/>
                  <a:gd name="connsiteX17-305" fmla="*/ 20946 w 21556"/>
                  <a:gd name="connsiteY17-306" fmla="*/ 6221 h 15760"/>
                  <a:gd name="connsiteX18-307" fmla="*/ 21404 w 21556"/>
                  <a:gd name="connsiteY18-308" fmla="*/ 5632 h 15760"/>
                  <a:gd name="connsiteX19-309" fmla="*/ 21553 w 21556"/>
                  <a:gd name="connsiteY19-310" fmla="*/ 4894 h 15760"/>
                  <a:gd name="connsiteX20-311" fmla="*/ 21354 w 21556"/>
                  <a:gd name="connsiteY20-312" fmla="*/ 4276 h 15760"/>
                  <a:gd name="connsiteX21-313" fmla="*/ 20946 w 21556"/>
                  <a:gd name="connsiteY21-314" fmla="*/ 3766 h 15760"/>
                  <a:gd name="connsiteX22-315" fmla="*/ 19953 w 21556"/>
                  <a:gd name="connsiteY22-316" fmla="*/ 2536 h 15760"/>
                  <a:gd name="connsiteX23-317" fmla="*/ 17966 w 21556"/>
                  <a:gd name="connsiteY23-318" fmla="*/ 77 h 15760"/>
                  <a:gd name="connsiteX0-319" fmla="*/ 17966 w 21556"/>
                  <a:gd name="connsiteY0-320" fmla="*/ 0 h 15683"/>
                  <a:gd name="connsiteX1-321" fmla="*/ 6171 w 21556"/>
                  <a:gd name="connsiteY1-322" fmla="*/ 2442 h 15683"/>
                  <a:gd name="connsiteX2-323" fmla="*/ 7562 w 21556"/>
                  <a:gd name="connsiteY2-324" fmla="*/ 4070 h 15683"/>
                  <a:gd name="connsiteX3-325" fmla="*/ 7792 w 21556"/>
                  <a:gd name="connsiteY3-326" fmla="*/ 4675 h 15683"/>
                  <a:gd name="connsiteX4-327" fmla="*/ 7572 w 21556"/>
                  <a:gd name="connsiteY4-328" fmla="*/ 5720 h 15683"/>
                  <a:gd name="connsiteX5-329" fmla="*/ 6171 w 21556"/>
                  <a:gd name="connsiteY5-330" fmla="*/ 7451 h 15683"/>
                  <a:gd name="connsiteX6-331" fmla="*/ 4141 w 21556"/>
                  <a:gd name="connsiteY6-332" fmla="*/ 9941 h 15683"/>
                  <a:gd name="connsiteX7-333" fmla="*/ 81 w 21556"/>
                  <a:gd name="connsiteY7-334" fmla="*/ 14922 h 15683"/>
                  <a:gd name="connsiteX8-335" fmla="*/ 81 w 21556"/>
                  <a:gd name="connsiteY8-336" fmla="*/ 15526 h 15683"/>
                  <a:gd name="connsiteX9-337" fmla="*/ 392 w 21556"/>
                  <a:gd name="connsiteY9-338" fmla="*/ 15675 h 15683"/>
                  <a:gd name="connsiteX10-339" fmla="*/ 12498 w 21556"/>
                  <a:gd name="connsiteY10-340" fmla="*/ 15675 h 15683"/>
                  <a:gd name="connsiteX11-341" fmla="*/ 13012 w 21556"/>
                  <a:gd name="connsiteY11-342" fmla="*/ 15580 h 15683"/>
                  <a:gd name="connsiteX12-343" fmla="*/ 13507 w 21556"/>
                  <a:gd name="connsiteY12-344" fmla="*/ 15221 h 15683"/>
                  <a:gd name="connsiteX13-345" fmla="*/ 13992 w 21556"/>
                  <a:gd name="connsiteY13-346" fmla="*/ 14726 h 15683"/>
                  <a:gd name="connsiteX14-347" fmla="*/ 17966 w 21556"/>
                  <a:gd name="connsiteY14-348" fmla="*/ 9822 h 15683"/>
                  <a:gd name="connsiteX15-349" fmla="*/ 19953 w 21556"/>
                  <a:gd name="connsiteY15-350" fmla="*/ 7370 h 15683"/>
                  <a:gd name="connsiteX16-351" fmla="*/ 20946 w 21556"/>
                  <a:gd name="connsiteY16-352" fmla="*/ 6144 h 15683"/>
                  <a:gd name="connsiteX17-353" fmla="*/ 21404 w 21556"/>
                  <a:gd name="connsiteY17-354" fmla="*/ 5555 h 15683"/>
                  <a:gd name="connsiteX18-355" fmla="*/ 21553 w 21556"/>
                  <a:gd name="connsiteY18-356" fmla="*/ 4817 h 15683"/>
                  <a:gd name="connsiteX19-357" fmla="*/ 21354 w 21556"/>
                  <a:gd name="connsiteY19-358" fmla="*/ 4199 h 15683"/>
                  <a:gd name="connsiteX20-359" fmla="*/ 20946 w 21556"/>
                  <a:gd name="connsiteY20-360" fmla="*/ 3689 h 15683"/>
                  <a:gd name="connsiteX21-361" fmla="*/ 19953 w 21556"/>
                  <a:gd name="connsiteY21-362" fmla="*/ 2459 h 15683"/>
                  <a:gd name="connsiteX22-363" fmla="*/ 17966 w 21556"/>
                  <a:gd name="connsiteY22-364" fmla="*/ 0 h 15683"/>
                  <a:gd name="connsiteX0-365" fmla="*/ 17966 w 21556"/>
                  <a:gd name="connsiteY0-366" fmla="*/ 0 h 15683"/>
                  <a:gd name="connsiteX1-367" fmla="*/ 7562 w 21556"/>
                  <a:gd name="connsiteY1-368" fmla="*/ 4070 h 15683"/>
                  <a:gd name="connsiteX2-369" fmla="*/ 7792 w 21556"/>
                  <a:gd name="connsiteY2-370" fmla="*/ 4675 h 15683"/>
                  <a:gd name="connsiteX3-371" fmla="*/ 7572 w 21556"/>
                  <a:gd name="connsiteY3-372" fmla="*/ 5720 h 15683"/>
                  <a:gd name="connsiteX4-373" fmla="*/ 6171 w 21556"/>
                  <a:gd name="connsiteY4-374" fmla="*/ 7451 h 15683"/>
                  <a:gd name="connsiteX5-375" fmla="*/ 4141 w 21556"/>
                  <a:gd name="connsiteY5-376" fmla="*/ 9941 h 15683"/>
                  <a:gd name="connsiteX6-377" fmla="*/ 81 w 21556"/>
                  <a:gd name="connsiteY6-378" fmla="*/ 14922 h 15683"/>
                  <a:gd name="connsiteX7-379" fmla="*/ 81 w 21556"/>
                  <a:gd name="connsiteY7-380" fmla="*/ 15526 h 15683"/>
                  <a:gd name="connsiteX8-381" fmla="*/ 392 w 21556"/>
                  <a:gd name="connsiteY8-382" fmla="*/ 15675 h 15683"/>
                  <a:gd name="connsiteX9-383" fmla="*/ 12498 w 21556"/>
                  <a:gd name="connsiteY9-384" fmla="*/ 15675 h 15683"/>
                  <a:gd name="connsiteX10-385" fmla="*/ 13012 w 21556"/>
                  <a:gd name="connsiteY10-386" fmla="*/ 15580 h 15683"/>
                  <a:gd name="connsiteX11-387" fmla="*/ 13507 w 21556"/>
                  <a:gd name="connsiteY11-388" fmla="*/ 15221 h 15683"/>
                  <a:gd name="connsiteX12-389" fmla="*/ 13992 w 21556"/>
                  <a:gd name="connsiteY12-390" fmla="*/ 14726 h 15683"/>
                  <a:gd name="connsiteX13-391" fmla="*/ 17966 w 21556"/>
                  <a:gd name="connsiteY13-392" fmla="*/ 9822 h 15683"/>
                  <a:gd name="connsiteX14-393" fmla="*/ 19953 w 21556"/>
                  <a:gd name="connsiteY14-394" fmla="*/ 7370 h 15683"/>
                  <a:gd name="connsiteX15-395" fmla="*/ 20946 w 21556"/>
                  <a:gd name="connsiteY15-396" fmla="*/ 6144 h 15683"/>
                  <a:gd name="connsiteX16-397" fmla="*/ 21404 w 21556"/>
                  <a:gd name="connsiteY16-398" fmla="*/ 5555 h 15683"/>
                  <a:gd name="connsiteX17-399" fmla="*/ 21553 w 21556"/>
                  <a:gd name="connsiteY17-400" fmla="*/ 4817 h 15683"/>
                  <a:gd name="connsiteX18-401" fmla="*/ 21354 w 21556"/>
                  <a:gd name="connsiteY18-402" fmla="*/ 4199 h 15683"/>
                  <a:gd name="connsiteX19-403" fmla="*/ 20946 w 21556"/>
                  <a:gd name="connsiteY19-404" fmla="*/ 3689 h 15683"/>
                  <a:gd name="connsiteX20-405" fmla="*/ 19953 w 21556"/>
                  <a:gd name="connsiteY20-406" fmla="*/ 2459 h 15683"/>
                  <a:gd name="connsiteX21-407" fmla="*/ 17966 w 21556"/>
                  <a:gd name="connsiteY21-408" fmla="*/ 0 h 15683"/>
                  <a:gd name="connsiteX0-409" fmla="*/ 19953 w 21556"/>
                  <a:gd name="connsiteY0-410" fmla="*/ 0 h 13224"/>
                  <a:gd name="connsiteX1-411" fmla="*/ 7562 w 21556"/>
                  <a:gd name="connsiteY1-412" fmla="*/ 1611 h 13224"/>
                  <a:gd name="connsiteX2-413" fmla="*/ 7792 w 21556"/>
                  <a:gd name="connsiteY2-414" fmla="*/ 2216 h 13224"/>
                  <a:gd name="connsiteX3-415" fmla="*/ 7572 w 21556"/>
                  <a:gd name="connsiteY3-416" fmla="*/ 3261 h 13224"/>
                  <a:gd name="connsiteX4-417" fmla="*/ 6171 w 21556"/>
                  <a:gd name="connsiteY4-418" fmla="*/ 4992 h 13224"/>
                  <a:gd name="connsiteX5-419" fmla="*/ 4141 w 21556"/>
                  <a:gd name="connsiteY5-420" fmla="*/ 7482 h 13224"/>
                  <a:gd name="connsiteX6-421" fmla="*/ 81 w 21556"/>
                  <a:gd name="connsiteY6-422" fmla="*/ 12463 h 13224"/>
                  <a:gd name="connsiteX7-423" fmla="*/ 81 w 21556"/>
                  <a:gd name="connsiteY7-424" fmla="*/ 13067 h 13224"/>
                  <a:gd name="connsiteX8-425" fmla="*/ 392 w 21556"/>
                  <a:gd name="connsiteY8-426" fmla="*/ 13216 h 13224"/>
                  <a:gd name="connsiteX9-427" fmla="*/ 12498 w 21556"/>
                  <a:gd name="connsiteY9-428" fmla="*/ 13216 h 13224"/>
                  <a:gd name="connsiteX10-429" fmla="*/ 13012 w 21556"/>
                  <a:gd name="connsiteY10-430" fmla="*/ 13121 h 13224"/>
                  <a:gd name="connsiteX11-431" fmla="*/ 13507 w 21556"/>
                  <a:gd name="connsiteY11-432" fmla="*/ 12762 h 13224"/>
                  <a:gd name="connsiteX12-433" fmla="*/ 13992 w 21556"/>
                  <a:gd name="connsiteY12-434" fmla="*/ 12267 h 13224"/>
                  <a:gd name="connsiteX13-435" fmla="*/ 17966 w 21556"/>
                  <a:gd name="connsiteY13-436" fmla="*/ 7363 h 13224"/>
                  <a:gd name="connsiteX14-437" fmla="*/ 19953 w 21556"/>
                  <a:gd name="connsiteY14-438" fmla="*/ 4911 h 13224"/>
                  <a:gd name="connsiteX15-439" fmla="*/ 20946 w 21556"/>
                  <a:gd name="connsiteY15-440" fmla="*/ 3685 h 13224"/>
                  <a:gd name="connsiteX16-441" fmla="*/ 21404 w 21556"/>
                  <a:gd name="connsiteY16-442" fmla="*/ 3096 h 13224"/>
                  <a:gd name="connsiteX17-443" fmla="*/ 21553 w 21556"/>
                  <a:gd name="connsiteY17-444" fmla="*/ 2358 h 13224"/>
                  <a:gd name="connsiteX18-445" fmla="*/ 21354 w 21556"/>
                  <a:gd name="connsiteY18-446" fmla="*/ 1740 h 13224"/>
                  <a:gd name="connsiteX19-447" fmla="*/ 20946 w 21556"/>
                  <a:gd name="connsiteY19-448" fmla="*/ 1230 h 13224"/>
                  <a:gd name="connsiteX20-449" fmla="*/ 19953 w 21556"/>
                  <a:gd name="connsiteY20-450" fmla="*/ 0 h 13224"/>
                  <a:gd name="connsiteX0-451" fmla="*/ 19953 w 21556"/>
                  <a:gd name="connsiteY0-452" fmla="*/ 0 h 13224"/>
                  <a:gd name="connsiteX1-453" fmla="*/ 7562 w 21556"/>
                  <a:gd name="connsiteY1-454" fmla="*/ 1611 h 13224"/>
                  <a:gd name="connsiteX2-455" fmla="*/ 7792 w 21556"/>
                  <a:gd name="connsiteY2-456" fmla="*/ 2216 h 13224"/>
                  <a:gd name="connsiteX3-457" fmla="*/ 7613 w 21556"/>
                  <a:gd name="connsiteY3-458" fmla="*/ 1590 h 13224"/>
                  <a:gd name="connsiteX4-459" fmla="*/ 7572 w 21556"/>
                  <a:gd name="connsiteY4-460" fmla="*/ 3261 h 13224"/>
                  <a:gd name="connsiteX5-461" fmla="*/ 6171 w 21556"/>
                  <a:gd name="connsiteY5-462" fmla="*/ 4992 h 13224"/>
                  <a:gd name="connsiteX6-463" fmla="*/ 4141 w 21556"/>
                  <a:gd name="connsiteY6-464" fmla="*/ 7482 h 13224"/>
                  <a:gd name="connsiteX7-465" fmla="*/ 81 w 21556"/>
                  <a:gd name="connsiteY7-466" fmla="*/ 12463 h 13224"/>
                  <a:gd name="connsiteX8-467" fmla="*/ 81 w 21556"/>
                  <a:gd name="connsiteY8-468" fmla="*/ 13067 h 13224"/>
                  <a:gd name="connsiteX9-469" fmla="*/ 392 w 21556"/>
                  <a:gd name="connsiteY9-470" fmla="*/ 13216 h 13224"/>
                  <a:gd name="connsiteX10-471" fmla="*/ 12498 w 21556"/>
                  <a:gd name="connsiteY10-472" fmla="*/ 13216 h 13224"/>
                  <a:gd name="connsiteX11-473" fmla="*/ 13012 w 21556"/>
                  <a:gd name="connsiteY11-474" fmla="*/ 13121 h 13224"/>
                  <a:gd name="connsiteX12-475" fmla="*/ 13507 w 21556"/>
                  <a:gd name="connsiteY12-476" fmla="*/ 12762 h 13224"/>
                  <a:gd name="connsiteX13-477" fmla="*/ 13992 w 21556"/>
                  <a:gd name="connsiteY13-478" fmla="*/ 12267 h 13224"/>
                  <a:gd name="connsiteX14-479" fmla="*/ 17966 w 21556"/>
                  <a:gd name="connsiteY14-480" fmla="*/ 7363 h 13224"/>
                  <a:gd name="connsiteX15-481" fmla="*/ 19953 w 21556"/>
                  <a:gd name="connsiteY15-482" fmla="*/ 4911 h 13224"/>
                  <a:gd name="connsiteX16-483" fmla="*/ 20946 w 21556"/>
                  <a:gd name="connsiteY16-484" fmla="*/ 3685 h 13224"/>
                  <a:gd name="connsiteX17-485" fmla="*/ 21404 w 21556"/>
                  <a:gd name="connsiteY17-486" fmla="*/ 3096 h 13224"/>
                  <a:gd name="connsiteX18-487" fmla="*/ 21553 w 21556"/>
                  <a:gd name="connsiteY18-488" fmla="*/ 2358 h 13224"/>
                  <a:gd name="connsiteX19-489" fmla="*/ 21354 w 21556"/>
                  <a:gd name="connsiteY19-490" fmla="*/ 1740 h 13224"/>
                  <a:gd name="connsiteX20-491" fmla="*/ 20946 w 21556"/>
                  <a:gd name="connsiteY20-492" fmla="*/ 1230 h 13224"/>
                  <a:gd name="connsiteX21-493" fmla="*/ 19953 w 21556"/>
                  <a:gd name="connsiteY21-494" fmla="*/ 0 h 13224"/>
                  <a:gd name="connsiteX0-495" fmla="*/ 19953 w 21556"/>
                  <a:gd name="connsiteY0-496" fmla="*/ 0 h 13224"/>
                  <a:gd name="connsiteX1-497" fmla="*/ 7562 w 21556"/>
                  <a:gd name="connsiteY1-498" fmla="*/ 1611 h 13224"/>
                  <a:gd name="connsiteX2-499" fmla="*/ 7792 w 21556"/>
                  <a:gd name="connsiteY2-500" fmla="*/ 2216 h 13224"/>
                  <a:gd name="connsiteX3-501" fmla="*/ 7572 w 21556"/>
                  <a:gd name="connsiteY3-502" fmla="*/ 3261 h 13224"/>
                  <a:gd name="connsiteX4-503" fmla="*/ 6171 w 21556"/>
                  <a:gd name="connsiteY4-504" fmla="*/ 4992 h 13224"/>
                  <a:gd name="connsiteX5-505" fmla="*/ 4141 w 21556"/>
                  <a:gd name="connsiteY5-506" fmla="*/ 7482 h 13224"/>
                  <a:gd name="connsiteX6-507" fmla="*/ 81 w 21556"/>
                  <a:gd name="connsiteY6-508" fmla="*/ 12463 h 13224"/>
                  <a:gd name="connsiteX7-509" fmla="*/ 81 w 21556"/>
                  <a:gd name="connsiteY7-510" fmla="*/ 13067 h 13224"/>
                  <a:gd name="connsiteX8-511" fmla="*/ 392 w 21556"/>
                  <a:gd name="connsiteY8-512" fmla="*/ 13216 h 13224"/>
                  <a:gd name="connsiteX9-513" fmla="*/ 12498 w 21556"/>
                  <a:gd name="connsiteY9-514" fmla="*/ 13216 h 13224"/>
                  <a:gd name="connsiteX10-515" fmla="*/ 13012 w 21556"/>
                  <a:gd name="connsiteY10-516" fmla="*/ 13121 h 13224"/>
                  <a:gd name="connsiteX11-517" fmla="*/ 13507 w 21556"/>
                  <a:gd name="connsiteY11-518" fmla="*/ 12762 h 13224"/>
                  <a:gd name="connsiteX12-519" fmla="*/ 13992 w 21556"/>
                  <a:gd name="connsiteY12-520" fmla="*/ 12267 h 13224"/>
                  <a:gd name="connsiteX13-521" fmla="*/ 17966 w 21556"/>
                  <a:gd name="connsiteY13-522" fmla="*/ 7363 h 13224"/>
                  <a:gd name="connsiteX14-523" fmla="*/ 19953 w 21556"/>
                  <a:gd name="connsiteY14-524" fmla="*/ 4911 h 13224"/>
                  <a:gd name="connsiteX15-525" fmla="*/ 20946 w 21556"/>
                  <a:gd name="connsiteY15-526" fmla="*/ 3685 h 13224"/>
                  <a:gd name="connsiteX16-527" fmla="*/ 21404 w 21556"/>
                  <a:gd name="connsiteY16-528" fmla="*/ 3096 h 13224"/>
                  <a:gd name="connsiteX17-529" fmla="*/ 21553 w 21556"/>
                  <a:gd name="connsiteY17-530" fmla="*/ 2358 h 13224"/>
                  <a:gd name="connsiteX18-531" fmla="*/ 21354 w 21556"/>
                  <a:gd name="connsiteY18-532" fmla="*/ 1740 h 13224"/>
                  <a:gd name="connsiteX19-533" fmla="*/ 20946 w 21556"/>
                  <a:gd name="connsiteY19-534" fmla="*/ 1230 h 13224"/>
                  <a:gd name="connsiteX20-535" fmla="*/ 19953 w 21556"/>
                  <a:gd name="connsiteY20-536" fmla="*/ 0 h 13224"/>
                  <a:gd name="connsiteX0-537" fmla="*/ 19953 w 21556"/>
                  <a:gd name="connsiteY0-538" fmla="*/ 0 h 13224"/>
                  <a:gd name="connsiteX1-539" fmla="*/ 7792 w 21556"/>
                  <a:gd name="connsiteY1-540" fmla="*/ 2216 h 13224"/>
                  <a:gd name="connsiteX2-541" fmla="*/ 7572 w 21556"/>
                  <a:gd name="connsiteY2-542" fmla="*/ 3261 h 13224"/>
                  <a:gd name="connsiteX3-543" fmla="*/ 6171 w 21556"/>
                  <a:gd name="connsiteY3-544" fmla="*/ 4992 h 13224"/>
                  <a:gd name="connsiteX4-545" fmla="*/ 4141 w 21556"/>
                  <a:gd name="connsiteY4-546" fmla="*/ 7482 h 13224"/>
                  <a:gd name="connsiteX5-547" fmla="*/ 81 w 21556"/>
                  <a:gd name="connsiteY5-548" fmla="*/ 12463 h 13224"/>
                  <a:gd name="connsiteX6-549" fmla="*/ 81 w 21556"/>
                  <a:gd name="connsiteY6-550" fmla="*/ 13067 h 13224"/>
                  <a:gd name="connsiteX7-551" fmla="*/ 392 w 21556"/>
                  <a:gd name="connsiteY7-552" fmla="*/ 13216 h 13224"/>
                  <a:gd name="connsiteX8-553" fmla="*/ 12498 w 21556"/>
                  <a:gd name="connsiteY8-554" fmla="*/ 13216 h 13224"/>
                  <a:gd name="connsiteX9-555" fmla="*/ 13012 w 21556"/>
                  <a:gd name="connsiteY9-556" fmla="*/ 13121 h 13224"/>
                  <a:gd name="connsiteX10-557" fmla="*/ 13507 w 21556"/>
                  <a:gd name="connsiteY10-558" fmla="*/ 12762 h 13224"/>
                  <a:gd name="connsiteX11-559" fmla="*/ 13992 w 21556"/>
                  <a:gd name="connsiteY11-560" fmla="*/ 12267 h 13224"/>
                  <a:gd name="connsiteX12-561" fmla="*/ 17966 w 21556"/>
                  <a:gd name="connsiteY12-562" fmla="*/ 7363 h 13224"/>
                  <a:gd name="connsiteX13-563" fmla="*/ 19953 w 21556"/>
                  <a:gd name="connsiteY13-564" fmla="*/ 4911 h 13224"/>
                  <a:gd name="connsiteX14-565" fmla="*/ 20946 w 21556"/>
                  <a:gd name="connsiteY14-566" fmla="*/ 3685 h 13224"/>
                  <a:gd name="connsiteX15-567" fmla="*/ 21404 w 21556"/>
                  <a:gd name="connsiteY15-568" fmla="*/ 3096 h 13224"/>
                  <a:gd name="connsiteX16-569" fmla="*/ 21553 w 21556"/>
                  <a:gd name="connsiteY16-570" fmla="*/ 2358 h 13224"/>
                  <a:gd name="connsiteX17-571" fmla="*/ 21354 w 21556"/>
                  <a:gd name="connsiteY17-572" fmla="*/ 1740 h 13224"/>
                  <a:gd name="connsiteX18-573" fmla="*/ 20946 w 21556"/>
                  <a:gd name="connsiteY18-574" fmla="*/ 1230 h 13224"/>
                  <a:gd name="connsiteX19-575" fmla="*/ 19953 w 21556"/>
                  <a:gd name="connsiteY19-576" fmla="*/ 0 h 13224"/>
                  <a:gd name="connsiteX0-577" fmla="*/ 20946 w 21556"/>
                  <a:gd name="connsiteY0-578" fmla="*/ 0 h 11994"/>
                  <a:gd name="connsiteX1-579" fmla="*/ 7792 w 21556"/>
                  <a:gd name="connsiteY1-580" fmla="*/ 986 h 11994"/>
                  <a:gd name="connsiteX2-581" fmla="*/ 7572 w 21556"/>
                  <a:gd name="connsiteY2-582" fmla="*/ 2031 h 11994"/>
                  <a:gd name="connsiteX3-583" fmla="*/ 6171 w 21556"/>
                  <a:gd name="connsiteY3-584" fmla="*/ 3762 h 11994"/>
                  <a:gd name="connsiteX4-585" fmla="*/ 4141 w 21556"/>
                  <a:gd name="connsiteY4-586" fmla="*/ 6252 h 11994"/>
                  <a:gd name="connsiteX5-587" fmla="*/ 81 w 21556"/>
                  <a:gd name="connsiteY5-588" fmla="*/ 11233 h 11994"/>
                  <a:gd name="connsiteX6-589" fmla="*/ 81 w 21556"/>
                  <a:gd name="connsiteY6-590" fmla="*/ 11837 h 11994"/>
                  <a:gd name="connsiteX7-591" fmla="*/ 392 w 21556"/>
                  <a:gd name="connsiteY7-592" fmla="*/ 11986 h 11994"/>
                  <a:gd name="connsiteX8-593" fmla="*/ 12498 w 21556"/>
                  <a:gd name="connsiteY8-594" fmla="*/ 11986 h 11994"/>
                  <a:gd name="connsiteX9-595" fmla="*/ 13012 w 21556"/>
                  <a:gd name="connsiteY9-596" fmla="*/ 11891 h 11994"/>
                  <a:gd name="connsiteX10-597" fmla="*/ 13507 w 21556"/>
                  <a:gd name="connsiteY10-598" fmla="*/ 11532 h 11994"/>
                  <a:gd name="connsiteX11-599" fmla="*/ 13992 w 21556"/>
                  <a:gd name="connsiteY11-600" fmla="*/ 11037 h 11994"/>
                  <a:gd name="connsiteX12-601" fmla="*/ 17966 w 21556"/>
                  <a:gd name="connsiteY12-602" fmla="*/ 6133 h 11994"/>
                  <a:gd name="connsiteX13-603" fmla="*/ 19953 w 21556"/>
                  <a:gd name="connsiteY13-604" fmla="*/ 3681 h 11994"/>
                  <a:gd name="connsiteX14-605" fmla="*/ 20946 w 21556"/>
                  <a:gd name="connsiteY14-606" fmla="*/ 2455 h 11994"/>
                  <a:gd name="connsiteX15-607" fmla="*/ 21404 w 21556"/>
                  <a:gd name="connsiteY15-608" fmla="*/ 1866 h 11994"/>
                  <a:gd name="connsiteX16-609" fmla="*/ 21553 w 21556"/>
                  <a:gd name="connsiteY16-610" fmla="*/ 1128 h 11994"/>
                  <a:gd name="connsiteX17-611" fmla="*/ 21354 w 21556"/>
                  <a:gd name="connsiteY17-612" fmla="*/ 510 h 11994"/>
                  <a:gd name="connsiteX18-613" fmla="*/ 20946 w 21556"/>
                  <a:gd name="connsiteY18-614" fmla="*/ 0 h 11994"/>
                  <a:gd name="connsiteX0-615" fmla="*/ 21354 w 21556"/>
                  <a:gd name="connsiteY0-616" fmla="*/ 0 h 11484"/>
                  <a:gd name="connsiteX1-617" fmla="*/ 7792 w 21556"/>
                  <a:gd name="connsiteY1-618" fmla="*/ 476 h 11484"/>
                  <a:gd name="connsiteX2-619" fmla="*/ 7572 w 21556"/>
                  <a:gd name="connsiteY2-620" fmla="*/ 1521 h 11484"/>
                  <a:gd name="connsiteX3-621" fmla="*/ 6171 w 21556"/>
                  <a:gd name="connsiteY3-622" fmla="*/ 3252 h 11484"/>
                  <a:gd name="connsiteX4-623" fmla="*/ 4141 w 21556"/>
                  <a:gd name="connsiteY4-624" fmla="*/ 5742 h 11484"/>
                  <a:gd name="connsiteX5-625" fmla="*/ 81 w 21556"/>
                  <a:gd name="connsiteY5-626" fmla="*/ 10723 h 11484"/>
                  <a:gd name="connsiteX6-627" fmla="*/ 81 w 21556"/>
                  <a:gd name="connsiteY6-628" fmla="*/ 11327 h 11484"/>
                  <a:gd name="connsiteX7-629" fmla="*/ 392 w 21556"/>
                  <a:gd name="connsiteY7-630" fmla="*/ 11476 h 11484"/>
                  <a:gd name="connsiteX8-631" fmla="*/ 12498 w 21556"/>
                  <a:gd name="connsiteY8-632" fmla="*/ 11476 h 11484"/>
                  <a:gd name="connsiteX9-633" fmla="*/ 13012 w 21556"/>
                  <a:gd name="connsiteY9-634" fmla="*/ 11381 h 11484"/>
                  <a:gd name="connsiteX10-635" fmla="*/ 13507 w 21556"/>
                  <a:gd name="connsiteY10-636" fmla="*/ 11022 h 11484"/>
                  <a:gd name="connsiteX11-637" fmla="*/ 13992 w 21556"/>
                  <a:gd name="connsiteY11-638" fmla="*/ 10527 h 11484"/>
                  <a:gd name="connsiteX12-639" fmla="*/ 17966 w 21556"/>
                  <a:gd name="connsiteY12-640" fmla="*/ 5623 h 11484"/>
                  <a:gd name="connsiteX13-641" fmla="*/ 19953 w 21556"/>
                  <a:gd name="connsiteY13-642" fmla="*/ 3171 h 11484"/>
                  <a:gd name="connsiteX14-643" fmla="*/ 20946 w 21556"/>
                  <a:gd name="connsiteY14-644" fmla="*/ 1945 h 11484"/>
                  <a:gd name="connsiteX15-645" fmla="*/ 21404 w 21556"/>
                  <a:gd name="connsiteY15-646" fmla="*/ 1356 h 11484"/>
                  <a:gd name="connsiteX16-647" fmla="*/ 21553 w 21556"/>
                  <a:gd name="connsiteY16-648" fmla="*/ 618 h 11484"/>
                  <a:gd name="connsiteX17-649" fmla="*/ 21354 w 21556"/>
                  <a:gd name="connsiteY17-650" fmla="*/ 0 h 11484"/>
                  <a:gd name="connsiteX0-651" fmla="*/ 21553 w 21556"/>
                  <a:gd name="connsiteY0-652" fmla="*/ 206 h 11072"/>
                  <a:gd name="connsiteX1-653" fmla="*/ 7792 w 21556"/>
                  <a:gd name="connsiteY1-654" fmla="*/ 64 h 11072"/>
                  <a:gd name="connsiteX2-655" fmla="*/ 7572 w 21556"/>
                  <a:gd name="connsiteY2-656" fmla="*/ 1109 h 11072"/>
                  <a:gd name="connsiteX3-657" fmla="*/ 6171 w 21556"/>
                  <a:gd name="connsiteY3-658" fmla="*/ 2840 h 11072"/>
                  <a:gd name="connsiteX4-659" fmla="*/ 4141 w 21556"/>
                  <a:gd name="connsiteY4-660" fmla="*/ 5330 h 11072"/>
                  <a:gd name="connsiteX5-661" fmla="*/ 81 w 21556"/>
                  <a:gd name="connsiteY5-662" fmla="*/ 10311 h 11072"/>
                  <a:gd name="connsiteX6-663" fmla="*/ 81 w 21556"/>
                  <a:gd name="connsiteY6-664" fmla="*/ 10915 h 11072"/>
                  <a:gd name="connsiteX7-665" fmla="*/ 392 w 21556"/>
                  <a:gd name="connsiteY7-666" fmla="*/ 11064 h 11072"/>
                  <a:gd name="connsiteX8-667" fmla="*/ 12498 w 21556"/>
                  <a:gd name="connsiteY8-668" fmla="*/ 11064 h 11072"/>
                  <a:gd name="connsiteX9-669" fmla="*/ 13012 w 21556"/>
                  <a:gd name="connsiteY9-670" fmla="*/ 10969 h 11072"/>
                  <a:gd name="connsiteX10-671" fmla="*/ 13507 w 21556"/>
                  <a:gd name="connsiteY10-672" fmla="*/ 10610 h 11072"/>
                  <a:gd name="connsiteX11-673" fmla="*/ 13992 w 21556"/>
                  <a:gd name="connsiteY11-674" fmla="*/ 10115 h 11072"/>
                  <a:gd name="connsiteX12-675" fmla="*/ 17966 w 21556"/>
                  <a:gd name="connsiteY12-676" fmla="*/ 5211 h 11072"/>
                  <a:gd name="connsiteX13-677" fmla="*/ 19953 w 21556"/>
                  <a:gd name="connsiteY13-678" fmla="*/ 2759 h 11072"/>
                  <a:gd name="connsiteX14-679" fmla="*/ 20946 w 21556"/>
                  <a:gd name="connsiteY14-680" fmla="*/ 1533 h 11072"/>
                  <a:gd name="connsiteX15-681" fmla="*/ 21404 w 21556"/>
                  <a:gd name="connsiteY15-682" fmla="*/ 944 h 11072"/>
                  <a:gd name="connsiteX16-683" fmla="*/ 21553 w 21556"/>
                  <a:gd name="connsiteY16-684" fmla="*/ 206 h 110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21556" h="11072">
                    <a:moveTo>
                      <a:pt x="21553" y="206"/>
                    </a:moveTo>
                    <a:cubicBezTo>
                      <a:pt x="19284" y="59"/>
                      <a:pt x="10122" y="-86"/>
                      <a:pt x="7792" y="64"/>
                    </a:cubicBezTo>
                    <a:cubicBezTo>
                      <a:pt x="7794" y="339"/>
                      <a:pt x="7842" y="646"/>
                      <a:pt x="7572" y="1109"/>
                    </a:cubicBezTo>
                    <a:lnTo>
                      <a:pt x="6171" y="2840"/>
                    </a:lnTo>
                    <a:lnTo>
                      <a:pt x="4141" y="5330"/>
                    </a:lnTo>
                    <a:lnTo>
                      <a:pt x="81" y="10311"/>
                    </a:lnTo>
                    <a:cubicBezTo>
                      <a:pt x="-27" y="10485"/>
                      <a:pt x="-27" y="10741"/>
                      <a:pt x="81" y="10915"/>
                    </a:cubicBezTo>
                    <a:cubicBezTo>
                      <a:pt x="157" y="11038"/>
                      <a:pt x="276" y="11095"/>
                      <a:pt x="392" y="11064"/>
                    </a:cubicBezTo>
                    <a:lnTo>
                      <a:pt x="12498" y="11064"/>
                    </a:lnTo>
                    <a:cubicBezTo>
                      <a:pt x="12672" y="11079"/>
                      <a:pt x="12847" y="11047"/>
                      <a:pt x="13012" y="10969"/>
                    </a:cubicBezTo>
                    <a:cubicBezTo>
                      <a:pt x="13190" y="10886"/>
                      <a:pt x="13351" y="10752"/>
                      <a:pt x="13507" y="10610"/>
                    </a:cubicBezTo>
                    <a:cubicBezTo>
                      <a:pt x="13675" y="10456"/>
                      <a:pt x="13836" y="10291"/>
                      <a:pt x="13992" y="10115"/>
                    </a:cubicBezTo>
                    <a:lnTo>
                      <a:pt x="17966" y="5211"/>
                    </a:lnTo>
                    <a:lnTo>
                      <a:pt x="19953" y="2759"/>
                    </a:lnTo>
                    <a:cubicBezTo>
                      <a:pt x="20285" y="2352"/>
                      <a:pt x="20618" y="1947"/>
                      <a:pt x="20946" y="1533"/>
                    </a:cubicBezTo>
                    <a:cubicBezTo>
                      <a:pt x="21100" y="1339"/>
                      <a:pt x="21253" y="1142"/>
                      <a:pt x="21404" y="944"/>
                    </a:cubicBezTo>
                    <a:cubicBezTo>
                      <a:pt x="21518" y="731"/>
                      <a:pt x="21571" y="468"/>
                      <a:pt x="21553" y="206"/>
                    </a:cubicBezTo>
                    <a:close/>
                  </a:path>
                </a:pathLst>
              </a:custGeom>
              <a:solidFill>
                <a:schemeClr val="accent1">
                  <a:alpha val="70000"/>
                </a:schemeClr>
              </a:solidFill>
              <a:ln>
                <a:noFill/>
              </a:ln>
              <a:effectLst/>
            </p:spPr>
            <p:txBody>
              <a:bodyPr wrap="square" lIns="91440" tIns="45720" rIns="91440" bIns="45720" anchor="ctr">
                <a:normAutofit/>
              </a:bodyPr>
              <a:p>
                <a:endParaRPr lang="en-US" sz="900">
                  <a:latin typeface="微软雅黑" panose="020B0503020204020204" charset="-122"/>
                  <a:ea typeface="微软雅黑" panose="020B0503020204020204" charset="-122"/>
                  <a:cs typeface="+mn-ea"/>
                  <a:sym typeface="+mn-lt"/>
                </a:endParaRPr>
              </a:p>
            </p:txBody>
          </p:sp>
        </p:grpSp>
        <p:sp>
          <p:nvSpPr>
            <p:cNvPr id="59" name="ïṡḻiḓè"/>
            <p:cNvSpPr/>
            <p:nvPr/>
          </p:nvSpPr>
          <p:spPr bwMode="auto">
            <a:xfrm>
              <a:off x="6656507" y="2961790"/>
              <a:ext cx="640356" cy="607052"/>
            </a:xfrm>
            <a:custGeom>
              <a:avLst/>
              <a:gdLst>
                <a:gd name="T0" fmla="*/ 515146 w 21528"/>
                <a:gd name="T1" fmla="*/ 631658 h 21553"/>
                <a:gd name="T2" fmla="*/ 515146 w 21528"/>
                <a:gd name="T3" fmla="*/ 631658 h 21553"/>
                <a:gd name="T4" fmla="*/ 515146 w 21528"/>
                <a:gd name="T5" fmla="*/ 631658 h 21553"/>
                <a:gd name="T6" fmla="*/ 515146 w 21528"/>
                <a:gd name="T7" fmla="*/ 631658 h 215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28" h="21553">
                  <a:moveTo>
                    <a:pt x="659" y="10"/>
                  </a:moveTo>
                  <a:cubicBezTo>
                    <a:pt x="466" y="-24"/>
                    <a:pt x="266" y="31"/>
                    <a:pt x="137" y="152"/>
                  </a:cubicBezTo>
                  <a:cubicBezTo>
                    <a:pt x="-47" y="325"/>
                    <a:pt x="-43" y="582"/>
                    <a:pt x="137" y="756"/>
                  </a:cubicBezTo>
                  <a:cubicBezTo>
                    <a:pt x="2416" y="2424"/>
                    <a:pt x="4683" y="4104"/>
                    <a:pt x="6939" y="5793"/>
                  </a:cubicBezTo>
                  <a:cubicBezTo>
                    <a:pt x="8067" y="6638"/>
                    <a:pt x="9192" y="7485"/>
                    <a:pt x="10340" y="8312"/>
                  </a:cubicBezTo>
                  <a:cubicBezTo>
                    <a:pt x="11107" y="8864"/>
                    <a:pt x="11884" y="9407"/>
                    <a:pt x="12670" y="9940"/>
                  </a:cubicBezTo>
                  <a:cubicBezTo>
                    <a:pt x="12869" y="10106"/>
                    <a:pt x="13002" y="10317"/>
                    <a:pt x="13055" y="10545"/>
                  </a:cubicBezTo>
                  <a:cubicBezTo>
                    <a:pt x="13141" y="10922"/>
                    <a:pt x="13005" y="11309"/>
                    <a:pt x="12687" y="11590"/>
                  </a:cubicBezTo>
                  <a:cubicBezTo>
                    <a:pt x="11906" y="12168"/>
                    <a:pt x="11123" y="12745"/>
                    <a:pt x="10340" y="13321"/>
                  </a:cubicBezTo>
                  <a:cubicBezTo>
                    <a:pt x="9208" y="14152"/>
                    <a:pt x="8073" y="14982"/>
                    <a:pt x="6939" y="15811"/>
                  </a:cubicBezTo>
                  <a:cubicBezTo>
                    <a:pt x="4670" y="17470"/>
                    <a:pt x="2403" y="19131"/>
                    <a:pt x="137" y="20792"/>
                  </a:cubicBezTo>
                  <a:cubicBezTo>
                    <a:pt x="-44" y="20966"/>
                    <a:pt x="-44" y="21222"/>
                    <a:pt x="137" y="21396"/>
                  </a:cubicBezTo>
                  <a:cubicBezTo>
                    <a:pt x="265" y="21519"/>
                    <a:pt x="465" y="21576"/>
                    <a:pt x="659" y="21545"/>
                  </a:cubicBezTo>
                  <a:lnTo>
                    <a:pt x="6353" y="21545"/>
                  </a:lnTo>
                  <a:cubicBezTo>
                    <a:pt x="6645" y="21560"/>
                    <a:pt x="6938" y="21528"/>
                    <a:pt x="7215" y="21450"/>
                  </a:cubicBezTo>
                  <a:cubicBezTo>
                    <a:pt x="7512" y="21367"/>
                    <a:pt x="7782" y="21233"/>
                    <a:pt x="8043" y="21091"/>
                  </a:cubicBezTo>
                  <a:cubicBezTo>
                    <a:pt x="8324" y="20937"/>
                    <a:pt x="8595" y="20772"/>
                    <a:pt x="8856" y="20596"/>
                  </a:cubicBezTo>
                  <a:cubicBezTo>
                    <a:pt x="11078" y="18964"/>
                    <a:pt x="13297" y="17329"/>
                    <a:pt x="15513" y="15692"/>
                  </a:cubicBezTo>
                  <a:cubicBezTo>
                    <a:pt x="16621" y="14873"/>
                    <a:pt x="17728" y="14054"/>
                    <a:pt x="18842" y="13240"/>
                  </a:cubicBezTo>
                  <a:cubicBezTo>
                    <a:pt x="19398" y="12833"/>
                    <a:pt x="19957" y="12428"/>
                    <a:pt x="20506" y="12014"/>
                  </a:cubicBezTo>
                  <a:cubicBezTo>
                    <a:pt x="20764" y="11820"/>
                    <a:pt x="21020" y="11623"/>
                    <a:pt x="21274" y="11425"/>
                  </a:cubicBezTo>
                  <a:cubicBezTo>
                    <a:pt x="21464" y="11212"/>
                    <a:pt x="21553" y="10949"/>
                    <a:pt x="21522" y="10687"/>
                  </a:cubicBezTo>
                  <a:cubicBezTo>
                    <a:pt x="21495" y="10457"/>
                    <a:pt x="21378" y="10240"/>
                    <a:pt x="21189" y="10069"/>
                  </a:cubicBezTo>
                  <a:cubicBezTo>
                    <a:pt x="20962" y="9899"/>
                    <a:pt x="20734" y="9728"/>
                    <a:pt x="20506" y="9559"/>
                  </a:cubicBezTo>
                  <a:cubicBezTo>
                    <a:pt x="19953" y="9147"/>
                    <a:pt x="19397" y="8739"/>
                    <a:pt x="18842" y="8329"/>
                  </a:cubicBezTo>
                  <a:cubicBezTo>
                    <a:pt x="17731" y="7511"/>
                    <a:pt x="16622" y="6690"/>
                    <a:pt x="15513" y="5870"/>
                  </a:cubicBezTo>
                  <a:cubicBezTo>
                    <a:pt x="13295" y="4230"/>
                    <a:pt x="11076" y="2591"/>
                    <a:pt x="8856" y="952"/>
                  </a:cubicBezTo>
                  <a:cubicBezTo>
                    <a:pt x="8597" y="778"/>
                    <a:pt x="8323" y="617"/>
                    <a:pt x="8043" y="464"/>
                  </a:cubicBezTo>
                  <a:cubicBezTo>
                    <a:pt x="7782" y="322"/>
                    <a:pt x="7512" y="188"/>
                    <a:pt x="7215" y="105"/>
                  </a:cubicBezTo>
                  <a:cubicBezTo>
                    <a:pt x="6938" y="27"/>
                    <a:pt x="6644" y="-3"/>
                    <a:pt x="6353" y="10"/>
                  </a:cubicBezTo>
                  <a:lnTo>
                    <a:pt x="659" y="10"/>
                  </a:lnTo>
                  <a:close/>
                </a:path>
              </a:pathLst>
            </a:custGeom>
            <a:solidFill>
              <a:srgbClr val="2E2E2E">
                <a:alpha val="80000"/>
              </a:srgbClr>
            </a:solidFill>
            <a:ln>
              <a:noFill/>
            </a:ln>
            <a:effectLst/>
          </p:spPr>
          <p:txBody>
            <a:bodyPr wrap="square" lIns="91440" tIns="45720" rIns="91440" bIns="45720" anchor="ctr">
              <a:normAutofit/>
            </a:bodyPr>
            <a:p>
              <a:endParaRPr lang="en-US" sz="900" dirty="0">
                <a:latin typeface="微软雅黑" panose="020B0503020204020204" charset="-122"/>
                <a:ea typeface="微软雅黑" panose="020B0503020204020204" charset="-122"/>
                <a:cs typeface="+mn-ea"/>
                <a:sym typeface="+mn-lt"/>
              </a:endParaRPr>
            </a:p>
          </p:txBody>
        </p:sp>
        <p:sp>
          <p:nvSpPr>
            <p:cNvPr id="60" name="îṣliḍé"/>
            <p:cNvSpPr/>
            <p:nvPr/>
          </p:nvSpPr>
          <p:spPr bwMode="auto">
            <a:xfrm>
              <a:off x="6248021" y="2961790"/>
              <a:ext cx="640356" cy="607052"/>
            </a:xfrm>
            <a:custGeom>
              <a:avLst/>
              <a:gdLst>
                <a:gd name="T0" fmla="*/ 515146 w 21528"/>
                <a:gd name="T1" fmla="*/ 631658 h 21553"/>
                <a:gd name="T2" fmla="*/ 515146 w 21528"/>
                <a:gd name="T3" fmla="*/ 631658 h 21553"/>
                <a:gd name="T4" fmla="*/ 515146 w 21528"/>
                <a:gd name="T5" fmla="*/ 631658 h 21553"/>
                <a:gd name="T6" fmla="*/ 515146 w 21528"/>
                <a:gd name="T7" fmla="*/ 631658 h 215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28" h="21553">
                  <a:moveTo>
                    <a:pt x="659" y="10"/>
                  </a:moveTo>
                  <a:cubicBezTo>
                    <a:pt x="466" y="-24"/>
                    <a:pt x="266" y="31"/>
                    <a:pt x="137" y="152"/>
                  </a:cubicBezTo>
                  <a:cubicBezTo>
                    <a:pt x="-47" y="325"/>
                    <a:pt x="-43" y="582"/>
                    <a:pt x="137" y="756"/>
                  </a:cubicBezTo>
                  <a:cubicBezTo>
                    <a:pt x="2416" y="2424"/>
                    <a:pt x="4683" y="4104"/>
                    <a:pt x="6939" y="5793"/>
                  </a:cubicBezTo>
                  <a:cubicBezTo>
                    <a:pt x="8067" y="6638"/>
                    <a:pt x="9192" y="7485"/>
                    <a:pt x="10340" y="8312"/>
                  </a:cubicBezTo>
                  <a:cubicBezTo>
                    <a:pt x="11107" y="8864"/>
                    <a:pt x="11884" y="9407"/>
                    <a:pt x="12670" y="9940"/>
                  </a:cubicBezTo>
                  <a:cubicBezTo>
                    <a:pt x="12869" y="10106"/>
                    <a:pt x="13002" y="10317"/>
                    <a:pt x="13055" y="10545"/>
                  </a:cubicBezTo>
                  <a:cubicBezTo>
                    <a:pt x="13141" y="10922"/>
                    <a:pt x="13005" y="11309"/>
                    <a:pt x="12687" y="11590"/>
                  </a:cubicBezTo>
                  <a:cubicBezTo>
                    <a:pt x="11906" y="12168"/>
                    <a:pt x="11123" y="12745"/>
                    <a:pt x="10340" y="13321"/>
                  </a:cubicBezTo>
                  <a:cubicBezTo>
                    <a:pt x="9208" y="14152"/>
                    <a:pt x="8073" y="14982"/>
                    <a:pt x="6939" y="15811"/>
                  </a:cubicBezTo>
                  <a:cubicBezTo>
                    <a:pt x="4670" y="17470"/>
                    <a:pt x="2403" y="19131"/>
                    <a:pt x="137" y="20792"/>
                  </a:cubicBezTo>
                  <a:cubicBezTo>
                    <a:pt x="-44" y="20966"/>
                    <a:pt x="-44" y="21222"/>
                    <a:pt x="137" y="21396"/>
                  </a:cubicBezTo>
                  <a:cubicBezTo>
                    <a:pt x="265" y="21519"/>
                    <a:pt x="465" y="21576"/>
                    <a:pt x="659" y="21545"/>
                  </a:cubicBezTo>
                  <a:lnTo>
                    <a:pt x="6353" y="21545"/>
                  </a:lnTo>
                  <a:cubicBezTo>
                    <a:pt x="6645" y="21560"/>
                    <a:pt x="6938" y="21528"/>
                    <a:pt x="7215" y="21450"/>
                  </a:cubicBezTo>
                  <a:cubicBezTo>
                    <a:pt x="7512" y="21367"/>
                    <a:pt x="7782" y="21233"/>
                    <a:pt x="8043" y="21091"/>
                  </a:cubicBezTo>
                  <a:cubicBezTo>
                    <a:pt x="8324" y="20937"/>
                    <a:pt x="8595" y="20772"/>
                    <a:pt x="8856" y="20596"/>
                  </a:cubicBezTo>
                  <a:cubicBezTo>
                    <a:pt x="11078" y="18964"/>
                    <a:pt x="13297" y="17329"/>
                    <a:pt x="15513" y="15692"/>
                  </a:cubicBezTo>
                  <a:cubicBezTo>
                    <a:pt x="16621" y="14873"/>
                    <a:pt x="17728" y="14054"/>
                    <a:pt x="18842" y="13240"/>
                  </a:cubicBezTo>
                  <a:cubicBezTo>
                    <a:pt x="19398" y="12833"/>
                    <a:pt x="19957" y="12428"/>
                    <a:pt x="20506" y="12014"/>
                  </a:cubicBezTo>
                  <a:cubicBezTo>
                    <a:pt x="20764" y="11820"/>
                    <a:pt x="21020" y="11623"/>
                    <a:pt x="21274" y="11425"/>
                  </a:cubicBezTo>
                  <a:cubicBezTo>
                    <a:pt x="21464" y="11212"/>
                    <a:pt x="21553" y="10949"/>
                    <a:pt x="21522" y="10687"/>
                  </a:cubicBezTo>
                  <a:cubicBezTo>
                    <a:pt x="21495" y="10457"/>
                    <a:pt x="21378" y="10240"/>
                    <a:pt x="21189" y="10069"/>
                  </a:cubicBezTo>
                  <a:cubicBezTo>
                    <a:pt x="20962" y="9899"/>
                    <a:pt x="20734" y="9728"/>
                    <a:pt x="20506" y="9559"/>
                  </a:cubicBezTo>
                  <a:cubicBezTo>
                    <a:pt x="19953" y="9147"/>
                    <a:pt x="19397" y="8739"/>
                    <a:pt x="18842" y="8329"/>
                  </a:cubicBezTo>
                  <a:cubicBezTo>
                    <a:pt x="17731" y="7511"/>
                    <a:pt x="16622" y="6690"/>
                    <a:pt x="15513" y="5870"/>
                  </a:cubicBezTo>
                  <a:cubicBezTo>
                    <a:pt x="13295" y="4230"/>
                    <a:pt x="11076" y="2591"/>
                    <a:pt x="8856" y="952"/>
                  </a:cubicBezTo>
                  <a:cubicBezTo>
                    <a:pt x="8597" y="778"/>
                    <a:pt x="8323" y="617"/>
                    <a:pt x="8043" y="464"/>
                  </a:cubicBezTo>
                  <a:cubicBezTo>
                    <a:pt x="7782" y="322"/>
                    <a:pt x="7512" y="188"/>
                    <a:pt x="7215" y="105"/>
                  </a:cubicBezTo>
                  <a:cubicBezTo>
                    <a:pt x="6938" y="27"/>
                    <a:pt x="6644" y="-3"/>
                    <a:pt x="6353" y="10"/>
                  </a:cubicBezTo>
                  <a:lnTo>
                    <a:pt x="659" y="10"/>
                  </a:lnTo>
                  <a:close/>
                </a:path>
              </a:pathLst>
            </a:custGeom>
            <a:solidFill>
              <a:srgbClr val="2E2E2E">
                <a:alpha val="60000"/>
              </a:srgbClr>
            </a:solidFill>
            <a:ln>
              <a:noFill/>
            </a:ln>
            <a:effectLst/>
          </p:spPr>
          <p:txBody>
            <a:bodyPr wrap="square" lIns="91440" tIns="45720" rIns="91440" bIns="45720" anchor="ctr">
              <a:normAutofit/>
            </a:bodyPr>
            <a:p>
              <a:endParaRPr lang="en-US" sz="900">
                <a:latin typeface="微软雅黑" panose="020B0503020204020204" charset="-122"/>
                <a:ea typeface="微软雅黑" panose="020B0503020204020204" charset="-122"/>
                <a:cs typeface="+mn-ea"/>
                <a:sym typeface="+mn-lt"/>
              </a:endParaRPr>
            </a:p>
          </p:txBody>
        </p:sp>
        <p:sp>
          <p:nvSpPr>
            <p:cNvPr id="61" name="ïṣľïḋè"/>
            <p:cNvSpPr/>
            <p:nvPr/>
          </p:nvSpPr>
          <p:spPr bwMode="auto">
            <a:xfrm>
              <a:off x="6541479" y="3753954"/>
              <a:ext cx="1043132" cy="2975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91440" bIns="45720" anchor="ctr">
              <a:normAutofit fontScale="92500" lnSpcReduction="10000"/>
            </a:bodyPr>
            <a:p>
              <a:pPr algn="ctr"/>
              <a:r>
                <a:rPr lang="zh-CN" altLang="en-US" sz="1600" b="1" dirty="0">
                  <a:latin typeface="微软雅黑" panose="020B0503020204020204" charset="-122"/>
                  <a:ea typeface="微软雅黑" panose="020B0503020204020204" charset="-122"/>
                  <a:cs typeface="+mn-ea"/>
                </a:rPr>
                <a:t>解决矛盾</a:t>
              </a:r>
              <a:endParaRPr lang="zh-CN" altLang="en-US" sz="1600" b="1" dirty="0">
                <a:latin typeface="微软雅黑" panose="020B0503020204020204" charset="-122"/>
                <a:ea typeface="微软雅黑" panose="020B0503020204020204" charset="-122"/>
                <a:cs typeface="+mn-ea"/>
              </a:endParaRPr>
            </a:p>
          </p:txBody>
        </p:sp>
        <p:grpSp>
          <p:nvGrpSpPr>
            <p:cNvPr id="62" name="íṡḻíḓè"/>
            <p:cNvGrpSpPr/>
            <p:nvPr/>
          </p:nvGrpSpPr>
          <p:grpSpPr>
            <a:xfrm>
              <a:off x="5839541" y="3168832"/>
              <a:ext cx="621610" cy="183523"/>
              <a:chOff x="2710657" y="1989591"/>
              <a:chExt cx="500063" cy="147638"/>
            </a:xfrm>
          </p:grpSpPr>
          <p:sp>
            <p:nvSpPr>
              <p:cNvPr id="63" name="isľiḓê"/>
              <p:cNvSpPr/>
              <p:nvPr/>
            </p:nvSpPr>
            <p:spPr bwMode="auto">
              <a:xfrm rot="5400000">
                <a:off x="3095626" y="2022135"/>
                <a:ext cx="147638" cy="82550"/>
              </a:xfrm>
              <a:custGeom>
                <a:avLst/>
                <a:gdLst>
                  <a:gd name="T0" fmla="*/ 147649 w 21600"/>
                  <a:gd name="T1" fmla="*/ 82551 h 21600"/>
                  <a:gd name="T2" fmla="*/ 147649 w 21600"/>
                  <a:gd name="T3" fmla="*/ 82551 h 21600"/>
                  <a:gd name="T4" fmla="*/ 147649 w 21600"/>
                  <a:gd name="T5" fmla="*/ 82551 h 21600"/>
                  <a:gd name="T6" fmla="*/ 147649 w 21600"/>
                  <a:gd name="T7" fmla="*/ 825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600" y="21600"/>
                    </a:lnTo>
                    <a:lnTo>
                      <a:pt x="0" y="21600"/>
                    </a:lnTo>
                    <a:lnTo>
                      <a:pt x="10800" y="0"/>
                    </a:lnTo>
                    <a:close/>
                  </a:path>
                </a:pathLst>
              </a:custGeom>
              <a:solidFill>
                <a:schemeClr val="bg1">
                  <a:lumMod val="75000"/>
                  <a:alpha val="60000"/>
                </a:schemeClr>
              </a:solidFill>
              <a:ln>
                <a:noFill/>
              </a:ln>
              <a:effectLst/>
            </p:spPr>
            <p:txBody>
              <a:bodyPr wrap="square" lIns="91440" tIns="45720" rIns="91440" bIns="45720" anchor="ctr">
                <a:normAutofit fontScale="25000" lnSpcReduction="20000"/>
              </a:bodyPr>
              <a:p>
                <a:endParaRPr lang="en-US" sz="900">
                  <a:latin typeface="微软雅黑" panose="020B0503020204020204" charset="-122"/>
                  <a:ea typeface="微软雅黑" panose="020B0503020204020204" charset="-122"/>
                  <a:cs typeface="+mn-ea"/>
                  <a:sym typeface="+mn-lt"/>
                </a:endParaRPr>
              </a:p>
            </p:txBody>
          </p:sp>
          <p:sp>
            <p:nvSpPr>
              <p:cNvPr id="64" name="iṡļîḋê"/>
              <p:cNvSpPr/>
              <p:nvPr/>
            </p:nvSpPr>
            <p:spPr bwMode="auto">
              <a:xfrm rot="5400000">
                <a:off x="2883694" y="2022135"/>
                <a:ext cx="147638" cy="82550"/>
              </a:xfrm>
              <a:custGeom>
                <a:avLst/>
                <a:gdLst>
                  <a:gd name="T0" fmla="*/ 147649 w 21600"/>
                  <a:gd name="T1" fmla="*/ 82551 h 21600"/>
                  <a:gd name="T2" fmla="*/ 147649 w 21600"/>
                  <a:gd name="T3" fmla="*/ 82551 h 21600"/>
                  <a:gd name="T4" fmla="*/ 147649 w 21600"/>
                  <a:gd name="T5" fmla="*/ 82551 h 21600"/>
                  <a:gd name="T6" fmla="*/ 147649 w 21600"/>
                  <a:gd name="T7" fmla="*/ 825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600" y="21600"/>
                    </a:lnTo>
                    <a:lnTo>
                      <a:pt x="0" y="21600"/>
                    </a:lnTo>
                    <a:lnTo>
                      <a:pt x="10800" y="0"/>
                    </a:lnTo>
                    <a:close/>
                  </a:path>
                </a:pathLst>
              </a:custGeom>
              <a:solidFill>
                <a:schemeClr val="bg1">
                  <a:lumMod val="85000"/>
                  <a:alpha val="80000"/>
                </a:schemeClr>
              </a:solidFill>
              <a:ln>
                <a:noFill/>
              </a:ln>
              <a:effectLst/>
            </p:spPr>
            <p:txBody>
              <a:bodyPr wrap="square" lIns="91440" tIns="45720" rIns="91440" bIns="45720" anchor="ctr">
                <a:normAutofit fontScale="25000" lnSpcReduction="20000"/>
              </a:bodyPr>
              <a:p>
                <a:endParaRPr lang="en-US" sz="900">
                  <a:latin typeface="微软雅黑" panose="020B0503020204020204" charset="-122"/>
                  <a:ea typeface="微软雅黑" panose="020B0503020204020204" charset="-122"/>
                  <a:cs typeface="+mn-ea"/>
                  <a:sym typeface="+mn-lt"/>
                </a:endParaRPr>
              </a:p>
            </p:txBody>
          </p:sp>
          <p:sp>
            <p:nvSpPr>
              <p:cNvPr id="65" name="îśḷidê"/>
              <p:cNvSpPr/>
              <p:nvPr/>
            </p:nvSpPr>
            <p:spPr bwMode="auto">
              <a:xfrm rot="5400000">
                <a:off x="2678113" y="2022135"/>
                <a:ext cx="147638" cy="82550"/>
              </a:xfrm>
              <a:custGeom>
                <a:avLst/>
                <a:gdLst>
                  <a:gd name="T0" fmla="*/ 147649 w 21600"/>
                  <a:gd name="T1" fmla="*/ 82551 h 21600"/>
                  <a:gd name="T2" fmla="*/ 147649 w 21600"/>
                  <a:gd name="T3" fmla="*/ 82551 h 21600"/>
                  <a:gd name="T4" fmla="*/ 147649 w 21600"/>
                  <a:gd name="T5" fmla="*/ 82551 h 21600"/>
                  <a:gd name="T6" fmla="*/ 147649 w 21600"/>
                  <a:gd name="T7" fmla="*/ 825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600" y="21600"/>
                    </a:lnTo>
                    <a:lnTo>
                      <a:pt x="0" y="21600"/>
                    </a:lnTo>
                    <a:lnTo>
                      <a:pt x="10800" y="0"/>
                    </a:lnTo>
                    <a:close/>
                  </a:path>
                </a:pathLst>
              </a:custGeom>
              <a:solidFill>
                <a:schemeClr val="bg1">
                  <a:lumMod val="85000"/>
                  <a:alpha val="50000"/>
                </a:schemeClr>
              </a:solidFill>
              <a:ln>
                <a:noFill/>
              </a:ln>
              <a:effectLst/>
            </p:spPr>
            <p:txBody>
              <a:bodyPr wrap="square" lIns="91440" tIns="45720" rIns="91440" bIns="45720" anchor="ctr">
                <a:normAutofit fontScale="25000" lnSpcReduction="20000"/>
              </a:bodyPr>
              <a:p>
                <a:endParaRPr lang="en-US" sz="900">
                  <a:latin typeface="微软雅黑" panose="020B0503020204020204" charset="-122"/>
                  <a:ea typeface="微软雅黑" panose="020B0503020204020204" charset="-122"/>
                  <a:cs typeface="+mn-ea"/>
                  <a:sym typeface="+mn-lt"/>
                </a:endParaRPr>
              </a:p>
            </p:txBody>
          </p:sp>
        </p:grpSp>
        <p:grpSp>
          <p:nvGrpSpPr>
            <p:cNvPr id="66" name="iŝ1íḑé"/>
            <p:cNvGrpSpPr/>
            <p:nvPr/>
          </p:nvGrpSpPr>
          <p:grpSpPr>
            <a:xfrm>
              <a:off x="7063044" y="2960914"/>
              <a:ext cx="1075433" cy="607820"/>
              <a:chOff x="5731690" y="1747497"/>
              <a:chExt cx="865148" cy="631034"/>
            </a:xfrm>
          </p:grpSpPr>
          <p:sp>
            <p:nvSpPr>
              <p:cNvPr id="67" name="î$ḻiḑé"/>
              <p:cNvSpPr/>
              <p:nvPr/>
            </p:nvSpPr>
            <p:spPr bwMode="auto">
              <a:xfrm>
                <a:off x="5731690" y="2054772"/>
                <a:ext cx="865148" cy="323759"/>
              </a:xfrm>
              <a:custGeom>
                <a:avLst/>
                <a:gdLst>
                  <a:gd name="T0" fmla="*/ 865151 w 21557"/>
                  <a:gd name="T1" fmla="*/ 631658 h 21553"/>
                  <a:gd name="T2" fmla="*/ 865151 w 21557"/>
                  <a:gd name="T3" fmla="*/ 631658 h 21553"/>
                  <a:gd name="T4" fmla="*/ 865151 w 21557"/>
                  <a:gd name="T5" fmla="*/ 631658 h 21553"/>
                  <a:gd name="T6" fmla="*/ 865151 w 21557"/>
                  <a:gd name="T7" fmla="*/ 631658 h 21553"/>
                  <a:gd name="T8" fmla="*/ 0 60000 65536"/>
                  <a:gd name="T9" fmla="*/ 0 60000 65536"/>
                  <a:gd name="T10" fmla="*/ 0 60000 65536"/>
                  <a:gd name="T11" fmla="*/ 0 60000 65536"/>
                  <a:gd name="connsiteX0" fmla="*/ 12499 w 21557"/>
                  <a:gd name="connsiteY0" fmla="*/ 3 h 21546"/>
                  <a:gd name="connsiteX1" fmla="*/ 82 w 21557"/>
                  <a:gd name="connsiteY1" fmla="*/ 145 h 21546"/>
                  <a:gd name="connsiteX2" fmla="*/ 82 w 21557"/>
                  <a:gd name="connsiteY2" fmla="*/ 749 h 21546"/>
                  <a:gd name="connsiteX3" fmla="*/ 4142 w 21557"/>
                  <a:gd name="connsiteY3" fmla="*/ 5786 h 21546"/>
                  <a:gd name="connsiteX4" fmla="*/ 6172 w 21557"/>
                  <a:gd name="connsiteY4" fmla="*/ 8305 h 21546"/>
                  <a:gd name="connsiteX5" fmla="*/ 7563 w 21557"/>
                  <a:gd name="connsiteY5" fmla="*/ 9933 h 21546"/>
                  <a:gd name="connsiteX6" fmla="*/ 7793 w 21557"/>
                  <a:gd name="connsiteY6" fmla="*/ 10538 h 21546"/>
                  <a:gd name="connsiteX7" fmla="*/ 7573 w 21557"/>
                  <a:gd name="connsiteY7" fmla="*/ 11583 h 21546"/>
                  <a:gd name="connsiteX8" fmla="*/ 6172 w 21557"/>
                  <a:gd name="connsiteY8" fmla="*/ 13314 h 21546"/>
                  <a:gd name="connsiteX9" fmla="*/ 4142 w 21557"/>
                  <a:gd name="connsiteY9" fmla="*/ 15804 h 21546"/>
                  <a:gd name="connsiteX10" fmla="*/ 82 w 21557"/>
                  <a:gd name="connsiteY10" fmla="*/ 20785 h 21546"/>
                  <a:gd name="connsiteX11" fmla="*/ 82 w 21557"/>
                  <a:gd name="connsiteY11" fmla="*/ 21389 h 21546"/>
                  <a:gd name="connsiteX12" fmla="*/ 393 w 21557"/>
                  <a:gd name="connsiteY12" fmla="*/ 21538 h 21546"/>
                  <a:gd name="connsiteX13" fmla="*/ 12499 w 21557"/>
                  <a:gd name="connsiteY13" fmla="*/ 21538 h 21546"/>
                  <a:gd name="connsiteX14" fmla="*/ 13013 w 21557"/>
                  <a:gd name="connsiteY14" fmla="*/ 21443 h 21546"/>
                  <a:gd name="connsiteX15" fmla="*/ 13508 w 21557"/>
                  <a:gd name="connsiteY15" fmla="*/ 21084 h 21546"/>
                  <a:gd name="connsiteX16" fmla="*/ 13993 w 21557"/>
                  <a:gd name="connsiteY16" fmla="*/ 20589 h 21546"/>
                  <a:gd name="connsiteX17" fmla="*/ 17967 w 21557"/>
                  <a:gd name="connsiteY17" fmla="*/ 15685 h 21546"/>
                  <a:gd name="connsiteX18" fmla="*/ 19954 w 21557"/>
                  <a:gd name="connsiteY18" fmla="*/ 13233 h 21546"/>
                  <a:gd name="connsiteX19" fmla="*/ 20947 w 21557"/>
                  <a:gd name="connsiteY19" fmla="*/ 12007 h 21546"/>
                  <a:gd name="connsiteX20" fmla="*/ 21405 w 21557"/>
                  <a:gd name="connsiteY20" fmla="*/ 11418 h 21546"/>
                  <a:gd name="connsiteX21" fmla="*/ 21554 w 21557"/>
                  <a:gd name="connsiteY21" fmla="*/ 10680 h 21546"/>
                  <a:gd name="connsiteX22" fmla="*/ 21355 w 21557"/>
                  <a:gd name="connsiteY22" fmla="*/ 10062 h 21546"/>
                  <a:gd name="connsiteX23" fmla="*/ 20947 w 21557"/>
                  <a:gd name="connsiteY23" fmla="*/ 9552 h 21546"/>
                  <a:gd name="connsiteX24" fmla="*/ 19954 w 21557"/>
                  <a:gd name="connsiteY24" fmla="*/ 8322 h 21546"/>
                  <a:gd name="connsiteX25" fmla="*/ 17967 w 21557"/>
                  <a:gd name="connsiteY25" fmla="*/ 5863 h 21546"/>
                  <a:gd name="connsiteX26" fmla="*/ 13993 w 21557"/>
                  <a:gd name="connsiteY26" fmla="*/ 945 h 21546"/>
                  <a:gd name="connsiteX27" fmla="*/ 13508 w 21557"/>
                  <a:gd name="connsiteY27" fmla="*/ 457 h 21546"/>
                  <a:gd name="connsiteX28" fmla="*/ 13013 w 21557"/>
                  <a:gd name="connsiteY28" fmla="*/ 98 h 21546"/>
                  <a:gd name="connsiteX29" fmla="*/ 12499 w 21557"/>
                  <a:gd name="connsiteY29" fmla="*/ 3 h 21546"/>
                  <a:gd name="connsiteX0-1" fmla="*/ 12498 w 21556"/>
                  <a:gd name="connsiteY0-2" fmla="*/ 3 h 21546"/>
                  <a:gd name="connsiteX1-3" fmla="*/ 81 w 21556"/>
                  <a:gd name="connsiteY1-4" fmla="*/ 749 h 21546"/>
                  <a:gd name="connsiteX2-5" fmla="*/ 4141 w 21556"/>
                  <a:gd name="connsiteY2-6" fmla="*/ 5786 h 21546"/>
                  <a:gd name="connsiteX3-7" fmla="*/ 6171 w 21556"/>
                  <a:gd name="connsiteY3-8" fmla="*/ 8305 h 21546"/>
                  <a:gd name="connsiteX4-9" fmla="*/ 7562 w 21556"/>
                  <a:gd name="connsiteY4-10" fmla="*/ 9933 h 21546"/>
                  <a:gd name="connsiteX5-11" fmla="*/ 7792 w 21556"/>
                  <a:gd name="connsiteY5-12" fmla="*/ 10538 h 21546"/>
                  <a:gd name="connsiteX6-13" fmla="*/ 7572 w 21556"/>
                  <a:gd name="connsiteY6-14" fmla="*/ 11583 h 21546"/>
                  <a:gd name="connsiteX7-15" fmla="*/ 6171 w 21556"/>
                  <a:gd name="connsiteY7-16" fmla="*/ 13314 h 21546"/>
                  <a:gd name="connsiteX8-17" fmla="*/ 4141 w 21556"/>
                  <a:gd name="connsiteY8-18" fmla="*/ 15804 h 21546"/>
                  <a:gd name="connsiteX9-19" fmla="*/ 81 w 21556"/>
                  <a:gd name="connsiteY9-20" fmla="*/ 20785 h 21546"/>
                  <a:gd name="connsiteX10-21" fmla="*/ 81 w 21556"/>
                  <a:gd name="connsiteY10-22" fmla="*/ 21389 h 21546"/>
                  <a:gd name="connsiteX11-23" fmla="*/ 392 w 21556"/>
                  <a:gd name="connsiteY11-24" fmla="*/ 21538 h 21546"/>
                  <a:gd name="connsiteX12-25" fmla="*/ 12498 w 21556"/>
                  <a:gd name="connsiteY12-26" fmla="*/ 21538 h 21546"/>
                  <a:gd name="connsiteX13-27" fmla="*/ 13012 w 21556"/>
                  <a:gd name="connsiteY13-28" fmla="*/ 21443 h 21546"/>
                  <a:gd name="connsiteX14-29" fmla="*/ 13507 w 21556"/>
                  <a:gd name="connsiteY14-30" fmla="*/ 21084 h 21546"/>
                  <a:gd name="connsiteX15-31" fmla="*/ 13992 w 21556"/>
                  <a:gd name="connsiteY15-32" fmla="*/ 20589 h 21546"/>
                  <a:gd name="connsiteX16-33" fmla="*/ 17966 w 21556"/>
                  <a:gd name="connsiteY16-34" fmla="*/ 15685 h 21546"/>
                  <a:gd name="connsiteX17-35" fmla="*/ 19953 w 21556"/>
                  <a:gd name="connsiteY17-36" fmla="*/ 13233 h 21546"/>
                  <a:gd name="connsiteX18-37" fmla="*/ 20946 w 21556"/>
                  <a:gd name="connsiteY18-38" fmla="*/ 12007 h 21546"/>
                  <a:gd name="connsiteX19-39" fmla="*/ 21404 w 21556"/>
                  <a:gd name="connsiteY19-40" fmla="*/ 11418 h 21546"/>
                  <a:gd name="connsiteX20-41" fmla="*/ 21553 w 21556"/>
                  <a:gd name="connsiteY20-42" fmla="*/ 10680 h 21546"/>
                  <a:gd name="connsiteX21-43" fmla="*/ 21354 w 21556"/>
                  <a:gd name="connsiteY21-44" fmla="*/ 10062 h 21546"/>
                  <a:gd name="connsiteX22-45" fmla="*/ 20946 w 21556"/>
                  <a:gd name="connsiteY22-46" fmla="*/ 9552 h 21546"/>
                  <a:gd name="connsiteX23-47" fmla="*/ 19953 w 21556"/>
                  <a:gd name="connsiteY23-48" fmla="*/ 8322 h 21546"/>
                  <a:gd name="connsiteX24-49" fmla="*/ 17966 w 21556"/>
                  <a:gd name="connsiteY24-50" fmla="*/ 5863 h 21546"/>
                  <a:gd name="connsiteX25-51" fmla="*/ 13992 w 21556"/>
                  <a:gd name="connsiteY25-52" fmla="*/ 945 h 21546"/>
                  <a:gd name="connsiteX26-53" fmla="*/ 13507 w 21556"/>
                  <a:gd name="connsiteY26-54" fmla="*/ 457 h 21546"/>
                  <a:gd name="connsiteX27-55" fmla="*/ 13012 w 21556"/>
                  <a:gd name="connsiteY27-56" fmla="*/ 98 h 21546"/>
                  <a:gd name="connsiteX28-57" fmla="*/ 12498 w 21556"/>
                  <a:gd name="connsiteY28-58" fmla="*/ 3 h 21546"/>
                  <a:gd name="connsiteX0-59" fmla="*/ 12498 w 21556"/>
                  <a:gd name="connsiteY0-60" fmla="*/ 3 h 21546"/>
                  <a:gd name="connsiteX1-61" fmla="*/ 4141 w 21556"/>
                  <a:gd name="connsiteY1-62" fmla="*/ 5786 h 21546"/>
                  <a:gd name="connsiteX2-63" fmla="*/ 6171 w 21556"/>
                  <a:gd name="connsiteY2-64" fmla="*/ 8305 h 21546"/>
                  <a:gd name="connsiteX3-65" fmla="*/ 7562 w 21556"/>
                  <a:gd name="connsiteY3-66" fmla="*/ 9933 h 21546"/>
                  <a:gd name="connsiteX4-67" fmla="*/ 7792 w 21556"/>
                  <a:gd name="connsiteY4-68" fmla="*/ 10538 h 21546"/>
                  <a:gd name="connsiteX5-69" fmla="*/ 7572 w 21556"/>
                  <a:gd name="connsiteY5-70" fmla="*/ 11583 h 21546"/>
                  <a:gd name="connsiteX6-71" fmla="*/ 6171 w 21556"/>
                  <a:gd name="connsiteY6-72" fmla="*/ 13314 h 21546"/>
                  <a:gd name="connsiteX7-73" fmla="*/ 4141 w 21556"/>
                  <a:gd name="connsiteY7-74" fmla="*/ 15804 h 21546"/>
                  <a:gd name="connsiteX8-75" fmla="*/ 81 w 21556"/>
                  <a:gd name="connsiteY8-76" fmla="*/ 20785 h 21546"/>
                  <a:gd name="connsiteX9-77" fmla="*/ 81 w 21556"/>
                  <a:gd name="connsiteY9-78" fmla="*/ 21389 h 21546"/>
                  <a:gd name="connsiteX10-79" fmla="*/ 392 w 21556"/>
                  <a:gd name="connsiteY10-80" fmla="*/ 21538 h 21546"/>
                  <a:gd name="connsiteX11-81" fmla="*/ 12498 w 21556"/>
                  <a:gd name="connsiteY11-82" fmla="*/ 21538 h 21546"/>
                  <a:gd name="connsiteX12-83" fmla="*/ 13012 w 21556"/>
                  <a:gd name="connsiteY12-84" fmla="*/ 21443 h 21546"/>
                  <a:gd name="connsiteX13-85" fmla="*/ 13507 w 21556"/>
                  <a:gd name="connsiteY13-86" fmla="*/ 21084 h 21546"/>
                  <a:gd name="connsiteX14-87" fmla="*/ 13992 w 21556"/>
                  <a:gd name="connsiteY14-88" fmla="*/ 20589 h 21546"/>
                  <a:gd name="connsiteX15-89" fmla="*/ 17966 w 21556"/>
                  <a:gd name="connsiteY15-90" fmla="*/ 15685 h 21546"/>
                  <a:gd name="connsiteX16-91" fmla="*/ 19953 w 21556"/>
                  <a:gd name="connsiteY16-92" fmla="*/ 13233 h 21546"/>
                  <a:gd name="connsiteX17-93" fmla="*/ 20946 w 21556"/>
                  <a:gd name="connsiteY17-94" fmla="*/ 12007 h 21546"/>
                  <a:gd name="connsiteX18-95" fmla="*/ 21404 w 21556"/>
                  <a:gd name="connsiteY18-96" fmla="*/ 11418 h 21546"/>
                  <a:gd name="connsiteX19-97" fmla="*/ 21553 w 21556"/>
                  <a:gd name="connsiteY19-98" fmla="*/ 10680 h 21546"/>
                  <a:gd name="connsiteX20-99" fmla="*/ 21354 w 21556"/>
                  <a:gd name="connsiteY20-100" fmla="*/ 10062 h 21546"/>
                  <a:gd name="connsiteX21-101" fmla="*/ 20946 w 21556"/>
                  <a:gd name="connsiteY21-102" fmla="*/ 9552 h 21546"/>
                  <a:gd name="connsiteX22-103" fmla="*/ 19953 w 21556"/>
                  <a:gd name="connsiteY22-104" fmla="*/ 8322 h 21546"/>
                  <a:gd name="connsiteX23-105" fmla="*/ 17966 w 21556"/>
                  <a:gd name="connsiteY23-106" fmla="*/ 5863 h 21546"/>
                  <a:gd name="connsiteX24-107" fmla="*/ 13992 w 21556"/>
                  <a:gd name="connsiteY24-108" fmla="*/ 945 h 21546"/>
                  <a:gd name="connsiteX25-109" fmla="*/ 13507 w 21556"/>
                  <a:gd name="connsiteY25-110" fmla="*/ 457 h 21546"/>
                  <a:gd name="connsiteX26-111" fmla="*/ 13012 w 21556"/>
                  <a:gd name="connsiteY26-112" fmla="*/ 98 h 21546"/>
                  <a:gd name="connsiteX27-113" fmla="*/ 12498 w 21556"/>
                  <a:gd name="connsiteY27-114" fmla="*/ 3 h 21546"/>
                  <a:gd name="connsiteX0-115" fmla="*/ 13012 w 21556"/>
                  <a:gd name="connsiteY0-116" fmla="*/ 0 h 21448"/>
                  <a:gd name="connsiteX1-117" fmla="*/ 4141 w 21556"/>
                  <a:gd name="connsiteY1-118" fmla="*/ 5688 h 21448"/>
                  <a:gd name="connsiteX2-119" fmla="*/ 6171 w 21556"/>
                  <a:gd name="connsiteY2-120" fmla="*/ 8207 h 21448"/>
                  <a:gd name="connsiteX3-121" fmla="*/ 7562 w 21556"/>
                  <a:gd name="connsiteY3-122" fmla="*/ 9835 h 21448"/>
                  <a:gd name="connsiteX4-123" fmla="*/ 7792 w 21556"/>
                  <a:gd name="connsiteY4-124" fmla="*/ 10440 h 21448"/>
                  <a:gd name="connsiteX5-125" fmla="*/ 7572 w 21556"/>
                  <a:gd name="connsiteY5-126" fmla="*/ 11485 h 21448"/>
                  <a:gd name="connsiteX6-127" fmla="*/ 6171 w 21556"/>
                  <a:gd name="connsiteY6-128" fmla="*/ 13216 h 21448"/>
                  <a:gd name="connsiteX7-129" fmla="*/ 4141 w 21556"/>
                  <a:gd name="connsiteY7-130" fmla="*/ 15706 h 21448"/>
                  <a:gd name="connsiteX8-131" fmla="*/ 81 w 21556"/>
                  <a:gd name="connsiteY8-132" fmla="*/ 20687 h 21448"/>
                  <a:gd name="connsiteX9-133" fmla="*/ 81 w 21556"/>
                  <a:gd name="connsiteY9-134" fmla="*/ 21291 h 21448"/>
                  <a:gd name="connsiteX10-135" fmla="*/ 392 w 21556"/>
                  <a:gd name="connsiteY10-136" fmla="*/ 21440 h 21448"/>
                  <a:gd name="connsiteX11-137" fmla="*/ 12498 w 21556"/>
                  <a:gd name="connsiteY11-138" fmla="*/ 21440 h 21448"/>
                  <a:gd name="connsiteX12-139" fmla="*/ 13012 w 21556"/>
                  <a:gd name="connsiteY12-140" fmla="*/ 21345 h 21448"/>
                  <a:gd name="connsiteX13-141" fmla="*/ 13507 w 21556"/>
                  <a:gd name="connsiteY13-142" fmla="*/ 20986 h 21448"/>
                  <a:gd name="connsiteX14-143" fmla="*/ 13992 w 21556"/>
                  <a:gd name="connsiteY14-144" fmla="*/ 20491 h 21448"/>
                  <a:gd name="connsiteX15-145" fmla="*/ 17966 w 21556"/>
                  <a:gd name="connsiteY15-146" fmla="*/ 15587 h 21448"/>
                  <a:gd name="connsiteX16-147" fmla="*/ 19953 w 21556"/>
                  <a:gd name="connsiteY16-148" fmla="*/ 13135 h 21448"/>
                  <a:gd name="connsiteX17-149" fmla="*/ 20946 w 21556"/>
                  <a:gd name="connsiteY17-150" fmla="*/ 11909 h 21448"/>
                  <a:gd name="connsiteX18-151" fmla="*/ 21404 w 21556"/>
                  <a:gd name="connsiteY18-152" fmla="*/ 11320 h 21448"/>
                  <a:gd name="connsiteX19-153" fmla="*/ 21553 w 21556"/>
                  <a:gd name="connsiteY19-154" fmla="*/ 10582 h 21448"/>
                  <a:gd name="connsiteX20-155" fmla="*/ 21354 w 21556"/>
                  <a:gd name="connsiteY20-156" fmla="*/ 9964 h 21448"/>
                  <a:gd name="connsiteX21-157" fmla="*/ 20946 w 21556"/>
                  <a:gd name="connsiteY21-158" fmla="*/ 9454 h 21448"/>
                  <a:gd name="connsiteX22-159" fmla="*/ 19953 w 21556"/>
                  <a:gd name="connsiteY22-160" fmla="*/ 8224 h 21448"/>
                  <a:gd name="connsiteX23-161" fmla="*/ 17966 w 21556"/>
                  <a:gd name="connsiteY23-162" fmla="*/ 5765 h 21448"/>
                  <a:gd name="connsiteX24-163" fmla="*/ 13992 w 21556"/>
                  <a:gd name="connsiteY24-164" fmla="*/ 847 h 21448"/>
                  <a:gd name="connsiteX25-165" fmla="*/ 13507 w 21556"/>
                  <a:gd name="connsiteY25-166" fmla="*/ 359 h 21448"/>
                  <a:gd name="connsiteX26-167" fmla="*/ 13012 w 21556"/>
                  <a:gd name="connsiteY26-168" fmla="*/ 0 h 21448"/>
                  <a:gd name="connsiteX0-169" fmla="*/ 13507 w 21556"/>
                  <a:gd name="connsiteY0-170" fmla="*/ 289 h 21378"/>
                  <a:gd name="connsiteX1-171" fmla="*/ 4141 w 21556"/>
                  <a:gd name="connsiteY1-172" fmla="*/ 5618 h 21378"/>
                  <a:gd name="connsiteX2-173" fmla="*/ 6171 w 21556"/>
                  <a:gd name="connsiteY2-174" fmla="*/ 8137 h 21378"/>
                  <a:gd name="connsiteX3-175" fmla="*/ 7562 w 21556"/>
                  <a:gd name="connsiteY3-176" fmla="*/ 9765 h 21378"/>
                  <a:gd name="connsiteX4-177" fmla="*/ 7792 w 21556"/>
                  <a:gd name="connsiteY4-178" fmla="*/ 10370 h 21378"/>
                  <a:gd name="connsiteX5-179" fmla="*/ 7572 w 21556"/>
                  <a:gd name="connsiteY5-180" fmla="*/ 11415 h 21378"/>
                  <a:gd name="connsiteX6-181" fmla="*/ 6171 w 21556"/>
                  <a:gd name="connsiteY6-182" fmla="*/ 13146 h 21378"/>
                  <a:gd name="connsiteX7-183" fmla="*/ 4141 w 21556"/>
                  <a:gd name="connsiteY7-184" fmla="*/ 15636 h 21378"/>
                  <a:gd name="connsiteX8-185" fmla="*/ 81 w 21556"/>
                  <a:gd name="connsiteY8-186" fmla="*/ 20617 h 21378"/>
                  <a:gd name="connsiteX9-187" fmla="*/ 81 w 21556"/>
                  <a:gd name="connsiteY9-188" fmla="*/ 21221 h 21378"/>
                  <a:gd name="connsiteX10-189" fmla="*/ 392 w 21556"/>
                  <a:gd name="connsiteY10-190" fmla="*/ 21370 h 21378"/>
                  <a:gd name="connsiteX11-191" fmla="*/ 12498 w 21556"/>
                  <a:gd name="connsiteY11-192" fmla="*/ 21370 h 21378"/>
                  <a:gd name="connsiteX12-193" fmla="*/ 13012 w 21556"/>
                  <a:gd name="connsiteY12-194" fmla="*/ 21275 h 21378"/>
                  <a:gd name="connsiteX13-195" fmla="*/ 13507 w 21556"/>
                  <a:gd name="connsiteY13-196" fmla="*/ 20916 h 21378"/>
                  <a:gd name="connsiteX14-197" fmla="*/ 13992 w 21556"/>
                  <a:gd name="connsiteY14-198" fmla="*/ 20421 h 21378"/>
                  <a:gd name="connsiteX15-199" fmla="*/ 17966 w 21556"/>
                  <a:gd name="connsiteY15-200" fmla="*/ 15517 h 21378"/>
                  <a:gd name="connsiteX16-201" fmla="*/ 19953 w 21556"/>
                  <a:gd name="connsiteY16-202" fmla="*/ 13065 h 21378"/>
                  <a:gd name="connsiteX17-203" fmla="*/ 20946 w 21556"/>
                  <a:gd name="connsiteY17-204" fmla="*/ 11839 h 21378"/>
                  <a:gd name="connsiteX18-205" fmla="*/ 21404 w 21556"/>
                  <a:gd name="connsiteY18-206" fmla="*/ 11250 h 21378"/>
                  <a:gd name="connsiteX19-207" fmla="*/ 21553 w 21556"/>
                  <a:gd name="connsiteY19-208" fmla="*/ 10512 h 21378"/>
                  <a:gd name="connsiteX20-209" fmla="*/ 21354 w 21556"/>
                  <a:gd name="connsiteY20-210" fmla="*/ 9894 h 21378"/>
                  <a:gd name="connsiteX21-211" fmla="*/ 20946 w 21556"/>
                  <a:gd name="connsiteY21-212" fmla="*/ 9384 h 21378"/>
                  <a:gd name="connsiteX22-213" fmla="*/ 19953 w 21556"/>
                  <a:gd name="connsiteY22-214" fmla="*/ 8154 h 21378"/>
                  <a:gd name="connsiteX23-215" fmla="*/ 17966 w 21556"/>
                  <a:gd name="connsiteY23-216" fmla="*/ 5695 h 21378"/>
                  <a:gd name="connsiteX24-217" fmla="*/ 13992 w 21556"/>
                  <a:gd name="connsiteY24-218" fmla="*/ 777 h 21378"/>
                  <a:gd name="connsiteX25-219" fmla="*/ 13507 w 21556"/>
                  <a:gd name="connsiteY25-220" fmla="*/ 289 h 21378"/>
                  <a:gd name="connsiteX0-221" fmla="*/ 13992 w 21556"/>
                  <a:gd name="connsiteY0-222" fmla="*/ 1 h 20602"/>
                  <a:gd name="connsiteX1-223" fmla="*/ 4141 w 21556"/>
                  <a:gd name="connsiteY1-224" fmla="*/ 4842 h 20602"/>
                  <a:gd name="connsiteX2-225" fmla="*/ 6171 w 21556"/>
                  <a:gd name="connsiteY2-226" fmla="*/ 7361 h 20602"/>
                  <a:gd name="connsiteX3-227" fmla="*/ 7562 w 21556"/>
                  <a:gd name="connsiteY3-228" fmla="*/ 8989 h 20602"/>
                  <a:gd name="connsiteX4-229" fmla="*/ 7792 w 21556"/>
                  <a:gd name="connsiteY4-230" fmla="*/ 9594 h 20602"/>
                  <a:gd name="connsiteX5-231" fmla="*/ 7572 w 21556"/>
                  <a:gd name="connsiteY5-232" fmla="*/ 10639 h 20602"/>
                  <a:gd name="connsiteX6-233" fmla="*/ 6171 w 21556"/>
                  <a:gd name="connsiteY6-234" fmla="*/ 12370 h 20602"/>
                  <a:gd name="connsiteX7-235" fmla="*/ 4141 w 21556"/>
                  <a:gd name="connsiteY7-236" fmla="*/ 14860 h 20602"/>
                  <a:gd name="connsiteX8-237" fmla="*/ 81 w 21556"/>
                  <a:gd name="connsiteY8-238" fmla="*/ 19841 h 20602"/>
                  <a:gd name="connsiteX9-239" fmla="*/ 81 w 21556"/>
                  <a:gd name="connsiteY9-240" fmla="*/ 20445 h 20602"/>
                  <a:gd name="connsiteX10-241" fmla="*/ 392 w 21556"/>
                  <a:gd name="connsiteY10-242" fmla="*/ 20594 h 20602"/>
                  <a:gd name="connsiteX11-243" fmla="*/ 12498 w 21556"/>
                  <a:gd name="connsiteY11-244" fmla="*/ 20594 h 20602"/>
                  <a:gd name="connsiteX12-245" fmla="*/ 13012 w 21556"/>
                  <a:gd name="connsiteY12-246" fmla="*/ 20499 h 20602"/>
                  <a:gd name="connsiteX13-247" fmla="*/ 13507 w 21556"/>
                  <a:gd name="connsiteY13-248" fmla="*/ 20140 h 20602"/>
                  <a:gd name="connsiteX14-249" fmla="*/ 13992 w 21556"/>
                  <a:gd name="connsiteY14-250" fmla="*/ 19645 h 20602"/>
                  <a:gd name="connsiteX15-251" fmla="*/ 17966 w 21556"/>
                  <a:gd name="connsiteY15-252" fmla="*/ 14741 h 20602"/>
                  <a:gd name="connsiteX16-253" fmla="*/ 19953 w 21556"/>
                  <a:gd name="connsiteY16-254" fmla="*/ 12289 h 20602"/>
                  <a:gd name="connsiteX17-255" fmla="*/ 20946 w 21556"/>
                  <a:gd name="connsiteY17-256" fmla="*/ 11063 h 20602"/>
                  <a:gd name="connsiteX18-257" fmla="*/ 21404 w 21556"/>
                  <a:gd name="connsiteY18-258" fmla="*/ 10474 h 20602"/>
                  <a:gd name="connsiteX19-259" fmla="*/ 21553 w 21556"/>
                  <a:gd name="connsiteY19-260" fmla="*/ 9736 h 20602"/>
                  <a:gd name="connsiteX20-261" fmla="*/ 21354 w 21556"/>
                  <a:gd name="connsiteY20-262" fmla="*/ 9118 h 20602"/>
                  <a:gd name="connsiteX21-263" fmla="*/ 20946 w 21556"/>
                  <a:gd name="connsiteY21-264" fmla="*/ 8608 h 20602"/>
                  <a:gd name="connsiteX22-265" fmla="*/ 19953 w 21556"/>
                  <a:gd name="connsiteY22-266" fmla="*/ 7378 h 20602"/>
                  <a:gd name="connsiteX23-267" fmla="*/ 17966 w 21556"/>
                  <a:gd name="connsiteY23-268" fmla="*/ 4919 h 20602"/>
                  <a:gd name="connsiteX24-269" fmla="*/ 13992 w 21556"/>
                  <a:gd name="connsiteY24-270" fmla="*/ 1 h 20602"/>
                  <a:gd name="connsiteX0-271" fmla="*/ 17966 w 21556"/>
                  <a:gd name="connsiteY0-272" fmla="*/ 77 h 15760"/>
                  <a:gd name="connsiteX1-273" fmla="*/ 4141 w 21556"/>
                  <a:gd name="connsiteY1-274" fmla="*/ 0 h 15760"/>
                  <a:gd name="connsiteX2-275" fmla="*/ 6171 w 21556"/>
                  <a:gd name="connsiteY2-276" fmla="*/ 2519 h 15760"/>
                  <a:gd name="connsiteX3-277" fmla="*/ 7562 w 21556"/>
                  <a:gd name="connsiteY3-278" fmla="*/ 4147 h 15760"/>
                  <a:gd name="connsiteX4-279" fmla="*/ 7792 w 21556"/>
                  <a:gd name="connsiteY4-280" fmla="*/ 4752 h 15760"/>
                  <a:gd name="connsiteX5-281" fmla="*/ 7572 w 21556"/>
                  <a:gd name="connsiteY5-282" fmla="*/ 5797 h 15760"/>
                  <a:gd name="connsiteX6-283" fmla="*/ 6171 w 21556"/>
                  <a:gd name="connsiteY6-284" fmla="*/ 7528 h 15760"/>
                  <a:gd name="connsiteX7-285" fmla="*/ 4141 w 21556"/>
                  <a:gd name="connsiteY7-286" fmla="*/ 10018 h 15760"/>
                  <a:gd name="connsiteX8-287" fmla="*/ 81 w 21556"/>
                  <a:gd name="connsiteY8-288" fmla="*/ 14999 h 15760"/>
                  <a:gd name="connsiteX9-289" fmla="*/ 81 w 21556"/>
                  <a:gd name="connsiteY9-290" fmla="*/ 15603 h 15760"/>
                  <a:gd name="connsiteX10-291" fmla="*/ 392 w 21556"/>
                  <a:gd name="connsiteY10-292" fmla="*/ 15752 h 15760"/>
                  <a:gd name="connsiteX11-293" fmla="*/ 12498 w 21556"/>
                  <a:gd name="connsiteY11-294" fmla="*/ 15752 h 15760"/>
                  <a:gd name="connsiteX12-295" fmla="*/ 13012 w 21556"/>
                  <a:gd name="connsiteY12-296" fmla="*/ 15657 h 15760"/>
                  <a:gd name="connsiteX13-297" fmla="*/ 13507 w 21556"/>
                  <a:gd name="connsiteY13-298" fmla="*/ 15298 h 15760"/>
                  <a:gd name="connsiteX14-299" fmla="*/ 13992 w 21556"/>
                  <a:gd name="connsiteY14-300" fmla="*/ 14803 h 15760"/>
                  <a:gd name="connsiteX15-301" fmla="*/ 17966 w 21556"/>
                  <a:gd name="connsiteY15-302" fmla="*/ 9899 h 15760"/>
                  <a:gd name="connsiteX16-303" fmla="*/ 19953 w 21556"/>
                  <a:gd name="connsiteY16-304" fmla="*/ 7447 h 15760"/>
                  <a:gd name="connsiteX17-305" fmla="*/ 20946 w 21556"/>
                  <a:gd name="connsiteY17-306" fmla="*/ 6221 h 15760"/>
                  <a:gd name="connsiteX18-307" fmla="*/ 21404 w 21556"/>
                  <a:gd name="connsiteY18-308" fmla="*/ 5632 h 15760"/>
                  <a:gd name="connsiteX19-309" fmla="*/ 21553 w 21556"/>
                  <a:gd name="connsiteY19-310" fmla="*/ 4894 h 15760"/>
                  <a:gd name="connsiteX20-311" fmla="*/ 21354 w 21556"/>
                  <a:gd name="connsiteY20-312" fmla="*/ 4276 h 15760"/>
                  <a:gd name="connsiteX21-313" fmla="*/ 20946 w 21556"/>
                  <a:gd name="connsiteY21-314" fmla="*/ 3766 h 15760"/>
                  <a:gd name="connsiteX22-315" fmla="*/ 19953 w 21556"/>
                  <a:gd name="connsiteY22-316" fmla="*/ 2536 h 15760"/>
                  <a:gd name="connsiteX23-317" fmla="*/ 17966 w 21556"/>
                  <a:gd name="connsiteY23-318" fmla="*/ 77 h 15760"/>
                  <a:gd name="connsiteX0-319" fmla="*/ 17966 w 21556"/>
                  <a:gd name="connsiteY0-320" fmla="*/ 0 h 15683"/>
                  <a:gd name="connsiteX1-321" fmla="*/ 6171 w 21556"/>
                  <a:gd name="connsiteY1-322" fmla="*/ 2442 h 15683"/>
                  <a:gd name="connsiteX2-323" fmla="*/ 7562 w 21556"/>
                  <a:gd name="connsiteY2-324" fmla="*/ 4070 h 15683"/>
                  <a:gd name="connsiteX3-325" fmla="*/ 7792 w 21556"/>
                  <a:gd name="connsiteY3-326" fmla="*/ 4675 h 15683"/>
                  <a:gd name="connsiteX4-327" fmla="*/ 7572 w 21556"/>
                  <a:gd name="connsiteY4-328" fmla="*/ 5720 h 15683"/>
                  <a:gd name="connsiteX5-329" fmla="*/ 6171 w 21556"/>
                  <a:gd name="connsiteY5-330" fmla="*/ 7451 h 15683"/>
                  <a:gd name="connsiteX6-331" fmla="*/ 4141 w 21556"/>
                  <a:gd name="connsiteY6-332" fmla="*/ 9941 h 15683"/>
                  <a:gd name="connsiteX7-333" fmla="*/ 81 w 21556"/>
                  <a:gd name="connsiteY7-334" fmla="*/ 14922 h 15683"/>
                  <a:gd name="connsiteX8-335" fmla="*/ 81 w 21556"/>
                  <a:gd name="connsiteY8-336" fmla="*/ 15526 h 15683"/>
                  <a:gd name="connsiteX9-337" fmla="*/ 392 w 21556"/>
                  <a:gd name="connsiteY9-338" fmla="*/ 15675 h 15683"/>
                  <a:gd name="connsiteX10-339" fmla="*/ 12498 w 21556"/>
                  <a:gd name="connsiteY10-340" fmla="*/ 15675 h 15683"/>
                  <a:gd name="connsiteX11-341" fmla="*/ 13012 w 21556"/>
                  <a:gd name="connsiteY11-342" fmla="*/ 15580 h 15683"/>
                  <a:gd name="connsiteX12-343" fmla="*/ 13507 w 21556"/>
                  <a:gd name="connsiteY12-344" fmla="*/ 15221 h 15683"/>
                  <a:gd name="connsiteX13-345" fmla="*/ 13992 w 21556"/>
                  <a:gd name="connsiteY13-346" fmla="*/ 14726 h 15683"/>
                  <a:gd name="connsiteX14-347" fmla="*/ 17966 w 21556"/>
                  <a:gd name="connsiteY14-348" fmla="*/ 9822 h 15683"/>
                  <a:gd name="connsiteX15-349" fmla="*/ 19953 w 21556"/>
                  <a:gd name="connsiteY15-350" fmla="*/ 7370 h 15683"/>
                  <a:gd name="connsiteX16-351" fmla="*/ 20946 w 21556"/>
                  <a:gd name="connsiteY16-352" fmla="*/ 6144 h 15683"/>
                  <a:gd name="connsiteX17-353" fmla="*/ 21404 w 21556"/>
                  <a:gd name="connsiteY17-354" fmla="*/ 5555 h 15683"/>
                  <a:gd name="connsiteX18-355" fmla="*/ 21553 w 21556"/>
                  <a:gd name="connsiteY18-356" fmla="*/ 4817 h 15683"/>
                  <a:gd name="connsiteX19-357" fmla="*/ 21354 w 21556"/>
                  <a:gd name="connsiteY19-358" fmla="*/ 4199 h 15683"/>
                  <a:gd name="connsiteX20-359" fmla="*/ 20946 w 21556"/>
                  <a:gd name="connsiteY20-360" fmla="*/ 3689 h 15683"/>
                  <a:gd name="connsiteX21-361" fmla="*/ 19953 w 21556"/>
                  <a:gd name="connsiteY21-362" fmla="*/ 2459 h 15683"/>
                  <a:gd name="connsiteX22-363" fmla="*/ 17966 w 21556"/>
                  <a:gd name="connsiteY22-364" fmla="*/ 0 h 15683"/>
                  <a:gd name="connsiteX0-365" fmla="*/ 17966 w 21556"/>
                  <a:gd name="connsiteY0-366" fmla="*/ 0 h 15683"/>
                  <a:gd name="connsiteX1-367" fmla="*/ 7562 w 21556"/>
                  <a:gd name="connsiteY1-368" fmla="*/ 4070 h 15683"/>
                  <a:gd name="connsiteX2-369" fmla="*/ 7792 w 21556"/>
                  <a:gd name="connsiteY2-370" fmla="*/ 4675 h 15683"/>
                  <a:gd name="connsiteX3-371" fmla="*/ 7572 w 21556"/>
                  <a:gd name="connsiteY3-372" fmla="*/ 5720 h 15683"/>
                  <a:gd name="connsiteX4-373" fmla="*/ 6171 w 21556"/>
                  <a:gd name="connsiteY4-374" fmla="*/ 7451 h 15683"/>
                  <a:gd name="connsiteX5-375" fmla="*/ 4141 w 21556"/>
                  <a:gd name="connsiteY5-376" fmla="*/ 9941 h 15683"/>
                  <a:gd name="connsiteX6-377" fmla="*/ 81 w 21556"/>
                  <a:gd name="connsiteY6-378" fmla="*/ 14922 h 15683"/>
                  <a:gd name="connsiteX7-379" fmla="*/ 81 w 21556"/>
                  <a:gd name="connsiteY7-380" fmla="*/ 15526 h 15683"/>
                  <a:gd name="connsiteX8-381" fmla="*/ 392 w 21556"/>
                  <a:gd name="connsiteY8-382" fmla="*/ 15675 h 15683"/>
                  <a:gd name="connsiteX9-383" fmla="*/ 12498 w 21556"/>
                  <a:gd name="connsiteY9-384" fmla="*/ 15675 h 15683"/>
                  <a:gd name="connsiteX10-385" fmla="*/ 13012 w 21556"/>
                  <a:gd name="connsiteY10-386" fmla="*/ 15580 h 15683"/>
                  <a:gd name="connsiteX11-387" fmla="*/ 13507 w 21556"/>
                  <a:gd name="connsiteY11-388" fmla="*/ 15221 h 15683"/>
                  <a:gd name="connsiteX12-389" fmla="*/ 13992 w 21556"/>
                  <a:gd name="connsiteY12-390" fmla="*/ 14726 h 15683"/>
                  <a:gd name="connsiteX13-391" fmla="*/ 17966 w 21556"/>
                  <a:gd name="connsiteY13-392" fmla="*/ 9822 h 15683"/>
                  <a:gd name="connsiteX14-393" fmla="*/ 19953 w 21556"/>
                  <a:gd name="connsiteY14-394" fmla="*/ 7370 h 15683"/>
                  <a:gd name="connsiteX15-395" fmla="*/ 20946 w 21556"/>
                  <a:gd name="connsiteY15-396" fmla="*/ 6144 h 15683"/>
                  <a:gd name="connsiteX16-397" fmla="*/ 21404 w 21556"/>
                  <a:gd name="connsiteY16-398" fmla="*/ 5555 h 15683"/>
                  <a:gd name="connsiteX17-399" fmla="*/ 21553 w 21556"/>
                  <a:gd name="connsiteY17-400" fmla="*/ 4817 h 15683"/>
                  <a:gd name="connsiteX18-401" fmla="*/ 21354 w 21556"/>
                  <a:gd name="connsiteY18-402" fmla="*/ 4199 h 15683"/>
                  <a:gd name="connsiteX19-403" fmla="*/ 20946 w 21556"/>
                  <a:gd name="connsiteY19-404" fmla="*/ 3689 h 15683"/>
                  <a:gd name="connsiteX20-405" fmla="*/ 19953 w 21556"/>
                  <a:gd name="connsiteY20-406" fmla="*/ 2459 h 15683"/>
                  <a:gd name="connsiteX21-407" fmla="*/ 17966 w 21556"/>
                  <a:gd name="connsiteY21-408" fmla="*/ 0 h 15683"/>
                  <a:gd name="connsiteX0-409" fmla="*/ 19953 w 21556"/>
                  <a:gd name="connsiteY0-410" fmla="*/ 0 h 13224"/>
                  <a:gd name="connsiteX1-411" fmla="*/ 7562 w 21556"/>
                  <a:gd name="connsiteY1-412" fmla="*/ 1611 h 13224"/>
                  <a:gd name="connsiteX2-413" fmla="*/ 7792 w 21556"/>
                  <a:gd name="connsiteY2-414" fmla="*/ 2216 h 13224"/>
                  <a:gd name="connsiteX3-415" fmla="*/ 7572 w 21556"/>
                  <a:gd name="connsiteY3-416" fmla="*/ 3261 h 13224"/>
                  <a:gd name="connsiteX4-417" fmla="*/ 6171 w 21556"/>
                  <a:gd name="connsiteY4-418" fmla="*/ 4992 h 13224"/>
                  <a:gd name="connsiteX5-419" fmla="*/ 4141 w 21556"/>
                  <a:gd name="connsiteY5-420" fmla="*/ 7482 h 13224"/>
                  <a:gd name="connsiteX6-421" fmla="*/ 81 w 21556"/>
                  <a:gd name="connsiteY6-422" fmla="*/ 12463 h 13224"/>
                  <a:gd name="connsiteX7-423" fmla="*/ 81 w 21556"/>
                  <a:gd name="connsiteY7-424" fmla="*/ 13067 h 13224"/>
                  <a:gd name="connsiteX8-425" fmla="*/ 392 w 21556"/>
                  <a:gd name="connsiteY8-426" fmla="*/ 13216 h 13224"/>
                  <a:gd name="connsiteX9-427" fmla="*/ 12498 w 21556"/>
                  <a:gd name="connsiteY9-428" fmla="*/ 13216 h 13224"/>
                  <a:gd name="connsiteX10-429" fmla="*/ 13012 w 21556"/>
                  <a:gd name="connsiteY10-430" fmla="*/ 13121 h 13224"/>
                  <a:gd name="connsiteX11-431" fmla="*/ 13507 w 21556"/>
                  <a:gd name="connsiteY11-432" fmla="*/ 12762 h 13224"/>
                  <a:gd name="connsiteX12-433" fmla="*/ 13992 w 21556"/>
                  <a:gd name="connsiteY12-434" fmla="*/ 12267 h 13224"/>
                  <a:gd name="connsiteX13-435" fmla="*/ 17966 w 21556"/>
                  <a:gd name="connsiteY13-436" fmla="*/ 7363 h 13224"/>
                  <a:gd name="connsiteX14-437" fmla="*/ 19953 w 21556"/>
                  <a:gd name="connsiteY14-438" fmla="*/ 4911 h 13224"/>
                  <a:gd name="connsiteX15-439" fmla="*/ 20946 w 21556"/>
                  <a:gd name="connsiteY15-440" fmla="*/ 3685 h 13224"/>
                  <a:gd name="connsiteX16-441" fmla="*/ 21404 w 21556"/>
                  <a:gd name="connsiteY16-442" fmla="*/ 3096 h 13224"/>
                  <a:gd name="connsiteX17-443" fmla="*/ 21553 w 21556"/>
                  <a:gd name="connsiteY17-444" fmla="*/ 2358 h 13224"/>
                  <a:gd name="connsiteX18-445" fmla="*/ 21354 w 21556"/>
                  <a:gd name="connsiteY18-446" fmla="*/ 1740 h 13224"/>
                  <a:gd name="connsiteX19-447" fmla="*/ 20946 w 21556"/>
                  <a:gd name="connsiteY19-448" fmla="*/ 1230 h 13224"/>
                  <a:gd name="connsiteX20-449" fmla="*/ 19953 w 21556"/>
                  <a:gd name="connsiteY20-450" fmla="*/ 0 h 13224"/>
                  <a:gd name="connsiteX0-451" fmla="*/ 19953 w 21556"/>
                  <a:gd name="connsiteY0-452" fmla="*/ 0 h 13224"/>
                  <a:gd name="connsiteX1-453" fmla="*/ 7562 w 21556"/>
                  <a:gd name="connsiteY1-454" fmla="*/ 1611 h 13224"/>
                  <a:gd name="connsiteX2-455" fmla="*/ 7792 w 21556"/>
                  <a:gd name="connsiteY2-456" fmla="*/ 2216 h 13224"/>
                  <a:gd name="connsiteX3-457" fmla="*/ 7613 w 21556"/>
                  <a:gd name="connsiteY3-458" fmla="*/ 1590 h 13224"/>
                  <a:gd name="connsiteX4-459" fmla="*/ 7572 w 21556"/>
                  <a:gd name="connsiteY4-460" fmla="*/ 3261 h 13224"/>
                  <a:gd name="connsiteX5-461" fmla="*/ 6171 w 21556"/>
                  <a:gd name="connsiteY5-462" fmla="*/ 4992 h 13224"/>
                  <a:gd name="connsiteX6-463" fmla="*/ 4141 w 21556"/>
                  <a:gd name="connsiteY6-464" fmla="*/ 7482 h 13224"/>
                  <a:gd name="connsiteX7-465" fmla="*/ 81 w 21556"/>
                  <a:gd name="connsiteY7-466" fmla="*/ 12463 h 13224"/>
                  <a:gd name="connsiteX8-467" fmla="*/ 81 w 21556"/>
                  <a:gd name="connsiteY8-468" fmla="*/ 13067 h 13224"/>
                  <a:gd name="connsiteX9-469" fmla="*/ 392 w 21556"/>
                  <a:gd name="connsiteY9-470" fmla="*/ 13216 h 13224"/>
                  <a:gd name="connsiteX10-471" fmla="*/ 12498 w 21556"/>
                  <a:gd name="connsiteY10-472" fmla="*/ 13216 h 13224"/>
                  <a:gd name="connsiteX11-473" fmla="*/ 13012 w 21556"/>
                  <a:gd name="connsiteY11-474" fmla="*/ 13121 h 13224"/>
                  <a:gd name="connsiteX12-475" fmla="*/ 13507 w 21556"/>
                  <a:gd name="connsiteY12-476" fmla="*/ 12762 h 13224"/>
                  <a:gd name="connsiteX13-477" fmla="*/ 13992 w 21556"/>
                  <a:gd name="connsiteY13-478" fmla="*/ 12267 h 13224"/>
                  <a:gd name="connsiteX14-479" fmla="*/ 17966 w 21556"/>
                  <a:gd name="connsiteY14-480" fmla="*/ 7363 h 13224"/>
                  <a:gd name="connsiteX15-481" fmla="*/ 19953 w 21556"/>
                  <a:gd name="connsiteY15-482" fmla="*/ 4911 h 13224"/>
                  <a:gd name="connsiteX16-483" fmla="*/ 20946 w 21556"/>
                  <a:gd name="connsiteY16-484" fmla="*/ 3685 h 13224"/>
                  <a:gd name="connsiteX17-485" fmla="*/ 21404 w 21556"/>
                  <a:gd name="connsiteY17-486" fmla="*/ 3096 h 13224"/>
                  <a:gd name="connsiteX18-487" fmla="*/ 21553 w 21556"/>
                  <a:gd name="connsiteY18-488" fmla="*/ 2358 h 13224"/>
                  <a:gd name="connsiteX19-489" fmla="*/ 21354 w 21556"/>
                  <a:gd name="connsiteY19-490" fmla="*/ 1740 h 13224"/>
                  <a:gd name="connsiteX20-491" fmla="*/ 20946 w 21556"/>
                  <a:gd name="connsiteY20-492" fmla="*/ 1230 h 13224"/>
                  <a:gd name="connsiteX21-493" fmla="*/ 19953 w 21556"/>
                  <a:gd name="connsiteY21-494" fmla="*/ 0 h 13224"/>
                  <a:gd name="connsiteX0-495" fmla="*/ 19953 w 21556"/>
                  <a:gd name="connsiteY0-496" fmla="*/ 0 h 13224"/>
                  <a:gd name="connsiteX1-497" fmla="*/ 7562 w 21556"/>
                  <a:gd name="connsiteY1-498" fmla="*/ 1611 h 13224"/>
                  <a:gd name="connsiteX2-499" fmla="*/ 7792 w 21556"/>
                  <a:gd name="connsiteY2-500" fmla="*/ 2216 h 13224"/>
                  <a:gd name="connsiteX3-501" fmla="*/ 7572 w 21556"/>
                  <a:gd name="connsiteY3-502" fmla="*/ 3261 h 13224"/>
                  <a:gd name="connsiteX4-503" fmla="*/ 6171 w 21556"/>
                  <a:gd name="connsiteY4-504" fmla="*/ 4992 h 13224"/>
                  <a:gd name="connsiteX5-505" fmla="*/ 4141 w 21556"/>
                  <a:gd name="connsiteY5-506" fmla="*/ 7482 h 13224"/>
                  <a:gd name="connsiteX6-507" fmla="*/ 81 w 21556"/>
                  <a:gd name="connsiteY6-508" fmla="*/ 12463 h 13224"/>
                  <a:gd name="connsiteX7-509" fmla="*/ 81 w 21556"/>
                  <a:gd name="connsiteY7-510" fmla="*/ 13067 h 13224"/>
                  <a:gd name="connsiteX8-511" fmla="*/ 392 w 21556"/>
                  <a:gd name="connsiteY8-512" fmla="*/ 13216 h 13224"/>
                  <a:gd name="connsiteX9-513" fmla="*/ 12498 w 21556"/>
                  <a:gd name="connsiteY9-514" fmla="*/ 13216 h 13224"/>
                  <a:gd name="connsiteX10-515" fmla="*/ 13012 w 21556"/>
                  <a:gd name="connsiteY10-516" fmla="*/ 13121 h 13224"/>
                  <a:gd name="connsiteX11-517" fmla="*/ 13507 w 21556"/>
                  <a:gd name="connsiteY11-518" fmla="*/ 12762 h 13224"/>
                  <a:gd name="connsiteX12-519" fmla="*/ 13992 w 21556"/>
                  <a:gd name="connsiteY12-520" fmla="*/ 12267 h 13224"/>
                  <a:gd name="connsiteX13-521" fmla="*/ 17966 w 21556"/>
                  <a:gd name="connsiteY13-522" fmla="*/ 7363 h 13224"/>
                  <a:gd name="connsiteX14-523" fmla="*/ 19953 w 21556"/>
                  <a:gd name="connsiteY14-524" fmla="*/ 4911 h 13224"/>
                  <a:gd name="connsiteX15-525" fmla="*/ 20946 w 21556"/>
                  <a:gd name="connsiteY15-526" fmla="*/ 3685 h 13224"/>
                  <a:gd name="connsiteX16-527" fmla="*/ 21404 w 21556"/>
                  <a:gd name="connsiteY16-528" fmla="*/ 3096 h 13224"/>
                  <a:gd name="connsiteX17-529" fmla="*/ 21553 w 21556"/>
                  <a:gd name="connsiteY17-530" fmla="*/ 2358 h 13224"/>
                  <a:gd name="connsiteX18-531" fmla="*/ 21354 w 21556"/>
                  <a:gd name="connsiteY18-532" fmla="*/ 1740 h 13224"/>
                  <a:gd name="connsiteX19-533" fmla="*/ 20946 w 21556"/>
                  <a:gd name="connsiteY19-534" fmla="*/ 1230 h 13224"/>
                  <a:gd name="connsiteX20-535" fmla="*/ 19953 w 21556"/>
                  <a:gd name="connsiteY20-536" fmla="*/ 0 h 13224"/>
                  <a:gd name="connsiteX0-537" fmla="*/ 19953 w 21556"/>
                  <a:gd name="connsiteY0-538" fmla="*/ 0 h 13224"/>
                  <a:gd name="connsiteX1-539" fmla="*/ 7792 w 21556"/>
                  <a:gd name="connsiteY1-540" fmla="*/ 2216 h 13224"/>
                  <a:gd name="connsiteX2-541" fmla="*/ 7572 w 21556"/>
                  <a:gd name="connsiteY2-542" fmla="*/ 3261 h 13224"/>
                  <a:gd name="connsiteX3-543" fmla="*/ 6171 w 21556"/>
                  <a:gd name="connsiteY3-544" fmla="*/ 4992 h 13224"/>
                  <a:gd name="connsiteX4-545" fmla="*/ 4141 w 21556"/>
                  <a:gd name="connsiteY4-546" fmla="*/ 7482 h 13224"/>
                  <a:gd name="connsiteX5-547" fmla="*/ 81 w 21556"/>
                  <a:gd name="connsiteY5-548" fmla="*/ 12463 h 13224"/>
                  <a:gd name="connsiteX6-549" fmla="*/ 81 w 21556"/>
                  <a:gd name="connsiteY6-550" fmla="*/ 13067 h 13224"/>
                  <a:gd name="connsiteX7-551" fmla="*/ 392 w 21556"/>
                  <a:gd name="connsiteY7-552" fmla="*/ 13216 h 13224"/>
                  <a:gd name="connsiteX8-553" fmla="*/ 12498 w 21556"/>
                  <a:gd name="connsiteY8-554" fmla="*/ 13216 h 13224"/>
                  <a:gd name="connsiteX9-555" fmla="*/ 13012 w 21556"/>
                  <a:gd name="connsiteY9-556" fmla="*/ 13121 h 13224"/>
                  <a:gd name="connsiteX10-557" fmla="*/ 13507 w 21556"/>
                  <a:gd name="connsiteY10-558" fmla="*/ 12762 h 13224"/>
                  <a:gd name="connsiteX11-559" fmla="*/ 13992 w 21556"/>
                  <a:gd name="connsiteY11-560" fmla="*/ 12267 h 13224"/>
                  <a:gd name="connsiteX12-561" fmla="*/ 17966 w 21556"/>
                  <a:gd name="connsiteY12-562" fmla="*/ 7363 h 13224"/>
                  <a:gd name="connsiteX13-563" fmla="*/ 19953 w 21556"/>
                  <a:gd name="connsiteY13-564" fmla="*/ 4911 h 13224"/>
                  <a:gd name="connsiteX14-565" fmla="*/ 20946 w 21556"/>
                  <a:gd name="connsiteY14-566" fmla="*/ 3685 h 13224"/>
                  <a:gd name="connsiteX15-567" fmla="*/ 21404 w 21556"/>
                  <a:gd name="connsiteY15-568" fmla="*/ 3096 h 13224"/>
                  <a:gd name="connsiteX16-569" fmla="*/ 21553 w 21556"/>
                  <a:gd name="connsiteY16-570" fmla="*/ 2358 h 13224"/>
                  <a:gd name="connsiteX17-571" fmla="*/ 21354 w 21556"/>
                  <a:gd name="connsiteY17-572" fmla="*/ 1740 h 13224"/>
                  <a:gd name="connsiteX18-573" fmla="*/ 20946 w 21556"/>
                  <a:gd name="connsiteY18-574" fmla="*/ 1230 h 13224"/>
                  <a:gd name="connsiteX19-575" fmla="*/ 19953 w 21556"/>
                  <a:gd name="connsiteY19-576" fmla="*/ 0 h 13224"/>
                  <a:gd name="connsiteX0-577" fmla="*/ 20946 w 21556"/>
                  <a:gd name="connsiteY0-578" fmla="*/ 0 h 11994"/>
                  <a:gd name="connsiteX1-579" fmla="*/ 7792 w 21556"/>
                  <a:gd name="connsiteY1-580" fmla="*/ 986 h 11994"/>
                  <a:gd name="connsiteX2-581" fmla="*/ 7572 w 21556"/>
                  <a:gd name="connsiteY2-582" fmla="*/ 2031 h 11994"/>
                  <a:gd name="connsiteX3-583" fmla="*/ 6171 w 21556"/>
                  <a:gd name="connsiteY3-584" fmla="*/ 3762 h 11994"/>
                  <a:gd name="connsiteX4-585" fmla="*/ 4141 w 21556"/>
                  <a:gd name="connsiteY4-586" fmla="*/ 6252 h 11994"/>
                  <a:gd name="connsiteX5-587" fmla="*/ 81 w 21556"/>
                  <a:gd name="connsiteY5-588" fmla="*/ 11233 h 11994"/>
                  <a:gd name="connsiteX6-589" fmla="*/ 81 w 21556"/>
                  <a:gd name="connsiteY6-590" fmla="*/ 11837 h 11994"/>
                  <a:gd name="connsiteX7-591" fmla="*/ 392 w 21556"/>
                  <a:gd name="connsiteY7-592" fmla="*/ 11986 h 11994"/>
                  <a:gd name="connsiteX8-593" fmla="*/ 12498 w 21556"/>
                  <a:gd name="connsiteY8-594" fmla="*/ 11986 h 11994"/>
                  <a:gd name="connsiteX9-595" fmla="*/ 13012 w 21556"/>
                  <a:gd name="connsiteY9-596" fmla="*/ 11891 h 11994"/>
                  <a:gd name="connsiteX10-597" fmla="*/ 13507 w 21556"/>
                  <a:gd name="connsiteY10-598" fmla="*/ 11532 h 11994"/>
                  <a:gd name="connsiteX11-599" fmla="*/ 13992 w 21556"/>
                  <a:gd name="connsiteY11-600" fmla="*/ 11037 h 11994"/>
                  <a:gd name="connsiteX12-601" fmla="*/ 17966 w 21556"/>
                  <a:gd name="connsiteY12-602" fmla="*/ 6133 h 11994"/>
                  <a:gd name="connsiteX13-603" fmla="*/ 19953 w 21556"/>
                  <a:gd name="connsiteY13-604" fmla="*/ 3681 h 11994"/>
                  <a:gd name="connsiteX14-605" fmla="*/ 20946 w 21556"/>
                  <a:gd name="connsiteY14-606" fmla="*/ 2455 h 11994"/>
                  <a:gd name="connsiteX15-607" fmla="*/ 21404 w 21556"/>
                  <a:gd name="connsiteY15-608" fmla="*/ 1866 h 11994"/>
                  <a:gd name="connsiteX16-609" fmla="*/ 21553 w 21556"/>
                  <a:gd name="connsiteY16-610" fmla="*/ 1128 h 11994"/>
                  <a:gd name="connsiteX17-611" fmla="*/ 21354 w 21556"/>
                  <a:gd name="connsiteY17-612" fmla="*/ 510 h 11994"/>
                  <a:gd name="connsiteX18-613" fmla="*/ 20946 w 21556"/>
                  <a:gd name="connsiteY18-614" fmla="*/ 0 h 11994"/>
                  <a:gd name="connsiteX0-615" fmla="*/ 21354 w 21556"/>
                  <a:gd name="connsiteY0-616" fmla="*/ 0 h 11484"/>
                  <a:gd name="connsiteX1-617" fmla="*/ 7792 w 21556"/>
                  <a:gd name="connsiteY1-618" fmla="*/ 476 h 11484"/>
                  <a:gd name="connsiteX2-619" fmla="*/ 7572 w 21556"/>
                  <a:gd name="connsiteY2-620" fmla="*/ 1521 h 11484"/>
                  <a:gd name="connsiteX3-621" fmla="*/ 6171 w 21556"/>
                  <a:gd name="connsiteY3-622" fmla="*/ 3252 h 11484"/>
                  <a:gd name="connsiteX4-623" fmla="*/ 4141 w 21556"/>
                  <a:gd name="connsiteY4-624" fmla="*/ 5742 h 11484"/>
                  <a:gd name="connsiteX5-625" fmla="*/ 81 w 21556"/>
                  <a:gd name="connsiteY5-626" fmla="*/ 10723 h 11484"/>
                  <a:gd name="connsiteX6-627" fmla="*/ 81 w 21556"/>
                  <a:gd name="connsiteY6-628" fmla="*/ 11327 h 11484"/>
                  <a:gd name="connsiteX7-629" fmla="*/ 392 w 21556"/>
                  <a:gd name="connsiteY7-630" fmla="*/ 11476 h 11484"/>
                  <a:gd name="connsiteX8-631" fmla="*/ 12498 w 21556"/>
                  <a:gd name="connsiteY8-632" fmla="*/ 11476 h 11484"/>
                  <a:gd name="connsiteX9-633" fmla="*/ 13012 w 21556"/>
                  <a:gd name="connsiteY9-634" fmla="*/ 11381 h 11484"/>
                  <a:gd name="connsiteX10-635" fmla="*/ 13507 w 21556"/>
                  <a:gd name="connsiteY10-636" fmla="*/ 11022 h 11484"/>
                  <a:gd name="connsiteX11-637" fmla="*/ 13992 w 21556"/>
                  <a:gd name="connsiteY11-638" fmla="*/ 10527 h 11484"/>
                  <a:gd name="connsiteX12-639" fmla="*/ 17966 w 21556"/>
                  <a:gd name="connsiteY12-640" fmla="*/ 5623 h 11484"/>
                  <a:gd name="connsiteX13-641" fmla="*/ 19953 w 21556"/>
                  <a:gd name="connsiteY13-642" fmla="*/ 3171 h 11484"/>
                  <a:gd name="connsiteX14-643" fmla="*/ 20946 w 21556"/>
                  <a:gd name="connsiteY14-644" fmla="*/ 1945 h 11484"/>
                  <a:gd name="connsiteX15-645" fmla="*/ 21404 w 21556"/>
                  <a:gd name="connsiteY15-646" fmla="*/ 1356 h 11484"/>
                  <a:gd name="connsiteX16-647" fmla="*/ 21553 w 21556"/>
                  <a:gd name="connsiteY16-648" fmla="*/ 618 h 11484"/>
                  <a:gd name="connsiteX17-649" fmla="*/ 21354 w 21556"/>
                  <a:gd name="connsiteY17-650" fmla="*/ 0 h 11484"/>
                  <a:gd name="connsiteX0-651" fmla="*/ 21553 w 21556"/>
                  <a:gd name="connsiteY0-652" fmla="*/ 206 h 11072"/>
                  <a:gd name="connsiteX1-653" fmla="*/ 7792 w 21556"/>
                  <a:gd name="connsiteY1-654" fmla="*/ 64 h 11072"/>
                  <a:gd name="connsiteX2-655" fmla="*/ 7572 w 21556"/>
                  <a:gd name="connsiteY2-656" fmla="*/ 1109 h 11072"/>
                  <a:gd name="connsiteX3-657" fmla="*/ 6171 w 21556"/>
                  <a:gd name="connsiteY3-658" fmla="*/ 2840 h 11072"/>
                  <a:gd name="connsiteX4-659" fmla="*/ 4141 w 21556"/>
                  <a:gd name="connsiteY4-660" fmla="*/ 5330 h 11072"/>
                  <a:gd name="connsiteX5-661" fmla="*/ 81 w 21556"/>
                  <a:gd name="connsiteY5-662" fmla="*/ 10311 h 11072"/>
                  <a:gd name="connsiteX6-663" fmla="*/ 81 w 21556"/>
                  <a:gd name="connsiteY6-664" fmla="*/ 10915 h 11072"/>
                  <a:gd name="connsiteX7-665" fmla="*/ 392 w 21556"/>
                  <a:gd name="connsiteY7-666" fmla="*/ 11064 h 11072"/>
                  <a:gd name="connsiteX8-667" fmla="*/ 12498 w 21556"/>
                  <a:gd name="connsiteY8-668" fmla="*/ 11064 h 11072"/>
                  <a:gd name="connsiteX9-669" fmla="*/ 13012 w 21556"/>
                  <a:gd name="connsiteY9-670" fmla="*/ 10969 h 11072"/>
                  <a:gd name="connsiteX10-671" fmla="*/ 13507 w 21556"/>
                  <a:gd name="connsiteY10-672" fmla="*/ 10610 h 11072"/>
                  <a:gd name="connsiteX11-673" fmla="*/ 13992 w 21556"/>
                  <a:gd name="connsiteY11-674" fmla="*/ 10115 h 11072"/>
                  <a:gd name="connsiteX12-675" fmla="*/ 17966 w 21556"/>
                  <a:gd name="connsiteY12-676" fmla="*/ 5211 h 11072"/>
                  <a:gd name="connsiteX13-677" fmla="*/ 19953 w 21556"/>
                  <a:gd name="connsiteY13-678" fmla="*/ 2759 h 11072"/>
                  <a:gd name="connsiteX14-679" fmla="*/ 20946 w 21556"/>
                  <a:gd name="connsiteY14-680" fmla="*/ 1533 h 11072"/>
                  <a:gd name="connsiteX15-681" fmla="*/ 21404 w 21556"/>
                  <a:gd name="connsiteY15-682" fmla="*/ 944 h 11072"/>
                  <a:gd name="connsiteX16-683" fmla="*/ 21553 w 21556"/>
                  <a:gd name="connsiteY16-684" fmla="*/ 206 h 110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21556" h="11072">
                    <a:moveTo>
                      <a:pt x="21553" y="206"/>
                    </a:moveTo>
                    <a:cubicBezTo>
                      <a:pt x="19284" y="59"/>
                      <a:pt x="10122" y="-86"/>
                      <a:pt x="7792" y="64"/>
                    </a:cubicBezTo>
                    <a:cubicBezTo>
                      <a:pt x="7794" y="339"/>
                      <a:pt x="7842" y="646"/>
                      <a:pt x="7572" y="1109"/>
                    </a:cubicBezTo>
                    <a:lnTo>
                      <a:pt x="6171" y="2840"/>
                    </a:lnTo>
                    <a:lnTo>
                      <a:pt x="4141" y="5330"/>
                    </a:lnTo>
                    <a:lnTo>
                      <a:pt x="81" y="10311"/>
                    </a:lnTo>
                    <a:cubicBezTo>
                      <a:pt x="-27" y="10485"/>
                      <a:pt x="-27" y="10741"/>
                      <a:pt x="81" y="10915"/>
                    </a:cubicBezTo>
                    <a:cubicBezTo>
                      <a:pt x="157" y="11038"/>
                      <a:pt x="276" y="11095"/>
                      <a:pt x="392" y="11064"/>
                    </a:cubicBezTo>
                    <a:lnTo>
                      <a:pt x="12498" y="11064"/>
                    </a:lnTo>
                    <a:cubicBezTo>
                      <a:pt x="12672" y="11079"/>
                      <a:pt x="12847" y="11047"/>
                      <a:pt x="13012" y="10969"/>
                    </a:cubicBezTo>
                    <a:cubicBezTo>
                      <a:pt x="13190" y="10886"/>
                      <a:pt x="13351" y="10752"/>
                      <a:pt x="13507" y="10610"/>
                    </a:cubicBezTo>
                    <a:cubicBezTo>
                      <a:pt x="13675" y="10456"/>
                      <a:pt x="13836" y="10291"/>
                      <a:pt x="13992" y="10115"/>
                    </a:cubicBezTo>
                    <a:lnTo>
                      <a:pt x="17966" y="5211"/>
                    </a:lnTo>
                    <a:lnTo>
                      <a:pt x="19953" y="2759"/>
                    </a:lnTo>
                    <a:cubicBezTo>
                      <a:pt x="20285" y="2352"/>
                      <a:pt x="20618" y="1947"/>
                      <a:pt x="20946" y="1533"/>
                    </a:cubicBezTo>
                    <a:cubicBezTo>
                      <a:pt x="21100" y="1339"/>
                      <a:pt x="21253" y="1142"/>
                      <a:pt x="21404" y="944"/>
                    </a:cubicBezTo>
                    <a:cubicBezTo>
                      <a:pt x="21518" y="731"/>
                      <a:pt x="21571" y="468"/>
                      <a:pt x="21553" y="206"/>
                    </a:cubicBezTo>
                    <a:close/>
                  </a:path>
                </a:pathLst>
              </a:custGeom>
              <a:solidFill>
                <a:srgbClr val="AC1705"/>
              </a:solidFill>
              <a:ln>
                <a:noFill/>
              </a:ln>
              <a:effectLst/>
            </p:spPr>
            <p:txBody>
              <a:bodyPr wrap="square" lIns="91440" tIns="45720" rIns="91440" bIns="45720" anchor="ctr">
                <a:normAutofit/>
              </a:bodyPr>
              <a:p>
                <a:endParaRPr lang="en-US" sz="900">
                  <a:latin typeface="微软雅黑" panose="020B0503020204020204" charset="-122"/>
                  <a:ea typeface="微软雅黑" panose="020B0503020204020204" charset="-122"/>
                  <a:cs typeface="+mn-ea"/>
                  <a:sym typeface="+mn-lt"/>
                </a:endParaRPr>
              </a:p>
            </p:txBody>
          </p:sp>
          <p:sp>
            <p:nvSpPr>
              <p:cNvPr id="68" name="iṡḻidé"/>
              <p:cNvSpPr/>
              <p:nvPr/>
            </p:nvSpPr>
            <p:spPr bwMode="auto">
              <a:xfrm flipV="1">
                <a:off x="5731690" y="1747497"/>
                <a:ext cx="865148" cy="323759"/>
              </a:xfrm>
              <a:custGeom>
                <a:avLst/>
                <a:gdLst>
                  <a:gd name="T0" fmla="*/ 865151 w 21557"/>
                  <a:gd name="T1" fmla="*/ 631658 h 21553"/>
                  <a:gd name="T2" fmla="*/ 865151 w 21557"/>
                  <a:gd name="T3" fmla="*/ 631658 h 21553"/>
                  <a:gd name="T4" fmla="*/ 865151 w 21557"/>
                  <a:gd name="T5" fmla="*/ 631658 h 21553"/>
                  <a:gd name="T6" fmla="*/ 865151 w 21557"/>
                  <a:gd name="T7" fmla="*/ 631658 h 21553"/>
                  <a:gd name="T8" fmla="*/ 0 60000 65536"/>
                  <a:gd name="T9" fmla="*/ 0 60000 65536"/>
                  <a:gd name="T10" fmla="*/ 0 60000 65536"/>
                  <a:gd name="T11" fmla="*/ 0 60000 65536"/>
                  <a:gd name="connsiteX0" fmla="*/ 12499 w 21557"/>
                  <a:gd name="connsiteY0" fmla="*/ 3 h 21546"/>
                  <a:gd name="connsiteX1" fmla="*/ 82 w 21557"/>
                  <a:gd name="connsiteY1" fmla="*/ 145 h 21546"/>
                  <a:gd name="connsiteX2" fmla="*/ 82 w 21557"/>
                  <a:gd name="connsiteY2" fmla="*/ 749 h 21546"/>
                  <a:gd name="connsiteX3" fmla="*/ 4142 w 21557"/>
                  <a:gd name="connsiteY3" fmla="*/ 5786 h 21546"/>
                  <a:gd name="connsiteX4" fmla="*/ 6172 w 21557"/>
                  <a:gd name="connsiteY4" fmla="*/ 8305 h 21546"/>
                  <a:gd name="connsiteX5" fmla="*/ 7563 w 21557"/>
                  <a:gd name="connsiteY5" fmla="*/ 9933 h 21546"/>
                  <a:gd name="connsiteX6" fmla="*/ 7793 w 21557"/>
                  <a:gd name="connsiteY6" fmla="*/ 10538 h 21546"/>
                  <a:gd name="connsiteX7" fmla="*/ 7573 w 21557"/>
                  <a:gd name="connsiteY7" fmla="*/ 11583 h 21546"/>
                  <a:gd name="connsiteX8" fmla="*/ 6172 w 21557"/>
                  <a:gd name="connsiteY8" fmla="*/ 13314 h 21546"/>
                  <a:gd name="connsiteX9" fmla="*/ 4142 w 21557"/>
                  <a:gd name="connsiteY9" fmla="*/ 15804 h 21546"/>
                  <a:gd name="connsiteX10" fmla="*/ 82 w 21557"/>
                  <a:gd name="connsiteY10" fmla="*/ 20785 h 21546"/>
                  <a:gd name="connsiteX11" fmla="*/ 82 w 21557"/>
                  <a:gd name="connsiteY11" fmla="*/ 21389 h 21546"/>
                  <a:gd name="connsiteX12" fmla="*/ 393 w 21557"/>
                  <a:gd name="connsiteY12" fmla="*/ 21538 h 21546"/>
                  <a:gd name="connsiteX13" fmla="*/ 12499 w 21557"/>
                  <a:gd name="connsiteY13" fmla="*/ 21538 h 21546"/>
                  <a:gd name="connsiteX14" fmla="*/ 13013 w 21557"/>
                  <a:gd name="connsiteY14" fmla="*/ 21443 h 21546"/>
                  <a:gd name="connsiteX15" fmla="*/ 13508 w 21557"/>
                  <a:gd name="connsiteY15" fmla="*/ 21084 h 21546"/>
                  <a:gd name="connsiteX16" fmla="*/ 13993 w 21557"/>
                  <a:gd name="connsiteY16" fmla="*/ 20589 h 21546"/>
                  <a:gd name="connsiteX17" fmla="*/ 17967 w 21557"/>
                  <a:gd name="connsiteY17" fmla="*/ 15685 h 21546"/>
                  <a:gd name="connsiteX18" fmla="*/ 19954 w 21557"/>
                  <a:gd name="connsiteY18" fmla="*/ 13233 h 21546"/>
                  <a:gd name="connsiteX19" fmla="*/ 20947 w 21557"/>
                  <a:gd name="connsiteY19" fmla="*/ 12007 h 21546"/>
                  <a:gd name="connsiteX20" fmla="*/ 21405 w 21557"/>
                  <a:gd name="connsiteY20" fmla="*/ 11418 h 21546"/>
                  <a:gd name="connsiteX21" fmla="*/ 21554 w 21557"/>
                  <a:gd name="connsiteY21" fmla="*/ 10680 h 21546"/>
                  <a:gd name="connsiteX22" fmla="*/ 21355 w 21557"/>
                  <a:gd name="connsiteY22" fmla="*/ 10062 h 21546"/>
                  <a:gd name="connsiteX23" fmla="*/ 20947 w 21557"/>
                  <a:gd name="connsiteY23" fmla="*/ 9552 h 21546"/>
                  <a:gd name="connsiteX24" fmla="*/ 19954 w 21557"/>
                  <a:gd name="connsiteY24" fmla="*/ 8322 h 21546"/>
                  <a:gd name="connsiteX25" fmla="*/ 17967 w 21557"/>
                  <a:gd name="connsiteY25" fmla="*/ 5863 h 21546"/>
                  <a:gd name="connsiteX26" fmla="*/ 13993 w 21557"/>
                  <a:gd name="connsiteY26" fmla="*/ 945 h 21546"/>
                  <a:gd name="connsiteX27" fmla="*/ 13508 w 21557"/>
                  <a:gd name="connsiteY27" fmla="*/ 457 h 21546"/>
                  <a:gd name="connsiteX28" fmla="*/ 13013 w 21557"/>
                  <a:gd name="connsiteY28" fmla="*/ 98 h 21546"/>
                  <a:gd name="connsiteX29" fmla="*/ 12499 w 21557"/>
                  <a:gd name="connsiteY29" fmla="*/ 3 h 21546"/>
                  <a:gd name="connsiteX0-1" fmla="*/ 12498 w 21556"/>
                  <a:gd name="connsiteY0-2" fmla="*/ 3 h 21546"/>
                  <a:gd name="connsiteX1-3" fmla="*/ 81 w 21556"/>
                  <a:gd name="connsiteY1-4" fmla="*/ 749 h 21546"/>
                  <a:gd name="connsiteX2-5" fmla="*/ 4141 w 21556"/>
                  <a:gd name="connsiteY2-6" fmla="*/ 5786 h 21546"/>
                  <a:gd name="connsiteX3-7" fmla="*/ 6171 w 21556"/>
                  <a:gd name="connsiteY3-8" fmla="*/ 8305 h 21546"/>
                  <a:gd name="connsiteX4-9" fmla="*/ 7562 w 21556"/>
                  <a:gd name="connsiteY4-10" fmla="*/ 9933 h 21546"/>
                  <a:gd name="connsiteX5-11" fmla="*/ 7792 w 21556"/>
                  <a:gd name="connsiteY5-12" fmla="*/ 10538 h 21546"/>
                  <a:gd name="connsiteX6-13" fmla="*/ 7572 w 21556"/>
                  <a:gd name="connsiteY6-14" fmla="*/ 11583 h 21546"/>
                  <a:gd name="connsiteX7-15" fmla="*/ 6171 w 21556"/>
                  <a:gd name="connsiteY7-16" fmla="*/ 13314 h 21546"/>
                  <a:gd name="connsiteX8-17" fmla="*/ 4141 w 21556"/>
                  <a:gd name="connsiteY8-18" fmla="*/ 15804 h 21546"/>
                  <a:gd name="connsiteX9-19" fmla="*/ 81 w 21556"/>
                  <a:gd name="connsiteY9-20" fmla="*/ 20785 h 21546"/>
                  <a:gd name="connsiteX10-21" fmla="*/ 81 w 21556"/>
                  <a:gd name="connsiteY10-22" fmla="*/ 21389 h 21546"/>
                  <a:gd name="connsiteX11-23" fmla="*/ 392 w 21556"/>
                  <a:gd name="connsiteY11-24" fmla="*/ 21538 h 21546"/>
                  <a:gd name="connsiteX12-25" fmla="*/ 12498 w 21556"/>
                  <a:gd name="connsiteY12-26" fmla="*/ 21538 h 21546"/>
                  <a:gd name="connsiteX13-27" fmla="*/ 13012 w 21556"/>
                  <a:gd name="connsiteY13-28" fmla="*/ 21443 h 21546"/>
                  <a:gd name="connsiteX14-29" fmla="*/ 13507 w 21556"/>
                  <a:gd name="connsiteY14-30" fmla="*/ 21084 h 21546"/>
                  <a:gd name="connsiteX15-31" fmla="*/ 13992 w 21556"/>
                  <a:gd name="connsiteY15-32" fmla="*/ 20589 h 21546"/>
                  <a:gd name="connsiteX16-33" fmla="*/ 17966 w 21556"/>
                  <a:gd name="connsiteY16-34" fmla="*/ 15685 h 21546"/>
                  <a:gd name="connsiteX17-35" fmla="*/ 19953 w 21556"/>
                  <a:gd name="connsiteY17-36" fmla="*/ 13233 h 21546"/>
                  <a:gd name="connsiteX18-37" fmla="*/ 20946 w 21556"/>
                  <a:gd name="connsiteY18-38" fmla="*/ 12007 h 21546"/>
                  <a:gd name="connsiteX19-39" fmla="*/ 21404 w 21556"/>
                  <a:gd name="connsiteY19-40" fmla="*/ 11418 h 21546"/>
                  <a:gd name="connsiteX20-41" fmla="*/ 21553 w 21556"/>
                  <a:gd name="connsiteY20-42" fmla="*/ 10680 h 21546"/>
                  <a:gd name="connsiteX21-43" fmla="*/ 21354 w 21556"/>
                  <a:gd name="connsiteY21-44" fmla="*/ 10062 h 21546"/>
                  <a:gd name="connsiteX22-45" fmla="*/ 20946 w 21556"/>
                  <a:gd name="connsiteY22-46" fmla="*/ 9552 h 21546"/>
                  <a:gd name="connsiteX23-47" fmla="*/ 19953 w 21556"/>
                  <a:gd name="connsiteY23-48" fmla="*/ 8322 h 21546"/>
                  <a:gd name="connsiteX24-49" fmla="*/ 17966 w 21556"/>
                  <a:gd name="connsiteY24-50" fmla="*/ 5863 h 21546"/>
                  <a:gd name="connsiteX25-51" fmla="*/ 13992 w 21556"/>
                  <a:gd name="connsiteY25-52" fmla="*/ 945 h 21546"/>
                  <a:gd name="connsiteX26-53" fmla="*/ 13507 w 21556"/>
                  <a:gd name="connsiteY26-54" fmla="*/ 457 h 21546"/>
                  <a:gd name="connsiteX27-55" fmla="*/ 13012 w 21556"/>
                  <a:gd name="connsiteY27-56" fmla="*/ 98 h 21546"/>
                  <a:gd name="connsiteX28-57" fmla="*/ 12498 w 21556"/>
                  <a:gd name="connsiteY28-58" fmla="*/ 3 h 21546"/>
                  <a:gd name="connsiteX0-59" fmla="*/ 12498 w 21556"/>
                  <a:gd name="connsiteY0-60" fmla="*/ 3 h 21546"/>
                  <a:gd name="connsiteX1-61" fmla="*/ 4141 w 21556"/>
                  <a:gd name="connsiteY1-62" fmla="*/ 5786 h 21546"/>
                  <a:gd name="connsiteX2-63" fmla="*/ 6171 w 21556"/>
                  <a:gd name="connsiteY2-64" fmla="*/ 8305 h 21546"/>
                  <a:gd name="connsiteX3-65" fmla="*/ 7562 w 21556"/>
                  <a:gd name="connsiteY3-66" fmla="*/ 9933 h 21546"/>
                  <a:gd name="connsiteX4-67" fmla="*/ 7792 w 21556"/>
                  <a:gd name="connsiteY4-68" fmla="*/ 10538 h 21546"/>
                  <a:gd name="connsiteX5-69" fmla="*/ 7572 w 21556"/>
                  <a:gd name="connsiteY5-70" fmla="*/ 11583 h 21546"/>
                  <a:gd name="connsiteX6-71" fmla="*/ 6171 w 21556"/>
                  <a:gd name="connsiteY6-72" fmla="*/ 13314 h 21546"/>
                  <a:gd name="connsiteX7-73" fmla="*/ 4141 w 21556"/>
                  <a:gd name="connsiteY7-74" fmla="*/ 15804 h 21546"/>
                  <a:gd name="connsiteX8-75" fmla="*/ 81 w 21556"/>
                  <a:gd name="connsiteY8-76" fmla="*/ 20785 h 21546"/>
                  <a:gd name="connsiteX9-77" fmla="*/ 81 w 21556"/>
                  <a:gd name="connsiteY9-78" fmla="*/ 21389 h 21546"/>
                  <a:gd name="connsiteX10-79" fmla="*/ 392 w 21556"/>
                  <a:gd name="connsiteY10-80" fmla="*/ 21538 h 21546"/>
                  <a:gd name="connsiteX11-81" fmla="*/ 12498 w 21556"/>
                  <a:gd name="connsiteY11-82" fmla="*/ 21538 h 21546"/>
                  <a:gd name="connsiteX12-83" fmla="*/ 13012 w 21556"/>
                  <a:gd name="connsiteY12-84" fmla="*/ 21443 h 21546"/>
                  <a:gd name="connsiteX13-85" fmla="*/ 13507 w 21556"/>
                  <a:gd name="connsiteY13-86" fmla="*/ 21084 h 21546"/>
                  <a:gd name="connsiteX14-87" fmla="*/ 13992 w 21556"/>
                  <a:gd name="connsiteY14-88" fmla="*/ 20589 h 21546"/>
                  <a:gd name="connsiteX15-89" fmla="*/ 17966 w 21556"/>
                  <a:gd name="connsiteY15-90" fmla="*/ 15685 h 21546"/>
                  <a:gd name="connsiteX16-91" fmla="*/ 19953 w 21556"/>
                  <a:gd name="connsiteY16-92" fmla="*/ 13233 h 21546"/>
                  <a:gd name="connsiteX17-93" fmla="*/ 20946 w 21556"/>
                  <a:gd name="connsiteY17-94" fmla="*/ 12007 h 21546"/>
                  <a:gd name="connsiteX18-95" fmla="*/ 21404 w 21556"/>
                  <a:gd name="connsiteY18-96" fmla="*/ 11418 h 21546"/>
                  <a:gd name="connsiteX19-97" fmla="*/ 21553 w 21556"/>
                  <a:gd name="connsiteY19-98" fmla="*/ 10680 h 21546"/>
                  <a:gd name="connsiteX20-99" fmla="*/ 21354 w 21556"/>
                  <a:gd name="connsiteY20-100" fmla="*/ 10062 h 21546"/>
                  <a:gd name="connsiteX21-101" fmla="*/ 20946 w 21556"/>
                  <a:gd name="connsiteY21-102" fmla="*/ 9552 h 21546"/>
                  <a:gd name="connsiteX22-103" fmla="*/ 19953 w 21556"/>
                  <a:gd name="connsiteY22-104" fmla="*/ 8322 h 21546"/>
                  <a:gd name="connsiteX23-105" fmla="*/ 17966 w 21556"/>
                  <a:gd name="connsiteY23-106" fmla="*/ 5863 h 21546"/>
                  <a:gd name="connsiteX24-107" fmla="*/ 13992 w 21556"/>
                  <a:gd name="connsiteY24-108" fmla="*/ 945 h 21546"/>
                  <a:gd name="connsiteX25-109" fmla="*/ 13507 w 21556"/>
                  <a:gd name="connsiteY25-110" fmla="*/ 457 h 21546"/>
                  <a:gd name="connsiteX26-111" fmla="*/ 13012 w 21556"/>
                  <a:gd name="connsiteY26-112" fmla="*/ 98 h 21546"/>
                  <a:gd name="connsiteX27-113" fmla="*/ 12498 w 21556"/>
                  <a:gd name="connsiteY27-114" fmla="*/ 3 h 21546"/>
                  <a:gd name="connsiteX0-115" fmla="*/ 13012 w 21556"/>
                  <a:gd name="connsiteY0-116" fmla="*/ 0 h 21448"/>
                  <a:gd name="connsiteX1-117" fmla="*/ 4141 w 21556"/>
                  <a:gd name="connsiteY1-118" fmla="*/ 5688 h 21448"/>
                  <a:gd name="connsiteX2-119" fmla="*/ 6171 w 21556"/>
                  <a:gd name="connsiteY2-120" fmla="*/ 8207 h 21448"/>
                  <a:gd name="connsiteX3-121" fmla="*/ 7562 w 21556"/>
                  <a:gd name="connsiteY3-122" fmla="*/ 9835 h 21448"/>
                  <a:gd name="connsiteX4-123" fmla="*/ 7792 w 21556"/>
                  <a:gd name="connsiteY4-124" fmla="*/ 10440 h 21448"/>
                  <a:gd name="connsiteX5-125" fmla="*/ 7572 w 21556"/>
                  <a:gd name="connsiteY5-126" fmla="*/ 11485 h 21448"/>
                  <a:gd name="connsiteX6-127" fmla="*/ 6171 w 21556"/>
                  <a:gd name="connsiteY6-128" fmla="*/ 13216 h 21448"/>
                  <a:gd name="connsiteX7-129" fmla="*/ 4141 w 21556"/>
                  <a:gd name="connsiteY7-130" fmla="*/ 15706 h 21448"/>
                  <a:gd name="connsiteX8-131" fmla="*/ 81 w 21556"/>
                  <a:gd name="connsiteY8-132" fmla="*/ 20687 h 21448"/>
                  <a:gd name="connsiteX9-133" fmla="*/ 81 w 21556"/>
                  <a:gd name="connsiteY9-134" fmla="*/ 21291 h 21448"/>
                  <a:gd name="connsiteX10-135" fmla="*/ 392 w 21556"/>
                  <a:gd name="connsiteY10-136" fmla="*/ 21440 h 21448"/>
                  <a:gd name="connsiteX11-137" fmla="*/ 12498 w 21556"/>
                  <a:gd name="connsiteY11-138" fmla="*/ 21440 h 21448"/>
                  <a:gd name="connsiteX12-139" fmla="*/ 13012 w 21556"/>
                  <a:gd name="connsiteY12-140" fmla="*/ 21345 h 21448"/>
                  <a:gd name="connsiteX13-141" fmla="*/ 13507 w 21556"/>
                  <a:gd name="connsiteY13-142" fmla="*/ 20986 h 21448"/>
                  <a:gd name="connsiteX14-143" fmla="*/ 13992 w 21556"/>
                  <a:gd name="connsiteY14-144" fmla="*/ 20491 h 21448"/>
                  <a:gd name="connsiteX15-145" fmla="*/ 17966 w 21556"/>
                  <a:gd name="connsiteY15-146" fmla="*/ 15587 h 21448"/>
                  <a:gd name="connsiteX16-147" fmla="*/ 19953 w 21556"/>
                  <a:gd name="connsiteY16-148" fmla="*/ 13135 h 21448"/>
                  <a:gd name="connsiteX17-149" fmla="*/ 20946 w 21556"/>
                  <a:gd name="connsiteY17-150" fmla="*/ 11909 h 21448"/>
                  <a:gd name="connsiteX18-151" fmla="*/ 21404 w 21556"/>
                  <a:gd name="connsiteY18-152" fmla="*/ 11320 h 21448"/>
                  <a:gd name="connsiteX19-153" fmla="*/ 21553 w 21556"/>
                  <a:gd name="connsiteY19-154" fmla="*/ 10582 h 21448"/>
                  <a:gd name="connsiteX20-155" fmla="*/ 21354 w 21556"/>
                  <a:gd name="connsiteY20-156" fmla="*/ 9964 h 21448"/>
                  <a:gd name="connsiteX21-157" fmla="*/ 20946 w 21556"/>
                  <a:gd name="connsiteY21-158" fmla="*/ 9454 h 21448"/>
                  <a:gd name="connsiteX22-159" fmla="*/ 19953 w 21556"/>
                  <a:gd name="connsiteY22-160" fmla="*/ 8224 h 21448"/>
                  <a:gd name="connsiteX23-161" fmla="*/ 17966 w 21556"/>
                  <a:gd name="connsiteY23-162" fmla="*/ 5765 h 21448"/>
                  <a:gd name="connsiteX24-163" fmla="*/ 13992 w 21556"/>
                  <a:gd name="connsiteY24-164" fmla="*/ 847 h 21448"/>
                  <a:gd name="connsiteX25-165" fmla="*/ 13507 w 21556"/>
                  <a:gd name="connsiteY25-166" fmla="*/ 359 h 21448"/>
                  <a:gd name="connsiteX26-167" fmla="*/ 13012 w 21556"/>
                  <a:gd name="connsiteY26-168" fmla="*/ 0 h 21448"/>
                  <a:gd name="connsiteX0-169" fmla="*/ 13507 w 21556"/>
                  <a:gd name="connsiteY0-170" fmla="*/ 289 h 21378"/>
                  <a:gd name="connsiteX1-171" fmla="*/ 4141 w 21556"/>
                  <a:gd name="connsiteY1-172" fmla="*/ 5618 h 21378"/>
                  <a:gd name="connsiteX2-173" fmla="*/ 6171 w 21556"/>
                  <a:gd name="connsiteY2-174" fmla="*/ 8137 h 21378"/>
                  <a:gd name="connsiteX3-175" fmla="*/ 7562 w 21556"/>
                  <a:gd name="connsiteY3-176" fmla="*/ 9765 h 21378"/>
                  <a:gd name="connsiteX4-177" fmla="*/ 7792 w 21556"/>
                  <a:gd name="connsiteY4-178" fmla="*/ 10370 h 21378"/>
                  <a:gd name="connsiteX5-179" fmla="*/ 7572 w 21556"/>
                  <a:gd name="connsiteY5-180" fmla="*/ 11415 h 21378"/>
                  <a:gd name="connsiteX6-181" fmla="*/ 6171 w 21556"/>
                  <a:gd name="connsiteY6-182" fmla="*/ 13146 h 21378"/>
                  <a:gd name="connsiteX7-183" fmla="*/ 4141 w 21556"/>
                  <a:gd name="connsiteY7-184" fmla="*/ 15636 h 21378"/>
                  <a:gd name="connsiteX8-185" fmla="*/ 81 w 21556"/>
                  <a:gd name="connsiteY8-186" fmla="*/ 20617 h 21378"/>
                  <a:gd name="connsiteX9-187" fmla="*/ 81 w 21556"/>
                  <a:gd name="connsiteY9-188" fmla="*/ 21221 h 21378"/>
                  <a:gd name="connsiteX10-189" fmla="*/ 392 w 21556"/>
                  <a:gd name="connsiteY10-190" fmla="*/ 21370 h 21378"/>
                  <a:gd name="connsiteX11-191" fmla="*/ 12498 w 21556"/>
                  <a:gd name="connsiteY11-192" fmla="*/ 21370 h 21378"/>
                  <a:gd name="connsiteX12-193" fmla="*/ 13012 w 21556"/>
                  <a:gd name="connsiteY12-194" fmla="*/ 21275 h 21378"/>
                  <a:gd name="connsiteX13-195" fmla="*/ 13507 w 21556"/>
                  <a:gd name="connsiteY13-196" fmla="*/ 20916 h 21378"/>
                  <a:gd name="connsiteX14-197" fmla="*/ 13992 w 21556"/>
                  <a:gd name="connsiteY14-198" fmla="*/ 20421 h 21378"/>
                  <a:gd name="connsiteX15-199" fmla="*/ 17966 w 21556"/>
                  <a:gd name="connsiteY15-200" fmla="*/ 15517 h 21378"/>
                  <a:gd name="connsiteX16-201" fmla="*/ 19953 w 21556"/>
                  <a:gd name="connsiteY16-202" fmla="*/ 13065 h 21378"/>
                  <a:gd name="connsiteX17-203" fmla="*/ 20946 w 21556"/>
                  <a:gd name="connsiteY17-204" fmla="*/ 11839 h 21378"/>
                  <a:gd name="connsiteX18-205" fmla="*/ 21404 w 21556"/>
                  <a:gd name="connsiteY18-206" fmla="*/ 11250 h 21378"/>
                  <a:gd name="connsiteX19-207" fmla="*/ 21553 w 21556"/>
                  <a:gd name="connsiteY19-208" fmla="*/ 10512 h 21378"/>
                  <a:gd name="connsiteX20-209" fmla="*/ 21354 w 21556"/>
                  <a:gd name="connsiteY20-210" fmla="*/ 9894 h 21378"/>
                  <a:gd name="connsiteX21-211" fmla="*/ 20946 w 21556"/>
                  <a:gd name="connsiteY21-212" fmla="*/ 9384 h 21378"/>
                  <a:gd name="connsiteX22-213" fmla="*/ 19953 w 21556"/>
                  <a:gd name="connsiteY22-214" fmla="*/ 8154 h 21378"/>
                  <a:gd name="connsiteX23-215" fmla="*/ 17966 w 21556"/>
                  <a:gd name="connsiteY23-216" fmla="*/ 5695 h 21378"/>
                  <a:gd name="connsiteX24-217" fmla="*/ 13992 w 21556"/>
                  <a:gd name="connsiteY24-218" fmla="*/ 777 h 21378"/>
                  <a:gd name="connsiteX25-219" fmla="*/ 13507 w 21556"/>
                  <a:gd name="connsiteY25-220" fmla="*/ 289 h 21378"/>
                  <a:gd name="connsiteX0-221" fmla="*/ 13992 w 21556"/>
                  <a:gd name="connsiteY0-222" fmla="*/ 1 h 20602"/>
                  <a:gd name="connsiteX1-223" fmla="*/ 4141 w 21556"/>
                  <a:gd name="connsiteY1-224" fmla="*/ 4842 h 20602"/>
                  <a:gd name="connsiteX2-225" fmla="*/ 6171 w 21556"/>
                  <a:gd name="connsiteY2-226" fmla="*/ 7361 h 20602"/>
                  <a:gd name="connsiteX3-227" fmla="*/ 7562 w 21556"/>
                  <a:gd name="connsiteY3-228" fmla="*/ 8989 h 20602"/>
                  <a:gd name="connsiteX4-229" fmla="*/ 7792 w 21556"/>
                  <a:gd name="connsiteY4-230" fmla="*/ 9594 h 20602"/>
                  <a:gd name="connsiteX5-231" fmla="*/ 7572 w 21556"/>
                  <a:gd name="connsiteY5-232" fmla="*/ 10639 h 20602"/>
                  <a:gd name="connsiteX6-233" fmla="*/ 6171 w 21556"/>
                  <a:gd name="connsiteY6-234" fmla="*/ 12370 h 20602"/>
                  <a:gd name="connsiteX7-235" fmla="*/ 4141 w 21556"/>
                  <a:gd name="connsiteY7-236" fmla="*/ 14860 h 20602"/>
                  <a:gd name="connsiteX8-237" fmla="*/ 81 w 21556"/>
                  <a:gd name="connsiteY8-238" fmla="*/ 19841 h 20602"/>
                  <a:gd name="connsiteX9-239" fmla="*/ 81 w 21556"/>
                  <a:gd name="connsiteY9-240" fmla="*/ 20445 h 20602"/>
                  <a:gd name="connsiteX10-241" fmla="*/ 392 w 21556"/>
                  <a:gd name="connsiteY10-242" fmla="*/ 20594 h 20602"/>
                  <a:gd name="connsiteX11-243" fmla="*/ 12498 w 21556"/>
                  <a:gd name="connsiteY11-244" fmla="*/ 20594 h 20602"/>
                  <a:gd name="connsiteX12-245" fmla="*/ 13012 w 21556"/>
                  <a:gd name="connsiteY12-246" fmla="*/ 20499 h 20602"/>
                  <a:gd name="connsiteX13-247" fmla="*/ 13507 w 21556"/>
                  <a:gd name="connsiteY13-248" fmla="*/ 20140 h 20602"/>
                  <a:gd name="connsiteX14-249" fmla="*/ 13992 w 21556"/>
                  <a:gd name="connsiteY14-250" fmla="*/ 19645 h 20602"/>
                  <a:gd name="connsiteX15-251" fmla="*/ 17966 w 21556"/>
                  <a:gd name="connsiteY15-252" fmla="*/ 14741 h 20602"/>
                  <a:gd name="connsiteX16-253" fmla="*/ 19953 w 21556"/>
                  <a:gd name="connsiteY16-254" fmla="*/ 12289 h 20602"/>
                  <a:gd name="connsiteX17-255" fmla="*/ 20946 w 21556"/>
                  <a:gd name="connsiteY17-256" fmla="*/ 11063 h 20602"/>
                  <a:gd name="connsiteX18-257" fmla="*/ 21404 w 21556"/>
                  <a:gd name="connsiteY18-258" fmla="*/ 10474 h 20602"/>
                  <a:gd name="connsiteX19-259" fmla="*/ 21553 w 21556"/>
                  <a:gd name="connsiteY19-260" fmla="*/ 9736 h 20602"/>
                  <a:gd name="connsiteX20-261" fmla="*/ 21354 w 21556"/>
                  <a:gd name="connsiteY20-262" fmla="*/ 9118 h 20602"/>
                  <a:gd name="connsiteX21-263" fmla="*/ 20946 w 21556"/>
                  <a:gd name="connsiteY21-264" fmla="*/ 8608 h 20602"/>
                  <a:gd name="connsiteX22-265" fmla="*/ 19953 w 21556"/>
                  <a:gd name="connsiteY22-266" fmla="*/ 7378 h 20602"/>
                  <a:gd name="connsiteX23-267" fmla="*/ 17966 w 21556"/>
                  <a:gd name="connsiteY23-268" fmla="*/ 4919 h 20602"/>
                  <a:gd name="connsiteX24-269" fmla="*/ 13992 w 21556"/>
                  <a:gd name="connsiteY24-270" fmla="*/ 1 h 20602"/>
                  <a:gd name="connsiteX0-271" fmla="*/ 17966 w 21556"/>
                  <a:gd name="connsiteY0-272" fmla="*/ 77 h 15760"/>
                  <a:gd name="connsiteX1-273" fmla="*/ 4141 w 21556"/>
                  <a:gd name="connsiteY1-274" fmla="*/ 0 h 15760"/>
                  <a:gd name="connsiteX2-275" fmla="*/ 6171 w 21556"/>
                  <a:gd name="connsiteY2-276" fmla="*/ 2519 h 15760"/>
                  <a:gd name="connsiteX3-277" fmla="*/ 7562 w 21556"/>
                  <a:gd name="connsiteY3-278" fmla="*/ 4147 h 15760"/>
                  <a:gd name="connsiteX4-279" fmla="*/ 7792 w 21556"/>
                  <a:gd name="connsiteY4-280" fmla="*/ 4752 h 15760"/>
                  <a:gd name="connsiteX5-281" fmla="*/ 7572 w 21556"/>
                  <a:gd name="connsiteY5-282" fmla="*/ 5797 h 15760"/>
                  <a:gd name="connsiteX6-283" fmla="*/ 6171 w 21556"/>
                  <a:gd name="connsiteY6-284" fmla="*/ 7528 h 15760"/>
                  <a:gd name="connsiteX7-285" fmla="*/ 4141 w 21556"/>
                  <a:gd name="connsiteY7-286" fmla="*/ 10018 h 15760"/>
                  <a:gd name="connsiteX8-287" fmla="*/ 81 w 21556"/>
                  <a:gd name="connsiteY8-288" fmla="*/ 14999 h 15760"/>
                  <a:gd name="connsiteX9-289" fmla="*/ 81 w 21556"/>
                  <a:gd name="connsiteY9-290" fmla="*/ 15603 h 15760"/>
                  <a:gd name="connsiteX10-291" fmla="*/ 392 w 21556"/>
                  <a:gd name="connsiteY10-292" fmla="*/ 15752 h 15760"/>
                  <a:gd name="connsiteX11-293" fmla="*/ 12498 w 21556"/>
                  <a:gd name="connsiteY11-294" fmla="*/ 15752 h 15760"/>
                  <a:gd name="connsiteX12-295" fmla="*/ 13012 w 21556"/>
                  <a:gd name="connsiteY12-296" fmla="*/ 15657 h 15760"/>
                  <a:gd name="connsiteX13-297" fmla="*/ 13507 w 21556"/>
                  <a:gd name="connsiteY13-298" fmla="*/ 15298 h 15760"/>
                  <a:gd name="connsiteX14-299" fmla="*/ 13992 w 21556"/>
                  <a:gd name="connsiteY14-300" fmla="*/ 14803 h 15760"/>
                  <a:gd name="connsiteX15-301" fmla="*/ 17966 w 21556"/>
                  <a:gd name="connsiteY15-302" fmla="*/ 9899 h 15760"/>
                  <a:gd name="connsiteX16-303" fmla="*/ 19953 w 21556"/>
                  <a:gd name="connsiteY16-304" fmla="*/ 7447 h 15760"/>
                  <a:gd name="connsiteX17-305" fmla="*/ 20946 w 21556"/>
                  <a:gd name="connsiteY17-306" fmla="*/ 6221 h 15760"/>
                  <a:gd name="connsiteX18-307" fmla="*/ 21404 w 21556"/>
                  <a:gd name="connsiteY18-308" fmla="*/ 5632 h 15760"/>
                  <a:gd name="connsiteX19-309" fmla="*/ 21553 w 21556"/>
                  <a:gd name="connsiteY19-310" fmla="*/ 4894 h 15760"/>
                  <a:gd name="connsiteX20-311" fmla="*/ 21354 w 21556"/>
                  <a:gd name="connsiteY20-312" fmla="*/ 4276 h 15760"/>
                  <a:gd name="connsiteX21-313" fmla="*/ 20946 w 21556"/>
                  <a:gd name="connsiteY21-314" fmla="*/ 3766 h 15760"/>
                  <a:gd name="connsiteX22-315" fmla="*/ 19953 w 21556"/>
                  <a:gd name="connsiteY22-316" fmla="*/ 2536 h 15760"/>
                  <a:gd name="connsiteX23-317" fmla="*/ 17966 w 21556"/>
                  <a:gd name="connsiteY23-318" fmla="*/ 77 h 15760"/>
                  <a:gd name="connsiteX0-319" fmla="*/ 17966 w 21556"/>
                  <a:gd name="connsiteY0-320" fmla="*/ 0 h 15683"/>
                  <a:gd name="connsiteX1-321" fmla="*/ 6171 w 21556"/>
                  <a:gd name="connsiteY1-322" fmla="*/ 2442 h 15683"/>
                  <a:gd name="connsiteX2-323" fmla="*/ 7562 w 21556"/>
                  <a:gd name="connsiteY2-324" fmla="*/ 4070 h 15683"/>
                  <a:gd name="connsiteX3-325" fmla="*/ 7792 w 21556"/>
                  <a:gd name="connsiteY3-326" fmla="*/ 4675 h 15683"/>
                  <a:gd name="connsiteX4-327" fmla="*/ 7572 w 21556"/>
                  <a:gd name="connsiteY4-328" fmla="*/ 5720 h 15683"/>
                  <a:gd name="connsiteX5-329" fmla="*/ 6171 w 21556"/>
                  <a:gd name="connsiteY5-330" fmla="*/ 7451 h 15683"/>
                  <a:gd name="connsiteX6-331" fmla="*/ 4141 w 21556"/>
                  <a:gd name="connsiteY6-332" fmla="*/ 9941 h 15683"/>
                  <a:gd name="connsiteX7-333" fmla="*/ 81 w 21556"/>
                  <a:gd name="connsiteY7-334" fmla="*/ 14922 h 15683"/>
                  <a:gd name="connsiteX8-335" fmla="*/ 81 w 21556"/>
                  <a:gd name="connsiteY8-336" fmla="*/ 15526 h 15683"/>
                  <a:gd name="connsiteX9-337" fmla="*/ 392 w 21556"/>
                  <a:gd name="connsiteY9-338" fmla="*/ 15675 h 15683"/>
                  <a:gd name="connsiteX10-339" fmla="*/ 12498 w 21556"/>
                  <a:gd name="connsiteY10-340" fmla="*/ 15675 h 15683"/>
                  <a:gd name="connsiteX11-341" fmla="*/ 13012 w 21556"/>
                  <a:gd name="connsiteY11-342" fmla="*/ 15580 h 15683"/>
                  <a:gd name="connsiteX12-343" fmla="*/ 13507 w 21556"/>
                  <a:gd name="connsiteY12-344" fmla="*/ 15221 h 15683"/>
                  <a:gd name="connsiteX13-345" fmla="*/ 13992 w 21556"/>
                  <a:gd name="connsiteY13-346" fmla="*/ 14726 h 15683"/>
                  <a:gd name="connsiteX14-347" fmla="*/ 17966 w 21556"/>
                  <a:gd name="connsiteY14-348" fmla="*/ 9822 h 15683"/>
                  <a:gd name="connsiteX15-349" fmla="*/ 19953 w 21556"/>
                  <a:gd name="connsiteY15-350" fmla="*/ 7370 h 15683"/>
                  <a:gd name="connsiteX16-351" fmla="*/ 20946 w 21556"/>
                  <a:gd name="connsiteY16-352" fmla="*/ 6144 h 15683"/>
                  <a:gd name="connsiteX17-353" fmla="*/ 21404 w 21556"/>
                  <a:gd name="connsiteY17-354" fmla="*/ 5555 h 15683"/>
                  <a:gd name="connsiteX18-355" fmla="*/ 21553 w 21556"/>
                  <a:gd name="connsiteY18-356" fmla="*/ 4817 h 15683"/>
                  <a:gd name="connsiteX19-357" fmla="*/ 21354 w 21556"/>
                  <a:gd name="connsiteY19-358" fmla="*/ 4199 h 15683"/>
                  <a:gd name="connsiteX20-359" fmla="*/ 20946 w 21556"/>
                  <a:gd name="connsiteY20-360" fmla="*/ 3689 h 15683"/>
                  <a:gd name="connsiteX21-361" fmla="*/ 19953 w 21556"/>
                  <a:gd name="connsiteY21-362" fmla="*/ 2459 h 15683"/>
                  <a:gd name="connsiteX22-363" fmla="*/ 17966 w 21556"/>
                  <a:gd name="connsiteY22-364" fmla="*/ 0 h 15683"/>
                  <a:gd name="connsiteX0-365" fmla="*/ 17966 w 21556"/>
                  <a:gd name="connsiteY0-366" fmla="*/ 0 h 15683"/>
                  <a:gd name="connsiteX1-367" fmla="*/ 7562 w 21556"/>
                  <a:gd name="connsiteY1-368" fmla="*/ 4070 h 15683"/>
                  <a:gd name="connsiteX2-369" fmla="*/ 7792 w 21556"/>
                  <a:gd name="connsiteY2-370" fmla="*/ 4675 h 15683"/>
                  <a:gd name="connsiteX3-371" fmla="*/ 7572 w 21556"/>
                  <a:gd name="connsiteY3-372" fmla="*/ 5720 h 15683"/>
                  <a:gd name="connsiteX4-373" fmla="*/ 6171 w 21556"/>
                  <a:gd name="connsiteY4-374" fmla="*/ 7451 h 15683"/>
                  <a:gd name="connsiteX5-375" fmla="*/ 4141 w 21556"/>
                  <a:gd name="connsiteY5-376" fmla="*/ 9941 h 15683"/>
                  <a:gd name="connsiteX6-377" fmla="*/ 81 w 21556"/>
                  <a:gd name="connsiteY6-378" fmla="*/ 14922 h 15683"/>
                  <a:gd name="connsiteX7-379" fmla="*/ 81 w 21556"/>
                  <a:gd name="connsiteY7-380" fmla="*/ 15526 h 15683"/>
                  <a:gd name="connsiteX8-381" fmla="*/ 392 w 21556"/>
                  <a:gd name="connsiteY8-382" fmla="*/ 15675 h 15683"/>
                  <a:gd name="connsiteX9-383" fmla="*/ 12498 w 21556"/>
                  <a:gd name="connsiteY9-384" fmla="*/ 15675 h 15683"/>
                  <a:gd name="connsiteX10-385" fmla="*/ 13012 w 21556"/>
                  <a:gd name="connsiteY10-386" fmla="*/ 15580 h 15683"/>
                  <a:gd name="connsiteX11-387" fmla="*/ 13507 w 21556"/>
                  <a:gd name="connsiteY11-388" fmla="*/ 15221 h 15683"/>
                  <a:gd name="connsiteX12-389" fmla="*/ 13992 w 21556"/>
                  <a:gd name="connsiteY12-390" fmla="*/ 14726 h 15683"/>
                  <a:gd name="connsiteX13-391" fmla="*/ 17966 w 21556"/>
                  <a:gd name="connsiteY13-392" fmla="*/ 9822 h 15683"/>
                  <a:gd name="connsiteX14-393" fmla="*/ 19953 w 21556"/>
                  <a:gd name="connsiteY14-394" fmla="*/ 7370 h 15683"/>
                  <a:gd name="connsiteX15-395" fmla="*/ 20946 w 21556"/>
                  <a:gd name="connsiteY15-396" fmla="*/ 6144 h 15683"/>
                  <a:gd name="connsiteX16-397" fmla="*/ 21404 w 21556"/>
                  <a:gd name="connsiteY16-398" fmla="*/ 5555 h 15683"/>
                  <a:gd name="connsiteX17-399" fmla="*/ 21553 w 21556"/>
                  <a:gd name="connsiteY17-400" fmla="*/ 4817 h 15683"/>
                  <a:gd name="connsiteX18-401" fmla="*/ 21354 w 21556"/>
                  <a:gd name="connsiteY18-402" fmla="*/ 4199 h 15683"/>
                  <a:gd name="connsiteX19-403" fmla="*/ 20946 w 21556"/>
                  <a:gd name="connsiteY19-404" fmla="*/ 3689 h 15683"/>
                  <a:gd name="connsiteX20-405" fmla="*/ 19953 w 21556"/>
                  <a:gd name="connsiteY20-406" fmla="*/ 2459 h 15683"/>
                  <a:gd name="connsiteX21-407" fmla="*/ 17966 w 21556"/>
                  <a:gd name="connsiteY21-408" fmla="*/ 0 h 15683"/>
                  <a:gd name="connsiteX0-409" fmla="*/ 19953 w 21556"/>
                  <a:gd name="connsiteY0-410" fmla="*/ 0 h 13224"/>
                  <a:gd name="connsiteX1-411" fmla="*/ 7562 w 21556"/>
                  <a:gd name="connsiteY1-412" fmla="*/ 1611 h 13224"/>
                  <a:gd name="connsiteX2-413" fmla="*/ 7792 w 21556"/>
                  <a:gd name="connsiteY2-414" fmla="*/ 2216 h 13224"/>
                  <a:gd name="connsiteX3-415" fmla="*/ 7572 w 21556"/>
                  <a:gd name="connsiteY3-416" fmla="*/ 3261 h 13224"/>
                  <a:gd name="connsiteX4-417" fmla="*/ 6171 w 21556"/>
                  <a:gd name="connsiteY4-418" fmla="*/ 4992 h 13224"/>
                  <a:gd name="connsiteX5-419" fmla="*/ 4141 w 21556"/>
                  <a:gd name="connsiteY5-420" fmla="*/ 7482 h 13224"/>
                  <a:gd name="connsiteX6-421" fmla="*/ 81 w 21556"/>
                  <a:gd name="connsiteY6-422" fmla="*/ 12463 h 13224"/>
                  <a:gd name="connsiteX7-423" fmla="*/ 81 w 21556"/>
                  <a:gd name="connsiteY7-424" fmla="*/ 13067 h 13224"/>
                  <a:gd name="connsiteX8-425" fmla="*/ 392 w 21556"/>
                  <a:gd name="connsiteY8-426" fmla="*/ 13216 h 13224"/>
                  <a:gd name="connsiteX9-427" fmla="*/ 12498 w 21556"/>
                  <a:gd name="connsiteY9-428" fmla="*/ 13216 h 13224"/>
                  <a:gd name="connsiteX10-429" fmla="*/ 13012 w 21556"/>
                  <a:gd name="connsiteY10-430" fmla="*/ 13121 h 13224"/>
                  <a:gd name="connsiteX11-431" fmla="*/ 13507 w 21556"/>
                  <a:gd name="connsiteY11-432" fmla="*/ 12762 h 13224"/>
                  <a:gd name="connsiteX12-433" fmla="*/ 13992 w 21556"/>
                  <a:gd name="connsiteY12-434" fmla="*/ 12267 h 13224"/>
                  <a:gd name="connsiteX13-435" fmla="*/ 17966 w 21556"/>
                  <a:gd name="connsiteY13-436" fmla="*/ 7363 h 13224"/>
                  <a:gd name="connsiteX14-437" fmla="*/ 19953 w 21556"/>
                  <a:gd name="connsiteY14-438" fmla="*/ 4911 h 13224"/>
                  <a:gd name="connsiteX15-439" fmla="*/ 20946 w 21556"/>
                  <a:gd name="connsiteY15-440" fmla="*/ 3685 h 13224"/>
                  <a:gd name="connsiteX16-441" fmla="*/ 21404 w 21556"/>
                  <a:gd name="connsiteY16-442" fmla="*/ 3096 h 13224"/>
                  <a:gd name="connsiteX17-443" fmla="*/ 21553 w 21556"/>
                  <a:gd name="connsiteY17-444" fmla="*/ 2358 h 13224"/>
                  <a:gd name="connsiteX18-445" fmla="*/ 21354 w 21556"/>
                  <a:gd name="connsiteY18-446" fmla="*/ 1740 h 13224"/>
                  <a:gd name="connsiteX19-447" fmla="*/ 20946 w 21556"/>
                  <a:gd name="connsiteY19-448" fmla="*/ 1230 h 13224"/>
                  <a:gd name="connsiteX20-449" fmla="*/ 19953 w 21556"/>
                  <a:gd name="connsiteY20-450" fmla="*/ 0 h 13224"/>
                  <a:gd name="connsiteX0-451" fmla="*/ 19953 w 21556"/>
                  <a:gd name="connsiteY0-452" fmla="*/ 0 h 13224"/>
                  <a:gd name="connsiteX1-453" fmla="*/ 7562 w 21556"/>
                  <a:gd name="connsiteY1-454" fmla="*/ 1611 h 13224"/>
                  <a:gd name="connsiteX2-455" fmla="*/ 7792 w 21556"/>
                  <a:gd name="connsiteY2-456" fmla="*/ 2216 h 13224"/>
                  <a:gd name="connsiteX3-457" fmla="*/ 7613 w 21556"/>
                  <a:gd name="connsiteY3-458" fmla="*/ 1590 h 13224"/>
                  <a:gd name="connsiteX4-459" fmla="*/ 7572 w 21556"/>
                  <a:gd name="connsiteY4-460" fmla="*/ 3261 h 13224"/>
                  <a:gd name="connsiteX5-461" fmla="*/ 6171 w 21556"/>
                  <a:gd name="connsiteY5-462" fmla="*/ 4992 h 13224"/>
                  <a:gd name="connsiteX6-463" fmla="*/ 4141 w 21556"/>
                  <a:gd name="connsiteY6-464" fmla="*/ 7482 h 13224"/>
                  <a:gd name="connsiteX7-465" fmla="*/ 81 w 21556"/>
                  <a:gd name="connsiteY7-466" fmla="*/ 12463 h 13224"/>
                  <a:gd name="connsiteX8-467" fmla="*/ 81 w 21556"/>
                  <a:gd name="connsiteY8-468" fmla="*/ 13067 h 13224"/>
                  <a:gd name="connsiteX9-469" fmla="*/ 392 w 21556"/>
                  <a:gd name="connsiteY9-470" fmla="*/ 13216 h 13224"/>
                  <a:gd name="connsiteX10-471" fmla="*/ 12498 w 21556"/>
                  <a:gd name="connsiteY10-472" fmla="*/ 13216 h 13224"/>
                  <a:gd name="connsiteX11-473" fmla="*/ 13012 w 21556"/>
                  <a:gd name="connsiteY11-474" fmla="*/ 13121 h 13224"/>
                  <a:gd name="connsiteX12-475" fmla="*/ 13507 w 21556"/>
                  <a:gd name="connsiteY12-476" fmla="*/ 12762 h 13224"/>
                  <a:gd name="connsiteX13-477" fmla="*/ 13992 w 21556"/>
                  <a:gd name="connsiteY13-478" fmla="*/ 12267 h 13224"/>
                  <a:gd name="connsiteX14-479" fmla="*/ 17966 w 21556"/>
                  <a:gd name="connsiteY14-480" fmla="*/ 7363 h 13224"/>
                  <a:gd name="connsiteX15-481" fmla="*/ 19953 w 21556"/>
                  <a:gd name="connsiteY15-482" fmla="*/ 4911 h 13224"/>
                  <a:gd name="connsiteX16-483" fmla="*/ 20946 w 21556"/>
                  <a:gd name="connsiteY16-484" fmla="*/ 3685 h 13224"/>
                  <a:gd name="connsiteX17-485" fmla="*/ 21404 w 21556"/>
                  <a:gd name="connsiteY17-486" fmla="*/ 3096 h 13224"/>
                  <a:gd name="connsiteX18-487" fmla="*/ 21553 w 21556"/>
                  <a:gd name="connsiteY18-488" fmla="*/ 2358 h 13224"/>
                  <a:gd name="connsiteX19-489" fmla="*/ 21354 w 21556"/>
                  <a:gd name="connsiteY19-490" fmla="*/ 1740 h 13224"/>
                  <a:gd name="connsiteX20-491" fmla="*/ 20946 w 21556"/>
                  <a:gd name="connsiteY20-492" fmla="*/ 1230 h 13224"/>
                  <a:gd name="connsiteX21-493" fmla="*/ 19953 w 21556"/>
                  <a:gd name="connsiteY21-494" fmla="*/ 0 h 13224"/>
                  <a:gd name="connsiteX0-495" fmla="*/ 19953 w 21556"/>
                  <a:gd name="connsiteY0-496" fmla="*/ 0 h 13224"/>
                  <a:gd name="connsiteX1-497" fmla="*/ 7562 w 21556"/>
                  <a:gd name="connsiteY1-498" fmla="*/ 1611 h 13224"/>
                  <a:gd name="connsiteX2-499" fmla="*/ 7792 w 21556"/>
                  <a:gd name="connsiteY2-500" fmla="*/ 2216 h 13224"/>
                  <a:gd name="connsiteX3-501" fmla="*/ 7572 w 21556"/>
                  <a:gd name="connsiteY3-502" fmla="*/ 3261 h 13224"/>
                  <a:gd name="connsiteX4-503" fmla="*/ 6171 w 21556"/>
                  <a:gd name="connsiteY4-504" fmla="*/ 4992 h 13224"/>
                  <a:gd name="connsiteX5-505" fmla="*/ 4141 w 21556"/>
                  <a:gd name="connsiteY5-506" fmla="*/ 7482 h 13224"/>
                  <a:gd name="connsiteX6-507" fmla="*/ 81 w 21556"/>
                  <a:gd name="connsiteY6-508" fmla="*/ 12463 h 13224"/>
                  <a:gd name="connsiteX7-509" fmla="*/ 81 w 21556"/>
                  <a:gd name="connsiteY7-510" fmla="*/ 13067 h 13224"/>
                  <a:gd name="connsiteX8-511" fmla="*/ 392 w 21556"/>
                  <a:gd name="connsiteY8-512" fmla="*/ 13216 h 13224"/>
                  <a:gd name="connsiteX9-513" fmla="*/ 12498 w 21556"/>
                  <a:gd name="connsiteY9-514" fmla="*/ 13216 h 13224"/>
                  <a:gd name="connsiteX10-515" fmla="*/ 13012 w 21556"/>
                  <a:gd name="connsiteY10-516" fmla="*/ 13121 h 13224"/>
                  <a:gd name="connsiteX11-517" fmla="*/ 13507 w 21556"/>
                  <a:gd name="connsiteY11-518" fmla="*/ 12762 h 13224"/>
                  <a:gd name="connsiteX12-519" fmla="*/ 13992 w 21556"/>
                  <a:gd name="connsiteY12-520" fmla="*/ 12267 h 13224"/>
                  <a:gd name="connsiteX13-521" fmla="*/ 17966 w 21556"/>
                  <a:gd name="connsiteY13-522" fmla="*/ 7363 h 13224"/>
                  <a:gd name="connsiteX14-523" fmla="*/ 19953 w 21556"/>
                  <a:gd name="connsiteY14-524" fmla="*/ 4911 h 13224"/>
                  <a:gd name="connsiteX15-525" fmla="*/ 20946 w 21556"/>
                  <a:gd name="connsiteY15-526" fmla="*/ 3685 h 13224"/>
                  <a:gd name="connsiteX16-527" fmla="*/ 21404 w 21556"/>
                  <a:gd name="connsiteY16-528" fmla="*/ 3096 h 13224"/>
                  <a:gd name="connsiteX17-529" fmla="*/ 21553 w 21556"/>
                  <a:gd name="connsiteY17-530" fmla="*/ 2358 h 13224"/>
                  <a:gd name="connsiteX18-531" fmla="*/ 21354 w 21556"/>
                  <a:gd name="connsiteY18-532" fmla="*/ 1740 h 13224"/>
                  <a:gd name="connsiteX19-533" fmla="*/ 20946 w 21556"/>
                  <a:gd name="connsiteY19-534" fmla="*/ 1230 h 13224"/>
                  <a:gd name="connsiteX20-535" fmla="*/ 19953 w 21556"/>
                  <a:gd name="connsiteY20-536" fmla="*/ 0 h 13224"/>
                  <a:gd name="connsiteX0-537" fmla="*/ 19953 w 21556"/>
                  <a:gd name="connsiteY0-538" fmla="*/ 0 h 13224"/>
                  <a:gd name="connsiteX1-539" fmla="*/ 7792 w 21556"/>
                  <a:gd name="connsiteY1-540" fmla="*/ 2216 h 13224"/>
                  <a:gd name="connsiteX2-541" fmla="*/ 7572 w 21556"/>
                  <a:gd name="connsiteY2-542" fmla="*/ 3261 h 13224"/>
                  <a:gd name="connsiteX3-543" fmla="*/ 6171 w 21556"/>
                  <a:gd name="connsiteY3-544" fmla="*/ 4992 h 13224"/>
                  <a:gd name="connsiteX4-545" fmla="*/ 4141 w 21556"/>
                  <a:gd name="connsiteY4-546" fmla="*/ 7482 h 13224"/>
                  <a:gd name="connsiteX5-547" fmla="*/ 81 w 21556"/>
                  <a:gd name="connsiteY5-548" fmla="*/ 12463 h 13224"/>
                  <a:gd name="connsiteX6-549" fmla="*/ 81 w 21556"/>
                  <a:gd name="connsiteY6-550" fmla="*/ 13067 h 13224"/>
                  <a:gd name="connsiteX7-551" fmla="*/ 392 w 21556"/>
                  <a:gd name="connsiteY7-552" fmla="*/ 13216 h 13224"/>
                  <a:gd name="connsiteX8-553" fmla="*/ 12498 w 21556"/>
                  <a:gd name="connsiteY8-554" fmla="*/ 13216 h 13224"/>
                  <a:gd name="connsiteX9-555" fmla="*/ 13012 w 21556"/>
                  <a:gd name="connsiteY9-556" fmla="*/ 13121 h 13224"/>
                  <a:gd name="connsiteX10-557" fmla="*/ 13507 w 21556"/>
                  <a:gd name="connsiteY10-558" fmla="*/ 12762 h 13224"/>
                  <a:gd name="connsiteX11-559" fmla="*/ 13992 w 21556"/>
                  <a:gd name="connsiteY11-560" fmla="*/ 12267 h 13224"/>
                  <a:gd name="connsiteX12-561" fmla="*/ 17966 w 21556"/>
                  <a:gd name="connsiteY12-562" fmla="*/ 7363 h 13224"/>
                  <a:gd name="connsiteX13-563" fmla="*/ 19953 w 21556"/>
                  <a:gd name="connsiteY13-564" fmla="*/ 4911 h 13224"/>
                  <a:gd name="connsiteX14-565" fmla="*/ 20946 w 21556"/>
                  <a:gd name="connsiteY14-566" fmla="*/ 3685 h 13224"/>
                  <a:gd name="connsiteX15-567" fmla="*/ 21404 w 21556"/>
                  <a:gd name="connsiteY15-568" fmla="*/ 3096 h 13224"/>
                  <a:gd name="connsiteX16-569" fmla="*/ 21553 w 21556"/>
                  <a:gd name="connsiteY16-570" fmla="*/ 2358 h 13224"/>
                  <a:gd name="connsiteX17-571" fmla="*/ 21354 w 21556"/>
                  <a:gd name="connsiteY17-572" fmla="*/ 1740 h 13224"/>
                  <a:gd name="connsiteX18-573" fmla="*/ 20946 w 21556"/>
                  <a:gd name="connsiteY18-574" fmla="*/ 1230 h 13224"/>
                  <a:gd name="connsiteX19-575" fmla="*/ 19953 w 21556"/>
                  <a:gd name="connsiteY19-576" fmla="*/ 0 h 13224"/>
                  <a:gd name="connsiteX0-577" fmla="*/ 20946 w 21556"/>
                  <a:gd name="connsiteY0-578" fmla="*/ 0 h 11994"/>
                  <a:gd name="connsiteX1-579" fmla="*/ 7792 w 21556"/>
                  <a:gd name="connsiteY1-580" fmla="*/ 986 h 11994"/>
                  <a:gd name="connsiteX2-581" fmla="*/ 7572 w 21556"/>
                  <a:gd name="connsiteY2-582" fmla="*/ 2031 h 11994"/>
                  <a:gd name="connsiteX3-583" fmla="*/ 6171 w 21556"/>
                  <a:gd name="connsiteY3-584" fmla="*/ 3762 h 11994"/>
                  <a:gd name="connsiteX4-585" fmla="*/ 4141 w 21556"/>
                  <a:gd name="connsiteY4-586" fmla="*/ 6252 h 11994"/>
                  <a:gd name="connsiteX5-587" fmla="*/ 81 w 21556"/>
                  <a:gd name="connsiteY5-588" fmla="*/ 11233 h 11994"/>
                  <a:gd name="connsiteX6-589" fmla="*/ 81 w 21556"/>
                  <a:gd name="connsiteY6-590" fmla="*/ 11837 h 11994"/>
                  <a:gd name="connsiteX7-591" fmla="*/ 392 w 21556"/>
                  <a:gd name="connsiteY7-592" fmla="*/ 11986 h 11994"/>
                  <a:gd name="connsiteX8-593" fmla="*/ 12498 w 21556"/>
                  <a:gd name="connsiteY8-594" fmla="*/ 11986 h 11994"/>
                  <a:gd name="connsiteX9-595" fmla="*/ 13012 w 21556"/>
                  <a:gd name="connsiteY9-596" fmla="*/ 11891 h 11994"/>
                  <a:gd name="connsiteX10-597" fmla="*/ 13507 w 21556"/>
                  <a:gd name="connsiteY10-598" fmla="*/ 11532 h 11994"/>
                  <a:gd name="connsiteX11-599" fmla="*/ 13992 w 21556"/>
                  <a:gd name="connsiteY11-600" fmla="*/ 11037 h 11994"/>
                  <a:gd name="connsiteX12-601" fmla="*/ 17966 w 21556"/>
                  <a:gd name="connsiteY12-602" fmla="*/ 6133 h 11994"/>
                  <a:gd name="connsiteX13-603" fmla="*/ 19953 w 21556"/>
                  <a:gd name="connsiteY13-604" fmla="*/ 3681 h 11994"/>
                  <a:gd name="connsiteX14-605" fmla="*/ 20946 w 21556"/>
                  <a:gd name="connsiteY14-606" fmla="*/ 2455 h 11994"/>
                  <a:gd name="connsiteX15-607" fmla="*/ 21404 w 21556"/>
                  <a:gd name="connsiteY15-608" fmla="*/ 1866 h 11994"/>
                  <a:gd name="connsiteX16-609" fmla="*/ 21553 w 21556"/>
                  <a:gd name="connsiteY16-610" fmla="*/ 1128 h 11994"/>
                  <a:gd name="connsiteX17-611" fmla="*/ 21354 w 21556"/>
                  <a:gd name="connsiteY17-612" fmla="*/ 510 h 11994"/>
                  <a:gd name="connsiteX18-613" fmla="*/ 20946 w 21556"/>
                  <a:gd name="connsiteY18-614" fmla="*/ 0 h 11994"/>
                  <a:gd name="connsiteX0-615" fmla="*/ 21354 w 21556"/>
                  <a:gd name="connsiteY0-616" fmla="*/ 0 h 11484"/>
                  <a:gd name="connsiteX1-617" fmla="*/ 7792 w 21556"/>
                  <a:gd name="connsiteY1-618" fmla="*/ 476 h 11484"/>
                  <a:gd name="connsiteX2-619" fmla="*/ 7572 w 21556"/>
                  <a:gd name="connsiteY2-620" fmla="*/ 1521 h 11484"/>
                  <a:gd name="connsiteX3-621" fmla="*/ 6171 w 21556"/>
                  <a:gd name="connsiteY3-622" fmla="*/ 3252 h 11484"/>
                  <a:gd name="connsiteX4-623" fmla="*/ 4141 w 21556"/>
                  <a:gd name="connsiteY4-624" fmla="*/ 5742 h 11484"/>
                  <a:gd name="connsiteX5-625" fmla="*/ 81 w 21556"/>
                  <a:gd name="connsiteY5-626" fmla="*/ 10723 h 11484"/>
                  <a:gd name="connsiteX6-627" fmla="*/ 81 w 21556"/>
                  <a:gd name="connsiteY6-628" fmla="*/ 11327 h 11484"/>
                  <a:gd name="connsiteX7-629" fmla="*/ 392 w 21556"/>
                  <a:gd name="connsiteY7-630" fmla="*/ 11476 h 11484"/>
                  <a:gd name="connsiteX8-631" fmla="*/ 12498 w 21556"/>
                  <a:gd name="connsiteY8-632" fmla="*/ 11476 h 11484"/>
                  <a:gd name="connsiteX9-633" fmla="*/ 13012 w 21556"/>
                  <a:gd name="connsiteY9-634" fmla="*/ 11381 h 11484"/>
                  <a:gd name="connsiteX10-635" fmla="*/ 13507 w 21556"/>
                  <a:gd name="connsiteY10-636" fmla="*/ 11022 h 11484"/>
                  <a:gd name="connsiteX11-637" fmla="*/ 13992 w 21556"/>
                  <a:gd name="connsiteY11-638" fmla="*/ 10527 h 11484"/>
                  <a:gd name="connsiteX12-639" fmla="*/ 17966 w 21556"/>
                  <a:gd name="connsiteY12-640" fmla="*/ 5623 h 11484"/>
                  <a:gd name="connsiteX13-641" fmla="*/ 19953 w 21556"/>
                  <a:gd name="connsiteY13-642" fmla="*/ 3171 h 11484"/>
                  <a:gd name="connsiteX14-643" fmla="*/ 20946 w 21556"/>
                  <a:gd name="connsiteY14-644" fmla="*/ 1945 h 11484"/>
                  <a:gd name="connsiteX15-645" fmla="*/ 21404 w 21556"/>
                  <a:gd name="connsiteY15-646" fmla="*/ 1356 h 11484"/>
                  <a:gd name="connsiteX16-647" fmla="*/ 21553 w 21556"/>
                  <a:gd name="connsiteY16-648" fmla="*/ 618 h 11484"/>
                  <a:gd name="connsiteX17-649" fmla="*/ 21354 w 21556"/>
                  <a:gd name="connsiteY17-650" fmla="*/ 0 h 11484"/>
                  <a:gd name="connsiteX0-651" fmla="*/ 21553 w 21556"/>
                  <a:gd name="connsiteY0-652" fmla="*/ 206 h 11072"/>
                  <a:gd name="connsiteX1-653" fmla="*/ 7792 w 21556"/>
                  <a:gd name="connsiteY1-654" fmla="*/ 64 h 11072"/>
                  <a:gd name="connsiteX2-655" fmla="*/ 7572 w 21556"/>
                  <a:gd name="connsiteY2-656" fmla="*/ 1109 h 11072"/>
                  <a:gd name="connsiteX3-657" fmla="*/ 6171 w 21556"/>
                  <a:gd name="connsiteY3-658" fmla="*/ 2840 h 11072"/>
                  <a:gd name="connsiteX4-659" fmla="*/ 4141 w 21556"/>
                  <a:gd name="connsiteY4-660" fmla="*/ 5330 h 11072"/>
                  <a:gd name="connsiteX5-661" fmla="*/ 81 w 21556"/>
                  <a:gd name="connsiteY5-662" fmla="*/ 10311 h 11072"/>
                  <a:gd name="connsiteX6-663" fmla="*/ 81 w 21556"/>
                  <a:gd name="connsiteY6-664" fmla="*/ 10915 h 11072"/>
                  <a:gd name="connsiteX7-665" fmla="*/ 392 w 21556"/>
                  <a:gd name="connsiteY7-666" fmla="*/ 11064 h 11072"/>
                  <a:gd name="connsiteX8-667" fmla="*/ 12498 w 21556"/>
                  <a:gd name="connsiteY8-668" fmla="*/ 11064 h 11072"/>
                  <a:gd name="connsiteX9-669" fmla="*/ 13012 w 21556"/>
                  <a:gd name="connsiteY9-670" fmla="*/ 10969 h 11072"/>
                  <a:gd name="connsiteX10-671" fmla="*/ 13507 w 21556"/>
                  <a:gd name="connsiteY10-672" fmla="*/ 10610 h 11072"/>
                  <a:gd name="connsiteX11-673" fmla="*/ 13992 w 21556"/>
                  <a:gd name="connsiteY11-674" fmla="*/ 10115 h 11072"/>
                  <a:gd name="connsiteX12-675" fmla="*/ 17966 w 21556"/>
                  <a:gd name="connsiteY12-676" fmla="*/ 5211 h 11072"/>
                  <a:gd name="connsiteX13-677" fmla="*/ 19953 w 21556"/>
                  <a:gd name="connsiteY13-678" fmla="*/ 2759 h 11072"/>
                  <a:gd name="connsiteX14-679" fmla="*/ 20946 w 21556"/>
                  <a:gd name="connsiteY14-680" fmla="*/ 1533 h 11072"/>
                  <a:gd name="connsiteX15-681" fmla="*/ 21404 w 21556"/>
                  <a:gd name="connsiteY15-682" fmla="*/ 944 h 11072"/>
                  <a:gd name="connsiteX16-683" fmla="*/ 21553 w 21556"/>
                  <a:gd name="connsiteY16-684" fmla="*/ 206 h 110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21556" h="11072">
                    <a:moveTo>
                      <a:pt x="21553" y="206"/>
                    </a:moveTo>
                    <a:cubicBezTo>
                      <a:pt x="19284" y="59"/>
                      <a:pt x="10122" y="-86"/>
                      <a:pt x="7792" y="64"/>
                    </a:cubicBezTo>
                    <a:cubicBezTo>
                      <a:pt x="7794" y="339"/>
                      <a:pt x="7842" y="646"/>
                      <a:pt x="7572" y="1109"/>
                    </a:cubicBezTo>
                    <a:lnTo>
                      <a:pt x="6171" y="2840"/>
                    </a:lnTo>
                    <a:lnTo>
                      <a:pt x="4141" y="5330"/>
                    </a:lnTo>
                    <a:lnTo>
                      <a:pt x="81" y="10311"/>
                    </a:lnTo>
                    <a:cubicBezTo>
                      <a:pt x="-27" y="10485"/>
                      <a:pt x="-27" y="10741"/>
                      <a:pt x="81" y="10915"/>
                    </a:cubicBezTo>
                    <a:cubicBezTo>
                      <a:pt x="157" y="11038"/>
                      <a:pt x="276" y="11095"/>
                      <a:pt x="392" y="11064"/>
                    </a:cubicBezTo>
                    <a:lnTo>
                      <a:pt x="12498" y="11064"/>
                    </a:lnTo>
                    <a:cubicBezTo>
                      <a:pt x="12672" y="11079"/>
                      <a:pt x="12847" y="11047"/>
                      <a:pt x="13012" y="10969"/>
                    </a:cubicBezTo>
                    <a:cubicBezTo>
                      <a:pt x="13190" y="10886"/>
                      <a:pt x="13351" y="10752"/>
                      <a:pt x="13507" y="10610"/>
                    </a:cubicBezTo>
                    <a:cubicBezTo>
                      <a:pt x="13675" y="10456"/>
                      <a:pt x="13836" y="10291"/>
                      <a:pt x="13992" y="10115"/>
                    </a:cubicBezTo>
                    <a:lnTo>
                      <a:pt x="17966" y="5211"/>
                    </a:lnTo>
                    <a:lnTo>
                      <a:pt x="19953" y="2759"/>
                    </a:lnTo>
                    <a:cubicBezTo>
                      <a:pt x="20285" y="2352"/>
                      <a:pt x="20618" y="1947"/>
                      <a:pt x="20946" y="1533"/>
                    </a:cubicBezTo>
                    <a:cubicBezTo>
                      <a:pt x="21100" y="1339"/>
                      <a:pt x="21253" y="1142"/>
                      <a:pt x="21404" y="944"/>
                    </a:cubicBezTo>
                    <a:cubicBezTo>
                      <a:pt x="21518" y="731"/>
                      <a:pt x="21571" y="468"/>
                      <a:pt x="21553" y="206"/>
                    </a:cubicBezTo>
                    <a:close/>
                  </a:path>
                </a:pathLst>
              </a:custGeom>
              <a:solidFill>
                <a:srgbClr val="2E2E2E">
                  <a:alpha val="70000"/>
                </a:srgbClr>
              </a:solidFill>
              <a:ln>
                <a:noFill/>
              </a:ln>
              <a:effectLst/>
            </p:spPr>
            <p:txBody>
              <a:bodyPr wrap="square" lIns="91440" tIns="45720" rIns="91440" bIns="45720" anchor="ctr">
                <a:normAutofit/>
              </a:bodyPr>
              <a:p>
                <a:endParaRPr lang="en-US" sz="900">
                  <a:latin typeface="微软雅黑" panose="020B0503020204020204" charset="-122"/>
                  <a:ea typeface="微软雅黑" panose="020B0503020204020204" charset="-122"/>
                  <a:cs typeface="+mn-ea"/>
                  <a:sym typeface="+mn-lt"/>
                </a:endParaRPr>
              </a:p>
            </p:txBody>
          </p:sp>
        </p:grpSp>
        <p:grpSp>
          <p:nvGrpSpPr>
            <p:cNvPr id="69" name="íśļïďe"/>
            <p:cNvGrpSpPr/>
            <p:nvPr/>
          </p:nvGrpSpPr>
          <p:grpSpPr bwMode="auto">
            <a:xfrm>
              <a:off x="10903180" y="3173557"/>
              <a:ext cx="621609" cy="183523"/>
              <a:chOff x="-12" y="-114"/>
              <a:chExt cx="1000130" cy="295297"/>
            </a:xfrm>
          </p:grpSpPr>
          <p:sp>
            <p:nvSpPr>
              <p:cNvPr id="70" name="ïṡļïḋê"/>
              <p:cNvSpPr/>
              <p:nvPr/>
            </p:nvSpPr>
            <p:spPr bwMode="auto">
              <a:xfrm rot="5400000">
                <a:off x="769919" y="64984"/>
                <a:ext cx="295297" cy="165101"/>
              </a:xfrm>
              <a:custGeom>
                <a:avLst/>
                <a:gdLst>
                  <a:gd name="T0" fmla="*/ 147649 w 21600"/>
                  <a:gd name="T1" fmla="*/ 82551 h 21600"/>
                  <a:gd name="T2" fmla="*/ 147649 w 21600"/>
                  <a:gd name="T3" fmla="*/ 82551 h 21600"/>
                  <a:gd name="T4" fmla="*/ 147649 w 21600"/>
                  <a:gd name="T5" fmla="*/ 82551 h 21600"/>
                  <a:gd name="T6" fmla="*/ 147649 w 21600"/>
                  <a:gd name="T7" fmla="*/ 825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600" y="21600"/>
                    </a:lnTo>
                    <a:lnTo>
                      <a:pt x="0" y="21600"/>
                    </a:lnTo>
                    <a:lnTo>
                      <a:pt x="10800" y="0"/>
                    </a:lnTo>
                    <a:close/>
                  </a:path>
                </a:pathLst>
              </a:custGeom>
              <a:solidFill>
                <a:srgbClr val="D2D4D4"/>
              </a:solidFill>
              <a:ln>
                <a:noFill/>
              </a:ln>
              <a:effectLst/>
              <a:extLst>
                <a:ext uri="{91240B29-F687-4F45-9708-019B960494DF}">
                  <a14:hiddenLine xmlns:a14="http://schemas.microsoft.com/office/drawing/2010/main" w="12700">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square" lIns="91440" tIns="45720" rIns="91440" bIns="45720" anchor="ctr">
                <a:normAutofit fontScale="25000" lnSpcReduction="20000"/>
              </a:bodyPr>
              <a:p>
                <a:endParaRPr lang="en-US" sz="900">
                  <a:latin typeface="微软雅黑" panose="020B0503020204020204" charset="-122"/>
                  <a:ea typeface="微软雅黑" panose="020B0503020204020204" charset="-122"/>
                  <a:cs typeface="+mn-ea"/>
                  <a:sym typeface="+mn-lt"/>
                </a:endParaRPr>
              </a:p>
            </p:txBody>
          </p:sp>
          <p:sp>
            <p:nvSpPr>
              <p:cNvPr id="71" name="íṧļidè"/>
              <p:cNvSpPr/>
              <p:nvPr/>
            </p:nvSpPr>
            <p:spPr bwMode="auto">
              <a:xfrm rot="5400000">
                <a:off x="346054" y="64984"/>
                <a:ext cx="295297" cy="165101"/>
              </a:xfrm>
              <a:custGeom>
                <a:avLst/>
                <a:gdLst>
                  <a:gd name="T0" fmla="*/ 147649 w 21600"/>
                  <a:gd name="T1" fmla="*/ 82551 h 21600"/>
                  <a:gd name="T2" fmla="*/ 147649 w 21600"/>
                  <a:gd name="T3" fmla="*/ 82551 h 21600"/>
                  <a:gd name="T4" fmla="*/ 147649 w 21600"/>
                  <a:gd name="T5" fmla="*/ 82551 h 21600"/>
                  <a:gd name="T6" fmla="*/ 147649 w 21600"/>
                  <a:gd name="T7" fmla="*/ 825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600" y="21600"/>
                    </a:lnTo>
                    <a:lnTo>
                      <a:pt x="0" y="21600"/>
                    </a:lnTo>
                    <a:lnTo>
                      <a:pt x="10800" y="0"/>
                    </a:lnTo>
                    <a:close/>
                  </a:path>
                </a:pathLst>
              </a:custGeom>
              <a:solidFill>
                <a:srgbClr val="D2D4D4">
                  <a:alpha val="61960"/>
                </a:srgbClr>
              </a:solidFill>
              <a:ln>
                <a:noFill/>
              </a:ln>
              <a:effectLst/>
              <a:extLst>
                <a:ext uri="{91240B29-F687-4F45-9708-019B960494DF}">
                  <a14:hiddenLine xmlns:a14="http://schemas.microsoft.com/office/drawing/2010/main" w="12700">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square" lIns="91440" tIns="45720" rIns="91440" bIns="45720" anchor="ctr">
                <a:normAutofit fontScale="25000" lnSpcReduction="20000"/>
              </a:bodyPr>
              <a:p>
                <a:endParaRPr lang="en-US" sz="900">
                  <a:latin typeface="微软雅黑" panose="020B0503020204020204" charset="-122"/>
                  <a:ea typeface="微软雅黑" panose="020B0503020204020204" charset="-122"/>
                  <a:cs typeface="+mn-ea"/>
                  <a:sym typeface="+mn-lt"/>
                </a:endParaRPr>
              </a:p>
            </p:txBody>
          </p:sp>
          <p:sp>
            <p:nvSpPr>
              <p:cNvPr id="72" name="ïşľíḍe"/>
              <p:cNvSpPr/>
              <p:nvPr/>
            </p:nvSpPr>
            <p:spPr bwMode="auto">
              <a:xfrm rot="5400000">
                <a:off x="-65110" y="64984"/>
                <a:ext cx="295297" cy="165101"/>
              </a:xfrm>
              <a:custGeom>
                <a:avLst/>
                <a:gdLst>
                  <a:gd name="T0" fmla="*/ 147649 w 21600"/>
                  <a:gd name="T1" fmla="*/ 82551 h 21600"/>
                  <a:gd name="T2" fmla="*/ 147649 w 21600"/>
                  <a:gd name="T3" fmla="*/ 82551 h 21600"/>
                  <a:gd name="T4" fmla="*/ 147649 w 21600"/>
                  <a:gd name="T5" fmla="*/ 82551 h 21600"/>
                  <a:gd name="T6" fmla="*/ 147649 w 21600"/>
                  <a:gd name="T7" fmla="*/ 825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600" y="21600"/>
                    </a:lnTo>
                    <a:lnTo>
                      <a:pt x="0" y="21600"/>
                    </a:lnTo>
                    <a:lnTo>
                      <a:pt x="10800" y="0"/>
                    </a:lnTo>
                    <a:close/>
                  </a:path>
                </a:pathLst>
              </a:custGeom>
              <a:solidFill>
                <a:srgbClr val="D2D4D4">
                  <a:alpha val="32941"/>
                </a:srgbClr>
              </a:solidFill>
              <a:ln>
                <a:noFill/>
              </a:ln>
              <a:effectLst/>
              <a:extLst>
                <a:ext uri="{91240B29-F687-4F45-9708-019B960494DF}">
                  <a14:hiddenLine xmlns:a14="http://schemas.microsoft.com/office/drawing/2010/main" w="12700">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square" lIns="91440" tIns="45720" rIns="91440" bIns="45720" anchor="ctr">
                <a:normAutofit fontScale="25000" lnSpcReduction="20000"/>
              </a:bodyPr>
              <a:p>
                <a:endParaRPr lang="en-US" sz="900">
                  <a:latin typeface="微软雅黑" panose="020B0503020204020204" charset="-122"/>
                  <a:ea typeface="微软雅黑" panose="020B0503020204020204" charset="-122"/>
                  <a:cs typeface="+mn-ea"/>
                  <a:sym typeface="+mn-lt"/>
                </a:endParaRPr>
              </a:p>
            </p:txBody>
          </p:sp>
        </p:grpSp>
      </p:grpSp>
      <p:sp>
        <p:nvSpPr>
          <p:cNvPr id="73" name="矩形 72"/>
          <p:cNvSpPr/>
          <p:nvPr/>
        </p:nvSpPr>
        <p:spPr>
          <a:xfrm>
            <a:off x="831850" y="1910080"/>
            <a:ext cx="1616075" cy="3384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91440" bIns="45720" anchor="ctr"/>
          <a:p>
            <a:pPr algn="r" defTabSz="1218565" fontAlgn="base">
              <a:lnSpc>
                <a:spcPts val="1600"/>
              </a:lnSpc>
              <a:spcBef>
                <a:spcPct val="0"/>
              </a:spcBef>
              <a:spcAft>
                <a:spcPct val="0"/>
              </a:spcAft>
            </a:pPr>
            <a:r>
              <a:rPr lang="zh-CN" altLang="en-US" sz="1600" b="1" dirty="0">
                <a:solidFill>
                  <a:schemeClr val="tx1"/>
                </a:solidFill>
                <a:latin typeface="微软雅黑" panose="020B0503020204020204" charset="-122"/>
                <a:ea typeface="微软雅黑" panose="020B0503020204020204" charset="-122"/>
                <a:sym typeface="Source Han Serif SC" panose="02020400000000000000" pitchFamily="18" charset="-122"/>
              </a:rPr>
              <a:t>这里填写小标题</a:t>
            </a:r>
            <a:endParaRPr lang="zh-CN" altLang="en-US" sz="1600" b="1" dirty="0">
              <a:solidFill>
                <a:schemeClr val="tx1"/>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74" name="TextBox 5"/>
          <p:cNvSpPr txBox="1"/>
          <p:nvPr/>
        </p:nvSpPr>
        <p:spPr>
          <a:xfrm>
            <a:off x="809432" y="2248521"/>
            <a:ext cx="2174968" cy="645160"/>
          </a:xfrm>
          <a:prstGeom prst="rect">
            <a:avLst/>
          </a:prstGeom>
          <a:noFill/>
        </p:spPr>
        <p:txBody>
          <a:bodyPr wrap="square" rtlCol="0">
            <a:spAutoFit/>
          </a:bodyPr>
          <a:p>
            <a:pPr defTabSz="913765">
              <a:lnSpc>
                <a:spcPct val="120000"/>
              </a:lnSpc>
              <a:spcBef>
                <a:spcPct val="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输入替换内容输入替换内容输入替换内容输入替换内容输入替换内容输入替换内容</a:t>
            </a:r>
            <a:endParaRPr kumimoji="0" lang="zh-CN" altLang="en-US" sz="1000" b="0" i="0" u="none" strike="noStrike" kern="1200" cap="none"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75" name="矩形 74"/>
          <p:cNvSpPr/>
          <p:nvPr/>
        </p:nvSpPr>
        <p:spPr>
          <a:xfrm>
            <a:off x="3192145" y="4577080"/>
            <a:ext cx="1760855" cy="3384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91440" bIns="45720" anchor="ctr"/>
          <a:p>
            <a:pPr algn="r" defTabSz="1218565" fontAlgn="base">
              <a:lnSpc>
                <a:spcPts val="1600"/>
              </a:lnSpc>
              <a:spcBef>
                <a:spcPct val="0"/>
              </a:spcBef>
              <a:spcAft>
                <a:spcPct val="0"/>
              </a:spcAft>
            </a:pPr>
            <a:r>
              <a:rPr lang="zh-CN" altLang="en-US" sz="1600" b="1" dirty="0">
                <a:latin typeface="微软雅黑" panose="020B0503020204020204" charset="-122"/>
                <a:ea typeface="微软雅黑" panose="020B0503020204020204" charset="-122"/>
                <a:sym typeface="Source Han Serif SC" panose="02020400000000000000" pitchFamily="18" charset="-122"/>
              </a:rPr>
              <a:t>这里填写小标题</a:t>
            </a:r>
            <a:endParaRPr lang="zh-CN" altLang="en-US" sz="1600" b="1" dirty="0">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76" name="TextBox 5"/>
          <p:cNvSpPr txBox="1"/>
          <p:nvPr/>
        </p:nvSpPr>
        <p:spPr>
          <a:xfrm>
            <a:off x="3308947" y="4915656"/>
            <a:ext cx="2174968" cy="645160"/>
          </a:xfrm>
          <a:prstGeom prst="rect">
            <a:avLst/>
          </a:prstGeom>
          <a:noFill/>
        </p:spPr>
        <p:txBody>
          <a:bodyPr wrap="square" rtlCol="0">
            <a:spAutoFit/>
          </a:bodyPr>
          <a:p>
            <a:pPr defTabSz="913765">
              <a:lnSpc>
                <a:spcPct val="120000"/>
              </a:lnSpc>
              <a:spcBef>
                <a:spcPct val="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输入替换内容输入替换内容输入替换内容输入替换内容输入替换内容输入替换内容</a:t>
            </a:r>
            <a:endParaRPr kumimoji="0" lang="zh-CN" altLang="en-US" sz="1000" b="0" i="0" u="none" strike="noStrike" kern="1200" cap="none"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77" name="矩形 76"/>
          <p:cNvSpPr/>
          <p:nvPr/>
        </p:nvSpPr>
        <p:spPr>
          <a:xfrm>
            <a:off x="6012180" y="1993265"/>
            <a:ext cx="1697990" cy="3384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91440" bIns="45720" anchor="ctr"/>
          <a:p>
            <a:pPr algn="r" defTabSz="1218565" fontAlgn="base">
              <a:lnSpc>
                <a:spcPts val="1600"/>
              </a:lnSpc>
              <a:spcBef>
                <a:spcPct val="0"/>
              </a:spcBef>
              <a:spcAft>
                <a:spcPct val="0"/>
              </a:spcAft>
            </a:pPr>
            <a:r>
              <a:rPr lang="zh-CN" altLang="en-US" sz="1600" b="1" dirty="0">
                <a:latin typeface="微软雅黑" panose="020B0503020204020204" charset="-122"/>
                <a:ea typeface="微软雅黑" panose="020B0503020204020204" charset="-122"/>
                <a:sym typeface="Source Han Serif SC" panose="02020400000000000000" pitchFamily="18" charset="-122"/>
              </a:rPr>
              <a:t>这里填写小标题</a:t>
            </a:r>
            <a:endParaRPr lang="zh-CN" altLang="en-US" sz="1600" b="1" dirty="0">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78" name="TextBox 5"/>
          <p:cNvSpPr txBox="1"/>
          <p:nvPr/>
        </p:nvSpPr>
        <p:spPr>
          <a:xfrm>
            <a:off x="5920694" y="2331847"/>
            <a:ext cx="2174968" cy="645160"/>
          </a:xfrm>
          <a:prstGeom prst="rect">
            <a:avLst/>
          </a:prstGeom>
          <a:noFill/>
        </p:spPr>
        <p:txBody>
          <a:bodyPr wrap="square" rtlCol="0">
            <a:spAutoFit/>
          </a:bodyPr>
          <a:p>
            <a:pPr defTabSz="913765">
              <a:lnSpc>
                <a:spcPct val="120000"/>
              </a:lnSpc>
              <a:spcBef>
                <a:spcPct val="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输入替换内容输入替换内容输入替换内容输入替换内容输入替换内容输入替换内容</a:t>
            </a:r>
            <a:endParaRPr kumimoji="0" lang="zh-CN" altLang="en-US" sz="1000" b="0" i="0" u="none" strike="noStrike" kern="1200" cap="none"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79" name="矩形 78"/>
          <p:cNvSpPr/>
          <p:nvPr/>
        </p:nvSpPr>
        <p:spPr>
          <a:xfrm>
            <a:off x="8747875" y="4577102"/>
            <a:ext cx="1620958"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91440" bIns="45720" anchor="ctr"/>
          <a:p>
            <a:pPr algn="r" defTabSz="1218565" fontAlgn="base">
              <a:lnSpc>
                <a:spcPts val="1600"/>
              </a:lnSpc>
              <a:spcBef>
                <a:spcPct val="0"/>
              </a:spcBef>
              <a:spcAft>
                <a:spcPct val="0"/>
              </a:spcAft>
            </a:pPr>
            <a:r>
              <a:rPr lang="zh-CN" altLang="en-US" sz="1600" b="1" dirty="0">
                <a:latin typeface="微软雅黑" panose="020B0503020204020204" charset="-122"/>
                <a:ea typeface="微软雅黑" panose="020B0503020204020204" charset="-122"/>
                <a:sym typeface="Source Han Serif SC" panose="02020400000000000000" pitchFamily="18" charset="-122"/>
              </a:rPr>
              <a:t>这里填写小标题</a:t>
            </a:r>
            <a:endParaRPr lang="zh-CN" altLang="en-US" sz="1600" b="1" dirty="0">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80" name="TextBox 5"/>
          <p:cNvSpPr txBox="1"/>
          <p:nvPr/>
        </p:nvSpPr>
        <p:spPr>
          <a:xfrm>
            <a:off x="8416802" y="4915656"/>
            <a:ext cx="2174968" cy="645160"/>
          </a:xfrm>
          <a:prstGeom prst="rect">
            <a:avLst/>
          </a:prstGeom>
          <a:noFill/>
        </p:spPr>
        <p:txBody>
          <a:bodyPr wrap="square" rtlCol="0">
            <a:spAutoFit/>
          </a:bodyPr>
          <a:p>
            <a:pPr defTabSz="913765">
              <a:lnSpc>
                <a:spcPct val="120000"/>
              </a:lnSpc>
              <a:spcBef>
                <a:spcPct val="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输入替换内容输入替换内容输入替换内容输入替换内容输入替换内容输入替换内容</a:t>
            </a:r>
            <a:endParaRPr kumimoji="0" lang="zh-CN" altLang="en-US" sz="1000" b="0" i="0" u="none" strike="noStrike" kern="1200" cap="none"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81" name="矩形 80"/>
          <p:cNvSpPr/>
          <p:nvPr/>
        </p:nvSpPr>
        <p:spPr>
          <a:xfrm>
            <a:off x="10708005" y="3017520"/>
            <a:ext cx="1211580" cy="501650"/>
          </a:xfrm>
          <a:prstGeom prst="rect">
            <a:avLst/>
          </a:prstGeom>
        </p:spPr>
        <p:txBody>
          <a:bodyPr wrap="square">
            <a:spAutoFit/>
          </a:bodyPr>
          <a:p>
            <a:pPr algn="r" defTabSz="1218565" fontAlgn="base">
              <a:lnSpc>
                <a:spcPts val="1600"/>
              </a:lnSpc>
              <a:spcBef>
                <a:spcPct val="0"/>
              </a:spcBef>
              <a:spcAft>
                <a:spcPct val="0"/>
              </a:spcAft>
            </a:pPr>
            <a:r>
              <a:rPr lang="zh-CN" altLang="en-US" b="1" dirty="0">
                <a:latin typeface="微软雅黑" panose="020B0503020204020204" charset="-122"/>
                <a:ea typeface="微软雅黑" panose="020B0503020204020204" charset="-122"/>
                <a:sym typeface="Source Han Serif SC" panose="02020400000000000000" pitchFamily="18" charset="-122"/>
              </a:rPr>
              <a:t>这里填写小标题</a:t>
            </a:r>
            <a:endParaRPr lang="zh-CN" altLang="en-US"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1000"/>
                                        <p:tgtEl>
                                          <p:spTgt spid="74"/>
                                        </p:tgtEl>
                                      </p:cBhvr>
                                    </p:animEffect>
                                    <p:anim calcmode="lin" valueType="num">
                                      <p:cBhvr>
                                        <p:cTn id="13" dur="1000" fill="hold"/>
                                        <p:tgtEl>
                                          <p:spTgt spid="74"/>
                                        </p:tgtEl>
                                        <p:attrNameLst>
                                          <p:attrName>ppt_x</p:attrName>
                                        </p:attrNameLst>
                                      </p:cBhvr>
                                      <p:tavLst>
                                        <p:tav tm="0">
                                          <p:val>
                                            <p:strVal val="#ppt_x"/>
                                          </p:val>
                                        </p:tav>
                                        <p:tav tm="100000">
                                          <p:val>
                                            <p:strVal val="#ppt_x"/>
                                          </p:val>
                                        </p:tav>
                                      </p:tavLst>
                                    </p:anim>
                                    <p:anim calcmode="lin" valueType="num">
                                      <p:cBhvr>
                                        <p:cTn id="14" dur="1000" fill="hold"/>
                                        <p:tgtEl>
                                          <p:spTgt spid="7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1000"/>
                                        <p:tgtEl>
                                          <p:spTgt spid="73"/>
                                        </p:tgtEl>
                                      </p:cBhvr>
                                    </p:animEffect>
                                    <p:anim calcmode="lin" valueType="num">
                                      <p:cBhvr>
                                        <p:cTn id="18" dur="1000" fill="hold"/>
                                        <p:tgtEl>
                                          <p:spTgt spid="73"/>
                                        </p:tgtEl>
                                        <p:attrNameLst>
                                          <p:attrName>ppt_x</p:attrName>
                                        </p:attrNameLst>
                                      </p:cBhvr>
                                      <p:tavLst>
                                        <p:tav tm="0">
                                          <p:val>
                                            <p:strVal val="#ppt_x"/>
                                          </p:val>
                                        </p:tav>
                                        <p:tav tm="100000">
                                          <p:val>
                                            <p:strVal val="#ppt_x"/>
                                          </p:val>
                                        </p:tav>
                                      </p:tavLst>
                                    </p:anim>
                                    <p:anim calcmode="lin" valueType="num">
                                      <p:cBhvr>
                                        <p:cTn id="19" dur="1000" fill="hold"/>
                                        <p:tgtEl>
                                          <p:spTgt spid="7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8"/>
                                        </p:tgtEl>
                                        <p:attrNameLst>
                                          <p:attrName>style.visibility</p:attrName>
                                        </p:attrNameLst>
                                      </p:cBhvr>
                                      <p:to>
                                        <p:strVal val="visible"/>
                                      </p:to>
                                    </p:set>
                                    <p:animEffect transition="in" filter="fade">
                                      <p:cBhvr>
                                        <p:cTn id="22" dur="1000"/>
                                        <p:tgtEl>
                                          <p:spTgt spid="78"/>
                                        </p:tgtEl>
                                      </p:cBhvr>
                                    </p:animEffect>
                                    <p:anim calcmode="lin" valueType="num">
                                      <p:cBhvr>
                                        <p:cTn id="23" dur="1000" fill="hold"/>
                                        <p:tgtEl>
                                          <p:spTgt spid="78"/>
                                        </p:tgtEl>
                                        <p:attrNameLst>
                                          <p:attrName>ppt_x</p:attrName>
                                        </p:attrNameLst>
                                      </p:cBhvr>
                                      <p:tavLst>
                                        <p:tav tm="0">
                                          <p:val>
                                            <p:strVal val="#ppt_x"/>
                                          </p:val>
                                        </p:tav>
                                        <p:tav tm="100000">
                                          <p:val>
                                            <p:strVal val="#ppt_x"/>
                                          </p:val>
                                        </p:tav>
                                      </p:tavLst>
                                    </p:anim>
                                    <p:anim calcmode="lin" valueType="num">
                                      <p:cBhvr>
                                        <p:cTn id="24" dur="1000" fill="hold"/>
                                        <p:tgtEl>
                                          <p:spTgt spid="7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1000"/>
                                        <p:tgtEl>
                                          <p:spTgt spid="77"/>
                                        </p:tgtEl>
                                      </p:cBhvr>
                                    </p:animEffect>
                                    <p:anim calcmode="lin" valueType="num">
                                      <p:cBhvr>
                                        <p:cTn id="28" dur="1000" fill="hold"/>
                                        <p:tgtEl>
                                          <p:spTgt spid="77"/>
                                        </p:tgtEl>
                                        <p:attrNameLst>
                                          <p:attrName>ppt_x</p:attrName>
                                        </p:attrNameLst>
                                      </p:cBhvr>
                                      <p:tavLst>
                                        <p:tav tm="0">
                                          <p:val>
                                            <p:strVal val="#ppt_x"/>
                                          </p:val>
                                        </p:tav>
                                        <p:tav tm="100000">
                                          <p:val>
                                            <p:strVal val="#ppt_x"/>
                                          </p:val>
                                        </p:tav>
                                      </p:tavLst>
                                    </p:anim>
                                    <p:anim calcmode="lin" valueType="num">
                                      <p:cBhvr>
                                        <p:cTn id="29" dur="1000" fill="hold"/>
                                        <p:tgtEl>
                                          <p:spTgt spid="7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fade">
                                      <p:cBhvr>
                                        <p:cTn id="32" dur="1000"/>
                                        <p:tgtEl>
                                          <p:spTgt spid="75"/>
                                        </p:tgtEl>
                                      </p:cBhvr>
                                    </p:animEffect>
                                    <p:anim calcmode="lin" valueType="num">
                                      <p:cBhvr>
                                        <p:cTn id="33" dur="1000" fill="hold"/>
                                        <p:tgtEl>
                                          <p:spTgt spid="75"/>
                                        </p:tgtEl>
                                        <p:attrNameLst>
                                          <p:attrName>ppt_x</p:attrName>
                                        </p:attrNameLst>
                                      </p:cBhvr>
                                      <p:tavLst>
                                        <p:tav tm="0">
                                          <p:val>
                                            <p:strVal val="#ppt_x"/>
                                          </p:val>
                                        </p:tav>
                                        <p:tav tm="100000">
                                          <p:val>
                                            <p:strVal val="#ppt_x"/>
                                          </p:val>
                                        </p:tav>
                                      </p:tavLst>
                                    </p:anim>
                                    <p:anim calcmode="lin" valueType="num">
                                      <p:cBhvr>
                                        <p:cTn id="34" dur="1000" fill="hold"/>
                                        <p:tgtEl>
                                          <p:spTgt spid="7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fade">
                                      <p:cBhvr>
                                        <p:cTn id="37" dur="1000"/>
                                        <p:tgtEl>
                                          <p:spTgt spid="76"/>
                                        </p:tgtEl>
                                      </p:cBhvr>
                                    </p:animEffect>
                                    <p:anim calcmode="lin" valueType="num">
                                      <p:cBhvr>
                                        <p:cTn id="38" dur="1000" fill="hold"/>
                                        <p:tgtEl>
                                          <p:spTgt spid="76"/>
                                        </p:tgtEl>
                                        <p:attrNameLst>
                                          <p:attrName>ppt_x</p:attrName>
                                        </p:attrNameLst>
                                      </p:cBhvr>
                                      <p:tavLst>
                                        <p:tav tm="0">
                                          <p:val>
                                            <p:strVal val="#ppt_x"/>
                                          </p:val>
                                        </p:tav>
                                        <p:tav tm="100000">
                                          <p:val>
                                            <p:strVal val="#ppt_x"/>
                                          </p:val>
                                        </p:tav>
                                      </p:tavLst>
                                    </p:anim>
                                    <p:anim calcmode="lin" valueType="num">
                                      <p:cBhvr>
                                        <p:cTn id="39" dur="1000" fill="hold"/>
                                        <p:tgtEl>
                                          <p:spTgt spid="7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fade">
                                      <p:cBhvr>
                                        <p:cTn id="42" dur="1000"/>
                                        <p:tgtEl>
                                          <p:spTgt spid="79"/>
                                        </p:tgtEl>
                                      </p:cBhvr>
                                    </p:animEffect>
                                    <p:anim calcmode="lin" valueType="num">
                                      <p:cBhvr>
                                        <p:cTn id="43" dur="1000" fill="hold"/>
                                        <p:tgtEl>
                                          <p:spTgt spid="79"/>
                                        </p:tgtEl>
                                        <p:attrNameLst>
                                          <p:attrName>ppt_x</p:attrName>
                                        </p:attrNameLst>
                                      </p:cBhvr>
                                      <p:tavLst>
                                        <p:tav tm="0">
                                          <p:val>
                                            <p:strVal val="#ppt_x"/>
                                          </p:val>
                                        </p:tav>
                                        <p:tav tm="100000">
                                          <p:val>
                                            <p:strVal val="#ppt_x"/>
                                          </p:val>
                                        </p:tav>
                                      </p:tavLst>
                                    </p:anim>
                                    <p:anim calcmode="lin" valueType="num">
                                      <p:cBhvr>
                                        <p:cTn id="44" dur="1000" fill="hold"/>
                                        <p:tgtEl>
                                          <p:spTgt spid="7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1000"/>
                                        <p:tgtEl>
                                          <p:spTgt spid="80"/>
                                        </p:tgtEl>
                                      </p:cBhvr>
                                    </p:animEffect>
                                    <p:anim calcmode="lin" valueType="num">
                                      <p:cBhvr>
                                        <p:cTn id="48" dur="1000" fill="hold"/>
                                        <p:tgtEl>
                                          <p:spTgt spid="80"/>
                                        </p:tgtEl>
                                        <p:attrNameLst>
                                          <p:attrName>ppt_x</p:attrName>
                                        </p:attrNameLst>
                                      </p:cBhvr>
                                      <p:tavLst>
                                        <p:tav tm="0">
                                          <p:val>
                                            <p:strVal val="#ppt_x"/>
                                          </p:val>
                                        </p:tav>
                                        <p:tav tm="100000">
                                          <p:val>
                                            <p:strVal val="#ppt_x"/>
                                          </p:val>
                                        </p:tav>
                                      </p:tavLst>
                                    </p:anim>
                                    <p:anim calcmode="lin" valueType="num">
                                      <p:cBhvr>
                                        <p:cTn id="49"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bldLvl="0" animBg="1"/>
      <p:bldP spid="74" grpId="0"/>
      <p:bldP spid="75" grpId="0" bldLvl="0" animBg="1"/>
      <p:bldP spid="76" grpId="0"/>
      <p:bldP spid="77" grpId="0" bldLvl="0" animBg="1"/>
      <p:bldP spid="78" grpId="0"/>
      <p:bldP spid="79" grpId="0" bldLvl="0" animBg="1"/>
      <p:bldP spid="8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39"/>
          <p:cNvSpPr txBox="1"/>
          <p:nvPr/>
        </p:nvSpPr>
        <p:spPr>
          <a:xfrm>
            <a:off x="701537" y="2177460"/>
            <a:ext cx="2108038" cy="460375"/>
          </a:xfrm>
          <a:prstGeom prst="rect">
            <a:avLst/>
          </a:prstGeom>
          <a:noFill/>
        </p:spPr>
        <p:txBody>
          <a:bodyPr wrap="square" rtlCol="0">
            <a:spAutoFit/>
          </a:bodyPr>
          <a:lstStyle/>
          <a:p>
            <a:r>
              <a:rPr lang="zh-CN" altLang="en-US" sz="2400" b="1" dirty="0">
                <a:solidFill>
                  <a:schemeClr val="tx1"/>
                </a:solidFill>
                <a:latin typeface="微软雅黑" panose="020B0503020204020204" charset="-122"/>
                <a:ea typeface="微软雅黑" panose="020B0503020204020204" charset="-122"/>
                <a:sym typeface="Source Han Serif SC" panose="02020400000000000000" pitchFamily="18" charset="-122"/>
              </a:rPr>
              <a:t>加入标题</a:t>
            </a:r>
            <a:endParaRPr lang="zh-CN" altLang="en-US" sz="2400" b="1" dirty="0">
              <a:solidFill>
                <a:schemeClr val="tx1"/>
              </a:solidFill>
              <a:latin typeface="微软雅黑" panose="020B0503020204020204" charset="-122"/>
              <a:ea typeface="微软雅黑" panose="020B0503020204020204" charset="-122"/>
              <a:sym typeface="Source Han Serif SC" panose="02020400000000000000" pitchFamily="18" charset="-122"/>
            </a:endParaRPr>
          </a:p>
        </p:txBody>
      </p:sp>
      <p:sp>
        <p:nvSpPr>
          <p:cNvPr id="7" name="CuadroTexto 40"/>
          <p:cNvSpPr txBox="1"/>
          <p:nvPr/>
        </p:nvSpPr>
        <p:spPr>
          <a:xfrm>
            <a:off x="701537" y="2718511"/>
            <a:ext cx="1232034" cy="646331"/>
          </a:xfrm>
          <a:prstGeom prst="rect">
            <a:avLst/>
          </a:prstGeom>
          <a:noFill/>
        </p:spPr>
        <p:txBody>
          <a:bodyPr wrap="square" rtlCol="0">
            <a:spAutoFit/>
          </a:bodyPr>
          <a:lstStyle/>
          <a:p>
            <a:r>
              <a:rPr lang="es-ES" sz="3600" b="1" dirty="0">
                <a:solidFill>
                  <a:schemeClr val="tx1"/>
                </a:solidFill>
                <a:latin typeface="微软雅黑" panose="020B0503020204020204" charset="-122"/>
                <a:ea typeface="微软雅黑" panose="020B0503020204020204" charset="-122"/>
                <a:sym typeface="Source Han Serif SC" panose="02020400000000000000" pitchFamily="18" charset="-122"/>
              </a:rPr>
              <a:t>45%</a:t>
            </a:r>
            <a:endParaRPr lang="es-ES" sz="3600" b="1" dirty="0">
              <a:solidFill>
                <a:schemeClr val="tx1"/>
              </a:solidFill>
              <a:latin typeface="微软雅黑" panose="020B0503020204020204" charset="-122"/>
              <a:ea typeface="微软雅黑" panose="020B0503020204020204" charset="-122"/>
              <a:sym typeface="Source Han Serif SC" panose="02020400000000000000" pitchFamily="18" charset="-122"/>
            </a:endParaRPr>
          </a:p>
        </p:txBody>
      </p:sp>
      <p:sp>
        <p:nvSpPr>
          <p:cNvPr id="8" name="Rectángulo 41"/>
          <p:cNvSpPr/>
          <p:nvPr/>
        </p:nvSpPr>
        <p:spPr>
          <a:xfrm>
            <a:off x="1824340" y="2681774"/>
            <a:ext cx="4290108" cy="954107"/>
          </a:xfrm>
          <a:prstGeom prst="rect">
            <a:avLst/>
          </a:prstGeom>
        </p:spPr>
        <p:txBody>
          <a:bodyPr wrap="square">
            <a:spAutoFit/>
          </a:bodyPr>
          <a:lstStyle/>
          <a:p>
            <a:pPr algn="ctr"/>
            <a:r>
              <a:rPr lang="zh-CN" altLang="en-US" sz="1400" dirty="0">
                <a:solidFill>
                  <a:schemeClr val="tx1"/>
                </a:solidFill>
                <a:latin typeface="微软雅黑" panose="020B0503020204020204" charset="-122"/>
                <a:ea typeface="微软雅黑" panose="020B0503020204020204" charset="-122"/>
                <a:cs typeface="Lato Regular"/>
                <a:sym typeface="Source Han Serif SC" panose="02020400000000000000" pitchFamily="18" charset="-122"/>
              </a:rPr>
              <a:t>点击此处更换文本点击添加点击此处更换文本点击添加点击此处更换文本点击添加点击此处更换文本点击添加</a:t>
            </a:r>
            <a:endParaRPr lang="en-US" altLang="zh-CN" sz="1400" dirty="0">
              <a:solidFill>
                <a:schemeClr val="tx1"/>
              </a:solidFill>
              <a:latin typeface="微软雅黑" panose="020B0503020204020204" charset="-122"/>
              <a:ea typeface="微软雅黑" panose="020B0503020204020204" charset="-122"/>
              <a:cs typeface="Lato Regular"/>
              <a:sym typeface="Source Han Serif SC" panose="02020400000000000000" pitchFamily="18" charset="-122"/>
            </a:endParaRPr>
          </a:p>
          <a:p>
            <a:pPr algn="ctr"/>
            <a:endParaRPr lang="en-US" altLang="zh-CN" sz="1400" dirty="0">
              <a:solidFill>
                <a:schemeClr val="tx1"/>
              </a:solidFill>
              <a:latin typeface="微软雅黑" panose="020B0503020204020204" charset="-122"/>
              <a:ea typeface="微软雅黑" panose="020B0503020204020204" charset="-122"/>
              <a:cs typeface="Lato Regular"/>
              <a:sym typeface="Source Han Serif SC" panose="02020400000000000000" pitchFamily="18" charset="-122"/>
            </a:endParaRPr>
          </a:p>
        </p:txBody>
      </p:sp>
      <p:sp>
        <p:nvSpPr>
          <p:cNvPr id="9" name="Rectángulo 42"/>
          <p:cNvSpPr/>
          <p:nvPr/>
        </p:nvSpPr>
        <p:spPr>
          <a:xfrm>
            <a:off x="701537" y="3501300"/>
            <a:ext cx="5338721" cy="1169551"/>
          </a:xfrm>
          <a:prstGeom prst="rect">
            <a:avLst/>
          </a:prstGeom>
        </p:spPr>
        <p:txBody>
          <a:bodyPr wrap="square">
            <a:spAutoFit/>
          </a:bodyPr>
          <a:lstStyle/>
          <a:p>
            <a:pPr algn="ctr"/>
            <a:r>
              <a:rPr lang="zh-CN" altLang="en-US" sz="1400" dirty="0">
                <a:solidFill>
                  <a:schemeClr val="tx1"/>
                </a:solidFill>
                <a:latin typeface="微软雅黑" panose="020B0503020204020204" charset="-122"/>
                <a:ea typeface="微软雅黑" panose="020B0503020204020204" charset="-122"/>
                <a:cs typeface="Lato Regular"/>
                <a:sym typeface="Source Han Serif SC" panose="02020400000000000000" pitchFamily="18" charset="-122"/>
              </a:rPr>
              <a:t>点击此处更换文本点击添加点击此处更换文本点击添加点击此处更换文本点击添加点击此处更换文本点击添加</a:t>
            </a:r>
            <a:endParaRPr lang="en-US" altLang="zh-CN" sz="1400" dirty="0">
              <a:solidFill>
                <a:schemeClr val="tx1"/>
              </a:solidFill>
              <a:latin typeface="微软雅黑" panose="020B0503020204020204" charset="-122"/>
              <a:ea typeface="微软雅黑" panose="020B0503020204020204" charset="-122"/>
              <a:cs typeface="Lato Regular"/>
              <a:sym typeface="Source Han Serif SC" panose="02020400000000000000" pitchFamily="18" charset="-122"/>
            </a:endParaRPr>
          </a:p>
          <a:p>
            <a:pPr algn="ctr"/>
            <a:r>
              <a:rPr lang="zh-CN" altLang="en-US" sz="1400" dirty="0">
                <a:solidFill>
                  <a:schemeClr val="tx1"/>
                </a:solidFill>
                <a:latin typeface="微软雅黑" panose="020B0503020204020204" charset="-122"/>
                <a:ea typeface="微软雅黑" panose="020B0503020204020204" charset="-122"/>
                <a:cs typeface="Lato Regular"/>
                <a:sym typeface="Source Han Serif SC" panose="02020400000000000000" pitchFamily="18" charset="-122"/>
              </a:rPr>
              <a:t>点击此处更换文本点击添加点击此处更换文本点击添加</a:t>
            </a:r>
            <a:endParaRPr lang="en-US" altLang="zh-CN" sz="1400" dirty="0">
              <a:solidFill>
                <a:schemeClr val="tx1"/>
              </a:solidFill>
              <a:latin typeface="微软雅黑" panose="020B0503020204020204" charset="-122"/>
              <a:ea typeface="微软雅黑" panose="020B0503020204020204" charset="-122"/>
              <a:cs typeface="Lato Regular"/>
              <a:sym typeface="Source Han Serif SC" panose="02020400000000000000" pitchFamily="18" charset="-122"/>
            </a:endParaRPr>
          </a:p>
          <a:p>
            <a:pPr algn="ctr"/>
            <a:r>
              <a:rPr lang="zh-CN" altLang="en-US" sz="1400" dirty="0">
                <a:solidFill>
                  <a:schemeClr val="tx1"/>
                </a:solidFill>
                <a:latin typeface="微软雅黑" panose="020B0503020204020204" charset="-122"/>
                <a:ea typeface="微软雅黑" panose="020B0503020204020204" charset="-122"/>
                <a:cs typeface="Lato Regular"/>
                <a:sym typeface="Source Han Serif SC" panose="02020400000000000000" pitchFamily="18" charset="-122"/>
              </a:rPr>
              <a:t>点击此处更换文本点击添加点击此处更换文本点击添加</a:t>
            </a:r>
            <a:endParaRPr lang="en-US" altLang="zh-CN" sz="1400" dirty="0">
              <a:solidFill>
                <a:schemeClr val="tx1"/>
              </a:solidFill>
              <a:latin typeface="微软雅黑" panose="020B0503020204020204" charset="-122"/>
              <a:ea typeface="微软雅黑" panose="020B0503020204020204" charset="-122"/>
              <a:cs typeface="Lato Regular"/>
              <a:sym typeface="Source Han Serif SC" panose="02020400000000000000" pitchFamily="18" charset="-122"/>
            </a:endParaRPr>
          </a:p>
          <a:p>
            <a:pPr algn="ctr"/>
            <a:endParaRPr lang="en-US" altLang="zh-CN" sz="1400" dirty="0">
              <a:solidFill>
                <a:schemeClr val="tx1"/>
              </a:solidFill>
              <a:latin typeface="微软雅黑" panose="020B0503020204020204" charset="-122"/>
              <a:ea typeface="微软雅黑" panose="020B0503020204020204" charset="-122"/>
              <a:cs typeface="Lato Regular"/>
              <a:sym typeface="Source Han Serif SC" panose="02020400000000000000" pitchFamily="18" charset="-122"/>
            </a:endParaRPr>
          </a:p>
        </p:txBody>
      </p:sp>
      <p:grpSp>
        <p:nvGrpSpPr>
          <p:cNvPr id="10" name="Grupo 43"/>
          <p:cNvGrpSpPr/>
          <p:nvPr/>
        </p:nvGrpSpPr>
        <p:grpSpPr>
          <a:xfrm>
            <a:off x="777635" y="5064754"/>
            <a:ext cx="1328734" cy="472839"/>
            <a:chOff x="776937" y="4663493"/>
            <a:chExt cx="1328734" cy="472839"/>
          </a:xfrm>
          <a:solidFill>
            <a:schemeClr val="accent1"/>
          </a:solidFill>
        </p:grpSpPr>
        <p:sp>
          <p:nvSpPr>
            <p:cNvPr id="11" name="Paralelogramo 44"/>
            <p:cNvSpPr/>
            <p:nvPr/>
          </p:nvSpPr>
          <p:spPr>
            <a:xfrm>
              <a:off x="776937" y="4663493"/>
              <a:ext cx="452388" cy="471638"/>
            </a:xfrm>
            <a:prstGeom prst="parallelogram">
              <a:avLst>
                <a:gd name="adj" fmla="val 603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latin typeface="微软雅黑" panose="020B0503020204020204" charset="-122"/>
                <a:ea typeface="微软雅黑" panose="020B0503020204020204" charset="-122"/>
                <a:sym typeface="Source Han Serif SC" panose="02020400000000000000" pitchFamily="18" charset="-122"/>
              </a:endParaRPr>
            </a:p>
          </p:txBody>
        </p:sp>
        <p:sp>
          <p:nvSpPr>
            <p:cNvPr id="12" name="Paralelogramo 45"/>
            <p:cNvSpPr/>
            <p:nvPr/>
          </p:nvSpPr>
          <p:spPr>
            <a:xfrm>
              <a:off x="996109" y="4663493"/>
              <a:ext cx="452388" cy="471638"/>
            </a:xfrm>
            <a:prstGeom prst="parallelogram">
              <a:avLst>
                <a:gd name="adj" fmla="val 603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latin typeface="微软雅黑" panose="020B0503020204020204" charset="-122"/>
                <a:ea typeface="微软雅黑" panose="020B0503020204020204" charset="-122"/>
                <a:sym typeface="Source Han Serif SC" panose="02020400000000000000" pitchFamily="18" charset="-122"/>
              </a:endParaRPr>
            </a:p>
          </p:txBody>
        </p:sp>
        <p:sp>
          <p:nvSpPr>
            <p:cNvPr id="13" name="Paralelogramo 46"/>
            <p:cNvSpPr/>
            <p:nvPr/>
          </p:nvSpPr>
          <p:spPr>
            <a:xfrm>
              <a:off x="1218621" y="4663493"/>
              <a:ext cx="452388" cy="471638"/>
            </a:xfrm>
            <a:prstGeom prst="parallelogram">
              <a:avLst>
                <a:gd name="adj" fmla="val 603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latin typeface="微软雅黑" panose="020B0503020204020204" charset="-122"/>
                <a:ea typeface="微软雅黑" panose="020B0503020204020204" charset="-122"/>
                <a:sym typeface="Source Han Serif SC" panose="02020400000000000000" pitchFamily="18" charset="-122"/>
              </a:endParaRPr>
            </a:p>
          </p:txBody>
        </p:sp>
        <p:sp>
          <p:nvSpPr>
            <p:cNvPr id="14" name="Paralelogramo 47"/>
            <p:cNvSpPr/>
            <p:nvPr/>
          </p:nvSpPr>
          <p:spPr>
            <a:xfrm>
              <a:off x="1434111" y="4663493"/>
              <a:ext cx="452388" cy="471638"/>
            </a:xfrm>
            <a:prstGeom prst="parallelogram">
              <a:avLst>
                <a:gd name="adj" fmla="val 603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latin typeface="微软雅黑" panose="020B0503020204020204" charset="-122"/>
                <a:ea typeface="微软雅黑" panose="020B0503020204020204" charset="-122"/>
                <a:sym typeface="Source Han Serif SC" panose="02020400000000000000" pitchFamily="18" charset="-122"/>
              </a:endParaRPr>
            </a:p>
          </p:txBody>
        </p:sp>
        <p:sp>
          <p:nvSpPr>
            <p:cNvPr id="15" name="Paralelogramo 48"/>
            <p:cNvSpPr/>
            <p:nvPr/>
          </p:nvSpPr>
          <p:spPr>
            <a:xfrm>
              <a:off x="1653283" y="4664694"/>
              <a:ext cx="452388" cy="471638"/>
            </a:xfrm>
            <a:prstGeom prst="parallelogram">
              <a:avLst>
                <a:gd name="adj" fmla="val 603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latin typeface="微软雅黑" panose="020B0503020204020204" charset="-122"/>
                <a:ea typeface="微软雅黑" panose="020B0503020204020204" charset="-122"/>
                <a:sym typeface="Source Han Serif SC" panose="02020400000000000000" pitchFamily="18" charset="-122"/>
              </a:endParaRPr>
            </a:p>
          </p:txBody>
        </p:sp>
      </p:grpSp>
      <p:sp>
        <p:nvSpPr>
          <p:cNvPr id="16" name="CuadroTexto 49"/>
          <p:cNvSpPr txBox="1"/>
          <p:nvPr/>
        </p:nvSpPr>
        <p:spPr>
          <a:xfrm>
            <a:off x="2261441" y="4970020"/>
            <a:ext cx="1356966" cy="369332"/>
          </a:xfrm>
          <a:prstGeom prst="rect">
            <a:avLst/>
          </a:prstGeom>
          <a:noFill/>
        </p:spPr>
        <p:txBody>
          <a:bodyPr wrap="square" rtlCol="0">
            <a:spAutoFit/>
          </a:bodyPr>
          <a:lstStyle/>
          <a:p>
            <a:r>
              <a:rPr lang="zh-CN" altLang="en-US" b="1" dirty="0">
                <a:solidFill>
                  <a:schemeClr val="tx1"/>
                </a:solidFill>
                <a:latin typeface="微软雅黑" panose="020B0503020204020204" charset="-122"/>
                <a:ea typeface="微软雅黑" panose="020B0503020204020204" charset="-122"/>
                <a:sym typeface="Source Han Serif SC" panose="02020400000000000000" pitchFamily="18" charset="-122"/>
              </a:rPr>
              <a:t>标题</a:t>
            </a:r>
            <a:endParaRPr lang="zh-CN" altLang="en-US" b="1" dirty="0">
              <a:solidFill>
                <a:schemeClr val="tx1"/>
              </a:solidFill>
              <a:latin typeface="微软雅黑" panose="020B0503020204020204" charset="-122"/>
              <a:ea typeface="微软雅黑" panose="020B0503020204020204" charset="-122"/>
              <a:sym typeface="Source Han Serif SC" panose="02020400000000000000" pitchFamily="18" charset="-122"/>
            </a:endParaRPr>
          </a:p>
        </p:txBody>
      </p:sp>
      <p:sp>
        <p:nvSpPr>
          <p:cNvPr id="17" name="Rectángulo 50"/>
          <p:cNvSpPr/>
          <p:nvPr/>
        </p:nvSpPr>
        <p:spPr>
          <a:xfrm>
            <a:off x="2337670" y="5267059"/>
            <a:ext cx="3381054" cy="276999"/>
          </a:xfrm>
          <a:prstGeom prst="rect">
            <a:avLst/>
          </a:prstGeom>
        </p:spPr>
        <p:txBody>
          <a:bodyPr wrap="none">
            <a:spAutoFit/>
          </a:bodyPr>
          <a:lstStyle/>
          <a:p>
            <a:pPr algn="ctr"/>
            <a:r>
              <a:rPr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点击此处更换文本点击添加点击此处更换文本</a:t>
            </a:r>
            <a:r>
              <a:rPr lang="en-US" altLang="zh-CN" sz="1200" dirty="0">
                <a:solidFill>
                  <a:schemeClr val="tx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5</a:t>
            </a:r>
            <a:endParaRPr lang="en-US" altLang="zh-CN" sz="1200" dirty="0">
              <a:solidFill>
                <a:schemeClr val="tx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grpSp>
        <p:nvGrpSpPr>
          <p:cNvPr id="4" name="组合 3"/>
          <p:cNvGrpSpPr/>
          <p:nvPr/>
        </p:nvGrpSpPr>
        <p:grpSpPr>
          <a:xfrm>
            <a:off x="227965" y="586740"/>
            <a:ext cx="2718435" cy="620395"/>
            <a:chOff x="549" y="332"/>
            <a:chExt cx="4281" cy="977"/>
          </a:xfrm>
        </p:grpSpPr>
        <p:sp>
          <p:nvSpPr>
            <p:cNvPr id="5" name="任意多边形 4"/>
            <p:cNvSpPr/>
            <p:nvPr/>
          </p:nvSpPr>
          <p:spPr>
            <a:xfrm rot="10800000" flipV="1">
              <a:off x="549" y="332"/>
              <a:ext cx="2493" cy="977"/>
            </a:xfrm>
            <a:custGeom>
              <a:avLst/>
              <a:gdLst>
                <a:gd name="connsiteX0" fmla="*/ 9710325 w 12037268"/>
                <a:gd name="connsiteY0" fmla="*/ 0 h 4644410"/>
                <a:gd name="connsiteX1" fmla="*/ 12037268 w 12037268"/>
                <a:gd name="connsiteY1" fmla="*/ 2326943 h 4644410"/>
                <a:gd name="connsiteX2" fmla="*/ 10179285 w 12037268"/>
                <a:gd name="connsiteY2" fmla="*/ 4606611 h 4644410"/>
                <a:gd name="connsiteX3" fmla="*/ 9956106 w 12037268"/>
                <a:gd name="connsiteY3" fmla="*/ 4640672 h 4644410"/>
                <a:gd name="connsiteX4" fmla="*/ 8043609 w 12037268"/>
                <a:gd name="connsiteY4" fmla="*/ 4640672 h 4644410"/>
                <a:gd name="connsiteX5" fmla="*/ 8043609 w 12037268"/>
                <a:gd name="connsiteY5" fmla="*/ 4644410 h 4644410"/>
                <a:gd name="connsiteX6" fmla="*/ 2142699 w 12037268"/>
                <a:gd name="connsiteY6" fmla="*/ 4644410 h 4644410"/>
                <a:gd name="connsiteX7" fmla="*/ 340102 w 12037268"/>
                <a:gd name="connsiteY7" fmla="*/ 4644410 h 4644410"/>
                <a:gd name="connsiteX8" fmla="*/ 0 w 12037268"/>
                <a:gd name="connsiteY8" fmla="*/ 4644410 h 4644410"/>
                <a:gd name="connsiteX9" fmla="*/ 0 w 12037268"/>
                <a:gd name="connsiteY9" fmla="*/ 4389848 h 4644410"/>
                <a:gd name="connsiteX10" fmla="*/ 2142699 w 12037268"/>
                <a:gd name="connsiteY10" fmla="*/ 4389848 h 4644410"/>
                <a:gd name="connsiteX11" fmla="*/ 2142699 w 12037268"/>
                <a:gd name="connsiteY11" fmla="*/ 4391099 h 4644410"/>
                <a:gd name="connsiteX12" fmla="*/ 9898009 w 12037268"/>
                <a:gd name="connsiteY12" fmla="*/ 4391099 h 4644410"/>
                <a:gd name="connsiteX13" fmla="*/ 9922342 w 12037268"/>
                <a:gd name="connsiteY13" fmla="*/ 4389870 h 4644410"/>
                <a:gd name="connsiteX14" fmla="*/ 11783958 w 12037268"/>
                <a:gd name="connsiteY14" fmla="*/ 2326943 h 4644410"/>
                <a:gd name="connsiteX15" fmla="*/ 9710325 w 12037268"/>
                <a:gd name="connsiteY15" fmla="*/ 253310 h 4644410"/>
                <a:gd name="connsiteX16" fmla="*/ 7636692 w 12037268"/>
                <a:gd name="connsiteY16" fmla="*/ 2326943 h 4644410"/>
                <a:gd name="connsiteX17" fmla="*/ 7636839 w 12037268"/>
                <a:gd name="connsiteY17" fmla="*/ 2329854 h 4644410"/>
                <a:gd name="connsiteX18" fmla="*/ 7637384 w 12037268"/>
                <a:gd name="connsiteY18" fmla="*/ 2332553 h 4644410"/>
                <a:gd name="connsiteX19" fmla="*/ 7637057 w 12037268"/>
                <a:gd name="connsiteY19" fmla="*/ 2334172 h 4644410"/>
                <a:gd name="connsiteX20" fmla="*/ 7637162 w 12037268"/>
                <a:gd name="connsiteY20" fmla="*/ 2336248 h 4644410"/>
                <a:gd name="connsiteX21" fmla="*/ 7636638 w 12037268"/>
                <a:gd name="connsiteY21" fmla="*/ 2336248 h 4644410"/>
                <a:gd name="connsiteX22" fmla="*/ 7627404 w 12037268"/>
                <a:gd name="connsiteY22" fmla="*/ 2381988 h 4644410"/>
                <a:gd name="connsiteX23" fmla="*/ 7510383 w 12037268"/>
                <a:gd name="connsiteY23" fmla="*/ 2459554 h 4644410"/>
                <a:gd name="connsiteX24" fmla="*/ 7393363 w 12037268"/>
                <a:gd name="connsiteY24" fmla="*/ 2381988 h 4644410"/>
                <a:gd name="connsiteX25" fmla="*/ 7384128 w 12037268"/>
                <a:gd name="connsiteY25" fmla="*/ 2336248 h 4644410"/>
                <a:gd name="connsiteX26" fmla="*/ 7383852 w 12037268"/>
                <a:gd name="connsiteY26" fmla="*/ 2336248 h 4644410"/>
                <a:gd name="connsiteX27" fmla="*/ 7383760 w 12037268"/>
                <a:gd name="connsiteY27" fmla="*/ 2334425 h 4644410"/>
                <a:gd name="connsiteX28" fmla="*/ 7383382 w 12037268"/>
                <a:gd name="connsiteY28" fmla="*/ 2332553 h 4644410"/>
                <a:gd name="connsiteX29" fmla="*/ 7383609 w 12037268"/>
                <a:gd name="connsiteY29" fmla="*/ 2331431 h 4644410"/>
                <a:gd name="connsiteX30" fmla="*/ 7383382 w 12037268"/>
                <a:gd name="connsiteY30" fmla="*/ 2326943 h 4644410"/>
                <a:gd name="connsiteX31" fmla="*/ 9710325 w 12037268"/>
                <a:gd name="connsiteY31" fmla="*/ 0 h 4644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037268" h="4644410">
                  <a:moveTo>
                    <a:pt x="9710325" y="0"/>
                  </a:moveTo>
                  <a:cubicBezTo>
                    <a:pt x="10995460" y="0"/>
                    <a:pt x="12037268" y="1041808"/>
                    <a:pt x="12037268" y="2326943"/>
                  </a:cubicBezTo>
                  <a:cubicBezTo>
                    <a:pt x="12037268" y="3451436"/>
                    <a:pt x="11239634" y="4389632"/>
                    <a:pt x="10179285" y="4606611"/>
                  </a:cubicBezTo>
                  <a:lnTo>
                    <a:pt x="9956106" y="4640672"/>
                  </a:lnTo>
                  <a:lnTo>
                    <a:pt x="8043609" y="4640672"/>
                  </a:lnTo>
                  <a:lnTo>
                    <a:pt x="8043609" y="4644410"/>
                  </a:lnTo>
                  <a:lnTo>
                    <a:pt x="2142699" y="4644410"/>
                  </a:lnTo>
                  <a:lnTo>
                    <a:pt x="340102" y="4644410"/>
                  </a:lnTo>
                  <a:lnTo>
                    <a:pt x="0" y="4644410"/>
                  </a:lnTo>
                  <a:lnTo>
                    <a:pt x="0" y="4389848"/>
                  </a:lnTo>
                  <a:lnTo>
                    <a:pt x="2142699" y="4389848"/>
                  </a:lnTo>
                  <a:lnTo>
                    <a:pt x="2142699" y="4391099"/>
                  </a:lnTo>
                  <a:lnTo>
                    <a:pt x="9898009" y="4391099"/>
                  </a:lnTo>
                  <a:lnTo>
                    <a:pt x="9922342" y="4389870"/>
                  </a:lnTo>
                  <a:cubicBezTo>
                    <a:pt x="10967984" y="4283680"/>
                    <a:pt x="11783958" y="3400602"/>
                    <a:pt x="11783958" y="2326943"/>
                  </a:cubicBezTo>
                  <a:cubicBezTo>
                    <a:pt x="11783958" y="1181707"/>
                    <a:pt x="10855561" y="253310"/>
                    <a:pt x="9710325" y="253310"/>
                  </a:cubicBezTo>
                  <a:cubicBezTo>
                    <a:pt x="8565089" y="253310"/>
                    <a:pt x="7636692" y="1181707"/>
                    <a:pt x="7636692" y="2326943"/>
                  </a:cubicBezTo>
                  <a:lnTo>
                    <a:pt x="7636839" y="2329854"/>
                  </a:lnTo>
                  <a:lnTo>
                    <a:pt x="7637384" y="2332553"/>
                  </a:lnTo>
                  <a:lnTo>
                    <a:pt x="7637057" y="2334172"/>
                  </a:lnTo>
                  <a:lnTo>
                    <a:pt x="7637162" y="2336248"/>
                  </a:lnTo>
                  <a:lnTo>
                    <a:pt x="7636638" y="2336248"/>
                  </a:lnTo>
                  <a:lnTo>
                    <a:pt x="7627404" y="2381988"/>
                  </a:lnTo>
                  <a:cubicBezTo>
                    <a:pt x="7608124" y="2427570"/>
                    <a:pt x="7562989" y="2459554"/>
                    <a:pt x="7510383" y="2459554"/>
                  </a:cubicBezTo>
                  <a:cubicBezTo>
                    <a:pt x="7457778" y="2459554"/>
                    <a:pt x="7412642" y="2427570"/>
                    <a:pt x="7393363" y="2381988"/>
                  </a:cubicBezTo>
                  <a:lnTo>
                    <a:pt x="7384128" y="2336248"/>
                  </a:lnTo>
                  <a:lnTo>
                    <a:pt x="7383852" y="2336248"/>
                  </a:lnTo>
                  <a:lnTo>
                    <a:pt x="7383760" y="2334425"/>
                  </a:lnTo>
                  <a:lnTo>
                    <a:pt x="7383382" y="2332553"/>
                  </a:lnTo>
                  <a:lnTo>
                    <a:pt x="7383609" y="2331431"/>
                  </a:lnTo>
                  <a:lnTo>
                    <a:pt x="7383382" y="2326943"/>
                  </a:lnTo>
                  <a:cubicBezTo>
                    <a:pt x="7383382" y="1041808"/>
                    <a:pt x="8425190" y="0"/>
                    <a:pt x="971032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 name="文本框 2"/>
            <p:cNvSpPr txBox="1"/>
            <p:nvPr/>
          </p:nvSpPr>
          <p:spPr>
            <a:xfrm>
              <a:off x="1500" y="517"/>
              <a:ext cx="3330" cy="725"/>
            </a:xfrm>
            <a:prstGeom prst="rect">
              <a:avLst/>
            </a:prstGeom>
            <a:noFill/>
          </p:spPr>
          <p:txBody>
            <a:bodyPr wrap="square" rtlCol="0">
              <a:spAutoFit/>
            </a:bodyPr>
            <a:p>
              <a:pPr lvl="0" algn="dist">
                <a:defRPr/>
              </a:pPr>
              <a:r>
                <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rPr>
                <a:t>输入标题</a:t>
              </a:r>
              <a:endPar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pic>
        <p:nvPicPr>
          <p:cNvPr id="19" name="图片 18"/>
          <p:cNvPicPr>
            <a:picLocks noChangeAspect="1"/>
          </p:cNvPicPr>
          <p:nvPr/>
        </p:nvPicPr>
        <p:blipFill>
          <a:blip r:embed="rId1"/>
          <a:stretch>
            <a:fillRect/>
          </a:stretch>
        </p:blipFill>
        <p:spPr>
          <a:xfrm>
            <a:off x="7283450" y="1164590"/>
            <a:ext cx="3873500" cy="49936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婴儿-02-恢复的"/>
          <p:cNvPicPr>
            <a:picLocks noChangeAspect="1"/>
          </p:cNvPicPr>
          <p:nvPr/>
        </p:nvPicPr>
        <p:blipFill>
          <a:blip r:embed="rId1"/>
          <a:srcRect b="58236"/>
          <a:stretch>
            <a:fillRect/>
          </a:stretch>
        </p:blipFill>
        <p:spPr>
          <a:xfrm>
            <a:off x="0" y="635"/>
            <a:ext cx="12192635" cy="6856730"/>
          </a:xfrm>
          <a:prstGeom prst="rect">
            <a:avLst/>
          </a:prstGeom>
        </p:spPr>
      </p:pic>
      <p:grpSp>
        <p:nvGrpSpPr>
          <p:cNvPr id="22" name="组合 21"/>
          <p:cNvGrpSpPr/>
          <p:nvPr/>
        </p:nvGrpSpPr>
        <p:grpSpPr>
          <a:xfrm>
            <a:off x="499110" y="-103505"/>
            <a:ext cx="11692890" cy="6960870"/>
            <a:chOff x="3721" y="25915"/>
            <a:chExt cx="18414" cy="10962"/>
          </a:xfrm>
        </p:grpSpPr>
        <p:sp>
          <p:nvSpPr>
            <p:cNvPr id="20" name="矩形 19"/>
            <p:cNvSpPr/>
            <p:nvPr/>
          </p:nvSpPr>
          <p:spPr>
            <a:xfrm>
              <a:off x="5804" y="28123"/>
              <a:ext cx="14068" cy="6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9" name="图片 18" descr="彩色创意文本文字框边框"/>
            <p:cNvPicPr>
              <a:picLocks noChangeAspect="1"/>
            </p:cNvPicPr>
            <p:nvPr/>
          </p:nvPicPr>
          <p:blipFill>
            <a:blip r:embed="rId2"/>
            <a:srcRect l="1197" t="69188" r="49263" b="8751"/>
            <a:stretch>
              <a:fillRect/>
            </a:stretch>
          </p:blipFill>
          <p:spPr>
            <a:xfrm>
              <a:off x="3721" y="25915"/>
              <a:ext cx="18415" cy="10963"/>
            </a:xfrm>
            <a:prstGeom prst="rect">
              <a:avLst/>
            </a:prstGeom>
          </p:spPr>
        </p:pic>
      </p:grpSp>
      <p:pic>
        <p:nvPicPr>
          <p:cNvPr id="2" name="图片 1"/>
          <p:cNvPicPr>
            <a:picLocks noChangeAspect="1"/>
          </p:cNvPicPr>
          <p:nvPr/>
        </p:nvPicPr>
        <p:blipFill rotWithShape="1">
          <a:blip r:embed="rId3"/>
          <a:srcRect r="65642"/>
          <a:stretch>
            <a:fillRect/>
          </a:stretch>
        </p:blipFill>
        <p:spPr>
          <a:xfrm>
            <a:off x="0" y="0"/>
            <a:ext cx="4188941" cy="6306014"/>
          </a:xfrm>
          <a:prstGeom prst="rect">
            <a:avLst/>
          </a:prstGeom>
        </p:spPr>
      </p:pic>
      <p:pic>
        <p:nvPicPr>
          <p:cNvPr id="6" name="图片 5"/>
          <p:cNvPicPr>
            <a:picLocks noChangeAspect="1"/>
          </p:cNvPicPr>
          <p:nvPr/>
        </p:nvPicPr>
        <p:blipFill rotWithShape="1">
          <a:blip r:embed="rId3"/>
          <a:srcRect l="71689" t="1764" r="-135" b="23906"/>
          <a:stretch>
            <a:fillRect/>
          </a:stretch>
        </p:blipFill>
        <p:spPr>
          <a:xfrm>
            <a:off x="6963016" y="809916"/>
            <a:ext cx="3468129" cy="4687279"/>
          </a:xfrm>
          <a:prstGeom prst="rect">
            <a:avLst/>
          </a:prstGeom>
        </p:spPr>
      </p:pic>
      <p:grpSp>
        <p:nvGrpSpPr>
          <p:cNvPr id="8" name="组合 7"/>
          <p:cNvGrpSpPr/>
          <p:nvPr/>
        </p:nvGrpSpPr>
        <p:grpSpPr>
          <a:xfrm>
            <a:off x="2523329" y="3580282"/>
            <a:ext cx="4557696" cy="113805"/>
            <a:chOff x="966541" y="4244363"/>
            <a:chExt cx="4661190" cy="45719"/>
          </a:xfrm>
        </p:grpSpPr>
        <p:sp>
          <p:nvSpPr>
            <p:cNvPr id="9" name="矩形 8"/>
            <p:cNvSpPr/>
            <p:nvPr/>
          </p:nvSpPr>
          <p:spPr>
            <a:xfrm>
              <a:off x="966541" y="4244363"/>
              <a:ext cx="720000" cy="45719"/>
            </a:xfrm>
            <a:prstGeom prst="rect">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cxnSp>
          <p:nvCxnSpPr>
            <p:cNvPr id="10" name="直接连接符 11"/>
            <p:cNvCxnSpPr>
              <a:stCxn id="9" idx="3"/>
            </p:cNvCxnSpPr>
            <p:nvPr/>
          </p:nvCxnSpPr>
          <p:spPr>
            <a:xfrm>
              <a:off x="1686541" y="4267223"/>
              <a:ext cx="3941190" cy="0"/>
            </a:xfrm>
            <a:prstGeom prst="line">
              <a:avLst/>
            </a:prstGeom>
            <a:solidFill>
              <a:schemeClr val="tx1">
                <a:lumMod val="95000"/>
                <a:lumOff val="5000"/>
              </a:schemeClr>
            </a:solidFill>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sp>
        <p:nvSpPr>
          <p:cNvPr id="11" name="矩形 10"/>
          <p:cNvSpPr/>
          <p:nvPr/>
        </p:nvSpPr>
        <p:spPr>
          <a:xfrm>
            <a:off x="2404387" y="2420266"/>
            <a:ext cx="2670175" cy="583565"/>
          </a:xfrm>
          <a:prstGeom prst="rect">
            <a:avLst/>
          </a:prstGeom>
        </p:spPr>
        <p:txBody>
          <a:bodyPr wrap="square">
            <a:spAutoFit/>
          </a:bodyPr>
          <a:lstStyle/>
          <a:p>
            <a:pPr lvl="0" algn="dist">
              <a:defRPr/>
            </a:pPr>
            <a:r>
              <a:rPr lang="zh-CN" altLang="en-US" sz="32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rPr>
              <a:t>输入标题</a:t>
            </a:r>
            <a:endParaRPr lang="zh-CN" altLang="en-US" sz="32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2" name="文本框 11"/>
          <p:cNvSpPr txBox="1"/>
          <p:nvPr/>
        </p:nvSpPr>
        <p:spPr>
          <a:xfrm>
            <a:off x="2404387" y="1714962"/>
            <a:ext cx="2742546" cy="7067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PART 02</a:t>
            </a:r>
            <a:endParaRPr kumimoji="0" lang="en-US" altLang="zh-CN" sz="40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3" name="文本框 12"/>
          <p:cNvSpPr txBox="1"/>
          <p:nvPr/>
        </p:nvSpPr>
        <p:spPr>
          <a:xfrm>
            <a:off x="2404388" y="3072374"/>
            <a:ext cx="439421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PLEASE ADD YOUR TITTLE HERE</a:t>
            </a:r>
            <a:endParaRPr kumimoji="0" lang="en-US" altLang="zh-CN" sz="16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4" name="PA-文本框 9"/>
          <p:cNvSpPr txBox="1"/>
          <p:nvPr>
            <p:custDataLst>
              <p:tags r:id="rId4"/>
            </p:custDataLst>
          </p:nvPr>
        </p:nvSpPr>
        <p:spPr>
          <a:xfrm>
            <a:off x="2404387" y="3922533"/>
            <a:ext cx="4990823" cy="1029193"/>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marL="0" marR="0" lvl="0" indent="0" algn="l" defTabSz="457200" rtl="0" eaLnBrk="1" fontAlgn="auto" latinLnBrk="0" hangingPunct="1">
              <a:lnSpc>
                <a:spcPct val="13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endParaRPr kumimoji="0" lang="zh-CN" altLang="en-US" sz="12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arn(inVertical)">
                                      <p:cBhvr>
                                        <p:cTn id="23" dur="500"/>
                                        <p:tgtEl>
                                          <p:spTgt spid="2"/>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27965" y="586740"/>
            <a:ext cx="2718435" cy="620395"/>
            <a:chOff x="549" y="332"/>
            <a:chExt cx="4281" cy="977"/>
          </a:xfrm>
        </p:grpSpPr>
        <p:sp>
          <p:nvSpPr>
            <p:cNvPr id="9" name="任意多边形 8"/>
            <p:cNvSpPr/>
            <p:nvPr/>
          </p:nvSpPr>
          <p:spPr>
            <a:xfrm rot="10800000" flipV="1">
              <a:off x="549" y="332"/>
              <a:ext cx="2493" cy="977"/>
            </a:xfrm>
            <a:custGeom>
              <a:avLst/>
              <a:gdLst>
                <a:gd name="connsiteX0" fmla="*/ 9710325 w 12037268"/>
                <a:gd name="connsiteY0" fmla="*/ 0 h 4644410"/>
                <a:gd name="connsiteX1" fmla="*/ 12037268 w 12037268"/>
                <a:gd name="connsiteY1" fmla="*/ 2326943 h 4644410"/>
                <a:gd name="connsiteX2" fmla="*/ 10179285 w 12037268"/>
                <a:gd name="connsiteY2" fmla="*/ 4606611 h 4644410"/>
                <a:gd name="connsiteX3" fmla="*/ 9956106 w 12037268"/>
                <a:gd name="connsiteY3" fmla="*/ 4640672 h 4644410"/>
                <a:gd name="connsiteX4" fmla="*/ 8043609 w 12037268"/>
                <a:gd name="connsiteY4" fmla="*/ 4640672 h 4644410"/>
                <a:gd name="connsiteX5" fmla="*/ 8043609 w 12037268"/>
                <a:gd name="connsiteY5" fmla="*/ 4644410 h 4644410"/>
                <a:gd name="connsiteX6" fmla="*/ 2142699 w 12037268"/>
                <a:gd name="connsiteY6" fmla="*/ 4644410 h 4644410"/>
                <a:gd name="connsiteX7" fmla="*/ 340102 w 12037268"/>
                <a:gd name="connsiteY7" fmla="*/ 4644410 h 4644410"/>
                <a:gd name="connsiteX8" fmla="*/ 0 w 12037268"/>
                <a:gd name="connsiteY8" fmla="*/ 4644410 h 4644410"/>
                <a:gd name="connsiteX9" fmla="*/ 0 w 12037268"/>
                <a:gd name="connsiteY9" fmla="*/ 4389848 h 4644410"/>
                <a:gd name="connsiteX10" fmla="*/ 2142699 w 12037268"/>
                <a:gd name="connsiteY10" fmla="*/ 4389848 h 4644410"/>
                <a:gd name="connsiteX11" fmla="*/ 2142699 w 12037268"/>
                <a:gd name="connsiteY11" fmla="*/ 4391099 h 4644410"/>
                <a:gd name="connsiteX12" fmla="*/ 9898009 w 12037268"/>
                <a:gd name="connsiteY12" fmla="*/ 4391099 h 4644410"/>
                <a:gd name="connsiteX13" fmla="*/ 9922342 w 12037268"/>
                <a:gd name="connsiteY13" fmla="*/ 4389870 h 4644410"/>
                <a:gd name="connsiteX14" fmla="*/ 11783958 w 12037268"/>
                <a:gd name="connsiteY14" fmla="*/ 2326943 h 4644410"/>
                <a:gd name="connsiteX15" fmla="*/ 9710325 w 12037268"/>
                <a:gd name="connsiteY15" fmla="*/ 253310 h 4644410"/>
                <a:gd name="connsiteX16" fmla="*/ 7636692 w 12037268"/>
                <a:gd name="connsiteY16" fmla="*/ 2326943 h 4644410"/>
                <a:gd name="connsiteX17" fmla="*/ 7636839 w 12037268"/>
                <a:gd name="connsiteY17" fmla="*/ 2329854 h 4644410"/>
                <a:gd name="connsiteX18" fmla="*/ 7637384 w 12037268"/>
                <a:gd name="connsiteY18" fmla="*/ 2332553 h 4644410"/>
                <a:gd name="connsiteX19" fmla="*/ 7637057 w 12037268"/>
                <a:gd name="connsiteY19" fmla="*/ 2334172 h 4644410"/>
                <a:gd name="connsiteX20" fmla="*/ 7637162 w 12037268"/>
                <a:gd name="connsiteY20" fmla="*/ 2336248 h 4644410"/>
                <a:gd name="connsiteX21" fmla="*/ 7636638 w 12037268"/>
                <a:gd name="connsiteY21" fmla="*/ 2336248 h 4644410"/>
                <a:gd name="connsiteX22" fmla="*/ 7627404 w 12037268"/>
                <a:gd name="connsiteY22" fmla="*/ 2381988 h 4644410"/>
                <a:gd name="connsiteX23" fmla="*/ 7510383 w 12037268"/>
                <a:gd name="connsiteY23" fmla="*/ 2459554 h 4644410"/>
                <a:gd name="connsiteX24" fmla="*/ 7393363 w 12037268"/>
                <a:gd name="connsiteY24" fmla="*/ 2381988 h 4644410"/>
                <a:gd name="connsiteX25" fmla="*/ 7384128 w 12037268"/>
                <a:gd name="connsiteY25" fmla="*/ 2336248 h 4644410"/>
                <a:gd name="connsiteX26" fmla="*/ 7383852 w 12037268"/>
                <a:gd name="connsiteY26" fmla="*/ 2336248 h 4644410"/>
                <a:gd name="connsiteX27" fmla="*/ 7383760 w 12037268"/>
                <a:gd name="connsiteY27" fmla="*/ 2334425 h 4644410"/>
                <a:gd name="connsiteX28" fmla="*/ 7383382 w 12037268"/>
                <a:gd name="connsiteY28" fmla="*/ 2332553 h 4644410"/>
                <a:gd name="connsiteX29" fmla="*/ 7383609 w 12037268"/>
                <a:gd name="connsiteY29" fmla="*/ 2331431 h 4644410"/>
                <a:gd name="connsiteX30" fmla="*/ 7383382 w 12037268"/>
                <a:gd name="connsiteY30" fmla="*/ 2326943 h 4644410"/>
                <a:gd name="connsiteX31" fmla="*/ 9710325 w 12037268"/>
                <a:gd name="connsiteY31" fmla="*/ 0 h 4644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037268" h="4644410">
                  <a:moveTo>
                    <a:pt x="9710325" y="0"/>
                  </a:moveTo>
                  <a:cubicBezTo>
                    <a:pt x="10995460" y="0"/>
                    <a:pt x="12037268" y="1041808"/>
                    <a:pt x="12037268" y="2326943"/>
                  </a:cubicBezTo>
                  <a:cubicBezTo>
                    <a:pt x="12037268" y="3451436"/>
                    <a:pt x="11239634" y="4389632"/>
                    <a:pt x="10179285" y="4606611"/>
                  </a:cubicBezTo>
                  <a:lnTo>
                    <a:pt x="9956106" y="4640672"/>
                  </a:lnTo>
                  <a:lnTo>
                    <a:pt x="8043609" y="4640672"/>
                  </a:lnTo>
                  <a:lnTo>
                    <a:pt x="8043609" y="4644410"/>
                  </a:lnTo>
                  <a:lnTo>
                    <a:pt x="2142699" y="4644410"/>
                  </a:lnTo>
                  <a:lnTo>
                    <a:pt x="340102" y="4644410"/>
                  </a:lnTo>
                  <a:lnTo>
                    <a:pt x="0" y="4644410"/>
                  </a:lnTo>
                  <a:lnTo>
                    <a:pt x="0" y="4389848"/>
                  </a:lnTo>
                  <a:lnTo>
                    <a:pt x="2142699" y="4389848"/>
                  </a:lnTo>
                  <a:lnTo>
                    <a:pt x="2142699" y="4391099"/>
                  </a:lnTo>
                  <a:lnTo>
                    <a:pt x="9898009" y="4391099"/>
                  </a:lnTo>
                  <a:lnTo>
                    <a:pt x="9922342" y="4389870"/>
                  </a:lnTo>
                  <a:cubicBezTo>
                    <a:pt x="10967984" y="4283680"/>
                    <a:pt x="11783958" y="3400602"/>
                    <a:pt x="11783958" y="2326943"/>
                  </a:cubicBezTo>
                  <a:cubicBezTo>
                    <a:pt x="11783958" y="1181707"/>
                    <a:pt x="10855561" y="253310"/>
                    <a:pt x="9710325" y="253310"/>
                  </a:cubicBezTo>
                  <a:cubicBezTo>
                    <a:pt x="8565089" y="253310"/>
                    <a:pt x="7636692" y="1181707"/>
                    <a:pt x="7636692" y="2326943"/>
                  </a:cubicBezTo>
                  <a:lnTo>
                    <a:pt x="7636839" y="2329854"/>
                  </a:lnTo>
                  <a:lnTo>
                    <a:pt x="7637384" y="2332553"/>
                  </a:lnTo>
                  <a:lnTo>
                    <a:pt x="7637057" y="2334172"/>
                  </a:lnTo>
                  <a:lnTo>
                    <a:pt x="7637162" y="2336248"/>
                  </a:lnTo>
                  <a:lnTo>
                    <a:pt x="7636638" y="2336248"/>
                  </a:lnTo>
                  <a:lnTo>
                    <a:pt x="7627404" y="2381988"/>
                  </a:lnTo>
                  <a:cubicBezTo>
                    <a:pt x="7608124" y="2427570"/>
                    <a:pt x="7562989" y="2459554"/>
                    <a:pt x="7510383" y="2459554"/>
                  </a:cubicBezTo>
                  <a:cubicBezTo>
                    <a:pt x="7457778" y="2459554"/>
                    <a:pt x="7412642" y="2427570"/>
                    <a:pt x="7393363" y="2381988"/>
                  </a:cubicBezTo>
                  <a:lnTo>
                    <a:pt x="7384128" y="2336248"/>
                  </a:lnTo>
                  <a:lnTo>
                    <a:pt x="7383852" y="2336248"/>
                  </a:lnTo>
                  <a:lnTo>
                    <a:pt x="7383760" y="2334425"/>
                  </a:lnTo>
                  <a:lnTo>
                    <a:pt x="7383382" y="2332553"/>
                  </a:lnTo>
                  <a:lnTo>
                    <a:pt x="7383609" y="2331431"/>
                  </a:lnTo>
                  <a:lnTo>
                    <a:pt x="7383382" y="2326943"/>
                  </a:lnTo>
                  <a:cubicBezTo>
                    <a:pt x="7383382" y="1041808"/>
                    <a:pt x="8425190" y="0"/>
                    <a:pt x="971032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5" name="文本框 14"/>
            <p:cNvSpPr txBox="1"/>
            <p:nvPr/>
          </p:nvSpPr>
          <p:spPr>
            <a:xfrm>
              <a:off x="1500" y="517"/>
              <a:ext cx="3330" cy="725"/>
            </a:xfrm>
            <a:prstGeom prst="rect">
              <a:avLst/>
            </a:prstGeom>
            <a:noFill/>
          </p:spPr>
          <p:txBody>
            <a:bodyPr wrap="square" rtlCol="0">
              <a:spAutoFit/>
            </a:bodyPr>
            <a:p>
              <a:pPr lvl="0" algn="dist">
                <a:defRPr/>
              </a:pPr>
              <a:r>
                <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rPr>
                <a:t>输入标题</a:t>
              </a:r>
              <a:endPar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82" name="组合 81"/>
          <p:cNvGrpSpPr/>
          <p:nvPr/>
        </p:nvGrpSpPr>
        <p:grpSpPr>
          <a:xfrm>
            <a:off x="4432935" y="2332355"/>
            <a:ext cx="3515995" cy="3515995"/>
            <a:chOff x="6101" y="3130"/>
            <a:chExt cx="6900" cy="6900"/>
          </a:xfrm>
        </p:grpSpPr>
        <p:sp>
          <p:nvSpPr>
            <p:cNvPr id="21" name="椭圆 20"/>
            <p:cNvSpPr/>
            <p:nvPr/>
          </p:nvSpPr>
          <p:spPr>
            <a:xfrm>
              <a:off x="6581" y="3610"/>
              <a:ext cx="5940" cy="5940"/>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ndParaRPr>
            </a:p>
          </p:txBody>
        </p:sp>
        <p:sp>
          <p:nvSpPr>
            <p:cNvPr id="27" name="椭圆 26"/>
            <p:cNvSpPr/>
            <p:nvPr/>
          </p:nvSpPr>
          <p:spPr>
            <a:xfrm>
              <a:off x="9071" y="9070"/>
              <a:ext cx="960" cy="960"/>
            </a:xfrm>
            <a:prstGeom prst="ellipse">
              <a:avLst/>
            </a:prstGeom>
            <a:solidFill>
              <a:srgbClr val="0505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ndParaRPr>
            </a:p>
          </p:txBody>
        </p:sp>
        <p:sp>
          <p:nvSpPr>
            <p:cNvPr id="35" name="椭圆 34"/>
            <p:cNvSpPr/>
            <p:nvPr/>
          </p:nvSpPr>
          <p:spPr>
            <a:xfrm rot="5400000" flipH="1">
              <a:off x="12041" y="6100"/>
              <a:ext cx="960" cy="960"/>
            </a:xfrm>
            <a:prstGeom prst="ellipse">
              <a:avLst/>
            </a:prstGeom>
            <a:solidFill>
              <a:srgbClr val="0505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ndParaRPr>
            </a:p>
          </p:txBody>
        </p:sp>
        <p:sp>
          <p:nvSpPr>
            <p:cNvPr id="36" name="椭圆 35"/>
            <p:cNvSpPr/>
            <p:nvPr/>
          </p:nvSpPr>
          <p:spPr>
            <a:xfrm rot="5400000" flipH="1">
              <a:off x="6101" y="6100"/>
              <a:ext cx="960" cy="960"/>
            </a:xfrm>
            <a:prstGeom prst="ellipse">
              <a:avLst/>
            </a:prstGeom>
            <a:solidFill>
              <a:srgbClr val="0505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ndParaRPr>
            </a:p>
          </p:txBody>
        </p:sp>
        <p:sp>
          <p:nvSpPr>
            <p:cNvPr id="37" name="椭圆 36"/>
            <p:cNvSpPr/>
            <p:nvPr/>
          </p:nvSpPr>
          <p:spPr>
            <a:xfrm rot="2700000">
              <a:off x="11171" y="4000"/>
              <a:ext cx="960" cy="960"/>
            </a:xfrm>
            <a:prstGeom prst="ellipse">
              <a:avLst/>
            </a:prstGeom>
            <a:solidFill>
              <a:srgbClr val="0505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ndParaRPr>
            </a:p>
          </p:txBody>
        </p:sp>
        <p:sp>
          <p:nvSpPr>
            <p:cNvPr id="38" name="椭圆 37"/>
            <p:cNvSpPr/>
            <p:nvPr/>
          </p:nvSpPr>
          <p:spPr>
            <a:xfrm rot="2700000">
              <a:off x="6971" y="8200"/>
              <a:ext cx="960" cy="960"/>
            </a:xfrm>
            <a:prstGeom prst="ellipse">
              <a:avLst/>
            </a:prstGeom>
            <a:solidFill>
              <a:srgbClr val="0505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ndParaRPr>
            </a:p>
          </p:txBody>
        </p:sp>
        <p:sp>
          <p:nvSpPr>
            <p:cNvPr id="39" name="椭圆 38"/>
            <p:cNvSpPr/>
            <p:nvPr/>
          </p:nvSpPr>
          <p:spPr>
            <a:xfrm rot="18900000" flipH="1">
              <a:off x="6971" y="3930"/>
              <a:ext cx="960" cy="960"/>
            </a:xfrm>
            <a:prstGeom prst="ellipse">
              <a:avLst/>
            </a:prstGeom>
            <a:solidFill>
              <a:srgbClr val="0505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ndParaRPr>
            </a:p>
          </p:txBody>
        </p:sp>
        <p:sp>
          <p:nvSpPr>
            <p:cNvPr id="40" name="椭圆 39"/>
            <p:cNvSpPr/>
            <p:nvPr/>
          </p:nvSpPr>
          <p:spPr>
            <a:xfrm rot="18900000" flipH="1">
              <a:off x="11171" y="8130"/>
              <a:ext cx="960" cy="960"/>
            </a:xfrm>
            <a:prstGeom prst="ellipse">
              <a:avLst/>
            </a:prstGeom>
            <a:solidFill>
              <a:srgbClr val="0505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ndParaRPr>
            </a:p>
          </p:txBody>
        </p:sp>
        <p:sp>
          <p:nvSpPr>
            <p:cNvPr id="41" name="椭圆 40"/>
            <p:cNvSpPr/>
            <p:nvPr/>
          </p:nvSpPr>
          <p:spPr>
            <a:xfrm rot="18900000" flipH="1">
              <a:off x="7752" y="4718"/>
              <a:ext cx="3697" cy="3697"/>
            </a:xfrm>
            <a:prstGeom prst="ellipse">
              <a:avLst/>
            </a:prstGeom>
            <a:solidFill>
              <a:srgbClr val="AC17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ndParaRPr>
            </a:p>
          </p:txBody>
        </p:sp>
        <p:sp>
          <p:nvSpPr>
            <p:cNvPr id="42" name="Shape 33769"/>
            <p:cNvSpPr/>
            <p:nvPr/>
          </p:nvSpPr>
          <p:spPr>
            <a:xfrm>
              <a:off x="8892" y="5844"/>
              <a:ext cx="1503" cy="1503"/>
            </a:xfrm>
            <a:custGeom>
              <a:avLst/>
              <a:gdLst/>
              <a:ahLst/>
              <a:cxnLst>
                <a:cxn ang="0">
                  <a:pos x="wd2" y="hd2"/>
                </a:cxn>
                <a:cxn ang="5400000">
                  <a:pos x="wd2" y="hd2"/>
                </a:cxn>
                <a:cxn ang="10800000">
                  <a:pos x="wd2" y="hd2"/>
                </a:cxn>
                <a:cxn ang="16200000">
                  <a:pos x="wd2" y="hd2"/>
                </a:cxn>
              </a:cxnLst>
              <a:rect l="0" t="0" r="r" b="b"/>
              <a:pathLst>
                <a:path w="21600" h="21600" extrusionOk="0">
                  <a:moveTo>
                    <a:pt x="8689" y="3102"/>
                  </a:moveTo>
                  <a:cubicBezTo>
                    <a:pt x="10181" y="3102"/>
                    <a:pt x="11584" y="3680"/>
                    <a:pt x="12638" y="4729"/>
                  </a:cubicBezTo>
                  <a:cubicBezTo>
                    <a:pt x="13691" y="5775"/>
                    <a:pt x="14270" y="7167"/>
                    <a:pt x="14270" y="8646"/>
                  </a:cubicBezTo>
                  <a:cubicBezTo>
                    <a:pt x="14270" y="10126"/>
                    <a:pt x="13691" y="11517"/>
                    <a:pt x="12638" y="12563"/>
                  </a:cubicBezTo>
                  <a:cubicBezTo>
                    <a:pt x="11584" y="13612"/>
                    <a:pt x="10181" y="14190"/>
                    <a:pt x="8689" y="14190"/>
                  </a:cubicBezTo>
                  <a:cubicBezTo>
                    <a:pt x="7197" y="14190"/>
                    <a:pt x="5795" y="13612"/>
                    <a:pt x="4741" y="12563"/>
                  </a:cubicBezTo>
                  <a:cubicBezTo>
                    <a:pt x="3688" y="11517"/>
                    <a:pt x="3108" y="10125"/>
                    <a:pt x="3108" y="8646"/>
                  </a:cubicBezTo>
                  <a:cubicBezTo>
                    <a:pt x="3108" y="7166"/>
                    <a:pt x="3688" y="5775"/>
                    <a:pt x="4741" y="4729"/>
                  </a:cubicBezTo>
                  <a:cubicBezTo>
                    <a:pt x="5795" y="3680"/>
                    <a:pt x="7197" y="3102"/>
                    <a:pt x="8689" y="3102"/>
                  </a:cubicBezTo>
                  <a:close/>
                  <a:moveTo>
                    <a:pt x="16149" y="13086"/>
                  </a:moveTo>
                  <a:cubicBezTo>
                    <a:pt x="16951" y="11758"/>
                    <a:pt x="17378" y="10235"/>
                    <a:pt x="17378" y="8646"/>
                  </a:cubicBezTo>
                  <a:cubicBezTo>
                    <a:pt x="17378" y="6336"/>
                    <a:pt x="16474" y="4164"/>
                    <a:pt x="14832" y="2531"/>
                  </a:cubicBezTo>
                  <a:cubicBezTo>
                    <a:pt x="13191" y="899"/>
                    <a:pt x="11009" y="0"/>
                    <a:pt x="8689" y="0"/>
                  </a:cubicBezTo>
                  <a:cubicBezTo>
                    <a:pt x="6370" y="0"/>
                    <a:pt x="4188" y="899"/>
                    <a:pt x="2547" y="2531"/>
                  </a:cubicBezTo>
                  <a:cubicBezTo>
                    <a:pt x="905" y="4164"/>
                    <a:pt x="0" y="6336"/>
                    <a:pt x="0" y="8646"/>
                  </a:cubicBezTo>
                  <a:cubicBezTo>
                    <a:pt x="0" y="10957"/>
                    <a:pt x="905" y="13128"/>
                    <a:pt x="2547" y="14762"/>
                  </a:cubicBezTo>
                  <a:cubicBezTo>
                    <a:pt x="4188" y="16393"/>
                    <a:pt x="6369" y="17292"/>
                    <a:pt x="8689" y="17292"/>
                  </a:cubicBezTo>
                  <a:cubicBezTo>
                    <a:pt x="8689" y="17292"/>
                    <a:pt x="8689" y="17292"/>
                    <a:pt x="8690" y="17292"/>
                  </a:cubicBezTo>
                  <a:cubicBezTo>
                    <a:pt x="10229" y="17292"/>
                    <a:pt x="11708" y="16896"/>
                    <a:pt x="13008" y="16152"/>
                  </a:cubicBezTo>
                  <a:lnTo>
                    <a:pt x="18487" y="21600"/>
                  </a:lnTo>
                  <a:lnTo>
                    <a:pt x="21600" y="18505"/>
                  </a:lnTo>
                  <a:cubicBezTo>
                    <a:pt x="21600" y="18505"/>
                    <a:pt x="16149" y="13086"/>
                    <a:pt x="16149" y="13086"/>
                  </a:cubicBezTo>
                  <a:close/>
                </a:path>
              </a:pathLst>
            </a:custGeom>
            <a:solidFill>
              <a:srgbClr val="FFFFFF"/>
            </a:solidFill>
            <a:ln w="12700" cap="flat">
              <a:noFill/>
              <a:miter lim="400000"/>
            </a:ln>
            <a:effectLst/>
          </p:spPr>
          <p:txBody>
            <a:bodyPr wrap="square" lIns="0" tIns="0" rIns="0" bIns="0" numCol="1" anchor="b">
              <a:noAutofit/>
            </a:bodyPr>
            <a:p>
              <a:pPr marL="0" marR="0" lvl="0" indent="0" algn="l" defTabSz="914400" rtl="0" eaLnBrk="1" fontAlgn="base"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prstClr val="black"/>
                </a:solidFill>
                <a:effectLst/>
                <a:uLnTx/>
                <a:uFillTx/>
                <a:latin typeface="Arial" panose="020B0604020202020204"/>
                <a:ea typeface="微软雅黑" panose="020B0503020204020204" charset="-122"/>
                <a:cs typeface="+mn-ea"/>
                <a:sym typeface="+mn-lt"/>
              </a:endParaRPr>
            </a:p>
          </p:txBody>
        </p:sp>
        <p:sp>
          <p:nvSpPr>
            <p:cNvPr id="43" name="椭圆 42"/>
            <p:cNvSpPr/>
            <p:nvPr/>
          </p:nvSpPr>
          <p:spPr>
            <a:xfrm>
              <a:off x="9071" y="3130"/>
              <a:ext cx="961" cy="961"/>
            </a:xfrm>
            <a:prstGeom prst="ellipse">
              <a:avLst/>
            </a:prstGeom>
            <a:solidFill>
              <a:srgbClr val="0505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ndParaRPr>
            </a:p>
          </p:txBody>
        </p:sp>
        <p:grpSp>
          <p:nvGrpSpPr>
            <p:cNvPr id="44" name="Group 52"/>
            <p:cNvGrpSpPr/>
            <p:nvPr/>
          </p:nvGrpSpPr>
          <p:grpSpPr>
            <a:xfrm>
              <a:off x="9181" y="3241"/>
              <a:ext cx="741" cy="740"/>
              <a:chOff x="3275013" y="2108200"/>
              <a:chExt cx="376238" cy="376238"/>
            </a:xfrm>
            <a:solidFill>
              <a:schemeClr val="bg1"/>
            </a:solidFill>
          </p:grpSpPr>
          <p:sp>
            <p:nvSpPr>
              <p:cNvPr id="45" name="Freeform 58"/>
              <p:cNvSpPr/>
              <p:nvPr/>
            </p:nvSpPr>
            <p:spPr bwMode="auto">
              <a:xfrm>
                <a:off x="3333750" y="2149475"/>
                <a:ext cx="41275" cy="41275"/>
              </a:xfrm>
              <a:custGeom>
                <a:avLst/>
                <a:gdLst>
                  <a:gd name="T0" fmla="*/ 6 w 7"/>
                  <a:gd name="T1" fmla="*/ 4 h 7"/>
                  <a:gd name="T2" fmla="*/ 4 w 7"/>
                  <a:gd name="T3" fmla="*/ 1 h 7"/>
                  <a:gd name="T4" fmla="*/ 1 w 7"/>
                  <a:gd name="T5" fmla="*/ 1 h 7"/>
                  <a:gd name="T6" fmla="*/ 1 w 7"/>
                  <a:gd name="T7" fmla="*/ 4 h 7"/>
                  <a:gd name="T8" fmla="*/ 4 w 7"/>
                  <a:gd name="T9" fmla="*/ 7 h 7"/>
                  <a:gd name="T10" fmla="*/ 6 w 7"/>
                  <a:gd name="T11" fmla="*/ 7 h 7"/>
                  <a:gd name="T12" fmla="*/ 6 w 7"/>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4"/>
                    </a:moveTo>
                    <a:cubicBezTo>
                      <a:pt x="4" y="1"/>
                      <a:pt x="4" y="1"/>
                      <a:pt x="4" y="1"/>
                    </a:cubicBezTo>
                    <a:cubicBezTo>
                      <a:pt x="3" y="0"/>
                      <a:pt x="2" y="0"/>
                      <a:pt x="1" y="1"/>
                    </a:cubicBezTo>
                    <a:cubicBezTo>
                      <a:pt x="0" y="2"/>
                      <a:pt x="0" y="3"/>
                      <a:pt x="1" y="4"/>
                    </a:cubicBezTo>
                    <a:cubicBezTo>
                      <a:pt x="4" y="7"/>
                      <a:pt x="4" y="7"/>
                      <a:pt x="4" y="7"/>
                    </a:cubicBezTo>
                    <a:cubicBezTo>
                      <a:pt x="4" y="7"/>
                      <a:pt x="6" y="7"/>
                      <a:pt x="6" y="7"/>
                    </a:cubicBezTo>
                    <a:cubicBezTo>
                      <a:pt x="7" y="6"/>
                      <a:pt x="7" y="5"/>
                      <a:pt x="6" y="4"/>
                    </a:cubicBezTo>
                    <a:close/>
                  </a:path>
                </a:pathLst>
              </a:custGeom>
              <a:grpFill/>
              <a:ln>
                <a:noFill/>
              </a:ln>
            </p:spPr>
            <p:txBody>
              <a:bodyPr vert="horz" wrap="square" lIns="91440" tIns="45720" rIns="91440" bIns="45720" numCol="1" anchor="t" anchorCtr="0" compatLnSpc="1"/>
              <a:p>
                <a:endParaRPr lang="id-ID">
                  <a:latin typeface="Arial" panose="020B0604020202020204" pitchFamily="34" charset="0"/>
                </a:endParaRPr>
              </a:p>
            </p:txBody>
          </p:sp>
          <p:sp>
            <p:nvSpPr>
              <p:cNvPr id="46" name="Freeform 59"/>
              <p:cNvSpPr/>
              <p:nvPr/>
            </p:nvSpPr>
            <p:spPr bwMode="auto">
              <a:xfrm>
                <a:off x="3275013" y="2273300"/>
                <a:ext cx="47625" cy="22225"/>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p:spPr>
            <p:txBody>
              <a:bodyPr vert="horz" wrap="square" lIns="91440" tIns="45720" rIns="91440" bIns="45720" numCol="1" anchor="t" anchorCtr="0" compatLnSpc="1"/>
              <a:p>
                <a:endParaRPr lang="id-ID">
                  <a:latin typeface="Arial" panose="020B0604020202020204" pitchFamily="34" charset="0"/>
                </a:endParaRPr>
              </a:p>
            </p:txBody>
          </p:sp>
          <p:sp>
            <p:nvSpPr>
              <p:cNvPr id="47" name="Freeform 60"/>
              <p:cNvSpPr/>
              <p:nvPr/>
            </p:nvSpPr>
            <p:spPr bwMode="auto">
              <a:xfrm>
                <a:off x="3605213" y="2295525"/>
                <a:ext cx="46038" cy="23813"/>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p:spPr>
            <p:txBody>
              <a:bodyPr vert="horz" wrap="square" lIns="91440" tIns="45720" rIns="91440" bIns="45720" numCol="1" anchor="t" anchorCtr="0" compatLnSpc="1"/>
              <a:p>
                <a:endParaRPr lang="id-ID">
                  <a:latin typeface="Arial" panose="020B0604020202020204" pitchFamily="34" charset="0"/>
                </a:endParaRPr>
              </a:p>
            </p:txBody>
          </p:sp>
          <p:sp>
            <p:nvSpPr>
              <p:cNvPr id="48" name="Freeform 61"/>
              <p:cNvSpPr/>
              <p:nvPr/>
            </p:nvSpPr>
            <p:spPr bwMode="auto">
              <a:xfrm>
                <a:off x="3568700" y="2166938"/>
                <a:ext cx="41275" cy="41275"/>
              </a:xfrm>
              <a:custGeom>
                <a:avLst/>
                <a:gdLst>
                  <a:gd name="T0" fmla="*/ 6 w 7"/>
                  <a:gd name="T1" fmla="*/ 1 h 7"/>
                  <a:gd name="T2" fmla="*/ 3 w 7"/>
                  <a:gd name="T3" fmla="*/ 1 h 7"/>
                  <a:gd name="T4" fmla="*/ 0 w 7"/>
                  <a:gd name="T5" fmla="*/ 4 h 7"/>
                  <a:gd name="T6" fmla="*/ 0 w 7"/>
                  <a:gd name="T7" fmla="*/ 6 h 7"/>
                  <a:gd name="T8" fmla="*/ 3 w 7"/>
                  <a:gd name="T9" fmla="*/ 6 h 7"/>
                  <a:gd name="T10" fmla="*/ 6 w 7"/>
                  <a:gd name="T11" fmla="*/ 4 h 7"/>
                  <a:gd name="T12" fmla="*/ 6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1"/>
                    </a:moveTo>
                    <a:cubicBezTo>
                      <a:pt x="5" y="0"/>
                      <a:pt x="4" y="0"/>
                      <a:pt x="3" y="1"/>
                    </a:cubicBezTo>
                    <a:cubicBezTo>
                      <a:pt x="0" y="4"/>
                      <a:pt x="0" y="4"/>
                      <a:pt x="0" y="4"/>
                    </a:cubicBezTo>
                    <a:cubicBezTo>
                      <a:pt x="0" y="4"/>
                      <a:pt x="0" y="6"/>
                      <a:pt x="0" y="6"/>
                    </a:cubicBezTo>
                    <a:cubicBezTo>
                      <a:pt x="1" y="7"/>
                      <a:pt x="2" y="7"/>
                      <a:pt x="3" y="6"/>
                    </a:cubicBezTo>
                    <a:cubicBezTo>
                      <a:pt x="6" y="4"/>
                      <a:pt x="6" y="4"/>
                      <a:pt x="6" y="4"/>
                    </a:cubicBezTo>
                    <a:cubicBezTo>
                      <a:pt x="7" y="3"/>
                      <a:pt x="7" y="2"/>
                      <a:pt x="6" y="1"/>
                    </a:cubicBezTo>
                    <a:close/>
                  </a:path>
                </a:pathLst>
              </a:custGeom>
              <a:grpFill/>
              <a:ln>
                <a:noFill/>
              </a:ln>
            </p:spPr>
            <p:txBody>
              <a:bodyPr vert="horz" wrap="square" lIns="91440" tIns="45720" rIns="91440" bIns="45720" numCol="1" anchor="t" anchorCtr="0" compatLnSpc="1"/>
              <a:p>
                <a:endParaRPr lang="id-ID">
                  <a:latin typeface="Arial" panose="020B0604020202020204" pitchFamily="34" charset="0"/>
                </a:endParaRPr>
              </a:p>
            </p:txBody>
          </p:sp>
          <p:sp>
            <p:nvSpPr>
              <p:cNvPr id="49" name="Freeform 62"/>
              <p:cNvSpPr/>
              <p:nvPr/>
            </p:nvSpPr>
            <p:spPr bwMode="auto">
              <a:xfrm>
                <a:off x="3463925" y="2108200"/>
                <a:ext cx="23813" cy="47625"/>
              </a:xfrm>
              <a:custGeom>
                <a:avLst/>
                <a:gdLst>
                  <a:gd name="T0" fmla="*/ 2 w 4"/>
                  <a:gd name="T1" fmla="*/ 8 h 8"/>
                  <a:gd name="T2" fmla="*/ 3 w 4"/>
                  <a:gd name="T3" fmla="*/ 7 h 8"/>
                  <a:gd name="T4" fmla="*/ 4 w 4"/>
                  <a:gd name="T5" fmla="*/ 6 h 8"/>
                  <a:gd name="T6" fmla="*/ 4 w 4"/>
                  <a:gd name="T7" fmla="*/ 2 h 8"/>
                  <a:gd name="T8" fmla="*/ 2 w 4"/>
                  <a:gd name="T9" fmla="*/ 0 h 8"/>
                  <a:gd name="T10" fmla="*/ 0 w 4"/>
                  <a:gd name="T11" fmla="*/ 1 h 8"/>
                  <a:gd name="T12" fmla="*/ 0 w 4"/>
                  <a:gd name="T13" fmla="*/ 2 h 8"/>
                  <a:gd name="T14" fmla="*/ 0 w 4"/>
                  <a:gd name="T15" fmla="*/ 6 h 8"/>
                  <a:gd name="T16" fmla="*/ 2 w 4"/>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2" y="8"/>
                    </a:moveTo>
                    <a:cubicBezTo>
                      <a:pt x="3" y="8"/>
                      <a:pt x="3" y="8"/>
                      <a:pt x="3" y="7"/>
                    </a:cubicBezTo>
                    <a:cubicBezTo>
                      <a:pt x="4" y="7"/>
                      <a:pt x="4" y="7"/>
                      <a:pt x="4" y="6"/>
                    </a:cubicBezTo>
                    <a:cubicBezTo>
                      <a:pt x="4" y="2"/>
                      <a:pt x="4" y="2"/>
                      <a:pt x="4" y="2"/>
                    </a:cubicBezTo>
                    <a:cubicBezTo>
                      <a:pt x="4" y="1"/>
                      <a:pt x="3" y="0"/>
                      <a:pt x="2" y="0"/>
                    </a:cubicBezTo>
                    <a:cubicBezTo>
                      <a:pt x="1" y="0"/>
                      <a:pt x="0" y="1"/>
                      <a:pt x="0" y="1"/>
                    </a:cubicBezTo>
                    <a:cubicBezTo>
                      <a:pt x="0" y="2"/>
                      <a:pt x="0" y="2"/>
                      <a:pt x="0" y="2"/>
                    </a:cubicBezTo>
                    <a:cubicBezTo>
                      <a:pt x="0" y="6"/>
                      <a:pt x="0" y="6"/>
                      <a:pt x="0" y="6"/>
                    </a:cubicBezTo>
                    <a:cubicBezTo>
                      <a:pt x="0" y="7"/>
                      <a:pt x="1" y="8"/>
                      <a:pt x="2" y="8"/>
                    </a:cubicBezTo>
                    <a:close/>
                  </a:path>
                </a:pathLst>
              </a:custGeom>
              <a:grpFill/>
              <a:ln>
                <a:noFill/>
              </a:ln>
            </p:spPr>
            <p:txBody>
              <a:bodyPr vert="horz" wrap="square" lIns="91440" tIns="45720" rIns="91440" bIns="45720" numCol="1" anchor="t" anchorCtr="0" compatLnSpc="1"/>
              <a:p>
                <a:endParaRPr lang="id-ID">
                  <a:latin typeface="Arial" panose="020B0604020202020204" pitchFamily="34" charset="0"/>
                </a:endParaRPr>
              </a:p>
            </p:txBody>
          </p:sp>
          <p:sp>
            <p:nvSpPr>
              <p:cNvPr id="50" name="Freeform 63"/>
              <p:cNvSpPr>
                <a:spLocks noEditPoints="1"/>
              </p:cNvSpPr>
              <p:nvPr/>
            </p:nvSpPr>
            <p:spPr bwMode="auto">
              <a:xfrm>
                <a:off x="3368675" y="2201863"/>
                <a:ext cx="188913" cy="211138"/>
              </a:xfrm>
              <a:custGeom>
                <a:avLst/>
                <a:gdLst>
                  <a:gd name="T0" fmla="*/ 16 w 32"/>
                  <a:gd name="T1" fmla="*/ 0 h 36"/>
                  <a:gd name="T2" fmla="*/ 0 w 32"/>
                  <a:gd name="T3" fmla="*/ 16 h 36"/>
                  <a:gd name="T4" fmla="*/ 8 w 32"/>
                  <a:gd name="T5" fmla="*/ 30 h 36"/>
                  <a:gd name="T6" fmla="*/ 8 w 32"/>
                  <a:gd name="T7" fmla="*/ 36 h 36"/>
                  <a:gd name="T8" fmla="*/ 24 w 32"/>
                  <a:gd name="T9" fmla="*/ 36 h 36"/>
                  <a:gd name="T10" fmla="*/ 24 w 32"/>
                  <a:gd name="T11" fmla="*/ 30 h 36"/>
                  <a:gd name="T12" fmla="*/ 32 w 32"/>
                  <a:gd name="T13" fmla="*/ 16 h 36"/>
                  <a:gd name="T14" fmla="*/ 16 w 32"/>
                  <a:gd name="T15" fmla="*/ 0 h 36"/>
                  <a:gd name="T16" fmla="*/ 22 w 32"/>
                  <a:gd name="T17" fmla="*/ 26 h 36"/>
                  <a:gd name="T18" fmla="*/ 20 w 32"/>
                  <a:gd name="T19" fmla="*/ 27 h 36"/>
                  <a:gd name="T20" fmla="*/ 20 w 32"/>
                  <a:gd name="T21" fmla="*/ 30 h 36"/>
                  <a:gd name="T22" fmla="*/ 20 w 32"/>
                  <a:gd name="T23" fmla="*/ 32 h 36"/>
                  <a:gd name="T24" fmla="*/ 12 w 32"/>
                  <a:gd name="T25" fmla="*/ 32 h 36"/>
                  <a:gd name="T26" fmla="*/ 12 w 32"/>
                  <a:gd name="T27" fmla="*/ 30 h 36"/>
                  <a:gd name="T28" fmla="*/ 12 w 32"/>
                  <a:gd name="T29" fmla="*/ 27 h 36"/>
                  <a:gd name="T30" fmla="*/ 10 w 32"/>
                  <a:gd name="T31" fmla="*/ 26 h 36"/>
                  <a:gd name="T32" fmla="*/ 4 w 32"/>
                  <a:gd name="T33" fmla="*/ 16 h 36"/>
                  <a:gd name="T34" fmla="*/ 16 w 32"/>
                  <a:gd name="T35" fmla="*/ 4 h 36"/>
                  <a:gd name="T36" fmla="*/ 28 w 32"/>
                  <a:gd name="T37" fmla="*/ 16 h 36"/>
                  <a:gd name="T38" fmla="*/ 22 w 32"/>
                  <a:gd name="T3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36">
                    <a:moveTo>
                      <a:pt x="16" y="0"/>
                    </a:moveTo>
                    <a:cubicBezTo>
                      <a:pt x="7" y="0"/>
                      <a:pt x="0" y="7"/>
                      <a:pt x="0" y="16"/>
                    </a:cubicBezTo>
                    <a:cubicBezTo>
                      <a:pt x="0" y="22"/>
                      <a:pt x="3" y="27"/>
                      <a:pt x="8" y="30"/>
                    </a:cubicBezTo>
                    <a:cubicBezTo>
                      <a:pt x="8" y="36"/>
                      <a:pt x="8" y="36"/>
                      <a:pt x="8" y="36"/>
                    </a:cubicBezTo>
                    <a:cubicBezTo>
                      <a:pt x="24" y="36"/>
                      <a:pt x="24" y="36"/>
                      <a:pt x="24" y="36"/>
                    </a:cubicBezTo>
                    <a:cubicBezTo>
                      <a:pt x="24" y="30"/>
                      <a:pt x="24" y="30"/>
                      <a:pt x="24" y="30"/>
                    </a:cubicBezTo>
                    <a:cubicBezTo>
                      <a:pt x="29" y="27"/>
                      <a:pt x="32" y="22"/>
                      <a:pt x="32" y="16"/>
                    </a:cubicBezTo>
                    <a:cubicBezTo>
                      <a:pt x="32" y="7"/>
                      <a:pt x="25" y="0"/>
                      <a:pt x="16" y="0"/>
                    </a:cubicBezTo>
                    <a:close/>
                    <a:moveTo>
                      <a:pt x="22" y="26"/>
                    </a:moveTo>
                    <a:cubicBezTo>
                      <a:pt x="20" y="27"/>
                      <a:pt x="20" y="27"/>
                      <a:pt x="20" y="27"/>
                    </a:cubicBezTo>
                    <a:cubicBezTo>
                      <a:pt x="20" y="30"/>
                      <a:pt x="20" y="30"/>
                      <a:pt x="20" y="30"/>
                    </a:cubicBezTo>
                    <a:cubicBezTo>
                      <a:pt x="20" y="32"/>
                      <a:pt x="20" y="32"/>
                      <a:pt x="20" y="32"/>
                    </a:cubicBezTo>
                    <a:cubicBezTo>
                      <a:pt x="12" y="32"/>
                      <a:pt x="12" y="32"/>
                      <a:pt x="12" y="32"/>
                    </a:cubicBezTo>
                    <a:cubicBezTo>
                      <a:pt x="12" y="30"/>
                      <a:pt x="12" y="30"/>
                      <a:pt x="12" y="30"/>
                    </a:cubicBezTo>
                    <a:cubicBezTo>
                      <a:pt x="12" y="27"/>
                      <a:pt x="12" y="27"/>
                      <a:pt x="12" y="27"/>
                    </a:cubicBezTo>
                    <a:cubicBezTo>
                      <a:pt x="10" y="26"/>
                      <a:pt x="10" y="26"/>
                      <a:pt x="10" y="26"/>
                    </a:cubicBezTo>
                    <a:cubicBezTo>
                      <a:pt x="6" y="24"/>
                      <a:pt x="4" y="20"/>
                      <a:pt x="4" y="16"/>
                    </a:cubicBezTo>
                    <a:cubicBezTo>
                      <a:pt x="4" y="9"/>
                      <a:pt x="9" y="4"/>
                      <a:pt x="16" y="4"/>
                    </a:cubicBezTo>
                    <a:cubicBezTo>
                      <a:pt x="23" y="4"/>
                      <a:pt x="28" y="9"/>
                      <a:pt x="28" y="16"/>
                    </a:cubicBezTo>
                    <a:cubicBezTo>
                      <a:pt x="28" y="20"/>
                      <a:pt x="26" y="24"/>
                      <a:pt x="22" y="26"/>
                    </a:cubicBezTo>
                    <a:close/>
                  </a:path>
                </a:pathLst>
              </a:custGeom>
              <a:grpFill/>
              <a:ln>
                <a:noFill/>
              </a:ln>
            </p:spPr>
            <p:txBody>
              <a:bodyPr vert="horz" wrap="square" lIns="91440" tIns="45720" rIns="91440" bIns="45720" numCol="1" anchor="t" anchorCtr="0" compatLnSpc="1"/>
              <a:p>
                <a:endParaRPr lang="id-ID">
                  <a:latin typeface="Arial" panose="020B0604020202020204" pitchFamily="34" charset="0"/>
                </a:endParaRPr>
              </a:p>
            </p:txBody>
          </p:sp>
          <p:sp>
            <p:nvSpPr>
              <p:cNvPr id="51" name="Freeform 64"/>
              <p:cNvSpPr/>
              <p:nvPr/>
            </p:nvSpPr>
            <p:spPr bwMode="auto">
              <a:xfrm>
                <a:off x="3416300" y="2436813"/>
                <a:ext cx="93663" cy="47625"/>
              </a:xfrm>
              <a:custGeom>
                <a:avLst/>
                <a:gdLst>
                  <a:gd name="T0" fmla="*/ 0 w 16"/>
                  <a:gd name="T1" fmla="*/ 4 h 8"/>
                  <a:gd name="T2" fmla="*/ 4 w 16"/>
                  <a:gd name="T3" fmla="*/ 4 h 8"/>
                  <a:gd name="T4" fmla="*/ 4 w 16"/>
                  <a:gd name="T5" fmla="*/ 4 h 8"/>
                  <a:gd name="T6" fmla="*/ 8 w 16"/>
                  <a:gd name="T7" fmla="*/ 8 h 8"/>
                  <a:gd name="T8" fmla="*/ 12 w 16"/>
                  <a:gd name="T9" fmla="*/ 4 h 8"/>
                  <a:gd name="T10" fmla="*/ 12 w 16"/>
                  <a:gd name="T11" fmla="*/ 4 h 8"/>
                  <a:gd name="T12" fmla="*/ 16 w 16"/>
                  <a:gd name="T13" fmla="*/ 4 h 8"/>
                  <a:gd name="T14" fmla="*/ 16 w 16"/>
                  <a:gd name="T15" fmla="*/ 0 h 8"/>
                  <a:gd name="T16" fmla="*/ 0 w 16"/>
                  <a:gd name="T17" fmla="*/ 0 h 8"/>
                  <a:gd name="T18" fmla="*/ 0 w 16"/>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8">
                    <a:moveTo>
                      <a:pt x="0" y="4"/>
                    </a:moveTo>
                    <a:cubicBezTo>
                      <a:pt x="4" y="4"/>
                      <a:pt x="4" y="4"/>
                      <a:pt x="4" y="4"/>
                    </a:cubicBezTo>
                    <a:cubicBezTo>
                      <a:pt x="4" y="4"/>
                      <a:pt x="4" y="4"/>
                      <a:pt x="4" y="4"/>
                    </a:cubicBezTo>
                    <a:cubicBezTo>
                      <a:pt x="4" y="6"/>
                      <a:pt x="6" y="8"/>
                      <a:pt x="8" y="8"/>
                    </a:cubicBezTo>
                    <a:cubicBezTo>
                      <a:pt x="10" y="8"/>
                      <a:pt x="12" y="6"/>
                      <a:pt x="12" y="4"/>
                    </a:cubicBezTo>
                    <a:cubicBezTo>
                      <a:pt x="12" y="4"/>
                      <a:pt x="12" y="4"/>
                      <a:pt x="12" y="4"/>
                    </a:cubicBezTo>
                    <a:cubicBezTo>
                      <a:pt x="16" y="4"/>
                      <a:pt x="16" y="4"/>
                      <a:pt x="16" y="4"/>
                    </a:cubicBezTo>
                    <a:cubicBezTo>
                      <a:pt x="16" y="0"/>
                      <a:pt x="16" y="0"/>
                      <a:pt x="16" y="0"/>
                    </a:cubicBezTo>
                    <a:cubicBezTo>
                      <a:pt x="0" y="0"/>
                      <a:pt x="0" y="0"/>
                      <a:pt x="0" y="0"/>
                    </a:cubicBezTo>
                    <a:lnTo>
                      <a:pt x="0" y="4"/>
                    </a:lnTo>
                    <a:close/>
                  </a:path>
                </a:pathLst>
              </a:custGeom>
              <a:grpFill/>
              <a:ln>
                <a:noFill/>
              </a:ln>
            </p:spPr>
            <p:txBody>
              <a:bodyPr vert="horz" wrap="square" lIns="91440" tIns="45720" rIns="91440" bIns="45720" numCol="1" anchor="t" anchorCtr="0" compatLnSpc="1"/>
              <a:p>
                <a:endParaRPr lang="id-ID">
                  <a:latin typeface="Arial" panose="020B0604020202020204" pitchFamily="34" charset="0"/>
                </a:endParaRPr>
              </a:p>
            </p:txBody>
          </p:sp>
        </p:grpSp>
        <p:grpSp>
          <p:nvGrpSpPr>
            <p:cNvPr id="52" name="Group 60"/>
            <p:cNvGrpSpPr/>
            <p:nvPr/>
          </p:nvGrpSpPr>
          <p:grpSpPr>
            <a:xfrm>
              <a:off x="11387" y="4180"/>
              <a:ext cx="528" cy="528"/>
              <a:chOff x="2522538" y="2108200"/>
              <a:chExt cx="376238" cy="376238"/>
            </a:xfrm>
            <a:solidFill>
              <a:schemeClr val="bg1"/>
            </a:solidFill>
          </p:grpSpPr>
          <p:sp>
            <p:nvSpPr>
              <p:cNvPr id="53" name="Freeform 54"/>
              <p:cNvSpPr/>
              <p:nvPr/>
            </p:nvSpPr>
            <p:spPr bwMode="auto">
              <a:xfrm>
                <a:off x="2522538" y="2319338"/>
                <a:ext cx="163513" cy="71438"/>
              </a:xfrm>
              <a:custGeom>
                <a:avLst/>
                <a:gdLst>
                  <a:gd name="T0" fmla="*/ 3 w 28"/>
                  <a:gd name="T1" fmla="*/ 10 h 12"/>
                  <a:gd name="T2" fmla="*/ 10 w 28"/>
                  <a:gd name="T3" fmla="*/ 12 h 12"/>
                  <a:gd name="T4" fmla="*/ 28 w 28"/>
                  <a:gd name="T5" fmla="*/ 8 h 12"/>
                  <a:gd name="T6" fmla="*/ 5 w 28"/>
                  <a:gd name="T7" fmla="*/ 1 h 12"/>
                  <a:gd name="T8" fmla="*/ 2 w 28"/>
                  <a:gd name="T9" fmla="*/ 1 h 12"/>
                  <a:gd name="T10" fmla="*/ 0 w 28"/>
                  <a:gd name="T11" fmla="*/ 5 h 12"/>
                  <a:gd name="T12" fmla="*/ 0 w 28"/>
                  <a:gd name="T13" fmla="*/ 6 h 12"/>
                  <a:gd name="T14" fmla="*/ 3 w 28"/>
                  <a:gd name="T15" fmla="*/ 1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2">
                    <a:moveTo>
                      <a:pt x="3" y="10"/>
                    </a:moveTo>
                    <a:cubicBezTo>
                      <a:pt x="10" y="12"/>
                      <a:pt x="10" y="12"/>
                      <a:pt x="10" y="12"/>
                    </a:cubicBezTo>
                    <a:cubicBezTo>
                      <a:pt x="28" y="8"/>
                      <a:pt x="28" y="8"/>
                      <a:pt x="28" y="8"/>
                    </a:cubicBezTo>
                    <a:cubicBezTo>
                      <a:pt x="5" y="1"/>
                      <a:pt x="5" y="1"/>
                      <a:pt x="5" y="1"/>
                    </a:cubicBezTo>
                    <a:cubicBezTo>
                      <a:pt x="4" y="0"/>
                      <a:pt x="3" y="1"/>
                      <a:pt x="2" y="1"/>
                    </a:cubicBezTo>
                    <a:cubicBezTo>
                      <a:pt x="1" y="2"/>
                      <a:pt x="0" y="3"/>
                      <a:pt x="0" y="5"/>
                    </a:cubicBezTo>
                    <a:cubicBezTo>
                      <a:pt x="0" y="6"/>
                      <a:pt x="0" y="6"/>
                      <a:pt x="0" y="6"/>
                    </a:cubicBezTo>
                    <a:cubicBezTo>
                      <a:pt x="0" y="8"/>
                      <a:pt x="1" y="9"/>
                      <a:pt x="3" y="10"/>
                    </a:cubicBezTo>
                    <a:close/>
                  </a:path>
                </a:pathLst>
              </a:custGeom>
              <a:grpFill/>
              <a:ln>
                <a:noFill/>
              </a:ln>
            </p:spPr>
            <p:txBody>
              <a:bodyPr vert="horz" wrap="square" lIns="91440" tIns="45720" rIns="91440" bIns="45720" numCol="1" anchor="t" anchorCtr="0" compatLnSpc="1"/>
              <a:p>
                <a:endParaRPr lang="id-ID">
                  <a:latin typeface="Arial" panose="020B0604020202020204" pitchFamily="34" charset="0"/>
                </a:endParaRPr>
              </a:p>
            </p:txBody>
          </p:sp>
          <p:sp>
            <p:nvSpPr>
              <p:cNvPr id="54" name="Freeform 55"/>
              <p:cNvSpPr/>
              <p:nvPr/>
            </p:nvSpPr>
            <p:spPr bwMode="auto">
              <a:xfrm>
                <a:off x="2774950" y="2425700"/>
                <a:ext cx="123825" cy="58738"/>
              </a:xfrm>
              <a:custGeom>
                <a:avLst/>
                <a:gdLst>
                  <a:gd name="T0" fmla="*/ 18 w 21"/>
                  <a:gd name="T1" fmla="*/ 0 h 10"/>
                  <a:gd name="T2" fmla="*/ 18 w 21"/>
                  <a:gd name="T3" fmla="*/ 0 h 10"/>
                  <a:gd name="T4" fmla="*/ 0 w 21"/>
                  <a:gd name="T5" fmla="*/ 5 h 10"/>
                  <a:gd name="T6" fmla="*/ 16 w 21"/>
                  <a:gd name="T7" fmla="*/ 10 h 10"/>
                  <a:gd name="T8" fmla="*/ 19 w 21"/>
                  <a:gd name="T9" fmla="*/ 9 h 10"/>
                  <a:gd name="T10" fmla="*/ 21 w 21"/>
                  <a:gd name="T11" fmla="*/ 6 h 10"/>
                  <a:gd name="T12" fmla="*/ 21 w 21"/>
                  <a:gd name="T13" fmla="*/ 4 h 10"/>
                  <a:gd name="T14" fmla="*/ 18 w 21"/>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
                    <a:moveTo>
                      <a:pt x="18" y="0"/>
                    </a:moveTo>
                    <a:cubicBezTo>
                      <a:pt x="18" y="0"/>
                      <a:pt x="18" y="0"/>
                      <a:pt x="18" y="0"/>
                    </a:cubicBezTo>
                    <a:cubicBezTo>
                      <a:pt x="0" y="5"/>
                      <a:pt x="0" y="5"/>
                      <a:pt x="0" y="5"/>
                    </a:cubicBezTo>
                    <a:cubicBezTo>
                      <a:pt x="16" y="10"/>
                      <a:pt x="16" y="10"/>
                      <a:pt x="16" y="10"/>
                    </a:cubicBezTo>
                    <a:cubicBezTo>
                      <a:pt x="17" y="10"/>
                      <a:pt x="18" y="10"/>
                      <a:pt x="19" y="9"/>
                    </a:cubicBezTo>
                    <a:cubicBezTo>
                      <a:pt x="20" y="8"/>
                      <a:pt x="21" y="7"/>
                      <a:pt x="21" y="6"/>
                    </a:cubicBezTo>
                    <a:cubicBezTo>
                      <a:pt x="21" y="4"/>
                      <a:pt x="21" y="4"/>
                      <a:pt x="21" y="4"/>
                    </a:cubicBezTo>
                    <a:cubicBezTo>
                      <a:pt x="21" y="2"/>
                      <a:pt x="20" y="1"/>
                      <a:pt x="18" y="0"/>
                    </a:cubicBezTo>
                    <a:close/>
                  </a:path>
                </a:pathLst>
              </a:custGeom>
              <a:grpFill/>
              <a:ln>
                <a:noFill/>
              </a:ln>
            </p:spPr>
            <p:txBody>
              <a:bodyPr vert="horz" wrap="square" lIns="91440" tIns="45720" rIns="91440" bIns="45720" numCol="1" anchor="t" anchorCtr="0" compatLnSpc="1"/>
              <a:p>
                <a:endParaRPr lang="id-ID">
                  <a:latin typeface="Arial" panose="020B0604020202020204" pitchFamily="34" charset="0"/>
                </a:endParaRPr>
              </a:p>
            </p:txBody>
          </p:sp>
          <p:sp>
            <p:nvSpPr>
              <p:cNvPr id="55" name="Freeform 56"/>
              <p:cNvSpPr/>
              <p:nvPr/>
            </p:nvSpPr>
            <p:spPr bwMode="auto">
              <a:xfrm>
                <a:off x="2522538" y="2343150"/>
                <a:ext cx="376238" cy="141288"/>
              </a:xfrm>
              <a:custGeom>
                <a:avLst/>
                <a:gdLst>
                  <a:gd name="T0" fmla="*/ 62 w 64"/>
                  <a:gd name="T1" fmla="*/ 1 h 24"/>
                  <a:gd name="T2" fmla="*/ 60 w 64"/>
                  <a:gd name="T3" fmla="*/ 0 h 24"/>
                  <a:gd name="T4" fmla="*/ 59 w 64"/>
                  <a:gd name="T5" fmla="*/ 0 h 24"/>
                  <a:gd name="T6" fmla="*/ 3 w 64"/>
                  <a:gd name="T7" fmla="*/ 14 h 24"/>
                  <a:gd name="T8" fmla="*/ 0 w 64"/>
                  <a:gd name="T9" fmla="*/ 18 h 24"/>
                  <a:gd name="T10" fmla="*/ 0 w 64"/>
                  <a:gd name="T11" fmla="*/ 20 h 24"/>
                  <a:gd name="T12" fmla="*/ 2 w 64"/>
                  <a:gd name="T13" fmla="*/ 23 h 24"/>
                  <a:gd name="T14" fmla="*/ 4 w 64"/>
                  <a:gd name="T15" fmla="*/ 24 h 24"/>
                  <a:gd name="T16" fmla="*/ 5 w 64"/>
                  <a:gd name="T17" fmla="*/ 24 h 24"/>
                  <a:gd name="T18" fmla="*/ 61 w 64"/>
                  <a:gd name="T19" fmla="*/ 10 h 24"/>
                  <a:gd name="T20" fmla="*/ 64 w 64"/>
                  <a:gd name="T21" fmla="*/ 6 h 24"/>
                  <a:gd name="T22" fmla="*/ 64 w 64"/>
                  <a:gd name="T23" fmla="*/ 4 h 24"/>
                  <a:gd name="T24" fmla="*/ 62 w 64"/>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4">
                    <a:moveTo>
                      <a:pt x="62" y="1"/>
                    </a:moveTo>
                    <a:cubicBezTo>
                      <a:pt x="62" y="1"/>
                      <a:pt x="61" y="0"/>
                      <a:pt x="60" y="0"/>
                    </a:cubicBezTo>
                    <a:cubicBezTo>
                      <a:pt x="59" y="0"/>
                      <a:pt x="59" y="0"/>
                      <a:pt x="59" y="0"/>
                    </a:cubicBezTo>
                    <a:cubicBezTo>
                      <a:pt x="3" y="14"/>
                      <a:pt x="3" y="14"/>
                      <a:pt x="3" y="14"/>
                    </a:cubicBezTo>
                    <a:cubicBezTo>
                      <a:pt x="1" y="15"/>
                      <a:pt x="0" y="16"/>
                      <a:pt x="0" y="18"/>
                    </a:cubicBezTo>
                    <a:cubicBezTo>
                      <a:pt x="0" y="20"/>
                      <a:pt x="0" y="20"/>
                      <a:pt x="0" y="20"/>
                    </a:cubicBezTo>
                    <a:cubicBezTo>
                      <a:pt x="0" y="21"/>
                      <a:pt x="1" y="22"/>
                      <a:pt x="2" y="23"/>
                    </a:cubicBezTo>
                    <a:cubicBezTo>
                      <a:pt x="2" y="24"/>
                      <a:pt x="3" y="24"/>
                      <a:pt x="4" y="24"/>
                    </a:cubicBezTo>
                    <a:cubicBezTo>
                      <a:pt x="5" y="24"/>
                      <a:pt x="5" y="24"/>
                      <a:pt x="5" y="24"/>
                    </a:cubicBezTo>
                    <a:cubicBezTo>
                      <a:pt x="61" y="10"/>
                      <a:pt x="61" y="10"/>
                      <a:pt x="61" y="10"/>
                    </a:cubicBezTo>
                    <a:cubicBezTo>
                      <a:pt x="63" y="9"/>
                      <a:pt x="64" y="8"/>
                      <a:pt x="64" y="6"/>
                    </a:cubicBezTo>
                    <a:cubicBezTo>
                      <a:pt x="64" y="4"/>
                      <a:pt x="64" y="4"/>
                      <a:pt x="64" y="4"/>
                    </a:cubicBezTo>
                    <a:cubicBezTo>
                      <a:pt x="64" y="3"/>
                      <a:pt x="63" y="2"/>
                      <a:pt x="62" y="1"/>
                    </a:cubicBezTo>
                    <a:close/>
                  </a:path>
                </a:pathLst>
              </a:custGeom>
              <a:grpFill/>
              <a:ln>
                <a:noFill/>
              </a:ln>
            </p:spPr>
            <p:txBody>
              <a:bodyPr vert="horz" wrap="square" lIns="91440" tIns="45720" rIns="91440" bIns="45720" numCol="1" anchor="t" anchorCtr="0" compatLnSpc="1"/>
              <a:p>
                <a:endParaRPr lang="id-ID">
                  <a:latin typeface="Arial" panose="020B0604020202020204" pitchFamily="34" charset="0"/>
                </a:endParaRPr>
              </a:p>
            </p:txBody>
          </p:sp>
          <p:sp>
            <p:nvSpPr>
              <p:cNvPr id="56" name="Freeform 57"/>
              <p:cNvSpPr>
                <a:spLocks noEditPoints="1"/>
              </p:cNvSpPr>
              <p:nvPr/>
            </p:nvSpPr>
            <p:spPr bwMode="auto">
              <a:xfrm>
                <a:off x="2605088" y="2108200"/>
                <a:ext cx="217488" cy="258763"/>
              </a:xfrm>
              <a:custGeom>
                <a:avLst/>
                <a:gdLst>
                  <a:gd name="T0" fmla="*/ 8 w 37"/>
                  <a:gd name="T1" fmla="*/ 32 h 44"/>
                  <a:gd name="T2" fmla="*/ 31 w 37"/>
                  <a:gd name="T3" fmla="*/ 35 h 44"/>
                  <a:gd name="T4" fmla="*/ 20 w 37"/>
                  <a:gd name="T5" fmla="*/ 0 h 44"/>
                  <a:gd name="T6" fmla="*/ 8 w 37"/>
                  <a:gd name="T7" fmla="*/ 32 h 44"/>
                  <a:gd name="T8" fmla="*/ 15 w 37"/>
                  <a:gd name="T9" fmla="*/ 28 h 44"/>
                  <a:gd name="T10" fmla="*/ 21 w 37"/>
                  <a:gd name="T11" fmla="*/ 16 h 44"/>
                  <a:gd name="T12" fmla="*/ 20 w 37"/>
                  <a:gd name="T13" fmla="*/ 36 h 44"/>
                  <a:gd name="T14" fmla="*/ 15 w 37"/>
                  <a:gd name="T15" fmla="*/ 28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4">
                    <a:moveTo>
                      <a:pt x="8" y="32"/>
                    </a:moveTo>
                    <a:cubicBezTo>
                      <a:pt x="11" y="40"/>
                      <a:pt x="24" y="44"/>
                      <a:pt x="31" y="35"/>
                    </a:cubicBezTo>
                    <a:cubicBezTo>
                      <a:pt x="37" y="25"/>
                      <a:pt x="31" y="10"/>
                      <a:pt x="20" y="0"/>
                    </a:cubicBezTo>
                    <a:cubicBezTo>
                      <a:pt x="22" y="11"/>
                      <a:pt x="0" y="15"/>
                      <a:pt x="8" y="32"/>
                    </a:cubicBezTo>
                    <a:close/>
                    <a:moveTo>
                      <a:pt x="15" y="28"/>
                    </a:moveTo>
                    <a:cubicBezTo>
                      <a:pt x="17" y="26"/>
                      <a:pt x="21" y="24"/>
                      <a:pt x="21" y="16"/>
                    </a:cubicBezTo>
                    <a:cubicBezTo>
                      <a:pt x="31" y="22"/>
                      <a:pt x="27" y="38"/>
                      <a:pt x="20" y="36"/>
                    </a:cubicBezTo>
                    <a:cubicBezTo>
                      <a:pt x="13" y="35"/>
                      <a:pt x="13" y="30"/>
                      <a:pt x="15" y="28"/>
                    </a:cubicBezTo>
                    <a:close/>
                  </a:path>
                </a:pathLst>
              </a:custGeom>
              <a:grpFill/>
              <a:ln>
                <a:noFill/>
              </a:ln>
            </p:spPr>
            <p:txBody>
              <a:bodyPr vert="horz" wrap="square" lIns="91440" tIns="45720" rIns="91440" bIns="45720" numCol="1" anchor="t" anchorCtr="0" compatLnSpc="1"/>
              <a:p>
                <a:endParaRPr lang="id-ID">
                  <a:latin typeface="Arial" panose="020B0604020202020204" pitchFamily="34" charset="0"/>
                </a:endParaRPr>
              </a:p>
            </p:txBody>
          </p:sp>
        </p:grpSp>
        <p:grpSp>
          <p:nvGrpSpPr>
            <p:cNvPr id="57" name="组合 56"/>
            <p:cNvGrpSpPr/>
            <p:nvPr/>
          </p:nvGrpSpPr>
          <p:grpSpPr>
            <a:xfrm>
              <a:off x="12255" y="6264"/>
              <a:ext cx="532" cy="632"/>
              <a:chOff x="6725709" y="3284220"/>
              <a:chExt cx="337820" cy="401320"/>
            </a:xfrm>
          </p:grpSpPr>
          <p:sp>
            <p:nvSpPr>
              <p:cNvPr id="58" name="Freeform 33"/>
              <p:cNvSpPr>
                <a:spLocks noEditPoints="1"/>
              </p:cNvSpPr>
              <p:nvPr/>
            </p:nvSpPr>
            <p:spPr bwMode="auto">
              <a:xfrm>
                <a:off x="6725709" y="3284220"/>
                <a:ext cx="337820" cy="401320"/>
              </a:xfrm>
              <a:custGeom>
                <a:avLst/>
                <a:gdLst>
                  <a:gd name="T0" fmla="*/ 96 w 108"/>
                  <a:gd name="T1" fmla="*/ 0 h 128"/>
                  <a:gd name="T2" fmla="*/ 32 w 108"/>
                  <a:gd name="T3" fmla="*/ 0 h 128"/>
                  <a:gd name="T4" fmla="*/ 20 w 108"/>
                  <a:gd name="T5" fmla="*/ 12 h 128"/>
                  <a:gd name="T6" fmla="*/ 20 w 108"/>
                  <a:gd name="T7" fmla="*/ 20 h 128"/>
                  <a:gd name="T8" fmla="*/ 12 w 108"/>
                  <a:gd name="T9" fmla="*/ 20 h 128"/>
                  <a:gd name="T10" fmla="*/ 0 w 108"/>
                  <a:gd name="T11" fmla="*/ 31 h 128"/>
                  <a:gd name="T12" fmla="*/ 0 w 108"/>
                  <a:gd name="T13" fmla="*/ 116 h 128"/>
                  <a:gd name="T14" fmla="*/ 12 w 108"/>
                  <a:gd name="T15" fmla="*/ 128 h 128"/>
                  <a:gd name="T16" fmla="*/ 76 w 108"/>
                  <a:gd name="T17" fmla="*/ 128 h 128"/>
                  <a:gd name="T18" fmla="*/ 88 w 108"/>
                  <a:gd name="T19" fmla="*/ 116 h 128"/>
                  <a:gd name="T20" fmla="*/ 88 w 108"/>
                  <a:gd name="T21" fmla="*/ 108 h 128"/>
                  <a:gd name="T22" fmla="*/ 96 w 108"/>
                  <a:gd name="T23" fmla="*/ 108 h 128"/>
                  <a:gd name="T24" fmla="*/ 108 w 108"/>
                  <a:gd name="T25" fmla="*/ 96 h 128"/>
                  <a:gd name="T26" fmla="*/ 108 w 108"/>
                  <a:gd name="T27" fmla="*/ 12 h 128"/>
                  <a:gd name="T28" fmla="*/ 96 w 108"/>
                  <a:gd name="T29" fmla="*/ 0 h 128"/>
                  <a:gd name="T30" fmla="*/ 80 w 108"/>
                  <a:gd name="T31" fmla="*/ 116 h 128"/>
                  <a:gd name="T32" fmla="*/ 76 w 108"/>
                  <a:gd name="T33" fmla="*/ 120 h 128"/>
                  <a:gd name="T34" fmla="*/ 12 w 108"/>
                  <a:gd name="T35" fmla="*/ 120 h 128"/>
                  <a:gd name="T36" fmla="*/ 8 w 108"/>
                  <a:gd name="T37" fmla="*/ 116 h 128"/>
                  <a:gd name="T38" fmla="*/ 8 w 108"/>
                  <a:gd name="T39" fmla="*/ 31 h 128"/>
                  <a:gd name="T40" fmla="*/ 12 w 108"/>
                  <a:gd name="T41" fmla="*/ 28 h 128"/>
                  <a:gd name="T42" fmla="*/ 76 w 108"/>
                  <a:gd name="T43" fmla="*/ 28 h 128"/>
                  <a:gd name="T44" fmla="*/ 80 w 108"/>
                  <a:gd name="T45" fmla="*/ 31 h 128"/>
                  <a:gd name="T46" fmla="*/ 80 w 108"/>
                  <a:gd name="T47" fmla="*/ 116 h 128"/>
                  <a:gd name="T48" fmla="*/ 100 w 108"/>
                  <a:gd name="T49" fmla="*/ 96 h 128"/>
                  <a:gd name="T50" fmla="*/ 96 w 108"/>
                  <a:gd name="T51" fmla="*/ 100 h 128"/>
                  <a:gd name="T52" fmla="*/ 88 w 108"/>
                  <a:gd name="T53" fmla="*/ 100 h 128"/>
                  <a:gd name="T54" fmla="*/ 88 w 108"/>
                  <a:gd name="T55" fmla="*/ 31 h 128"/>
                  <a:gd name="T56" fmla="*/ 76 w 108"/>
                  <a:gd name="T57" fmla="*/ 20 h 128"/>
                  <a:gd name="T58" fmla="*/ 28 w 108"/>
                  <a:gd name="T59" fmla="*/ 20 h 128"/>
                  <a:gd name="T60" fmla="*/ 28 w 108"/>
                  <a:gd name="T61" fmla="*/ 12 h 128"/>
                  <a:gd name="T62" fmla="*/ 32 w 108"/>
                  <a:gd name="T63" fmla="*/ 8 h 128"/>
                  <a:gd name="T64" fmla="*/ 96 w 108"/>
                  <a:gd name="T65" fmla="*/ 8 h 128"/>
                  <a:gd name="T66" fmla="*/ 100 w 108"/>
                  <a:gd name="T67" fmla="*/ 12 h 128"/>
                  <a:gd name="T68" fmla="*/ 100 w 108"/>
                  <a:gd name="T69"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 h="128">
                    <a:moveTo>
                      <a:pt x="96" y="0"/>
                    </a:moveTo>
                    <a:cubicBezTo>
                      <a:pt x="32" y="0"/>
                      <a:pt x="32" y="0"/>
                      <a:pt x="32" y="0"/>
                    </a:cubicBezTo>
                    <a:cubicBezTo>
                      <a:pt x="25" y="0"/>
                      <a:pt x="20" y="5"/>
                      <a:pt x="20" y="12"/>
                    </a:cubicBezTo>
                    <a:cubicBezTo>
                      <a:pt x="20" y="20"/>
                      <a:pt x="20" y="20"/>
                      <a:pt x="20" y="20"/>
                    </a:cubicBezTo>
                    <a:cubicBezTo>
                      <a:pt x="12" y="20"/>
                      <a:pt x="12" y="20"/>
                      <a:pt x="12" y="20"/>
                    </a:cubicBezTo>
                    <a:cubicBezTo>
                      <a:pt x="5" y="20"/>
                      <a:pt x="0" y="25"/>
                      <a:pt x="0" y="31"/>
                    </a:cubicBezTo>
                    <a:cubicBezTo>
                      <a:pt x="0" y="116"/>
                      <a:pt x="0" y="116"/>
                      <a:pt x="0" y="116"/>
                    </a:cubicBezTo>
                    <a:cubicBezTo>
                      <a:pt x="0" y="122"/>
                      <a:pt x="5" y="128"/>
                      <a:pt x="12" y="128"/>
                    </a:cubicBezTo>
                    <a:cubicBezTo>
                      <a:pt x="76" y="128"/>
                      <a:pt x="76" y="128"/>
                      <a:pt x="76" y="128"/>
                    </a:cubicBezTo>
                    <a:cubicBezTo>
                      <a:pt x="82" y="128"/>
                      <a:pt x="88" y="122"/>
                      <a:pt x="88" y="116"/>
                    </a:cubicBezTo>
                    <a:cubicBezTo>
                      <a:pt x="88" y="108"/>
                      <a:pt x="88" y="108"/>
                      <a:pt x="88" y="108"/>
                    </a:cubicBezTo>
                    <a:cubicBezTo>
                      <a:pt x="96" y="108"/>
                      <a:pt x="96" y="108"/>
                      <a:pt x="96" y="108"/>
                    </a:cubicBezTo>
                    <a:cubicBezTo>
                      <a:pt x="102" y="108"/>
                      <a:pt x="108" y="102"/>
                      <a:pt x="108" y="96"/>
                    </a:cubicBezTo>
                    <a:cubicBezTo>
                      <a:pt x="108" y="12"/>
                      <a:pt x="108" y="12"/>
                      <a:pt x="108" y="12"/>
                    </a:cubicBezTo>
                    <a:cubicBezTo>
                      <a:pt x="108" y="5"/>
                      <a:pt x="102" y="0"/>
                      <a:pt x="96" y="0"/>
                    </a:cubicBezTo>
                    <a:close/>
                    <a:moveTo>
                      <a:pt x="80" y="116"/>
                    </a:moveTo>
                    <a:cubicBezTo>
                      <a:pt x="80" y="118"/>
                      <a:pt x="78" y="120"/>
                      <a:pt x="76" y="120"/>
                    </a:cubicBezTo>
                    <a:cubicBezTo>
                      <a:pt x="12" y="120"/>
                      <a:pt x="12" y="120"/>
                      <a:pt x="12" y="120"/>
                    </a:cubicBezTo>
                    <a:cubicBezTo>
                      <a:pt x="9" y="120"/>
                      <a:pt x="8" y="118"/>
                      <a:pt x="8" y="116"/>
                    </a:cubicBezTo>
                    <a:cubicBezTo>
                      <a:pt x="8" y="31"/>
                      <a:pt x="8" y="31"/>
                      <a:pt x="8" y="31"/>
                    </a:cubicBezTo>
                    <a:cubicBezTo>
                      <a:pt x="8" y="29"/>
                      <a:pt x="9" y="28"/>
                      <a:pt x="12" y="28"/>
                    </a:cubicBezTo>
                    <a:cubicBezTo>
                      <a:pt x="76" y="28"/>
                      <a:pt x="76" y="28"/>
                      <a:pt x="76" y="28"/>
                    </a:cubicBezTo>
                    <a:cubicBezTo>
                      <a:pt x="78" y="28"/>
                      <a:pt x="80" y="29"/>
                      <a:pt x="80" y="31"/>
                    </a:cubicBezTo>
                    <a:lnTo>
                      <a:pt x="80" y="116"/>
                    </a:lnTo>
                    <a:close/>
                    <a:moveTo>
                      <a:pt x="100" y="96"/>
                    </a:moveTo>
                    <a:cubicBezTo>
                      <a:pt x="100" y="98"/>
                      <a:pt x="98" y="100"/>
                      <a:pt x="96" y="100"/>
                    </a:cubicBezTo>
                    <a:cubicBezTo>
                      <a:pt x="88" y="100"/>
                      <a:pt x="88" y="100"/>
                      <a:pt x="88" y="100"/>
                    </a:cubicBezTo>
                    <a:cubicBezTo>
                      <a:pt x="88" y="31"/>
                      <a:pt x="88" y="31"/>
                      <a:pt x="88" y="31"/>
                    </a:cubicBezTo>
                    <a:cubicBezTo>
                      <a:pt x="88" y="25"/>
                      <a:pt x="82" y="20"/>
                      <a:pt x="76" y="20"/>
                    </a:cubicBezTo>
                    <a:cubicBezTo>
                      <a:pt x="28" y="20"/>
                      <a:pt x="28" y="20"/>
                      <a:pt x="28" y="20"/>
                    </a:cubicBezTo>
                    <a:cubicBezTo>
                      <a:pt x="28" y="12"/>
                      <a:pt x="28" y="12"/>
                      <a:pt x="28" y="12"/>
                    </a:cubicBezTo>
                    <a:cubicBezTo>
                      <a:pt x="28" y="10"/>
                      <a:pt x="29" y="8"/>
                      <a:pt x="32" y="8"/>
                    </a:cubicBezTo>
                    <a:cubicBezTo>
                      <a:pt x="96" y="8"/>
                      <a:pt x="96" y="8"/>
                      <a:pt x="96" y="8"/>
                    </a:cubicBezTo>
                    <a:cubicBezTo>
                      <a:pt x="98" y="8"/>
                      <a:pt x="100" y="10"/>
                      <a:pt x="100" y="12"/>
                    </a:cubicBezTo>
                    <a:lnTo>
                      <a:pt x="100" y="96"/>
                    </a:lnTo>
                    <a:close/>
                  </a:path>
                </a:pathLst>
              </a:custGeom>
              <a:solidFill>
                <a:schemeClr val="bg1"/>
              </a:solidFill>
              <a:ln w="9525">
                <a:noFill/>
                <a:round/>
              </a:ln>
            </p:spPr>
            <p:txBody>
              <a:bodyPr vert="horz" wrap="square" lIns="91440" tIns="45720" rIns="91440" bIns="45720" numCol="1" anchor="t" anchorCtr="0" compatLnSpc="1"/>
              <a:p>
                <a:endParaRPr lang="id-ID">
                  <a:latin typeface="Arial" panose="020B0604020202020204" pitchFamily="34" charset="0"/>
                </a:endParaRPr>
              </a:p>
            </p:txBody>
          </p:sp>
          <p:sp>
            <p:nvSpPr>
              <p:cNvPr id="59" name="Freeform 34"/>
              <p:cNvSpPr/>
              <p:nvPr/>
            </p:nvSpPr>
            <p:spPr bwMode="auto">
              <a:xfrm>
                <a:off x="6813429" y="3459681"/>
                <a:ext cx="100786" cy="100797"/>
              </a:xfrm>
              <a:custGeom>
                <a:avLst/>
                <a:gdLst>
                  <a:gd name="T0" fmla="*/ 28 w 32"/>
                  <a:gd name="T1" fmla="*/ 12 h 32"/>
                  <a:gd name="T2" fmla="*/ 20 w 32"/>
                  <a:gd name="T3" fmla="*/ 12 h 32"/>
                  <a:gd name="T4" fmla="*/ 20 w 32"/>
                  <a:gd name="T5" fmla="*/ 4 h 32"/>
                  <a:gd name="T6" fmla="*/ 16 w 32"/>
                  <a:gd name="T7" fmla="*/ 0 h 32"/>
                  <a:gd name="T8" fmla="*/ 12 w 32"/>
                  <a:gd name="T9" fmla="*/ 4 h 32"/>
                  <a:gd name="T10" fmla="*/ 12 w 32"/>
                  <a:gd name="T11" fmla="*/ 12 h 32"/>
                  <a:gd name="T12" fmla="*/ 4 w 32"/>
                  <a:gd name="T13" fmla="*/ 12 h 32"/>
                  <a:gd name="T14" fmla="*/ 0 w 32"/>
                  <a:gd name="T15" fmla="*/ 16 h 32"/>
                  <a:gd name="T16" fmla="*/ 4 w 32"/>
                  <a:gd name="T17" fmla="*/ 20 h 32"/>
                  <a:gd name="T18" fmla="*/ 12 w 32"/>
                  <a:gd name="T19" fmla="*/ 20 h 32"/>
                  <a:gd name="T20" fmla="*/ 12 w 32"/>
                  <a:gd name="T21" fmla="*/ 28 h 32"/>
                  <a:gd name="T22" fmla="*/ 16 w 32"/>
                  <a:gd name="T23" fmla="*/ 32 h 32"/>
                  <a:gd name="T24" fmla="*/ 20 w 32"/>
                  <a:gd name="T25" fmla="*/ 28 h 32"/>
                  <a:gd name="T26" fmla="*/ 20 w 32"/>
                  <a:gd name="T27" fmla="*/ 20 h 32"/>
                  <a:gd name="T28" fmla="*/ 28 w 32"/>
                  <a:gd name="T29" fmla="*/ 20 h 32"/>
                  <a:gd name="T30" fmla="*/ 32 w 32"/>
                  <a:gd name="T31" fmla="*/ 16 h 32"/>
                  <a:gd name="T32" fmla="*/ 28 w 32"/>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32">
                    <a:moveTo>
                      <a:pt x="28" y="12"/>
                    </a:moveTo>
                    <a:cubicBezTo>
                      <a:pt x="20" y="12"/>
                      <a:pt x="20" y="12"/>
                      <a:pt x="20" y="12"/>
                    </a:cubicBezTo>
                    <a:cubicBezTo>
                      <a:pt x="20" y="4"/>
                      <a:pt x="20" y="4"/>
                      <a:pt x="20" y="4"/>
                    </a:cubicBezTo>
                    <a:cubicBezTo>
                      <a:pt x="20" y="1"/>
                      <a:pt x="18" y="0"/>
                      <a:pt x="16" y="0"/>
                    </a:cubicBezTo>
                    <a:cubicBezTo>
                      <a:pt x="14" y="0"/>
                      <a:pt x="12" y="1"/>
                      <a:pt x="12" y="4"/>
                    </a:cubicBezTo>
                    <a:cubicBezTo>
                      <a:pt x="12" y="12"/>
                      <a:pt x="12" y="12"/>
                      <a:pt x="12" y="12"/>
                    </a:cubicBezTo>
                    <a:cubicBezTo>
                      <a:pt x="4" y="12"/>
                      <a:pt x="4" y="12"/>
                      <a:pt x="4" y="12"/>
                    </a:cubicBezTo>
                    <a:cubicBezTo>
                      <a:pt x="2" y="12"/>
                      <a:pt x="0" y="13"/>
                      <a:pt x="0" y="16"/>
                    </a:cubicBezTo>
                    <a:cubicBezTo>
                      <a:pt x="0" y="18"/>
                      <a:pt x="2" y="20"/>
                      <a:pt x="4" y="20"/>
                    </a:cubicBezTo>
                    <a:cubicBezTo>
                      <a:pt x="12" y="20"/>
                      <a:pt x="12" y="20"/>
                      <a:pt x="12" y="20"/>
                    </a:cubicBezTo>
                    <a:cubicBezTo>
                      <a:pt x="12" y="28"/>
                      <a:pt x="12" y="28"/>
                      <a:pt x="12" y="28"/>
                    </a:cubicBezTo>
                    <a:cubicBezTo>
                      <a:pt x="12" y="30"/>
                      <a:pt x="14" y="32"/>
                      <a:pt x="16" y="32"/>
                    </a:cubicBezTo>
                    <a:cubicBezTo>
                      <a:pt x="18" y="32"/>
                      <a:pt x="20" y="30"/>
                      <a:pt x="20" y="28"/>
                    </a:cubicBezTo>
                    <a:cubicBezTo>
                      <a:pt x="20" y="20"/>
                      <a:pt x="20" y="20"/>
                      <a:pt x="20" y="20"/>
                    </a:cubicBezTo>
                    <a:cubicBezTo>
                      <a:pt x="28" y="20"/>
                      <a:pt x="28" y="20"/>
                      <a:pt x="28" y="20"/>
                    </a:cubicBezTo>
                    <a:cubicBezTo>
                      <a:pt x="30" y="20"/>
                      <a:pt x="32" y="18"/>
                      <a:pt x="32" y="16"/>
                    </a:cubicBezTo>
                    <a:cubicBezTo>
                      <a:pt x="32" y="13"/>
                      <a:pt x="30" y="12"/>
                      <a:pt x="28" y="12"/>
                    </a:cubicBezTo>
                    <a:close/>
                  </a:path>
                </a:pathLst>
              </a:custGeom>
              <a:solidFill>
                <a:schemeClr val="bg1"/>
              </a:solidFill>
              <a:ln w="9525">
                <a:noFill/>
                <a:round/>
              </a:ln>
            </p:spPr>
            <p:txBody>
              <a:bodyPr vert="horz" wrap="square" lIns="91440" tIns="45720" rIns="91440" bIns="45720" numCol="1" anchor="t" anchorCtr="0" compatLnSpc="1"/>
              <a:p>
                <a:endParaRPr lang="id-ID">
                  <a:latin typeface="Arial" panose="020B0604020202020204" pitchFamily="34" charset="0"/>
                </a:endParaRPr>
              </a:p>
            </p:txBody>
          </p:sp>
        </p:grpSp>
        <p:sp>
          <p:nvSpPr>
            <p:cNvPr id="60" name="Freeform 163"/>
            <p:cNvSpPr/>
            <p:nvPr/>
          </p:nvSpPr>
          <p:spPr bwMode="auto">
            <a:xfrm>
              <a:off x="11450" y="8307"/>
              <a:ext cx="403" cy="607"/>
            </a:xfrm>
            <a:custGeom>
              <a:avLst/>
              <a:gdLst>
                <a:gd name="T0" fmla="*/ 77 w 80"/>
                <a:gd name="T1" fmla="*/ 20 h 120"/>
                <a:gd name="T2" fmla="*/ 67 w 80"/>
                <a:gd name="T3" fmla="*/ 20 h 120"/>
                <a:gd name="T4" fmla="*/ 64 w 80"/>
                <a:gd name="T5" fmla="*/ 24 h 120"/>
                <a:gd name="T6" fmla="*/ 64 w 80"/>
                <a:gd name="T7" fmla="*/ 32 h 120"/>
                <a:gd name="T8" fmla="*/ 67 w 80"/>
                <a:gd name="T9" fmla="*/ 36 h 120"/>
                <a:gd name="T10" fmla="*/ 68 w 80"/>
                <a:gd name="T11" fmla="*/ 36 h 120"/>
                <a:gd name="T12" fmla="*/ 52 w 80"/>
                <a:gd name="T13" fmla="*/ 56 h 120"/>
                <a:gd name="T14" fmla="*/ 44 w 80"/>
                <a:gd name="T15" fmla="*/ 60 h 120"/>
                <a:gd name="T16" fmla="*/ 44 w 80"/>
                <a:gd name="T17" fmla="*/ 21 h 120"/>
                <a:gd name="T18" fmla="*/ 56 w 80"/>
                <a:gd name="T19" fmla="*/ 21 h 120"/>
                <a:gd name="T20" fmla="*/ 40 w 80"/>
                <a:gd name="T21" fmla="*/ 0 h 120"/>
                <a:gd name="T22" fmla="*/ 24 w 80"/>
                <a:gd name="T23" fmla="*/ 21 h 120"/>
                <a:gd name="T24" fmla="*/ 36 w 80"/>
                <a:gd name="T25" fmla="*/ 21 h 120"/>
                <a:gd name="T26" fmla="*/ 36 w 80"/>
                <a:gd name="T27" fmla="*/ 75 h 120"/>
                <a:gd name="T28" fmla="*/ 29 w 80"/>
                <a:gd name="T29" fmla="*/ 71 h 120"/>
                <a:gd name="T30" fmla="*/ 12 w 80"/>
                <a:gd name="T31" fmla="*/ 51 h 120"/>
                <a:gd name="T32" fmla="*/ 16 w 80"/>
                <a:gd name="T33" fmla="*/ 46 h 120"/>
                <a:gd name="T34" fmla="*/ 8 w 80"/>
                <a:gd name="T35" fmla="*/ 40 h 120"/>
                <a:gd name="T36" fmla="*/ 0 w 80"/>
                <a:gd name="T37" fmla="*/ 46 h 120"/>
                <a:gd name="T38" fmla="*/ 4 w 80"/>
                <a:gd name="T39" fmla="*/ 51 h 120"/>
                <a:gd name="T40" fmla="*/ 25 w 80"/>
                <a:gd name="T41" fmla="*/ 78 h 120"/>
                <a:gd name="T42" fmla="*/ 36 w 80"/>
                <a:gd name="T43" fmla="*/ 88 h 120"/>
                <a:gd name="T44" fmla="*/ 36 w 80"/>
                <a:gd name="T45" fmla="*/ 97 h 120"/>
                <a:gd name="T46" fmla="*/ 28 w 80"/>
                <a:gd name="T47" fmla="*/ 108 h 120"/>
                <a:gd name="T48" fmla="*/ 40 w 80"/>
                <a:gd name="T49" fmla="*/ 120 h 120"/>
                <a:gd name="T50" fmla="*/ 52 w 80"/>
                <a:gd name="T51" fmla="*/ 108 h 120"/>
                <a:gd name="T52" fmla="*/ 44 w 80"/>
                <a:gd name="T53" fmla="*/ 97 h 120"/>
                <a:gd name="T54" fmla="*/ 44 w 80"/>
                <a:gd name="T55" fmla="*/ 74 h 120"/>
                <a:gd name="T56" fmla="*/ 56 w 80"/>
                <a:gd name="T57" fmla="*/ 63 h 120"/>
                <a:gd name="T58" fmla="*/ 76 w 80"/>
                <a:gd name="T59" fmla="*/ 36 h 120"/>
                <a:gd name="T60" fmla="*/ 77 w 80"/>
                <a:gd name="T61" fmla="*/ 36 h 120"/>
                <a:gd name="T62" fmla="*/ 80 w 80"/>
                <a:gd name="T63" fmla="*/ 32 h 120"/>
                <a:gd name="T64" fmla="*/ 80 w 80"/>
                <a:gd name="T65" fmla="*/ 24 h 120"/>
                <a:gd name="T66" fmla="*/ 77 w 80"/>
                <a:gd name="T67"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120">
                  <a:moveTo>
                    <a:pt x="77" y="20"/>
                  </a:moveTo>
                  <a:cubicBezTo>
                    <a:pt x="67" y="20"/>
                    <a:pt x="67" y="20"/>
                    <a:pt x="67" y="20"/>
                  </a:cubicBezTo>
                  <a:cubicBezTo>
                    <a:pt x="65" y="20"/>
                    <a:pt x="64" y="22"/>
                    <a:pt x="64" y="24"/>
                  </a:cubicBezTo>
                  <a:cubicBezTo>
                    <a:pt x="64" y="32"/>
                    <a:pt x="64" y="32"/>
                    <a:pt x="64" y="32"/>
                  </a:cubicBezTo>
                  <a:cubicBezTo>
                    <a:pt x="64" y="34"/>
                    <a:pt x="65" y="36"/>
                    <a:pt x="67" y="36"/>
                  </a:cubicBezTo>
                  <a:cubicBezTo>
                    <a:pt x="68" y="36"/>
                    <a:pt x="68" y="36"/>
                    <a:pt x="68" y="36"/>
                  </a:cubicBezTo>
                  <a:cubicBezTo>
                    <a:pt x="68" y="47"/>
                    <a:pt x="60" y="51"/>
                    <a:pt x="52" y="56"/>
                  </a:cubicBezTo>
                  <a:cubicBezTo>
                    <a:pt x="49" y="57"/>
                    <a:pt x="46" y="59"/>
                    <a:pt x="44" y="60"/>
                  </a:cubicBezTo>
                  <a:cubicBezTo>
                    <a:pt x="44" y="21"/>
                    <a:pt x="44" y="21"/>
                    <a:pt x="44" y="21"/>
                  </a:cubicBezTo>
                  <a:cubicBezTo>
                    <a:pt x="56" y="21"/>
                    <a:pt x="56" y="21"/>
                    <a:pt x="56" y="21"/>
                  </a:cubicBezTo>
                  <a:cubicBezTo>
                    <a:pt x="40" y="0"/>
                    <a:pt x="40" y="0"/>
                    <a:pt x="40" y="0"/>
                  </a:cubicBezTo>
                  <a:cubicBezTo>
                    <a:pt x="24" y="21"/>
                    <a:pt x="24" y="21"/>
                    <a:pt x="24" y="21"/>
                  </a:cubicBezTo>
                  <a:cubicBezTo>
                    <a:pt x="36" y="21"/>
                    <a:pt x="36" y="21"/>
                    <a:pt x="36" y="21"/>
                  </a:cubicBezTo>
                  <a:cubicBezTo>
                    <a:pt x="36" y="75"/>
                    <a:pt x="36" y="75"/>
                    <a:pt x="36" y="75"/>
                  </a:cubicBezTo>
                  <a:cubicBezTo>
                    <a:pt x="34" y="73"/>
                    <a:pt x="31" y="72"/>
                    <a:pt x="29" y="71"/>
                  </a:cubicBezTo>
                  <a:cubicBezTo>
                    <a:pt x="21" y="66"/>
                    <a:pt x="13" y="62"/>
                    <a:pt x="12" y="51"/>
                  </a:cubicBezTo>
                  <a:cubicBezTo>
                    <a:pt x="14" y="50"/>
                    <a:pt x="16" y="48"/>
                    <a:pt x="16" y="46"/>
                  </a:cubicBezTo>
                  <a:cubicBezTo>
                    <a:pt x="16" y="43"/>
                    <a:pt x="12" y="40"/>
                    <a:pt x="8" y="40"/>
                  </a:cubicBezTo>
                  <a:cubicBezTo>
                    <a:pt x="4" y="40"/>
                    <a:pt x="0" y="43"/>
                    <a:pt x="0" y="46"/>
                  </a:cubicBezTo>
                  <a:cubicBezTo>
                    <a:pt x="0" y="48"/>
                    <a:pt x="2" y="50"/>
                    <a:pt x="4" y="51"/>
                  </a:cubicBezTo>
                  <a:cubicBezTo>
                    <a:pt x="6" y="67"/>
                    <a:pt x="17" y="73"/>
                    <a:pt x="25" y="78"/>
                  </a:cubicBezTo>
                  <a:cubicBezTo>
                    <a:pt x="32" y="81"/>
                    <a:pt x="36" y="84"/>
                    <a:pt x="36" y="88"/>
                  </a:cubicBezTo>
                  <a:cubicBezTo>
                    <a:pt x="36" y="97"/>
                    <a:pt x="36" y="97"/>
                    <a:pt x="36" y="97"/>
                  </a:cubicBezTo>
                  <a:cubicBezTo>
                    <a:pt x="31" y="98"/>
                    <a:pt x="28" y="103"/>
                    <a:pt x="28" y="108"/>
                  </a:cubicBezTo>
                  <a:cubicBezTo>
                    <a:pt x="28" y="115"/>
                    <a:pt x="33" y="120"/>
                    <a:pt x="40" y="120"/>
                  </a:cubicBezTo>
                  <a:cubicBezTo>
                    <a:pt x="47" y="120"/>
                    <a:pt x="52" y="115"/>
                    <a:pt x="52" y="108"/>
                  </a:cubicBezTo>
                  <a:cubicBezTo>
                    <a:pt x="52" y="103"/>
                    <a:pt x="49" y="98"/>
                    <a:pt x="44" y="97"/>
                  </a:cubicBezTo>
                  <a:cubicBezTo>
                    <a:pt x="44" y="74"/>
                    <a:pt x="44" y="74"/>
                    <a:pt x="44" y="74"/>
                  </a:cubicBezTo>
                  <a:cubicBezTo>
                    <a:pt x="44" y="69"/>
                    <a:pt x="48" y="67"/>
                    <a:pt x="56" y="63"/>
                  </a:cubicBezTo>
                  <a:cubicBezTo>
                    <a:pt x="65" y="58"/>
                    <a:pt x="76" y="52"/>
                    <a:pt x="76" y="36"/>
                  </a:cubicBezTo>
                  <a:cubicBezTo>
                    <a:pt x="77" y="36"/>
                    <a:pt x="77" y="36"/>
                    <a:pt x="77" y="36"/>
                  </a:cubicBezTo>
                  <a:cubicBezTo>
                    <a:pt x="79" y="36"/>
                    <a:pt x="80" y="34"/>
                    <a:pt x="80" y="32"/>
                  </a:cubicBezTo>
                  <a:cubicBezTo>
                    <a:pt x="80" y="24"/>
                    <a:pt x="80" y="24"/>
                    <a:pt x="80" y="24"/>
                  </a:cubicBezTo>
                  <a:cubicBezTo>
                    <a:pt x="80" y="22"/>
                    <a:pt x="79" y="20"/>
                    <a:pt x="77" y="20"/>
                  </a:cubicBezTo>
                  <a:close/>
                </a:path>
              </a:pathLst>
            </a:custGeom>
            <a:solidFill>
              <a:schemeClr val="bg1"/>
            </a:solidFill>
            <a:ln>
              <a:noFill/>
            </a:ln>
          </p:spPr>
          <p:txBody>
            <a:bodyPr vert="horz" wrap="square" lIns="91440" tIns="45720" rIns="91440" bIns="45720" numCol="1" anchor="t" anchorCtr="0" compatLnSpc="1"/>
            <a:p>
              <a:endParaRPr lang="id-ID">
                <a:latin typeface="Arial" panose="020B0604020202020204" pitchFamily="34" charset="0"/>
              </a:endParaRPr>
            </a:p>
          </p:txBody>
        </p:sp>
        <p:grpSp>
          <p:nvGrpSpPr>
            <p:cNvPr id="61" name="组合 60"/>
            <p:cNvGrpSpPr/>
            <p:nvPr/>
          </p:nvGrpSpPr>
          <p:grpSpPr>
            <a:xfrm>
              <a:off x="9159" y="9151"/>
              <a:ext cx="783" cy="782"/>
              <a:chOff x="827194" y="4777740"/>
              <a:chExt cx="497205" cy="496570"/>
            </a:xfrm>
          </p:grpSpPr>
          <p:sp>
            <p:nvSpPr>
              <p:cNvPr id="62" name="Freeform 58"/>
              <p:cNvSpPr/>
              <p:nvPr/>
            </p:nvSpPr>
            <p:spPr bwMode="auto">
              <a:xfrm>
                <a:off x="904816" y="4832216"/>
                <a:ext cx="54546" cy="54476"/>
              </a:xfrm>
              <a:custGeom>
                <a:avLst/>
                <a:gdLst>
                  <a:gd name="T0" fmla="*/ 6 w 7"/>
                  <a:gd name="T1" fmla="*/ 4 h 7"/>
                  <a:gd name="T2" fmla="*/ 4 w 7"/>
                  <a:gd name="T3" fmla="*/ 1 h 7"/>
                  <a:gd name="T4" fmla="*/ 1 w 7"/>
                  <a:gd name="T5" fmla="*/ 1 h 7"/>
                  <a:gd name="T6" fmla="*/ 1 w 7"/>
                  <a:gd name="T7" fmla="*/ 4 h 7"/>
                  <a:gd name="T8" fmla="*/ 4 w 7"/>
                  <a:gd name="T9" fmla="*/ 7 h 7"/>
                  <a:gd name="T10" fmla="*/ 6 w 7"/>
                  <a:gd name="T11" fmla="*/ 7 h 7"/>
                  <a:gd name="T12" fmla="*/ 6 w 7"/>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4"/>
                    </a:moveTo>
                    <a:cubicBezTo>
                      <a:pt x="4" y="1"/>
                      <a:pt x="4" y="1"/>
                      <a:pt x="4" y="1"/>
                    </a:cubicBezTo>
                    <a:cubicBezTo>
                      <a:pt x="3" y="0"/>
                      <a:pt x="2" y="0"/>
                      <a:pt x="1" y="1"/>
                    </a:cubicBezTo>
                    <a:cubicBezTo>
                      <a:pt x="0" y="2"/>
                      <a:pt x="0" y="3"/>
                      <a:pt x="1" y="4"/>
                    </a:cubicBezTo>
                    <a:cubicBezTo>
                      <a:pt x="4" y="7"/>
                      <a:pt x="4" y="7"/>
                      <a:pt x="4" y="7"/>
                    </a:cubicBezTo>
                    <a:cubicBezTo>
                      <a:pt x="4" y="7"/>
                      <a:pt x="6" y="7"/>
                      <a:pt x="6" y="7"/>
                    </a:cubicBezTo>
                    <a:cubicBezTo>
                      <a:pt x="7" y="6"/>
                      <a:pt x="7" y="5"/>
                      <a:pt x="6" y="4"/>
                    </a:cubicBezTo>
                    <a:close/>
                  </a:path>
                </a:pathLst>
              </a:custGeom>
              <a:solidFill>
                <a:schemeClr val="bg1"/>
              </a:solidFill>
              <a:ln>
                <a:noFill/>
              </a:ln>
            </p:spPr>
            <p:txBody>
              <a:bodyPr vert="horz" wrap="square" lIns="91440" tIns="45720" rIns="91440" bIns="45720" numCol="1" anchor="t" anchorCtr="0" compatLnSpc="1"/>
              <a:p>
                <a:endParaRPr lang="id-ID">
                  <a:latin typeface="Arial" panose="020B0604020202020204" pitchFamily="34" charset="0"/>
                </a:endParaRPr>
              </a:p>
            </p:txBody>
          </p:sp>
          <p:sp>
            <p:nvSpPr>
              <p:cNvPr id="63" name="Freeform 59"/>
              <p:cNvSpPr/>
              <p:nvPr/>
            </p:nvSpPr>
            <p:spPr bwMode="auto">
              <a:xfrm>
                <a:off x="827194" y="4995644"/>
                <a:ext cx="62937" cy="29333"/>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solidFill>
                <a:schemeClr val="bg1"/>
              </a:solidFill>
              <a:ln>
                <a:noFill/>
              </a:ln>
            </p:spPr>
            <p:txBody>
              <a:bodyPr vert="horz" wrap="square" lIns="91440" tIns="45720" rIns="91440" bIns="45720" numCol="1" anchor="t" anchorCtr="0" compatLnSpc="1"/>
              <a:p>
                <a:endParaRPr lang="id-ID">
                  <a:latin typeface="Arial" panose="020B0604020202020204" pitchFamily="34" charset="0"/>
                </a:endParaRPr>
              </a:p>
            </p:txBody>
          </p:sp>
          <p:sp>
            <p:nvSpPr>
              <p:cNvPr id="64" name="Freeform 60"/>
              <p:cNvSpPr/>
              <p:nvPr/>
            </p:nvSpPr>
            <p:spPr bwMode="auto">
              <a:xfrm>
                <a:off x="1263559" y="5024977"/>
                <a:ext cx="60840" cy="31429"/>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solidFill>
                <a:schemeClr val="bg1"/>
              </a:solidFill>
              <a:ln>
                <a:noFill/>
              </a:ln>
            </p:spPr>
            <p:txBody>
              <a:bodyPr vert="horz" wrap="square" lIns="91440" tIns="45720" rIns="91440" bIns="45720" numCol="1" anchor="t" anchorCtr="0" compatLnSpc="1"/>
              <a:p>
                <a:endParaRPr lang="id-ID">
                  <a:latin typeface="Arial" panose="020B0604020202020204" pitchFamily="34" charset="0"/>
                </a:endParaRPr>
              </a:p>
            </p:txBody>
          </p:sp>
          <p:sp>
            <p:nvSpPr>
              <p:cNvPr id="65" name="Freeform 61"/>
              <p:cNvSpPr/>
              <p:nvPr/>
            </p:nvSpPr>
            <p:spPr bwMode="auto">
              <a:xfrm>
                <a:off x="1215306" y="4855264"/>
                <a:ext cx="54546" cy="54476"/>
              </a:xfrm>
              <a:custGeom>
                <a:avLst/>
                <a:gdLst>
                  <a:gd name="T0" fmla="*/ 6 w 7"/>
                  <a:gd name="T1" fmla="*/ 1 h 7"/>
                  <a:gd name="T2" fmla="*/ 3 w 7"/>
                  <a:gd name="T3" fmla="*/ 1 h 7"/>
                  <a:gd name="T4" fmla="*/ 0 w 7"/>
                  <a:gd name="T5" fmla="*/ 4 h 7"/>
                  <a:gd name="T6" fmla="*/ 0 w 7"/>
                  <a:gd name="T7" fmla="*/ 6 h 7"/>
                  <a:gd name="T8" fmla="*/ 3 w 7"/>
                  <a:gd name="T9" fmla="*/ 6 h 7"/>
                  <a:gd name="T10" fmla="*/ 6 w 7"/>
                  <a:gd name="T11" fmla="*/ 4 h 7"/>
                  <a:gd name="T12" fmla="*/ 6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1"/>
                    </a:moveTo>
                    <a:cubicBezTo>
                      <a:pt x="5" y="0"/>
                      <a:pt x="4" y="0"/>
                      <a:pt x="3" y="1"/>
                    </a:cubicBezTo>
                    <a:cubicBezTo>
                      <a:pt x="0" y="4"/>
                      <a:pt x="0" y="4"/>
                      <a:pt x="0" y="4"/>
                    </a:cubicBezTo>
                    <a:cubicBezTo>
                      <a:pt x="0" y="4"/>
                      <a:pt x="0" y="6"/>
                      <a:pt x="0" y="6"/>
                    </a:cubicBezTo>
                    <a:cubicBezTo>
                      <a:pt x="1" y="7"/>
                      <a:pt x="2" y="7"/>
                      <a:pt x="3" y="6"/>
                    </a:cubicBezTo>
                    <a:cubicBezTo>
                      <a:pt x="6" y="4"/>
                      <a:pt x="6" y="4"/>
                      <a:pt x="6" y="4"/>
                    </a:cubicBezTo>
                    <a:cubicBezTo>
                      <a:pt x="7" y="3"/>
                      <a:pt x="7" y="2"/>
                      <a:pt x="6" y="1"/>
                    </a:cubicBezTo>
                    <a:close/>
                  </a:path>
                </a:pathLst>
              </a:custGeom>
              <a:solidFill>
                <a:schemeClr val="bg1"/>
              </a:solidFill>
              <a:ln>
                <a:noFill/>
              </a:ln>
            </p:spPr>
            <p:txBody>
              <a:bodyPr vert="horz" wrap="square" lIns="91440" tIns="45720" rIns="91440" bIns="45720" numCol="1" anchor="t" anchorCtr="0" compatLnSpc="1"/>
              <a:p>
                <a:endParaRPr lang="id-ID">
                  <a:latin typeface="Arial" panose="020B0604020202020204" pitchFamily="34" charset="0"/>
                </a:endParaRPr>
              </a:p>
            </p:txBody>
          </p:sp>
          <p:sp>
            <p:nvSpPr>
              <p:cNvPr id="66" name="Freeform 62"/>
              <p:cNvSpPr/>
              <p:nvPr/>
            </p:nvSpPr>
            <p:spPr bwMode="auto">
              <a:xfrm>
                <a:off x="1076844" y="4777740"/>
                <a:ext cx="31469" cy="62857"/>
              </a:xfrm>
              <a:custGeom>
                <a:avLst/>
                <a:gdLst>
                  <a:gd name="T0" fmla="*/ 2 w 4"/>
                  <a:gd name="T1" fmla="*/ 8 h 8"/>
                  <a:gd name="T2" fmla="*/ 3 w 4"/>
                  <a:gd name="T3" fmla="*/ 7 h 8"/>
                  <a:gd name="T4" fmla="*/ 4 w 4"/>
                  <a:gd name="T5" fmla="*/ 6 h 8"/>
                  <a:gd name="T6" fmla="*/ 4 w 4"/>
                  <a:gd name="T7" fmla="*/ 2 h 8"/>
                  <a:gd name="T8" fmla="*/ 2 w 4"/>
                  <a:gd name="T9" fmla="*/ 0 h 8"/>
                  <a:gd name="T10" fmla="*/ 0 w 4"/>
                  <a:gd name="T11" fmla="*/ 1 h 8"/>
                  <a:gd name="T12" fmla="*/ 0 w 4"/>
                  <a:gd name="T13" fmla="*/ 2 h 8"/>
                  <a:gd name="T14" fmla="*/ 0 w 4"/>
                  <a:gd name="T15" fmla="*/ 6 h 8"/>
                  <a:gd name="T16" fmla="*/ 2 w 4"/>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2" y="8"/>
                    </a:moveTo>
                    <a:cubicBezTo>
                      <a:pt x="3" y="8"/>
                      <a:pt x="3" y="8"/>
                      <a:pt x="3" y="7"/>
                    </a:cubicBezTo>
                    <a:cubicBezTo>
                      <a:pt x="4" y="7"/>
                      <a:pt x="4" y="7"/>
                      <a:pt x="4" y="6"/>
                    </a:cubicBezTo>
                    <a:cubicBezTo>
                      <a:pt x="4" y="2"/>
                      <a:pt x="4" y="2"/>
                      <a:pt x="4" y="2"/>
                    </a:cubicBezTo>
                    <a:cubicBezTo>
                      <a:pt x="4" y="1"/>
                      <a:pt x="3" y="0"/>
                      <a:pt x="2" y="0"/>
                    </a:cubicBezTo>
                    <a:cubicBezTo>
                      <a:pt x="1" y="0"/>
                      <a:pt x="0" y="1"/>
                      <a:pt x="0" y="1"/>
                    </a:cubicBezTo>
                    <a:cubicBezTo>
                      <a:pt x="0" y="2"/>
                      <a:pt x="0" y="2"/>
                      <a:pt x="0" y="2"/>
                    </a:cubicBezTo>
                    <a:cubicBezTo>
                      <a:pt x="0" y="6"/>
                      <a:pt x="0" y="6"/>
                      <a:pt x="0" y="6"/>
                    </a:cubicBezTo>
                    <a:cubicBezTo>
                      <a:pt x="0" y="7"/>
                      <a:pt x="1" y="8"/>
                      <a:pt x="2" y="8"/>
                    </a:cubicBezTo>
                    <a:close/>
                  </a:path>
                </a:pathLst>
              </a:custGeom>
              <a:solidFill>
                <a:schemeClr val="bg1"/>
              </a:solidFill>
              <a:ln>
                <a:noFill/>
              </a:ln>
            </p:spPr>
            <p:txBody>
              <a:bodyPr vert="horz" wrap="square" lIns="91440" tIns="45720" rIns="91440" bIns="45720" numCol="1" anchor="t" anchorCtr="0" compatLnSpc="1"/>
              <a:p>
                <a:endParaRPr lang="id-ID">
                  <a:latin typeface="Arial" panose="020B0604020202020204" pitchFamily="34" charset="0"/>
                </a:endParaRPr>
              </a:p>
            </p:txBody>
          </p:sp>
          <p:sp>
            <p:nvSpPr>
              <p:cNvPr id="67" name="Freeform 63"/>
              <p:cNvSpPr>
                <a:spLocks noEditPoints="1"/>
              </p:cNvSpPr>
              <p:nvPr/>
            </p:nvSpPr>
            <p:spPr bwMode="auto">
              <a:xfrm>
                <a:off x="950970" y="4901359"/>
                <a:ext cx="249652" cy="278666"/>
              </a:xfrm>
              <a:custGeom>
                <a:avLst/>
                <a:gdLst>
                  <a:gd name="T0" fmla="*/ 16 w 32"/>
                  <a:gd name="T1" fmla="*/ 0 h 36"/>
                  <a:gd name="T2" fmla="*/ 0 w 32"/>
                  <a:gd name="T3" fmla="*/ 16 h 36"/>
                  <a:gd name="T4" fmla="*/ 8 w 32"/>
                  <a:gd name="T5" fmla="*/ 30 h 36"/>
                  <a:gd name="T6" fmla="*/ 8 w 32"/>
                  <a:gd name="T7" fmla="*/ 36 h 36"/>
                  <a:gd name="T8" fmla="*/ 24 w 32"/>
                  <a:gd name="T9" fmla="*/ 36 h 36"/>
                  <a:gd name="T10" fmla="*/ 24 w 32"/>
                  <a:gd name="T11" fmla="*/ 30 h 36"/>
                  <a:gd name="T12" fmla="*/ 32 w 32"/>
                  <a:gd name="T13" fmla="*/ 16 h 36"/>
                  <a:gd name="T14" fmla="*/ 16 w 32"/>
                  <a:gd name="T15" fmla="*/ 0 h 36"/>
                  <a:gd name="T16" fmla="*/ 22 w 32"/>
                  <a:gd name="T17" fmla="*/ 26 h 36"/>
                  <a:gd name="T18" fmla="*/ 20 w 32"/>
                  <a:gd name="T19" fmla="*/ 27 h 36"/>
                  <a:gd name="T20" fmla="*/ 20 w 32"/>
                  <a:gd name="T21" fmla="*/ 30 h 36"/>
                  <a:gd name="T22" fmla="*/ 20 w 32"/>
                  <a:gd name="T23" fmla="*/ 32 h 36"/>
                  <a:gd name="T24" fmla="*/ 12 w 32"/>
                  <a:gd name="T25" fmla="*/ 32 h 36"/>
                  <a:gd name="T26" fmla="*/ 12 w 32"/>
                  <a:gd name="T27" fmla="*/ 30 h 36"/>
                  <a:gd name="T28" fmla="*/ 12 w 32"/>
                  <a:gd name="T29" fmla="*/ 27 h 36"/>
                  <a:gd name="T30" fmla="*/ 10 w 32"/>
                  <a:gd name="T31" fmla="*/ 26 h 36"/>
                  <a:gd name="T32" fmla="*/ 4 w 32"/>
                  <a:gd name="T33" fmla="*/ 16 h 36"/>
                  <a:gd name="T34" fmla="*/ 16 w 32"/>
                  <a:gd name="T35" fmla="*/ 4 h 36"/>
                  <a:gd name="T36" fmla="*/ 28 w 32"/>
                  <a:gd name="T37" fmla="*/ 16 h 36"/>
                  <a:gd name="T38" fmla="*/ 22 w 32"/>
                  <a:gd name="T3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36">
                    <a:moveTo>
                      <a:pt x="16" y="0"/>
                    </a:moveTo>
                    <a:cubicBezTo>
                      <a:pt x="7" y="0"/>
                      <a:pt x="0" y="7"/>
                      <a:pt x="0" y="16"/>
                    </a:cubicBezTo>
                    <a:cubicBezTo>
                      <a:pt x="0" y="22"/>
                      <a:pt x="3" y="27"/>
                      <a:pt x="8" y="30"/>
                    </a:cubicBezTo>
                    <a:cubicBezTo>
                      <a:pt x="8" y="36"/>
                      <a:pt x="8" y="36"/>
                      <a:pt x="8" y="36"/>
                    </a:cubicBezTo>
                    <a:cubicBezTo>
                      <a:pt x="24" y="36"/>
                      <a:pt x="24" y="36"/>
                      <a:pt x="24" y="36"/>
                    </a:cubicBezTo>
                    <a:cubicBezTo>
                      <a:pt x="24" y="30"/>
                      <a:pt x="24" y="30"/>
                      <a:pt x="24" y="30"/>
                    </a:cubicBezTo>
                    <a:cubicBezTo>
                      <a:pt x="29" y="27"/>
                      <a:pt x="32" y="22"/>
                      <a:pt x="32" y="16"/>
                    </a:cubicBezTo>
                    <a:cubicBezTo>
                      <a:pt x="32" y="7"/>
                      <a:pt x="25" y="0"/>
                      <a:pt x="16" y="0"/>
                    </a:cubicBezTo>
                    <a:close/>
                    <a:moveTo>
                      <a:pt x="22" y="26"/>
                    </a:moveTo>
                    <a:cubicBezTo>
                      <a:pt x="20" y="27"/>
                      <a:pt x="20" y="27"/>
                      <a:pt x="20" y="27"/>
                    </a:cubicBezTo>
                    <a:cubicBezTo>
                      <a:pt x="20" y="30"/>
                      <a:pt x="20" y="30"/>
                      <a:pt x="20" y="30"/>
                    </a:cubicBezTo>
                    <a:cubicBezTo>
                      <a:pt x="20" y="32"/>
                      <a:pt x="20" y="32"/>
                      <a:pt x="20" y="32"/>
                    </a:cubicBezTo>
                    <a:cubicBezTo>
                      <a:pt x="12" y="32"/>
                      <a:pt x="12" y="32"/>
                      <a:pt x="12" y="32"/>
                    </a:cubicBezTo>
                    <a:cubicBezTo>
                      <a:pt x="12" y="30"/>
                      <a:pt x="12" y="30"/>
                      <a:pt x="12" y="30"/>
                    </a:cubicBezTo>
                    <a:cubicBezTo>
                      <a:pt x="12" y="27"/>
                      <a:pt x="12" y="27"/>
                      <a:pt x="12" y="27"/>
                    </a:cubicBezTo>
                    <a:cubicBezTo>
                      <a:pt x="10" y="26"/>
                      <a:pt x="10" y="26"/>
                      <a:pt x="10" y="26"/>
                    </a:cubicBezTo>
                    <a:cubicBezTo>
                      <a:pt x="6" y="24"/>
                      <a:pt x="4" y="20"/>
                      <a:pt x="4" y="16"/>
                    </a:cubicBezTo>
                    <a:cubicBezTo>
                      <a:pt x="4" y="9"/>
                      <a:pt x="9" y="4"/>
                      <a:pt x="16" y="4"/>
                    </a:cubicBezTo>
                    <a:cubicBezTo>
                      <a:pt x="23" y="4"/>
                      <a:pt x="28" y="9"/>
                      <a:pt x="28" y="16"/>
                    </a:cubicBezTo>
                    <a:cubicBezTo>
                      <a:pt x="28" y="20"/>
                      <a:pt x="26" y="24"/>
                      <a:pt x="22" y="26"/>
                    </a:cubicBezTo>
                    <a:close/>
                  </a:path>
                </a:pathLst>
              </a:custGeom>
              <a:solidFill>
                <a:schemeClr val="bg1"/>
              </a:solidFill>
              <a:ln>
                <a:noFill/>
              </a:ln>
            </p:spPr>
            <p:txBody>
              <a:bodyPr vert="horz" wrap="square" lIns="91440" tIns="45720" rIns="91440" bIns="45720" numCol="1" anchor="t" anchorCtr="0" compatLnSpc="1"/>
              <a:p>
                <a:endParaRPr lang="id-ID">
                  <a:latin typeface="Arial" panose="020B0604020202020204" pitchFamily="34" charset="0"/>
                </a:endParaRPr>
              </a:p>
            </p:txBody>
          </p:sp>
          <p:sp>
            <p:nvSpPr>
              <p:cNvPr id="68" name="Freeform 64"/>
              <p:cNvSpPr/>
              <p:nvPr/>
            </p:nvSpPr>
            <p:spPr bwMode="auto">
              <a:xfrm>
                <a:off x="1013907" y="5211453"/>
                <a:ext cx="123777" cy="62857"/>
              </a:xfrm>
              <a:custGeom>
                <a:avLst/>
                <a:gdLst>
                  <a:gd name="T0" fmla="*/ 0 w 16"/>
                  <a:gd name="T1" fmla="*/ 4 h 8"/>
                  <a:gd name="T2" fmla="*/ 4 w 16"/>
                  <a:gd name="T3" fmla="*/ 4 h 8"/>
                  <a:gd name="T4" fmla="*/ 4 w 16"/>
                  <a:gd name="T5" fmla="*/ 4 h 8"/>
                  <a:gd name="T6" fmla="*/ 8 w 16"/>
                  <a:gd name="T7" fmla="*/ 8 h 8"/>
                  <a:gd name="T8" fmla="*/ 12 w 16"/>
                  <a:gd name="T9" fmla="*/ 4 h 8"/>
                  <a:gd name="T10" fmla="*/ 12 w 16"/>
                  <a:gd name="T11" fmla="*/ 4 h 8"/>
                  <a:gd name="T12" fmla="*/ 16 w 16"/>
                  <a:gd name="T13" fmla="*/ 4 h 8"/>
                  <a:gd name="T14" fmla="*/ 16 w 16"/>
                  <a:gd name="T15" fmla="*/ 0 h 8"/>
                  <a:gd name="T16" fmla="*/ 0 w 16"/>
                  <a:gd name="T17" fmla="*/ 0 h 8"/>
                  <a:gd name="T18" fmla="*/ 0 w 16"/>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8">
                    <a:moveTo>
                      <a:pt x="0" y="4"/>
                    </a:moveTo>
                    <a:cubicBezTo>
                      <a:pt x="4" y="4"/>
                      <a:pt x="4" y="4"/>
                      <a:pt x="4" y="4"/>
                    </a:cubicBezTo>
                    <a:cubicBezTo>
                      <a:pt x="4" y="4"/>
                      <a:pt x="4" y="4"/>
                      <a:pt x="4" y="4"/>
                    </a:cubicBezTo>
                    <a:cubicBezTo>
                      <a:pt x="4" y="6"/>
                      <a:pt x="6" y="8"/>
                      <a:pt x="8" y="8"/>
                    </a:cubicBezTo>
                    <a:cubicBezTo>
                      <a:pt x="10" y="8"/>
                      <a:pt x="12" y="6"/>
                      <a:pt x="12" y="4"/>
                    </a:cubicBezTo>
                    <a:cubicBezTo>
                      <a:pt x="12" y="4"/>
                      <a:pt x="12" y="4"/>
                      <a:pt x="12" y="4"/>
                    </a:cubicBezTo>
                    <a:cubicBezTo>
                      <a:pt x="16" y="4"/>
                      <a:pt x="16" y="4"/>
                      <a:pt x="16" y="4"/>
                    </a:cubicBezTo>
                    <a:cubicBezTo>
                      <a:pt x="16" y="0"/>
                      <a:pt x="16" y="0"/>
                      <a:pt x="16" y="0"/>
                    </a:cubicBezTo>
                    <a:cubicBezTo>
                      <a:pt x="0" y="0"/>
                      <a:pt x="0" y="0"/>
                      <a:pt x="0" y="0"/>
                    </a:cubicBezTo>
                    <a:lnTo>
                      <a:pt x="0" y="4"/>
                    </a:lnTo>
                    <a:close/>
                  </a:path>
                </a:pathLst>
              </a:custGeom>
              <a:solidFill>
                <a:schemeClr val="bg1"/>
              </a:solidFill>
              <a:ln>
                <a:noFill/>
              </a:ln>
            </p:spPr>
            <p:txBody>
              <a:bodyPr vert="horz" wrap="square" lIns="91440" tIns="45720" rIns="91440" bIns="45720" numCol="1" anchor="t" anchorCtr="0" compatLnSpc="1"/>
              <a:p>
                <a:endParaRPr lang="id-ID">
                  <a:latin typeface="Arial" panose="020B0604020202020204" pitchFamily="34" charset="0"/>
                </a:endParaRPr>
              </a:p>
            </p:txBody>
          </p:sp>
        </p:grpSp>
        <p:sp>
          <p:nvSpPr>
            <p:cNvPr id="69" name="Freeform 22"/>
            <p:cNvSpPr>
              <a:spLocks noEditPoints="1"/>
            </p:cNvSpPr>
            <p:nvPr/>
          </p:nvSpPr>
          <p:spPr bwMode="auto">
            <a:xfrm>
              <a:off x="7177" y="8409"/>
              <a:ext cx="547" cy="547"/>
            </a:xfrm>
            <a:custGeom>
              <a:avLst/>
              <a:gdLst>
                <a:gd name="T0" fmla="*/ 42 w 44"/>
                <a:gd name="T1" fmla="*/ 18 h 44"/>
                <a:gd name="T2" fmla="*/ 35 w 44"/>
                <a:gd name="T3" fmla="*/ 18 h 44"/>
                <a:gd name="T4" fmla="*/ 34 w 44"/>
                <a:gd name="T5" fmla="*/ 14 h 44"/>
                <a:gd name="T6" fmla="*/ 38 w 44"/>
                <a:gd name="T7" fmla="*/ 10 h 44"/>
                <a:gd name="T8" fmla="*/ 38 w 44"/>
                <a:gd name="T9" fmla="*/ 7 h 44"/>
                <a:gd name="T10" fmla="*/ 36 w 44"/>
                <a:gd name="T11" fmla="*/ 5 h 44"/>
                <a:gd name="T12" fmla="*/ 33 w 44"/>
                <a:gd name="T13" fmla="*/ 5 h 44"/>
                <a:gd name="T14" fmla="*/ 29 w 44"/>
                <a:gd name="T15" fmla="*/ 9 h 44"/>
                <a:gd name="T16" fmla="*/ 25 w 44"/>
                <a:gd name="T17" fmla="*/ 8 h 44"/>
                <a:gd name="T18" fmla="*/ 25 w 44"/>
                <a:gd name="T19" fmla="*/ 2 h 44"/>
                <a:gd name="T20" fmla="*/ 23 w 44"/>
                <a:gd name="T21" fmla="*/ 0 h 44"/>
                <a:gd name="T22" fmla="*/ 20 w 44"/>
                <a:gd name="T23" fmla="*/ 0 h 44"/>
                <a:gd name="T24" fmla="*/ 18 w 44"/>
                <a:gd name="T25" fmla="*/ 2 h 44"/>
                <a:gd name="T26" fmla="*/ 18 w 44"/>
                <a:gd name="T27" fmla="*/ 8 h 44"/>
                <a:gd name="T28" fmla="*/ 14 w 44"/>
                <a:gd name="T29" fmla="*/ 9 h 44"/>
                <a:gd name="T30" fmla="*/ 10 w 44"/>
                <a:gd name="T31" fmla="*/ 6 h 44"/>
                <a:gd name="T32" fmla="*/ 7 w 44"/>
                <a:gd name="T33" fmla="*/ 6 h 44"/>
                <a:gd name="T34" fmla="*/ 5 w 44"/>
                <a:gd name="T35" fmla="*/ 8 h 44"/>
                <a:gd name="T36" fmla="*/ 5 w 44"/>
                <a:gd name="T37" fmla="*/ 11 h 44"/>
                <a:gd name="T38" fmla="*/ 9 w 44"/>
                <a:gd name="T39" fmla="*/ 15 h 44"/>
                <a:gd name="T40" fmla="*/ 7 w 44"/>
                <a:gd name="T41" fmla="*/ 19 h 44"/>
                <a:gd name="T42" fmla="*/ 2 w 44"/>
                <a:gd name="T43" fmla="*/ 19 h 44"/>
                <a:gd name="T44" fmla="*/ 0 w 44"/>
                <a:gd name="T45" fmla="*/ 21 h 44"/>
                <a:gd name="T46" fmla="*/ 0 w 44"/>
                <a:gd name="T47" fmla="*/ 24 h 44"/>
                <a:gd name="T48" fmla="*/ 2 w 44"/>
                <a:gd name="T49" fmla="*/ 26 h 44"/>
                <a:gd name="T50" fmla="*/ 7 w 44"/>
                <a:gd name="T51" fmla="*/ 26 h 44"/>
                <a:gd name="T52" fmla="*/ 9 w 44"/>
                <a:gd name="T53" fmla="*/ 30 h 44"/>
                <a:gd name="T54" fmla="*/ 6 w 44"/>
                <a:gd name="T55" fmla="*/ 34 h 44"/>
                <a:gd name="T56" fmla="*/ 6 w 44"/>
                <a:gd name="T57" fmla="*/ 37 h 44"/>
                <a:gd name="T58" fmla="*/ 8 w 44"/>
                <a:gd name="T59" fmla="*/ 39 h 44"/>
                <a:gd name="T60" fmla="*/ 11 w 44"/>
                <a:gd name="T61" fmla="*/ 39 h 44"/>
                <a:gd name="T62" fmla="*/ 15 w 44"/>
                <a:gd name="T63" fmla="*/ 35 h 44"/>
                <a:gd name="T64" fmla="*/ 19 w 44"/>
                <a:gd name="T65" fmla="*/ 36 h 44"/>
                <a:gd name="T66" fmla="*/ 19 w 44"/>
                <a:gd name="T67" fmla="*/ 42 h 44"/>
                <a:gd name="T68" fmla="*/ 21 w 44"/>
                <a:gd name="T69" fmla="*/ 44 h 44"/>
                <a:gd name="T70" fmla="*/ 24 w 44"/>
                <a:gd name="T71" fmla="*/ 44 h 44"/>
                <a:gd name="T72" fmla="*/ 26 w 44"/>
                <a:gd name="T73" fmla="*/ 42 h 44"/>
                <a:gd name="T74" fmla="*/ 26 w 44"/>
                <a:gd name="T75" fmla="*/ 36 h 44"/>
                <a:gd name="T76" fmla="*/ 30 w 44"/>
                <a:gd name="T77" fmla="*/ 34 h 44"/>
                <a:gd name="T78" fmla="*/ 34 w 44"/>
                <a:gd name="T79" fmla="*/ 38 h 44"/>
                <a:gd name="T80" fmla="*/ 37 w 44"/>
                <a:gd name="T81" fmla="*/ 38 h 44"/>
                <a:gd name="T82" fmla="*/ 39 w 44"/>
                <a:gd name="T83" fmla="*/ 36 h 44"/>
                <a:gd name="T84" fmla="*/ 39 w 44"/>
                <a:gd name="T85" fmla="*/ 33 h 44"/>
                <a:gd name="T86" fmla="*/ 35 w 44"/>
                <a:gd name="T87" fmla="*/ 28 h 44"/>
                <a:gd name="T88" fmla="*/ 36 w 44"/>
                <a:gd name="T89" fmla="*/ 25 h 44"/>
                <a:gd name="T90" fmla="*/ 42 w 44"/>
                <a:gd name="T91" fmla="*/ 25 h 44"/>
                <a:gd name="T92" fmla="*/ 44 w 44"/>
                <a:gd name="T93" fmla="*/ 23 h 44"/>
                <a:gd name="T94" fmla="*/ 44 w 44"/>
                <a:gd name="T95" fmla="*/ 20 h 44"/>
                <a:gd name="T96" fmla="*/ 42 w 44"/>
                <a:gd name="T97" fmla="*/ 18 h 44"/>
                <a:gd name="T98" fmla="*/ 21 w 44"/>
                <a:gd name="T99" fmla="*/ 28 h 44"/>
                <a:gd name="T100" fmla="*/ 15 w 44"/>
                <a:gd name="T101" fmla="*/ 22 h 44"/>
                <a:gd name="T102" fmla="*/ 21 w 44"/>
                <a:gd name="T103" fmla="*/ 16 h 44"/>
                <a:gd name="T104" fmla="*/ 28 w 44"/>
                <a:gd name="T105" fmla="*/ 22 h 44"/>
                <a:gd name="T106" fmla="*/ 21 w 44"/>
                <a:gd name="T107" fmla="*/ 2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 h="44">
                  <a:moveTo>
                    <a:pt x="42" y="18"/>
                  </a:moveTo>
                  <a:cubicBezTo>
                    <a:pt x="35" y="18"/>
                    <a:pt x="35" y="18"/>
                    <a:pt x="35" y="18"/>
                  </a:cubicBezTo>
                  <a:cubicBezTo>
                    <a:pt x="35" y="17"/>
                    <a:pt x="35" y="15"/>
                    <a:pt x="34" y="14"/>
                  </a:cubicBezTo>
                  <a:cubicBezTo>
                    <a:pt x="38" y="10"/>
                    <a:pt x="38" y="10"/>
                    <a:pt x="38" y="10"/>
                  </a:cubicBezTo>
                  <a:cubicBezTo>
                    <a:pt x="39" y="9"/>
                    <a:pt x="39" y="8"/>
                    <a:pt x="38" y="7"/>
                  </a:cubicBezTo>
                  <a:cubicBezTo>
                    <a:pt x="36" y="5"/>
                    <a:pt x="36" y="5"/>
                    <a:pt x="36" y="5"/>
                  </a:cubicBezTo>
                  <a:cubicBezTo>
                    <a:pt x="35" y="4"/>
                    <a:pt x="34" y="4"/>
                    <a:pt x="33" y="5"/>
                  </a:cubicBezTo>
                  <a:cubicBezTo>
                    <a:pt x="29" y="9"/>
                    <a:pt x="29" y="9"/>
                    <a:pt x="29" y="9"/>
                  </a:cubicBezTo>
                  <a:cubicBezTo>
                    <a:pt x="28" y="9"/>
                    <a:pt x="26" y="8"/>
                    <a:pt x="25" y="8"/>
                  </a:cubicBezTo>
                  <a:cubicBezTo>
                    <a:pt x="25" y="2"/>
                    <a:pt x="25" y="2"/>
                    <a:pt x="25" y="2"/>
                  </a:cubicBezTo>
                  <a:cubicBezTo>
                    <a:pt x="25" y="1"/>
                    <a:pt x="24" y="0"/>
                    <a:pt x="23" y="0"/>
                  </a:cubicBezTo>
                  <a:cubicBezTo>
                    <a:pt x="20" y="0"/>
                    <a:pt x="20" y="0"/>
                    <a:pt x="20" y="0"/>
                  </a:cubicBezTo>
                  <a:cubicBezTo>
                    <a:pt x="19" y="0"/>
                    <a:pt x="18" y="1"/>
                    <a:pt x="18" y="2"/>
                  </a:cubicBezTo>
                  <a:cubicBezTo>
                    <a:pt x="18" y="8"/>
                    <a:pt x="18" y="8"/>
                    <a:pt x="18" y="8"/>
                  </a:cubicBezTo>
                  <a:cubicBezTo>
                    <a:pt x="16" y="8"/>
                    <a:pt x="15" y="9"/>
                    <a:pt x="14" y="9"/>
                  </a:cubicBezTo>
                  <a:cubicBezTo>
                    <a:pt x="10" y="6"/>
                    <a:pt x="10" y="6"/>
                    <a:pt x="10" y="6"/>
                  </a:cubicBezTo>
                  <a:cubicBezTo>
                    <a:pt x="9" y="5"/>
                    <a:pt x="8" y="5"/>
                    <a:pt x="7" y="6"/>
                  </a:cubicBezTo>
                  <a:cubicBezTo>
                    <a:pt x="5" y="8"/>
                    <a:pt x="5" y="8"/>
                    <a:pt x="5" y="8"/>
                  </a:cubicBezTo>
                  <a:cubicBezTo>
                    <a:pt x="4" y="9"/>
                    <a:pt x="4" y="10"/>
                    <a:pt x="5" y="11"/>
                  </a:cubicBezTo>
                  <a:cubicBezTo>
                    <a:pt x="9" y="15"/>
                    <a:pt x="9" y="15"/>
                    <a:pt x="9" y="15"/>
                  </a:cubicBezTo>
                  <a:cubicBezTo>
                    <a:pt x="8" y="16"/>
                    <a:pt x="7" y="17"/>
                    <a:pt x="7" y="19"/>
                  </a:cubicBezTo>
                  <a:cubicBezTo>
                    <a:pt x="2" y="19"/>
                    <a:pt x="2" y="19"/>
                    <a:pt x="2" y="19"/>
                  </a:cubicBezTo>
                  <a:cubicBezTo>
                    <a:pt x="1" y="19"/>
                    <a:pt x="0" y="20"/>
                    <a:pt x="0" y="21"/>
                  </a:cubicBezTo>
                  <a:cubicBezTo>
                    <a:pt x="0" y="24"/>
                    <a:pt x="0" y="24"/>
                    <a:pt x="0" y="24"/>
                  </a:cubicBezTo>
                  <a:cubicBezTo>
                    <a:pt x="0" y="25"/>
                    <a:pt x="1" y="26"/>
                    <a:pt x="2" y="26"/>
                  </a:cubicBezTo>
                  <a:cubicBezTo>
                    <a:pt x="7" y="26"/>
                    <a:pt x="7" y="26"/>
                    <a:pt x="7" y="26"/>
                  </a:cubicBezTo>
                  <a:cubicBezTo>
                    <a:pt x="8" y="28"/>
                    <a:pt x="8" y="29"/>
                    <a:pt x="9" y="30"/>
                  </a:cubicBezTo>
                  <a:cubicBezTo>
                    <a:pt x="6" y="34"/>
                    <a:pt x="6" y="34"/>
                    <a:pt x="6" y="34"/>
                  </a:cubicBezTo>
                  <a:cubicBezTo>
                    <a:pt x="5" y="35"/>
                    <a:pt x="5" y="36"/>
                    <a:pt x="6" y="37"/>
                  </a:cubicBezTo>
                  <a:cubicBezTo>
                    <a:pt x="8" y="39"/>
                    <a:pt x="8" y="39"/>
                    <a:pt x="8" y="39"/>
                  </a:cubicBezTo>
                  <a:cubicBezTo>
                    <a:pt x="9" y="40"/>
                    <a:pt x="10" y="40"/>
                    <a:pt x="11" y="39"/>
                  </a:cubicBezTo>
                  <a:cubicBezTo>
                    <a:pt x="15" y="35"/>
                    <a:pt x="15" y="35"/>
                    <a:pt x="15" y="35"/>
                  </a:cubicBezTo>
                  <a:cubicBezTo>
                    <a:pt x="16" y="36"/>
                    <a:pt x="18" y="36"/>
                    <a:pt x="19" y="36"/>
                  </a:cubicBezTo>
                  <a:cubicBezTo>
                    <a:pt x="19" y="42"/>
                    <a:pt x="19" y="42"/>
                    <a:pt x="19" y="42"/>
                  </a:cubicBezTo>
                  <a:cubicBezTo>
                    <a:pt x="19" y="43"/>
                    <a:pt x="20" y="44"/>
                    <a:pt x="21" y="44"/>
                  </a:cubicBezTo>
                  <a:cubicBezTo>
                    <a:pt x="24" y="44"/>
                    <a:pt x="24" y="44"/>
                    <a:pt x="24" y="44"/>
                  </a:cubicBezTo>
                  <a:cubicBezTo>
                    <a:pt x="25" y="44"/>
                    <a:pt x="26" y="43"/>
                    <a:pt x="26" y="42"/>
                  </a:cubicBezTo>
                  <a:cubicBezTo>
                    <a:pt x="26" y="36"/>
                    <a:pt x="26" y="36"/>
                    <a:pt x="26" y="36"/>
                  </a:cubicBezTo>
                  <a:cubicBezTo>
                    <a:pt x="28" y="35"/>
                    <a:pt x="29" y="35"/>
                    <a:pt x="30" y="34"/>
                  </a:cubicBezTo>
                  <a:cubicBezTo>
                    <a:pt x="34" y="38"/>
                    <a:pt x="34" y="38"/>
                    <a:pt x="34" y="38"/>
                  </a:cubicBezTo>
                  <a:cubicBezTo>
                    <a:pt x="35" y="39"/>
                    <a:pt x="36" y="39"/>
                    <a:pt x="37" y="38"/>
                  </a:cubicBezTo>
                  <a:cubicBezTo>
                    <a:pt x="39" y="36"/>
                    <a:pt x="39" y="36"/>
                    <a:pt x="39" y="36"/>
                  </a:cubicBezTo>
                  <a:cubicBezTo>
                    <a:pt x="40" y="35"/>
                    <a:pt x="40" y="34"/>
                    <a:pt x="39" y="33"/>
                  </a:cubicBezTo>
                  <a:cubicBezTo>
                    <a:pt x="35" y="28"/>
                    <a:pt x="35" y="28"/>
                    <a:pt x="35" y="28"/>
                  </a:cubicBezTo>
                  <a:cubicBezTo>
                    <a:pt x="35" y="27"/>
                    <a:pt x="35" y="26"/>
                    <a:pt x="36" y="25"/>
                  </a:cubicBezTo>
                  <a:cubicBezTo>
                    <a:pt x="42" y="25"/>
                    <a:pt x="42" y="25"/>
                    <a:pt x="42" y="25"/>
                  </a:cubicBezTo>
                  <a:cubicBezTo>
                    <a:pt x="43" y="25"/>
                    <a:pt x="44" y="24"/>
                    <a:pt x="44" y="23"/>
                  </a:cubicBezTo>
                  <a:cubicBezTo>
                    <a:pt x="44" y="20"/>
                    <a:pt x="44" y="20"/>
                    <a:pt x="44" y="20"/>
                  </a:cubicBezTo>
                  <a:cubicBezTo>
                    <a:pt x="44" y="19"/>
                    <a:pt x="43" y="18"/>
                    <a:pt x="42" y="18"/>
                  </a:cubicBezTo>
                  <a:close/>
                  <a:moveTo>
                    <a:pt x="21" y="28"/>
                  </a:moveTo>
                  <a:cubicBezTo>
                    <a:pt x="18" y="28"/>
                    <a:pt x="15" y="25"/>
                    <a:pt x="15" y="22"/>
                  </a:cubicBezTo>
                  <a:cubicBezTo>
                    <a:pt x="15" y="19"/>
                    <a:pt x="18" y="16"/>
                    <a:pt x="21" y="16"/>
                  </a:cubicBezTo>
                  <a:cubicBezTo>
                    <a:pt x="25" y="16"/>
                    <a:pt x="28" y="19"/>
                    <a:pt x="28" y="22"/>
                  </a:cubicBezTo>
                  <a:cubicBezTo>
                    <a:pt x="28" y="25"/>
                    <a:pt x="25" y="28"/>
                    <a:pt x="21" y="28"/>
                  </a:cubicBezTo>
                  <a:close/>
                </a:path>
              </a:pathLst>
            </a:custGeom>
            <a:solidFill>
              <a:schemeClr val="bg1"/>
            </a:solidFill>
            <a:ln>
              <a:noFill/>
            </a:ln>
          </p:spPr>
          <p:txBody>
            <a:bodyPr vert="horz" wrap="square" lIns="91440" tIns="45720" rIns="91440" bIns="45720" numCol="1" anchor="t" anchorCtr="0" compatLnSpc="1"/>
            <a:p>
              <a:endParaRPr lang="id-ID">
                <a:latin typeface="Arial" panose="020B0604020202020204" pitchFamily="34" charset="0"/>
              </a:endParaRPr>
            </a:p>
          </p:txBody>
        </p:sp>
        <p:grpSp>
          <p:nvGrpSpPr>
            <p:cNvPr id="70" name="组合 69"/>
            <p:cNvGrpSpPr/>
            <p:nvPr/>
          </p:nvGrpSpPr>
          <p:grpSpPr>
            <a:xfrm>
              <a:off x="6303" y="6313"/>
              <a:ext cx="565" cy="565"/>
              <a:chOff x="896409" y="1858010"/>
              <a:chExt cx="358775" cy="358775"/>
            </a:xfrm>
          </p:grpSpPr>
          <p:sp>
            <p:nvSpPr>
              <p:cNvPr id="71" name="Freeform 12"/>
              <p:cNvSpPr/>
              <p:nvPr/>
            </p:nvSpPr>
            <p:spPr bwMode="auto">
              <a:xfrm>
                <a:off x="986896" y="1948498"/>
                <a:ext cx="138112" cy="136525"/>
              </a:xfrm>
              <a:custGeom>
                <a:avLst/>
                <a:gdLst>
                  <a:gd name="T0" fmla="*/ 58 w 87"/>
                  <a:gd name="T1" fmla="*/ 0 h 86"/>
                  <a:gd name="T2" fmla="*/ 29 w 87"/>
                  <a:gd name="T3" fmla="*/ 0 h 86"/>
                  <a:gd name="T4" fmla="*/ 29 w 87"/>
                  <a:gd name="T5" fmla="*/ 29 h 86"/>
                  <a:gd name="T6" fmla="*/ 0 w 87"/>
                  <a:gd name="T7" fmla="*/ 29 h 86"/>
                  <a:gd name="T8" fmla="*/ 0 w 87"/>
                  <a:gd name="T9" fmla="*/ 58 h 86"/>
                  <a:gd name="T10" fmla="*/ 29 w 87"/>
                  <a:gd name="T11" fmla="*/ 58 h 86"/>
                  <a:gd name="T12" fmla="*/ 29 w 87"/>
                  <a:gd name="T13" fmla="*/ 86 h 86"/>
                  <a:gd name="T14" fmla="*/ 58 w 87"/>
                  <a:gd name="T15" fmla="*/ 86 h 86"/>
                  <a:gd name="T16" fmla="*/ 58 w 87"/>
                  <a:gd name="T17" fmla="*/ 58 h 86"/>
                  <a:gd name="T18" fmla="*/ 87 w 87"/>
                  <a:gd name="T19" fmla="*/ 58 h 86"/>
                  <a:gd name="T20" fmla="*/ 87 w 87"/>
                  <a:gd name="T21" fmla="*/ 29 h 86"/>
                  <a:gd name="T22" fmla="*/ 58 w 87"/>
                  <a:gd name="T23" fmla="*/ 29 h 86"/>
                  <a:gd name="T24" fmla="*/ 58 w 87"/>
                  <a:gd name="T2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86">
                    <a:moveTo>
                      <a:pt x="58" y="0"/>
                    </a:moveTo>
                    <a:lnTo>
                      <a:pt x="29" y="0"/>
                    </a:lnTo>
                    <a:lnTo>
                      <a:pt x="29" y="29"/>
                    </a:lnTo>
                    <a:lnTo>
                      <a:pt x="0" y="29"/>
                    </a:lnTo>
                    <a:lnTo>
                      <a:pt x="0" y="58"/>
                    </a:lnTo>
                    <a:lnTo>
                      <a:pt x="29" y="58"/>
                    </a:lnTo>
                    <a:lnTo>
                      <a:pt x="29" y="86"/>
                    </a:lnTo>
                    <a:lnTo>
                      <a:pt x="58" y="86"/>
                    </a:lnTo>
                    <a:lnTo>
                      <a:pt x="58" y="58"/>
                    </a:lnTo>
                    <a:lnTo>
                      <a:pt x="87" y="58"/>
                    </a:lnTo>
                    <a:lnTo>
                      <a:pt x="87" y="29"/>
                    </a:lnTo>
                    <a:lnTo>
                      <a:pt x="58" y="29"/>
                    </a:lnTo>
                    <a:lnTo>
                      <a:pt x="58" y="0"/>
                    </a:lnTo>
                    <a:close/>
                  </a:path>
                </a:pathLst>
              </a:custGeom>
              <a:solidFill>
                <a:schemeClr val="bg1"/>
              </a:solidFill>
              <a:ln>
                <a:noFill/>
              </a:ln>
            </p:spPr>
            <p:txBody>
              <a:bodyPr vert="horz" wrap="square" lIns="91440" tIns="45720" rIns="91440" bIns="45720" numCol="1" anchor="t" anchorCtr="0" compatLnSpc="1"/>
              <a:p>
                <a:endParaRPr lang="id-ID">
                  <a:latin typeface="Arial" panose="020B0604020202020204" pitchFamily="34" charset="0"/>
                </a:endParaRPr>
              </a:p>
            </p:txBody>
          </p:sp>
          <p:sp>
            <p:nvSpPr>
              <p:cNvPr id="72" name="Freeform 13"/>
              <p:cNvSpPr>
                <a:spLocks noEditPoints="1"/>
              </p:cNvSpPr>
              <p:nvPr/>
            </p:nvSpPr>
            <p:spPr bwMode="auto">
              <a:xfrm>
                <a:off x="896409" y="1858010"/>
                <a:ext cx="358775" cy="358775"/>
              </a:xfrm>
              <a:custGeom>
                <a:avLst/>
                <a:gdLst>
                  <a:gd name="T0" fmla="*/ 62 w 63"/>
                  <a:gd name="T1" fmla="*/ 54 h 63"/>
                  <a:gd name="T2" fmla="*/ 51 w 63"/>
                  <a:gd name="T3" fmla="*/ 43 h 63"/>
                  <a:gd name="T4" fmla="*/ 56 w 63"/>
                  <a:gd name="T5" fmla="*/ 28 h 63"/>
                  <a:gd name="T6" fmla="*/ 28 w 63"/>
                  <a:gd name="T7" fmla="*/ 0 h 63"/>
                  <a:gd name="T8" fmla="*/ 0 w 63"/>
                  <a:gd name="T9" fmla="*/ 28 h 63"/>
                  <a:gd name="T10" fmla="*/ 28 w 63"/>
                  <a:gd name="T11" fmla="*/ 56 h 63"/>
                  <a:gd name="T12" fmla="*/ 43 w 63"/>
                  <a:gd name="T13" fmla="*/ 52 h 63"/>
                  <a:gd name="T14" fmla="*/ 54 w 63"/>
                  <a:gd name="T15" fmla="*/ 63 h 63"/>
                  <a:gd name="T16" fmla="*/ 57 w 63"/>
                  <a:gd name="T17" fmla="*/ 63 h 63"/>
                  <a:gd name="T18" fmla="*/ 62 w 63"/>
                  <a:gd name="T19" fmla="*/ 57 h 63"/>
                  <a:gd name="T20" fmla="*/ 62 w 63"/>
                  <a:gd name="T21" fmla="*/ 54 h 63"/>
                  <a:gd name="T22" fmla="*/ 28 w 63"/>
                  <a:gd name="T23" fmla="*/ 48 h 63"/>
                  <a:gd name="T24" fmla="*/ 8 w 63"/>
                  <a:gd name="T25" fmla="*/ 28 h 63"/>
                  <a:gd name="T26" fmla="*/ 28 w 63"/>
                  <a:gd name="T27" fmla="*/ 8 h 63"/>
                  <a:gd name="T28" fmla="*/ 48 w 63"/>
                  <a:gd name="T29" fmla="*/ 28 h 63"/>
                  <a:gd name="T30" fmla="*/ 28 w 63"/>
                  <a:gd name="T31" fmla="*/ 4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63">
                    <a:moveTo>
                      <a:pt x="62" y="54"/>
                    </a:moveTo>
                    <a:cubicBezTo>
                      <a:pt x="51" y="43"/>
                      <a:pt x="51" y="43"/>
                      <a:pt x="51" y="43"/>
                    </a:cubicBezTo>
                    <a:cubicBezTo>
                      <a:pt x="54" y="39"/>
                      <a:pt x="56" y="34"/>
                      <a:pt x="56" y="28"/>
                    </a:cubicBezTo>
                    <a:cubicBezTo>
                      <a:pt x="56" y="13"/>
                      <a:pt x="43" y="0"/>
                      <a:pt x="28" y="0"/>
                    </a:cubicBezTo>
                    <a:cubicBezTo>
                      <a:pt x="12" y="0"/>
                      <a:pt x="0" y="13"/>
                      <a:pt x="0" y="28"/>
                    </a:cubicBezTo>
                    <a:cubicBezTo>
                      <a:pt x="0" y="43"/>
                      <a:pt x="12" y="56"/>
                      <a:pt x="28" y="56"/>
                    </a:cubicBezTo>
                    <a:cubicBezTo>
                      <a:pt x="33" y="56"/>
                      <a:pt x="39" y="54"/>
                      <a:pt x="43" y="52"/>
                    </a:cubicBezTo>
                    <a:cubicBezTo>
                      <a:pt x="54" y="63"/>
                      <a:pt x="54" y="63"/>
                      <a:pt x="54" y="63"/>
                    </a:cubicBezTo>
                    <a:cubicBezTo>
                      <a:pt x="55" y="63"/>
                      <a:pt x="56" y="63"/>
                      <a:pt x="57" y="63"/>
                    </a:cubicBezTo>
                    <a:cubicBezTo>
                      <a:pt x="62" y="57"/>
                      <a:pt x="62" y="57"/>
                      <a:pt x="62" y="57"/>
                    </a:cubicBezTo>
                    <a:cubicBezTo>
                      <a:pt x="63" y="56"/>
                      <a:pt x="63" y="55"/>
                      <a:pt x="62" y="54"/>
                    </a:cubicBezTo>
                    <a:close/>
                    <a:moveTo>
                      <a:pt x="28" y="48"/>
                    </a:moveTo>
                    <a:cubicBezTo>
                      <a:pt x="17" y="48"/>
                      <a:pt x="8" y="39"/>
                      <a:pt x="8" y="28"/>
                    </a:cubicBezTo>
                    <a:cubicBezTo>
                      <a:pt x="8" y="17"/>
                      <a:pt x="17" y="8"/>
                      <a:pt x="28" y="8"/>
                    </a:cubicBezTo>
                    <a:cubicBezTo>
                      <a:pt x="39" y="8"/>
                      <a:pt x="48" y="17"/>
                      <a:pt x="48" y="28"/>
                    </a:cubicBezTo>
                    <a:cubicBezTo>
                      <a:pt x="48" y="39"/>
                      <a:pt x="39" y="48"/>
                      <a:pt x="28" y="48"/>
                    </a:cubicBezTo>
                    <a:close/>
                  </a:path>
                </a:pathLst>
              </a:custGeom>
              <a:solidFill>
                <a:schemeClr val="bg1"/>
              </a:solidFill>
              <a:ln>
                <a:noFill/>
              </a:ln>
            </p:spPr>
            <p:txBody>
              <a:bodyPr vert="horz" wrap="square" lIns="91440" tIns="45720" rIns="91440" bIns="45720" numCol="1" anchor="t" anchorCtr="0" compatLnSpc="1"/>
              <a:p>
                <a:endParaRPr lang="id-ID">
                  <a:latin typeface="Arial" panose="020B0604020202020204" pitchFamily="34" charset="0"/>
                </a:endParaRPr>
              </a:p>
            </p:txBody>
          </p:sp>
        </p:grpSp>
        <p:sp>
          <p:nvSpPr>
            <p:cNvPr id="73" name="Shape 33784"/>
            <p:cNvSpPr/>
            <p:nvPr/>
          </p:nvSpPr>
          <p:spPr>
            <a:xfrm>
              <a:off x="7246" y="4204"/>
              <a:ext cx="410" cy="504"/>
            </a:xfrm>
            <a:custGeom>
              <a:avLst/>
              <a:gdLst/>
              <a:ahLst/>
              <a:cxnLst>
                <a:cxn ang="0">
                  <a:pos x="wd2" y="hd2"/>
                </a:cxn>
                <a:cxn ang="5400000">
                  <a:pos x="wd2" y="hd2"/>
                </a:cxn>
                <a:cxn ang="10800000">
                  <a:pos x="wd2" y="hd2"/>
                </a:cxn>
                <a:cxn ang="16200000">
                  <a:pos x="wd2" y="hd2"/>
                </a:cxn>
              </a:cxnLst>
              <a:rect l="0" t="0" r="r" b="b"/>
              <a:pathLst>
                <a:path w="21600" h="21600" extrusionOk="0">
                  <a:moveTo>
                    <a:pt x="831" y="0"/>
                  </a:moveTo>
                  <a:cubicBezTo>
                    <a:pt x="372" y="0"/>
                    <a:pt x="0" y="302"/>
                    <a:pt x="0" y="675"/>
                  </a:cubicBezTo>
                  <a:cubicBezTo>
                    <a:pt x="0" y="1048"/>
                    <a:pt x="372" y="1350"/>
                    <a:pt x="831" y="1350"/>
                  </a:cubicBezTo>
                  <a:lnTo>
                    <a:pt x="20769" y="1350"/>
                  </a:lnTo>
                  <a:cubicBezTo>
                    <a:pt x="21228" y="1350"/>
                    <a:pt x="21600" y="1048"/>
                    <a:pt x="21600" y="675"/>
                  </a:cubicBezTo>
                  <a:cubicBezTo>
                    <a:pt x="21600" y="302"/>
                    <a:pt x="21228" y="0"/>
                    <a:pt x="20769" y="0"/>
                  </a:cubicBezTo>
                  <a:lnTo>
                    <a:pt x="831" y="0"/>
                  </a:lnTo>
                  <a:close/>
                  <a:moveTo>
                    <a:pt x="831" y="2025"/>
                  </a:moveTo>
                  <a:lnTo>
                    <a:pt x="831" y="15525"/>
                  </a:lnTo>
                  <a:cubicBezTo>
                    <a:pt x="831" y="15525"/>
                    <a:pt x="20769" y="15525"/>
                    <a:pt x="20769" y="15525"/>
                  </a:cubicBezTo>
                  <a:lnTo>
                    <a:pt x="20769" y="2025"/>
                  </a:lnTo>
                  <a:lnTo>
                    <a:pt x="831" y="2025"/>
                  </a:lnTo>
                  <a:close/>
                  <a:moveTo>
                    <a:pt x="15785" y="4050"/>
                  </a:moveTo>
                  <a:lnTo>
                    <a:pt x="18277" y="4050"/>
                  </a:lnTo>
                  <a:cubicBezTo>
                    <a:pt x="18277" y="4050"/>
                    <a:pt x="18277" y="13500"/>
                    <a:pt x="18277" y="13500"/>
                  </a:cubicBezTo>
                  <a:lnTo>
                    <a:pt x="15785" y="13500"/>
                  </a:lnTo>
                  <a:lnTo>
                    <a:pt x="15785" y="4050"/>
                  </a:lnTo>
                  <a:close/>
                  <a:moveTo>
                    <a:pt x="7477" y="6750"/>
                  </a:moveTo>
                  <a:lnTo>
                    <a:pt x="9969" y="6750"/>
                  </a:lnTo>
                  <a:cubicBezTo>
                    <a:pt x="9969" y="6750"/>
                    <a:pt x="9969" y="13500"/>
                    <a:pt x="9969" y="13500"/>
                  </a:cubicBezTo>
                  <a:lnTo>
                    <a:pt x="7477" y="13500"/>
                  </a:lnTo>
                  <a:lnTo>
                    <a:pt x="7477" y="6750"/>
                  </a:lnTo>
                  <a:close/>
                  <a:moveTo>
                    <a:pt x="11631" y="8775"/>
                  </a:moveTo>
                  <a:lnTo>
                    <a:pt x="14123" y="8775"/>
                  </a:lnTo>
                  <a:cubicBezTo>
                    <a:pt x="14123" y="8775"/>
                    <a:pt x="14123" y="13500"/>
                    <a:pt x="14123" y="13500"/>
                  </a:cubicBezTo>
                  <a:lnTo>
                    <a:pt x="11631" y="13500"/>
                  </a:lnTo>
                  <a:lnTo>
                    <a:pt x="11631" y="8775"/>
                  </a:lnTo>
                  <a:close/>
                  <a:moveTo>
                    <a:pt x="3323" y="10800"/>
                  </a:moveTo>
                  <a:lnTo>
                    <a:pt x="5815" y="10800"/>
                  </a:lnTo>
                  <a:cubicBezTo>
                    <a:pt x="5815" y="10800"/>
                    <a:pt x="5815" y="13500"/>
                    <a:pt x="5815" y="13500"/>
                  </a:cubicBezTo>
                  <a:lnTo>
                    <a:pt x="3323" y="13500"/>
                  </a:lnTo>
                  <a:lnTo>
                    <a:pt x="3323" y="10800"/>
                  </a:lnTo>
                  <a:close/>
                  <a:moveTo>
                    <a:pt x="3323" y="16200"/>
                  </a:moveTo>
                  <a:lnTo>
                    <a:pt x="1662" y="21600"/>
                  </a:lnTo>
                  <a:lnTo>
                    <a:pt x="3323" y="21600"/>
                  </a:lnTo>
                  <a:lnTo>
                    <a:pt x="4985" y="16200"/>
                  </a:lnTo>
                  <a:cubicBezTo>
                    <a:pt x="4985" y="16200"/>
                    <a:pt x="3323" y="16200"/>
                    <a:pt x="3323" y="16200"/>
                  </a:cubicBezTo>
                  <a:close/>
                  <a:moveTo>
                    <a:pt x="9969" y="16200"/>
                  </a:moveTo>
                  <a:lnTo>
                    <a:pt x="9969" y="21600"/>
                  </a:lnTo>
                  <a:lnTo>
                    <a:pt x="11615" y="21600"/>
                  </a:lnTo>
                  <a:cubicBezTo>
                    <a:pt x="11615" y="21600"/>
                    <a:pt x="11631" y="16200"/>
                    <a:pt x="11631" y="16200"/>
                  </a:cubicBezTo>
                  <a:lnTo>
                    <a:pt x="9969" y="16200"/>
                  </a:lnTo>
                  <a:close/>
                  <a:moveTo>
                    <a:pt x="16615" y="16200"/>
                  </a:moveTo>
                  <a:lnTo>
                    <a:pt x="18277" y="21600"/>
                  </a:lnTo>
                  <a:lnTo>
                    <a:pt x="19938" y="21600"/>
                  </a:lnTo>
                  <a:cubicBezTo>
                    <a:pt x="19938" y="21600"/>
                    <a:pt x="18277" y="16200"/>
                    <a:pt x="18277" y="16200"/>
                  </a:cubicBezTo>
                  <a:lnTo>
                    <a:pt x="16615" y="16200"/>
                  </a:lnTo>
                  <a:close/>
                </a:path>
              </a:pathLst>
            </a:custGeom>
            <a:solidFill>
              <a:srgbClr val="FFFFFF"/>
            </a:solidFill>
            <a:ln w="12700" cap="flat">
              <a:noFill/>
              <a:miter lim="400000"/>
            </a:ln>
            <a:effectLst/>
          </p:spPr>
          <p:txBody>
            <a:bodyPr wrap="square" lIns="0" tIns="0" rIns="0" bIns="0" numCol="1" anchor="ctr">
              <a:noAutofit/>
            </a:bodyPr>
            <a:p>
              <a:pPr marL="0" marR="0" lvl="0" indent="0" algn="l" defTabSz="914400" rtl="0" eaLnBrk="1" fontAlgn="base"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prstClr val="black"/>
                </a:solidFill>
                <a:effectLst/>
                <a:uLnTx/>
                <a:uFillTx/>
                <a:latin typeface="Arial" panose="020B0604020202020204"/>
                <a:ea typeface="微软雅黑" panose="020B0503020204020204" charset="-122"/>
                <a:cs typeface="+mn-ea"/>
                <a:sym typeface="+mn-lt"/>
              </a:endParaRPr>
            </a:p>
          </p:txBody>
        </p:sp>
      </p:grpSp>
      <p:sp>
        <p:nvSpPr>
          <p:cNvPr id="74" name="矩形 73"/>
          <p:cNvSpPr/>
          <p:nvPr/>
        </p:nvSpPr>
        <p:spPr>
          <a:xfrm>
            <a:off x="7660005" y="1958405"/>
            <a:ext cx="3618913" cy="645160"/>
          </a:xfrm>
          <a:prstGeom prst="rect">
            <a:avLst/>
          </a:prstGeom>
        </p:spPr>
        <p:txBody>
          <a:bodyPr wrap="square">
            <a:spAutoFit/>
          </a:bodyPr>
          <a:p>
            <a:pPr algn="l"/>
            <a:r>
              <a:rPr lang="zh-CN" altLang="en-US" sz="1200" dirty="0">
                <a:latin typeface="微软雅黑" panose="020B0503020204020204" charset="-122"/>
                <a:ea typeface="微软雅黑" panose="020B0503020204020204" charset="-122"/>
                <a:cs typeface="Lato Regular"/>
                <a:sym typeface="Source Han Serif SC" panose="02020400000000000000" pitchFamily="18" charset="-122"/>
              </a:rPr>
              <a:t>点击此处更换文本点击添加点击此处更换文本点击添加点击此处更换文本点击添加点击此处更换文本点击添加</a:t>
            </a:r>
            <a:endParaRPr lang="zh-CN" altLang="en-US" sz="1200">
              <a:latin typeface="Arial" panose="020B0604020202020204" pitchFamily="34" charset="0"/>
            </a:endParaRPr>
          </a:p>
        </p:txBody>
      </p:sp>
      <p:sp>
        <p:nvSpPr>
          <p:cNvPr id="75" name="矩形 74"/>
          <p:cNvSpPr/>
          <p:nvPr/>
        </p:nvSpPr>
        <p:spPr>
          <a:xfrm>
            <a:off x="8491794" y="3470893"/>
            <a:ext cx="3618913" cy="645160"/>
          </a:xfrm>
          <a:prstGeom prst="rect">
            <a:avLst/>
          </a:prstGeom>
        </p:spPr>
        <p:txBody>
          <a:bodyPr wrap="square">
            <a:spAutoFit/>
          </a:bodyPr>
          <a:p>
            <a:pPr algn="l"/>
            <a:r>
              <a:rPr lang="zh-CN" altLang="en-US" sz="1200" dirty="0">
                <a:latin typeface="微软雅黑" panose="020B0503020204020204" charset="-122"/>
                <a:ea typeface="微软雅黑" panose="020B0503020204020204" charset="-122"/>
                <a:cs typeface="Lato Regular"/>
                <a:sym typeface="Source Han Serif SC" panose="02020400000000000000" pitchFamily="18" charset="-122"/>
              </a:rPr>
              <a:t>点击此处更换文本点击添加点击此处更换文本点击添加点击此处更换文本点击添加点击此处更换文本点击添加</a:t>
            </a:r>
            <a:endParaRPr lang="zh-CN" altLang="en-US" sz="1200">
              <a:latin typeface="Arial" panose="020B0604020202020204" pitchFamily="34" charset="0"/>
            </a:endParaRPr>
          </a:p>
        </p:txBody>
      </p:sp>
      <p:sp>
        <p:nvSpPr>
          <p:cNvPr id="76" name="矩形 75"/>
          <p:cNvSpPr/>
          <p:nvPr/>
        </p:nvSpPr>
        <p:spPr>
          <a:xfrm>
            <a:off x="8491794" y="4983381"/>
            <a:ext cx="3618913" cy="645160"/>
          </a:xfrm>
          <a:prstGeom prst="rect">
            <a:avLst/>
          </a:prstGeom>
        </p:spPr>
        <p:txBody>
          <a:bodyPr wrap="square">
            <a:spAutoFit/>
          </a:bodyPr>
          <a:p>
            <a:pPr algn="l"/>
            <a:r>
              <a:rPr lang="zh-CN" altLang="en-US" sz="1200" dirty="0">
                <a:latin typeface="微软雅黑" panose="020B0503020204020204" charset="-122"/>
                <a:ea typeface="微软雅黑" panose="020B0503020204020204" charset="-122"/>
                <a:cs typeface="Lato Regular"/>
                <a:sym typeface="Source Han Serif SC" panose="02020400000000000000" pitchFamily="18" charset="-122"/>
              </a:rPr>
              <a:t>点击此处更换文本点击添加点击此处更换文本点击添加点击此处更换文本点击添加点击此处更换文本点击添加</a:t>
            </a:r>
            <a:endParaRPr lang="zh-CN" altLang="en-US" sz="1200">
              <a:latin typeface="Arial" panose="020B0604020202020204" pitchFamily="34" charset="0"/>
            </a:endParaRPr>
          </a:p>
        </p:txBody>
      </p:sp>
      <p:sp>
        <p:nvSpPr>
          <p:cNvPr id="78" name="矩形 77"/>
          <p:cNvSpPr/>
          <p:nvPr/>
        </p:nvSpPr>
        <p:spPr>
          <a:xfrm>
            <a:off x="819368" y="1958405"/>
            <a:ext cx="3618913" cy="894732"/>
          </a:xfrm>
          <a:prstGeom prst="rect">
            <a:avLst/>
          </a:prstGeom>
        </p:spPr>
        <p:txBody>
          <a:bodyPr wrap="square">
            <a:spAutoFit/>
          </a:bodyPr>
          <a:p>
            <a:pPr algn="r">
              <a:lnSpc>
                <a:spcPct val="150000"/>
              </a:lnSpc>
            </a:pPr>
            <a:r>
              <a:rPr lang="en-US" altLang="zh-CN" sz="1200">
                <a:latin typeface="Arial" panose="020B0604020202020204" pitchFamily="34" charset="0"/>
              </a:rPr>
              <a:t>The user can perform the presentation on a projector or computer, and the powerpoint can be printed out and made into film. </a:t>
            </a:r>
            <a:endParaRPr lang="zh-CN" altLang="en-US" sz="1200">
              <a:latin typeface="Arial" panose="020B0604020202020204" pitchFamily="34" charset="0"/>
            </a:endParaRPr>
          </a:p>
        </p:txBody>
      </p:sp>
      <p:sp>
        <p:nvSpPr>
          <p:cNvPr id="79" name="矩形 78"/>
          <p:cNvSpPr/>
          <p:nvPr/>
        </p:nvSpPr>
        <p:spPr>
          <a:xfrm>
            <a:off x="79745" y="3458193"/>
            <a:ext cx="3618913" cy="894732"/>
          </a:xfrm>
          <a:prstGeom prst="rect">
            <a:avLst/>
          </a:prstGeom>
        </p:spPr>
        <p:txBody>
          <a:bodyPr wrap="square">
            <a:spAutoFit/>
          </a:bodyPr>
          <a:p>
            <a:pPr algn="r">
              <a:lnSpc>
                <a:spcPct val="150000"/>
              </a:lnSpc>
            </a:pPr>
            <a:r>
              <a:rPr lang="en-US" altLang="zh-CN" sz="1200">
                <a:latin typeface="Arial" panose="020B0604020202020204" pitchFamily="34" charset="0"/>
              </a:rPr>
              <a:t>The user can perform the presentation on a projector or computer, and the powerpoint can be printed out and made into film. </a:t>
            </a:r>
            <a:endParaRPr lang="zh-CN" altLang="en-US" sz="1200">
              <a:latin typeface="Arial" panose="020B0604020202020204" pitchFamily="34" charset="0"/>
            </a:endParaRPr>
          </a:p>
        </p:txBody>
      </p:sp>
      <p:sp>
        <p:nvSpPr>
          <p:cNvPr id="80" name="矩形 79"/>
          <p:cNvSpPr/>
          <p:nvPr/>
        </p:nvSpPr>
        <p:spPr>
          <a:xfrm>
            <a:off x="79745" y="4970681"/>
            <a:ext cx="3618913" cy="894732"/>
          </a:xfrm>
          <a:prstGeom prst="rect">
            <a:avLst/>
          </a:prstGeom>
        </p:spPr>
        <p:txBody>
          <a:bodyPr wrap="square">
            <a:spAutoFit/>
          </a:bodyPr>
          <a:p>
            <a:pPr algn="r">
              <a:lnSpc>
                <a:spcPct val="150000"/>
              </a:lnSpc>
            </a:pPr>
            <a:r>
              <a:rPr lang="en-US" altLang="zh-CN" sz="1200">
                <a:latin typeface="Arial" panose="020B0604020202020204" pitchFamily="34" charset="0"/>
              </a:rPr>
              <a:t>The user can perform the presentation on a projector or computer, and the powerpoint can be printed out and made into film. </a:t>
            </a:r>
            <a:endParaRPr lang="zh-CN" altLang="en-US" sz="120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r="65642"/>
          <a:stretch>
            <a:fillRect/>
          </a:stretch>
        </p:blipFill>
        <p:spPr>
          <a:xfrm>
            <a:off x="0" y="0"/>
            <a:ext cx="4188941" cy="6306014"/>
          </a:xfrm>
          <a:prstGeom prst="rect">
            <a:avLst/>
          </a:prstGeom>
        </p:spPr>
      </p:pic>
      <p:grpSp>
        <p:nvGrpSpPr>
          <p:cNvPr id="3" name="组合 2"/>
          <p:cNvGrpSpPr/>
          <p:nvPr/>
        </p:nvGrpSpPr>
        <p:grpSpPr>
          <a:xfrm>
            <a:off x="227965" y="586740"/>
            <a:ext cx="2718435" cy="620395"/>
            <a:chOff x="549" y="332"/>
            <a:chExt cx="4281" cy="977"/>
          </a:xfrm>
        </p:grpSpPr>
        <p:sp>
          <p:nvSpPr>
            <p:cNvPr id="4" name="任意多边形 3"/>
            <p:cNvSpPr/>
            <p:nvPr/>
          </p:nvSpPr>
          <p:spPr>
            <a:xfrm rot="10800000" flipV="1">
              <a:off x="549" y="332"/>
              <a:ext cx="2493" cy="977"/>
            </a:xfrm>
            <a:custGeom>
              <a:avLst/>
              <a:gdLst>
                <a:gd name="connsiteX0" fmla="*/ 9710325 w 12037268"/>
                <a:gd name="connsiteY0" fmla="*/ 0 h 4644410"/>
                <a:gd name="connsiteX1" fmla="*/ 12037268 w 12037268"/>
                <a:gd name="connsiteY1" fmla="*/ 2326943 h 4644410"/>
                <a:gd name="connsiteX2" fmla="*/ 10179285 w 12037268"/>
                <a:gd name="connsiteY2" fmla="*/ 4606611 h 4644410"/>
                <a:gd name="connsiteX3" fmla="*/ 9956106 w 12037268"/>
                <a:gd name="connsiteY3" fmla="*/ 4640672 h 4644410"/>
                <a:gd name="connsiteX4" fmla="*/ 8043609 w 12037268"/>
                <a:gd name="connsiteY4" fmla="*/ 4640672 h 4644410"/>
                <a:gd name="connsiteX5" fmla="*/ 8043609 w 12037268"/>
                <a:gd name="connsiteY5" fmla="*/ 4644410 h 4644410"/>
                <a:gd name="connsiteX6" fmla="*/ 2142699 w 12037268"/>
                <a:gd name="connsiteY6" fmla="*/ 4644410 h 4644410"/>
                <a:gd name="connsiteX7" fmla="*/ 340102 w 12037268"/>
                <a:gd name="connsiteY7" fmla="*/ 4644410 h 4644410"/>
                <a:gd name="connsiteX8" fmla="*/ 0 w 12037268"/>
                <a:gd name="connsiteY8" fmla="*/ 4644410 h 4644410"/>
                <a:gd name="connsiteX9" fmla="*/ 0 w 12037268"/>
                <a:gd name="connsiteY9" fmla="*/ 4389848 h 4644410"/>
                <a:gd name="connsiteX10" fmla="*/ 2142699 w 12037268"/>
                <a:gd name="connsiteY10" fmla="*/ 4389848 h 4644410"/>
                <a:gd name="connsiteX11" fmla="*/ 2142699 w 12037268"/>
                <a:gd name="connsiteY11" fmla="*/ 4391099 h 4644410"/>
                <a:gd name="connsiteX12" fmla="*/ 9898009 w 12037268"/>
                <a:gd name="connsiteY12" fmla="*/ 4391099 h 4644410"/>
                <a:gd name="connsiteX13" fmla="*/ 9922342 w 12037268"/>
                <a:gd name="connsiteY13" fmla="*/ 4389870 h 4644410"/>
                <a:gd name="connsiteX14" fmla="*/ 11783958 w 12037268"/>
                <a:gd name="connsiteY14" fmla="*/ 2326943 h 4644410"/>
                <a:gd name="connsiteX15" fmla="*/ 9710325 w 12037268"/>
                <a:gd name="connsiteY15" fmla="*/ 253310 h 4644410"/>
                <a:gd name="connsiteX16" fmla="*/ 7636692 w 12037268"/>
                <a:gd name="connsiteY16" fmla="*/ 2326943 h 4644410"/>
                <a:gd name="connsiteX17" fmla="*/ 7636839 w 12037268"/>
                <a:gd name="connsiteY17" fmla="*/ 2329854 h 4644410"/>
                <a:gd name="connsiteX18" fmla="*/ 7637384 w 12037268"/>
                <a:gd name="connsiteY18" fmla="*/ 2332553 h 4644410"/>
                <a:gd name="connsiteX19" fmla="*/ 7637057 w 12037268"/>
                <a:gd name="connsiteY19" fmla="*/ 2334172 h 4644410"/>
                <a:gd name="connsiteX20" fmla="*/ 7637162 w 12037268"/>
                <a:gd name="connsiteY20" fmla="*/ 2336248 h 4644410"/>
                <a:gd name="connsiteX21" fmla="*/ 7636638 w 12037268"/>
                <a:gd name="connsiteY21" fmla="*/ 2336248 h 4644410"/>
                <a:gd name="connsiteX22" fmla="*/ 7627404 w 12037268"/>
                <a:gd name="connsiteY22" fmla="*/ 2381988 h 4644410"/>
                <a:gd name="connsiteX23" fmla="*/ 7510383 w 12037268"/>
                <a:gd name="connsiteY23" fmla="*/ 2459554 h 4644410"/>
                <a:gd name="connsiteX24" fmla="*/ 7393363 w 12037268"/>
                <a:gd name="connsiteY24" fmla="*/ 2381988 h 4644410"/>
                <a:gd name="connsiteX25" fmla="*/ 7384128 w 12037268"/>
                <a:gd name="connsiteY25" fmla="*/ 2336248 h 4644410"/>
                <a:gd name="connsiteX26" fmla="*/ 7383852 w 12037268"/>
                <a:gd name="connsiteY26" fmla="*/ 2336248 h 4644410"/>
                <a:gd name="connsiteX27" fmla="*/ 7383760 w 12037268"/>
                <a:gd name="connsiteY27" fmla="*/ 2334425 h 4644410"/>
                <a:gd name="connsiteX28" fmla="*/ 7383382 w 12037268"/>
                <a:gd name="connsiteY28" fmla="*/ 2332553 h 4644410"/>
                <a:gd name="connsiteX29" fmla="*/ 7383609 w 12037268"/>
                <a:gd name="connsiteY29" fmla="*/ 2331431 h 4644410"/>
                <a:gd name="connsiteX30" fmla="*/ 7383382 w 12037268"/>
                <a:gd name="connsiteY30" fmla="*/ 2326943 h 4644410"/>
                <a:gd name="connsiteX31" fmla="*/ 9710325 w 12037268"/>
                <a:gd name="connsiteY31" fmla="*/ 0 h 4644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037268" h="4644410">
                  <a:moveTo>
                    <a:pt x="9710325" y="0"/>
                  </a:moveTo>
                  <a:cubicBezTo>
                    <a:pt x="10995460" y="0"/>
                    <a:pt x="12037268" y="1041808"/>
                    <a:pt x="12037268" y="2326943"/>
                  </a:cubicBezTo>
                  <a:cubicBezTo>
                    <a:pt x="12037268" y="3451436"/>
                    <a:pt x="11239634" y="4389632"/>
                    <a:pt x="10179285" y="4606611"/>
                  </a:cubicBezTo>
                  <a:lnTo>
                    <a:pt x="9956106" y="4640672"/>
                  </a:lnTo>
                  <a:lnTo>
                    <a:pt x="8043609" y="4640672"/>
                  </a:lnTo>
                  <a:lnTo>
                    <a:pt x="8043609" y="4644410"/>
                  </a:lnTo>
                  <a:lnTo>
                    <a:pt x="2142699" y="4644410"/>
                  </a:lnTo>
                  <a:lnTo>
                    <a:pt x="340102" y="4644410"/>
                  </a:lnTo>
                  <a:lnTo>
                    <a:pt x="0" y="4644410"/>
                  </a:lnTo>
                  <a:lnTo>
                    <a:pt x="0" y="4389848"/>
                  </a:lnTo>
                  <a:lnTo>
                    <a:pt x="2142699" y="4389848"/>
                  </a:lnTo>
                  <a:lnTo>
                    <a:pt x="2142699" y="4391099"/>
                  </a:lnTo>
                  <a:lnTo>
                    <a:pt x="9898009" y="4391099"/>
                  </a:lnTo>
                  <a:lnTo>
                    <a:pt x="9922342" y="4389870"/>
                  </a:lnTo>
                  <a:cubicBezTo>
                    <a:pt x="10967984" y="4283680"/>
                    <a:pt x="11783958" y="3400602"/>
                    <a:pt x="11783958" y="2326943"/>
                  </a:cubicBezTo>
                  <a:cubicBezTo>
                    <a:pt x="11783958" y="1181707"/>
                    <a:pt x="10855561" y="253310"/>
                    <a:pt x="9710325" y="253310"/>
                  </a:cubicBezTo>
                  <a:cubicBezTo>
                    <a:pt x="8565089" y="253310"/>
                    <a:pt x="7636692" y="1181707"/>
                    <a:pt x="7636692" y="2326943"/>
                  </a:cubicBezTo>
                  <a:lnTo>
                    <a:pt x="7636839" y="2329854"/>
                  </a:lnTo>
                  <a:lnTo>
                    <a:pt x="7637384" y="2332553"/>
                  </a:lnTo>
                  <a:lnTo>
                    <a:pt x="7637057" y="2334172"/>
                  </a:lnTo>
                  <a:lnTo>
                    <a:pt x="7637162" y="2336248"/>
                  </a:lnTo>
                  <a:lnTo>
                    <a:pt x="7636638" y="2336248"/>
                  </a:lnTo>
                  <a:lnTo>
                    <a:pt x="7627404" y="2381988"/>
                  </a:lnTo>
                  <a:cubicBezTo>
                    <a:pt x="7608124" y="2427570"/>
                    <a:pt x="7562989" y="2459554"/>
                    <a:pt x="7510383" y="2459554"/>
                  </a:cubicBezTo>
                  <a:cubicBezTo>
                    <a:pt x="7457778" y="2459554"/>
                    <a:pt x="7412642" y="2427570"/>
                    <a:pt x="7393363" y="2381988"/>
                  </a:cubicBezTo>
                  <a:lnTo>
                    <a:pt x="7384128" y="2336248"/>
                  </a:lnTo>
                  <a:lnTo>
                    <a:pt x="7383852" y="2336248"/>
                  </a:lnTo>
                  <a:lnTo>
                    <a:pt x="7383760" y="2334425"/>
                  </a:lnTo>
                  <a:lnTo>
                    <a:pt x="7383382" y="2332553"/>
                  </a:lnTo>
                  <a:lnTo>
                    <a:pt x="7383609" y="2331431"/>
                  </a:lnTo>
                  <a:lnTo>
                    <a:pt x="7383382" y="2326943"/>
                  </a:lnTo>
                  <a:cubicBezTo>
                    <a:pt x="7383382" y="1041808"/>
                    <a:pt x="8425190" y="0"/>
                    <a:pt x="971032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6" name="文本框 15"/>
            <p:cNvSpPr txBox="1"/>
            <p:nvPr/>
          </p:nvSpPr>
          <p:spPr>
            <a:xfrm>
              <a:off x="1500" y="517"/>
              <a:ext cx="3330" cy="725"/>
            </a:xfrm>
            <a:prstGeom prst="rect">
              <a:avLst/>
            </a:prstGeom>
            <a:noFill/>
          </p:spPr>
          <p:txBody>
            <a:bodyPr wrap="square" rtlCol="0">
              <a:spAutoFit/>
            </a:bodyPr>
            <a:p>
              <a:pPr lvl="0" algn="dist">
                <a:defRPr/>
              </a:pPr>
              <a:r>
                <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rPr>
                <a:t>输入标题</a:t>
              </a:r>
              <a:endPar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sp>
        <p:nvSpPr>
          <p:cNvPr id="17" name="Rounded Rectangle 14"/>
          <p:cNvSpPr/>
          <p:nvPr/>
        </p:nvSpPr>
        <p:spPr>
          <a:xfrm>
            <a:off x="744677" y="2291806"/>
            <a:ext cx="2245548" cy="3211125"/>
          </a:xfrm>
          <a:prstGeom prst="roundRect">
            <a:avLst>
              <a:gd name="adj" fmla="val 5238"/>
            </a:avLst>
          </a:prstGeom>
          <a:solidFill>
            <a:schemeClr val="bg1"/>
          </a:solidFill>
          <a:ln w="12700">
            <a:noFill/>
          </a:ln>
          <a:effectLst>
            <a:outerShdw blurRad="8001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200" dirty="0">
              <a:cs typeface="+mn-ea"/>
              <a:sym typeface="+mn-lt"/>
            </a:endParaRPr>
          </a:p>
        </p:txBody>
      </p:sp>
      <p:sp>
        <p:nvSpPr>
          <p:cNvPr id="18" name="Rounded Rectangle 142"/>
          <p:cNvSpPr/>
          <p:nvPr/>
        </p:nvSpPr>
        <p:spPr>
          <a:xfrm>
            <a:off x="1536291" y="2679329"/>
            <a:ext cx="662321" cy="662321"/>
          </a:xfrm>
          <a:prstGeom prst="roundRect">
            <a:avLst>
              <a:gd name="adj" fmla="val 5238"/>
            </a:avLst>
          </a:prstGeom>
          <a:solidFill>
            <a:srgbClr val="AC1705"/>
          </a:solidFill>
          <a:ln w="12700">
            <a:noFill/>
          </a:ln>
          <a:effectLst>
            <a:outerShdw blurRad="177800" sx="102000" sy="102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200" dirty="0">
              <a:cs typeface="+mn-ea"/>
              <a:sym typeface="+mn-lt"/>
            </a:endParaRPr>
          </a:p>
        </p:txBody>
      </p:sp>
      <p:sp>
        <p:nvSpPr>
          <p:cNvPr id="19" name="Freeform 177"/>
          <p:cNvSpPr>
            <a:spLocks noEditPoints="1"/>
          </p:cNvSpPr>
          <p:nvPr/>
        </p:nvSpPr>
        <p:spPr bwMode="auto">
          <a:xfrm>
            <a:off x="1683330" y="2829012"/>
            <a:ext cx="368243" cy="362953"/>
          </a:xfrm>
          <a:custGeom>
            <a:avLst/>
            <a:gdLst>
              <a:gd name="T0" fmla="*/ 127 w 147"/>
              <a:gd name="T1" fmla="*/ 38 h 145"/>
              <a:gd name="T2" fmla="*/ 106 w 147"/>
              <a:gd name="T3" fmla="*/ 14 h 145"/>
              <a:gd name="T4" fmla="*/ 59 w 147"/>
              <a:gd name="T5" fmla="*/ 3 h 145"/>
              <a:gd name="T6" fmla="*/ 23 w 147"/>
              <a:gd name="T7" fmla="*/ 38 h 145"/>
              <a:gd name="T8" fmla="*/ 0 w 147"/>
              <a:gd name="T9" fmla="*/ 45 h 145"/>
              <a:gd name="T10" fmla="*/ 6 w 147"/>
              <a:gd name="T11" fmla="*/ 65 h 145"/>
              <a:gd name="T12" fmla="*/ 13 w 147"/>
              <a:gd name="T13" fmla="*/ 138 h 145"/>
              <a:gd name="T14" fmla="*/ 127 w 147"/>
              <a:gd name="T15" fmla="*/ 145 h 145"/>
              <a:gd name="T16" fmla="*/ 133 w 147"/>
              <a:gd name="T17" fmla="*/ 65 h 145"/>
              <a:gd name="T18" fmla="*/ 147 w 147"/>
              <a:gd name="T19" fmla="*/ 58 h 145"/>
              <a:gd name="T20" fmla="*/ 140 w 147"/>
              <a:gd name="T21" fmla="*/ 38 h 145"/>
              <a:gd name="T22" fmla="*/ 116 w 147"/>
              <a:gd name="T23" fmla="*/ 25 h 145"/>
              <a:gd name="T24" fmla="*/ 119 w 147"/>
              <a:gd name="T25" fmla="*/ 38 h 145"/>
              <a:gd name="T26" fmla="*/ 112 w 147"/>
              <a:gd name="T27" fmla="*/ 33 h 145"/>
              <a:gd name="T28" fmla="*/ 103 w 147"/>
              <a:gd name="T29" fmla="*/ 28 h 145"/>
              <a:gd name="T30" fmla="*/ 96 w 147"/>
              <a:gd name="T31" fmla="*/ 25 h 145"/>
              <a:gd name="T32" fmla="*/ 108 w 147"/>
              <a:gd name="T33" fmla="*/ 20 h 145"/>
              <a:gd name="T34" fmla="*/ 62 w 147"/>
              <a:gd name="T35" fmla="*/ 38 h 145"/>
              <a:gd name="T36" fmla="*/ 106 w 147"/>
              <a:gd name="T37" fmla="*/ 38 h 145"/>
              <a:gd name="T38" fmla="*/ 55 w 147"/>
              <a:gd name="T39" fmla="*/ 9 h 145"/>
              <a:gd name="T40" fmla="*/ 54 w 147"/>
              <a:gd name="T41" fmla="*/ 38 h 145"/>
              <a:gd name="T42" fmla="*/ 39 w 147"/>
              <a:gd name="T43" fmla="*/ 38 h 145"/>
              <a:gd name="T44" fmla="*/ 31 w 147"/>
              <a:gd name="T45" fmla="*/ 38 h 145"/>
              <a:gd name="T46" fmla="*/ 127 w 147"/>
              <a:gd name="T47" fmla="*/ 138 h 145"/>
              <a:gd name="T48" fmla="*/ 20 w 147"/>
              <a:gd name="T49" fmla="*/ 65 h 145"/>
              <a:gd name="T50" fmla="*/ 127 w 147"/>
              <a:gd name="T51" fmla="*/ 138 h 145"/>
              <a:gd name="T52" fmla="*/ 6 w 147"/>
              <a:gd name="T53" fmla="*/ 58 h 145"/>
              <a:gd name="T54" fmla="*/ 140 w 147"/>
              <a:gd name="T55" fmla="*/ 45 h 145"/>
              <a:gd name="T56" fmla="*/ 58 w 147"/>
              <a:gd name="T57" fmla="*/ 18 h 145"/>
              <a:gd name="T58" fmla="*/ 49 w 147"/>
              <a:gd name="T59" fmla="*/ 21 h 145"/>
              <a:gd name="T60" fmla="*/ 58 w 147"/>
              <a:gd name="T61" fmla="*/ 18 h 145"/>
              <a:gd name="T62" fmla="*/ 45 w 147"/>
              <a:gd name="T63" fmla="*/ 26 h 145"/>
              <a:gd name="T64" fmla="*/ 48 w 147"/>
              <a:gd name="T65" fmla="*/ 35 h 145"/>
              <a:gd name="T66" fmla="*/ 53 w 147"/>
              <a:gd name="T67" fmla="*/ 98 h 145"/>
              <a:gd name="T68" fmla="*/ 100 w 147"/>
              <a:gd name="T69" fmla="*/ 92 h 145"/>
              <a:gd name="T70" fmla="*/ 93 w 147"/>
              <a:gd name="T71" fmla="*/ 78 h 145"/>
              <a:gd name="T72" fmla="*/ 47 w 147"/>
              <a:gd name="T73" fmla="*/ 85 h 145"/>
              <a:gd name="T74" fmla="*/ 53 w 147"/>
              <a:gd name="T75" fmla="*/ 98 h 145"/>
              <a:gd name="T76" fmla="*/ 93 w 147"/>
              <a:gd name="T77" fmla="*/ 85 h 145"/>
              <a:gd name="T78" fmla="*/ 53 w 147"/>
              <a:gd name="T79" fmla="*/ 9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7" h="145">
                <a:moveTo>
                  <a:pt x="140" y="38"/>
                </a:moveTo>
                <a:cubicBezTo>
                  <a:pt x="127" y="38"/>
                  <a:pt x="127" y="38"/>
                  <a:pt x="127" y="38"/>
                </a:cubicBezTo>
                <a:cubicBezTo>
                  <a:pt x="123" y="23"/>
                  <a:pt x="123" y="23"/>
                  <a:pt x="123" y="23"/>
                </a:cubicBezTo>
                <a:cubicBezTo>
                  <a:pt x="121" y="16"/>
                  <a:pt x="114" y="12"/>
                  <a:pt x="106" y="14"/>
                </a:cubicBezTo>
                <a:cubicBezTo>
                  <a:pt x="86" y="19"/>
                  <a:pt x="86" y="19"/>
                  <a:pt x="86" y="19"/>
                </a:cubicBezTo>
                <a:cubicBezTo>
                  <a:pt x="59" y="3"/>
                  <a:pt x="59" y="3"/>
                  <a:pt x="59" y="3"/>
                </a:cubicBezTo>
                <a:cubicBezTo>
                  <a:pt x="52" y="0"/>
                  <a:pt x="44" y="2"/>
                  <a:pt x="40" y="8"/>
                </a:cubicBezTo>
                <a:cubicBezTo>
                  <a:pt x="23" y="38"/>
                  <a:pt x="23" y="38"/>
                  <a:pt x="23" y="38"/>
                </a:cubicBezTo>
                <a:cubicBezTo>
                  <a:pt x="6" y="38"/>
                  <a:pt x="6" y="38"/>
                  <a:pt x="6" y="38"/>
                </a:cubicBezTo>
                <a:cubicBezTo>
                  <a:pt x="3" y="38"/>
                  <a:pt x="0" y="41"/>
                  <a:pt x="0" y="45"/>
                </a:cubicBezTo>
                <a:cubicBezTo>
                  <a:pt x="0" y="58"/>
                  <a:pt x="0" y="58"/>
                  <a:pt x="0" y="58"/>
                </a:cubicBezTo>
                <a:cubicBezTo>
                  <a:pt x="0" y="62"/>
                  <a:pt x="3" y="65"/>
                  <a:pt x="6" y="65"/>
                </a:cubicBezTo>
                <a:cubicBezTo>
                  <a:pt x="13" y="65"/>
                  <a:pt x="13" y="65"/>
                  <a:pt x="13" y="65"/>
                </a:cubicBezTo>
                <a:cubicBezTo>
                  <a:pt x="13" y="138"/>
                  <a:pt x="13" y="138"/>
                  <a:pt x="13" y="138"/>
                </a:cubicBezTo>
                <a:cubicBezTo>
                  <a:pt x="13" y="142"/>
                  <a:pt x="16" y="145"/>
                  <a:pt x="20" y="145"/>
                </a:cubicBezTo>
                <a:cubicBezTo>
                  <a:pt x="127" y="145"/>
                  <a:pt x="127" y="145"/>
                  <a:pt x="127" y="145"/>
                </a:cubicBezTo>
                <a:cubicBezTo>
                  <a:pt x="130" y="145"/>
                  <a:pt x="133" y="142"/>
                  <a:pt x="133" y="138"/>
                </a:cubicBezTo>
                <a:cubicBezTo>
                  <a:pt x="133" y="65"/>
                  <a:pt x="133" y="65"/>
                  <a:pt x="133" y="65"/>
                </a:cubicBezTo>
                <a:cubicBezTo>
                  <a:pt x="140" y="65"/>
                  <a:pt x="140" y="65"/>
                  <a:pt x="140" y="65"/>
                </a:cubicBezTo>
                <a:cubicBezTo>
                  <a:pt x="144" y="65"/>
                  <a:pt x="147" y="62"/>
                  <a:pt x="147" y="58"/>
                </a:cubicBezTo>
                <a:cubicBezTo>
                  <a:pt x="147" y="45"/>
                  <a:pt x="147" y="45"/>
                  <a:pt x="147" y="45"/>
                </a:cubicBezTo>
                <a:cubicBezTo>
                  <a:pt x="147" y="41"/>
                  <a:pt x="144" y="38"/>
                  <a:pt x="140" y="38"/>
                </a:cubicBezTo>
                <a:close/>
                <a:moveTo>
                  <a:pt x="108" y="20"/>
                </a:moveTo>
                <a:cubicBezTo>
                  <a:pt x="112" y="19"/>
                  <a:pt x="115" y="21"/>
                  <a:pt x="116" y="25"/>
                </a:cubicBezTo>
                <a:cubicBezTo>
                  <a:pt x="120" y="38"/>
                  <a:pt x="120" y="38"/>
                  <a:pt x="120" y="38"/>
                </a:cubicBezTo>
                <a:cubicBezTo>
                  <a:pt x="119" y="38"/>
                  <a:pt x="119" y="38"/>
                  <a:pt x="119" y="38"/>
                </a:cubicBezTo>
                <a:cubicBezTo>
                  <a:pt x="111" y="33"/>
                  <a:pt x="111" y="33"/>
                  <a:pt x="111" y="33"/>
                </a:cubicBezTo>
                <a:cubicBezTo>
                  <a:pt x="112" y="33"/>
                  <a:pt x="112" y="33"/>
                  <a:pt x="112" y="33"/>
                </a:cubicBezTo>
                <a:cubicBezTo>
                  <a:pt x="110" y="26"/>
                  <a:pt x="110" y="26"/>
                  <a:pt x="110" y="26"/>
                </a:cubicBezTo>
                <a:cubicBezTo>
                  <a:pt x="103" y="28"/>
                  <a:pt x="103" y="28"/>
                  <a:pt x="103" y="28"/>
                </a:cubicBezTo>
                <a:cubicBezTo>
                  <a:pt x="104" y="29"/>
                  <a:pt x="104" y="29"/>
                  <a:pt x="104" y="29"/>
                </a:cubicBezTo>
                <a:cubicBezTo>
                  <a:pt x="96" y="25"/>
                  <a:pt x="96" y="25"/>
                  <a:pt x="96" y="25"/>
                </a:cubicBezTo>
                <a:cubicBezTo>
                  <a:pt x="95" y="23"/>
                  <a:pt x="95" y="23"/>
                  <a:pt x="95" y="23"/>
                </a:cubicBezTo>
                <a:lnTo>
                  <a:pt x="108" y="20"/>
                </a:lnTo>
                <a:close/>
                <a:moveTo>
                  <a:pt x="106" y="38"/>
                </a:moveTo>
                <a:cubicBezTo>
                  <a:pt x="62" y="38"/>
                  <a:pt x="62" y="38"/>
                  <a:pt x="62" y="38"/>
                </a:cubicBezTo>
                <a:cubicBezTo>
                  <a:pt x="73" y="19"/>
                  <a:pt x="73" y="19"/>
                  <a:pt x="73" y="19"/>
                </a:cubicBezTo>
                <a:lnTo>
                  <a:pt x="106" y="38"/>
                </a:lnTo>
                <a:close/>
                <a:moveTo>
                  <a:pt x="46" y="11"/>
                </a:moveTo>
                <a:cubicBezTo>
                  <a:pt x="48" y="8"/>
                  <a:pt x="52" y="7"/>
                  <a:pt x="55" y="9"/>
                </a:cubicBezTo>
                <a:cubicBezTo>
                  <a:pt x="67" y="16"/>
                  <a:pt x="67" y="16"/>
                  <a:pt x="67" y="16"/>
                </a:cubicBezTo>
                <a:cubicBezTo>
                  <a:pt x="54" y="38"/>
                  <a:pt x="54" y="38"/>
                  <a:pt x="54" y="38"/>
                </a:cubicBezTo>
                <a:cubicBezTo>
                  <a:pt x="39" y="38"/>
                  <a:pt x="39" y="38"/>
                  <a:pt x="39" y="38"/>
                </a:cubicBezTo>
                <a:cubicBezTo>
                  <a:pt x="39" y="38"/>
                  <a:pt x="39" y="38"/>
                  <a:pt x="39" y="38"/>
                </a:cubicBezTo>
                <a:cubicBezTo>
                  <a:pt x="38" y="38"/>
                  <a:pt x="38" y="38"/>
                  <a:pt x="38" y="38"/>
                </a:cubicBezTo>
                <a:cubicBezTo>
                  <a:pt x="31" y="38"/>
                  <a:pt x="31" y="38"/>
                  <a:pt x="31" y="38"/>
                </a:cubicBezTo>
                <a:lnTo>
                  <a:pt x="46" y="11"/>
                </a:lnTo>
                <a:close/>
                <a:moveTo>
                  <a:pt x="127" y="138"/>
                </a:moveTo>
                <a:cubicBezTo>
                  <a:pt x="20" y="138"/>
                  <a:pt x="20" y="138"/>
                  <a:pt x="20" y="138"/>
                </a:cubicBezTo>
                <a:cubicBezTo>
                  <a:pt x="20" y="65"/>
                  <a:pt x="20" y="65"/>
                  <a:pt x="20" y="65"/>
                </a:cubicBezTo>
                <a:cubicBezTo>
                  <a:pt x="127" y="65"/>
                  <a:pt x="127" y="65"/>
                  <a:pt x="127" y="65"/>
                </a:cubicBezTo>
                <a:lnTo>
                  <a:pt x="127" y="138"/>
                </a:lnTo>
                <a:close/>
                <a:moveTo>
                  <a:pt x="140" y="58"/>
                </a:moveTo>
                <a:cubicBezTo>
                  <a:pt x="6" y="58"/>
                  <a:pt x="6" y="58"/>
                  <a:pt x="6" y="58"/>
                </a:cubicBezTo>
                <a:cubicBezTo>
                  <a:pt x="6" y="45"/>
                  <a:pt x="6" y="45"/>
                  <a:pt x="6" y="45"/>
                </a:cubicBezTo>
                <a:cubicBezTo>
                  <a:pt x="140" y="45"/>
                  <a:pt x="140" y="45"/>
                  <a:pt x="140" y="45"/>
                </a:cubicBezTo>
                <a:lnTo>
                  <a:pt x="140" y="58"/>
                </a:lnTo>
                <a:close/>
                <a:moveTo>
                  <a:pt x="58" y="18"/>
                </a:moveTo>
                <a:cubicBezTo>
                  <a:pt x="52" y="15"/>
                  <a:pt x="52" y="15"/>
                  <a:pt x="52" y="15"/>
                </a:cubicBezTo>
                <a:cubicBezTo>
                  <a:pt x="49" y="21"/>
                  <a:pt x="49" y="21"/>
                  <a:pt x="49" y="21"/>
                </a:cubicBezTo>
                <a:cubicBezTo>
                  <a:pt x="54" y="24"/>
                  <a:pt x="54" y="24"/>
                  <a:pt x="54" y="24"/>
                </a:cubicBezTo>
                <a:lnTo>
                  <a:pt x="58" y="18"/>
                </a:lnTo>
                <a:close/>
                <a:moveTo>
                  <a:pt x="51" y="30"/>
                </a:moveTo>
                <a:cubicBezTo>
                  <a:pt x="45" y="26"/>
                  <a:pt x="45" y="26"/>
                  <a:pt x="45" y="26"/>
                </a:cubicBezTo>
                <a:cubicBezTo>
                  <a:pt x="42" y="32"/>
                  <a:pt x="42" y="32"/>
                  <a:pt x="42" y="32"/>
                </a:cubicBezTo>
                <a:cubicBezTo>
                  <a:pt x="48" y="35"/>
                  <a:pt x="48" y="35"/>
                  <a:pt x="48" y="35"/>
                </a:cubicBezTo>
                <a:lnTo>
                  <a:pt x="51" y="30"/>
                </a:lnTo>
                <a:close/>
                <a:moveTo>
                  <a:pt x="53" y="98"/>
                </a:moveTo>
                <a:cubicBezTo>
                  <a:pt x="93" y="98"/>
                  <a:pt x="93" y="98"/>
                  <a:pt x="93" y="98"/>
                </a:cubicBezTo>
                <a:cubicBezTo>
                  <a:pt x="97" y="98"/>
                  <a:pt x="100" y="95"/>
                  <a:pt x="100" y="92"/>
                </a:cubicBezTo>
                <a:cubicBezTo>
                  <a:pt x="100" y="85"/>
                  <a:pt x="100" y="85"/>
                  <a:pt x="100" y="85"/>
                </a:cubicBezTo>
                <a:cubicBezTo>
                  <a:pt x="100" y="81"/>
                  <a:pt x="97" y="78"/>
                  <a:pt x="93" y="78"/>
                </a:cubicBezTo>
                <a:cubicBezTo>
                  <a:pt x="53" y="78"/>
                  <a:pt x="53" y="78"/>
                  <a:pt x="53" y="78"/>
                </a:cubicBezTo>
                <a:cubicBezTo>
                  <a:pt x="50" y="78"/>
                  <a:pt x="47" y="81"/>
                  <a:pt x="47" y="85"/>
                </a:cubicBezTo>
                <a:cubicBezTo>
                  <a:pt x="47" y="92"/>
                  <a:pt x="47" y="92"/>
                  <a:pt x="47" y="92"/>
                </a:cubicBezTo>
                <a:cubicBezTo>
                  <a:pt x="47" y="95"/>
                  <a:pt x="50" y="98"/>
                  <a:pt x="53" y="98"/>
                </a:cubicBezTo>
                <a:close/>
                <a:moveTo>
                  <a:pt x="53" y="85"/>
                </a:moveTo>
                <a:cubicBezTo>
                  <a:pt x="93" y="85"/>
                  <a:pt x="93" y="85"/>
                  <a:pt x="93" y="85"/>
                </a:cubicBezTo>
                <a:cubicBezTo>
                  <a:pt x="93" y="92"/>
                  <a:pt x="93" y="92"/>
                  <a:pt x="93" y="92"/>
                </a:cubicBezTo>
                <a:cubicBezTo>
                  <a:pt x="53" y="92"/>
                  <a:pt x="53" y="92"/>
                  <a:pt x="53" y="92"/>
                </a:cubicBezTo>
                <a:lnTo>
                  <a:pt x="53" y="85"/>
                </a:lnTo>
                <a:close/>
              </a:path>
            </a:pathLst>
          </a:custGeom>
          <a:solidFill>
            <a:schemeClr val="bg1"/>
          </a:solidFill>
          <a:ln>
            <a:noFill/>
          </a:ln>
        </p:spPr>
        <p:txBody>
          <a:bodyPr vert="horz" wrap="square" lIns="60951" tIns="30475" rIns="60951" bIns="30475" numCol="1" anchor="t" anchorCtr="0" compatLnSpc="1"/>
          <a:p>
            <a:endParaRPr lang="en-US" sz="1200" dirty="0">
              <a:cs typeface="+mn-ea"/>
              <a:sym typeface="+mn-lt"/>
            </a:endParaRPr>
          </a:p>
        </p:txBody>
      </p:sp>
      <p:sp>
        <p:nvSpPr>
          <p:cNvPr id="20" name="Rounded Rectangle 14"/>
          <p:cNvSpPr/>
          <p:nvPr/>
        </p:nvSpPr>
        <p:spPr>
          <a:xfrm>
            <a:off x="3549010" y="2291805"/>
            <a:ext cx="2245548" cy="3211125"/>
          </a:xfrm>
          <a:prstGeom prst="roundRect">
            <a:avLst>
              <a:gd name="adj" fmla="val 5238"/>
            </a:avLst>
          </a:prstGeom>
          <a:solidFill>
            <a:schemeClr val="bg1"/>
          </a:solidFill>
          <a:ln w="12700">
            <a:noFill/>
          </a:ln>
          <a:effectLst>
            <a:outerShdw blurRad="8001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200" dirty="0">
              <a:cs typeface="+mn-ea"/>
              <a:sym typeface="+mn-lt"/>
            </a:endParaRPr>
          </a:p>
        </p:txBody>
      </p:sp>
      <p:sp>
        <p:nvSpPr>
          <p:cNvPr id="21" name="Rounded Rectangle 142"/>
          <p:cNvSpPr/>
          <p:nvPr/>
        </p:nvSpPr>
        <p:spPr>
          <a:xfrm>
            <a:off x="4340624" y="2679328"/>
            <a:ext cx="662321" cy="662321"/>
          </a:xfrm>
          <a:prstGeom prst="roundRect">
            <a:avLst>
              <a:gd name="adj" fmla="val 5238"/>
            </a:avLst>
          </a:prstGeom>
          <a:solidFill>
            <a:schemeClr val="accent2"/>
          </a:solidFill>
          <a:ln w="12700">
            <a:noFill/>
          </a:ln>
          <a:effectLst>
            <a:outerShdw blurRad="177800" sx="102000" sy="102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200" dirty="0">
              <a:cs typeface="+mn-ea"/>
              <a:sym typeface="+mn-lt"/>
            </a:endParaRPr>
          </a:p>
        </p:txBody>
      </p:sp>
      <p:sp>
        <p:nvSpPr>
          <p:cNvPr id="22" name="Freeform 177"/>
          <p:cNvSpPr>
            <a:spLocks noEditPoints="1"/>
          </p:cNvSpPr>
          <p:nvPr/>
        </p:nvSpPr>
        <p:spPr bwMode="auto">
          <a:xfrm>
            <a:off x="4487663" y="2829011"/>
            <a:ext cx="368243" cy="362953"/>
          </a:xfrm>
          <a:custGeom>
            <a:avLst/>
            <a:gdLst>
              <a:gd name="T0" fmla="*/ 127 w 147"/>
              <a:gd name="T1" fmla="*/ 38 h 145"/>
              <a:gd name="T2" fmla="*/ 106 w 147"/>
              <a:gd name="T3" fmla="*/ 14 h 145"/>
              <a:gd name="T4" fmla="*/ 59 w 147"/>
              <a:gd name="T5" fmla="*/ 3 h 145"/>
              <a:gd name="T6" fmla="*/ 23 w 147"/>
              <a:gd name="T7" fmla="*/ 38 h 145"/>
              <a:gd name="T8" fmla="*/ 0 w 147"/>
              <a:gd name="T9" fmla="*/ 45 h 145"/>
              <a:gd name="T10" fmla="*/ 6 w 147"/>
              <a:gd name="T11" fmla="*/ 65 h 145"/>
              <a:gd name="T12" fmla="*/ 13 w 147"/>
              <a:gd name="T13" fmla="*/ 138 h 145"/>
              <a:gd name="T14" fmla="*/ 127 w 147"/>
              <a:gd name="T15" fmla="*/ 145 h 145"/>
              <a:gd name="T16" fmla="*/ 133 w 147"/>
              <a:gd name="T17" fmla="*/ 65 h 145"/>
              <a:gd name="T18" fmla="*/ 147 w 147"/>
              <a:gd name="T19" fmla="*/ 58 h 145"/>
              <a:gd name="T20" fmla="*/ 140 w 147"/>
              <a:gd name="T21" fmla="*/ 38 h 145"/>
              <a:gd name="T22" fmla="*/ 116 w 147"/>
              <a:gd name="T23" fmla="*/ 25 h 145"/>
              <a:gd name="T24" fmla="*/ 119 w 147"/>
              <a:gd name="T25" fmla="*/ 38 h 145"/>
              <a:gd name="T26" fmla="*/ 112 w 147"/>
              <a:gd name="T27" fmla="*/ 33 h 145"/>
              <a:gd name="T28" fmla="*/ 103 w 147"/>
              <a:gd name="T29" fmla="*/ 28 h 145"/>
              <a:gd name="T30" fmla="*/ 96 w 147"/>
              <a:gd name="T31" fmla="*/ 25 h 145"/>
              <a:gd name="T32" fmla="*/ 108 w 147"/>
              <a:gd name="T33" fmla="*/ 20 h 145"/>
              <a:gd name="T34" fmla="*/ 62 w 147"/>
              <a:gd name="T35" fmla="*/ 38 h 145"/>
              <a:gd name="T36" fmla="*/ 106 w 147"/>
              <a:gd name="T37" fmla="*/ 38 h 145"/>
              <a:gd name="T38" fmla="*/ 55 w 147"/>
              <a:gd name="T39" fmla="*/ 9 h 145"/>
              <a:gd name="T40" fmla="*/ 54 w 147"/>
              <a:gd name="T41" fmla="*/ 38 h 145"/>
              <a:gd name="T42" fmla="*/ 39 w 147"/>
              <a:gd name="T43" fmla="*/ 38 h 145"/>
              <a:gd name="T44" fmla="*/ 31 w 147"/>
              <a:gd name="T45" fmla="*/ 38 h 145"/>
              <a:gd name="T46" fmla="*/ 127 w 147"/>
              <a:gd name="T47" fmla="*/ 138 h 145"/>
              <a:gd name="T48" fmla="*/ 20 w 147"/>
              <a:gd name="T49" fmla="*/ 65 h 145"/>
              <a:gd name="T50" fmla="*/ 127 w 147"/>
              <a:gd name="T51" fmla="*/ 138 h 145"/>
              <a:gd name="T52" fmla="*/ 6 w 147"/>
              <a:gd name="T53" fmla="*/ 58 h 145"/>
              <a:gd name="T54" fmla="*/ 140 w 147"/>
              <a:gd name="T55" fmla="*/ 45 h 145"/>
              <a:gd name="T56" fmla="*/ 58 w 147"/>
              <a:gd name="T57" fmla="*/ 18 h 145"/>
              <a:gd name="T58" fmla="*/ 49 w 147"/>
              <a:gd name="T59" fmla="*/ 21 h 145"/>
              <a:gd name="T60" fmla="*/ 58 w 147"/>
              <a:gd name="T61" fmla="*/ 18 h 145"/>
              <a:gd name="T62" fmla="*/ 45 w 147"/>
              <a:gd name="T63" fmla="*/ 26 h 145"/>
              <a:gd name="T64" fmla="*/ 48 w 147"/>
              <a:gd name="T65" fmla="*/ 35 h 145"/>
              <a:gd name="T66" fmla="*/ 53 w 147"/>
              <a:gd name="T67" fmla="*/ 98 h 145"/>
              <a:gd name="T68" fmla="*/ 100 w 147"/>
              <a:gd name="T69" fmla="*/ 92 h 145"/>
              <a:gd name="T70" fmla="*/ 93 w 147"/>
              <a:gd name="T71" fmla="*/ 78 h 145"/>
              <a:gd name="T72" fmla="*/ 47 w 147"/>
              <a:gd name="T73" fmla="*/ 85 h 145"/>
              <a:gd name="T74" fmla="*/ 53 w 147"/>
              <a:gd name="T75" fmla="*/ 98 h 145"/>
              <a:gd name="T76" fmla="*/ 93 w 147"/>
              <a:gd name="T77" fmla="*/ 85 h 145"/>
              <a:gd name="T78" fmla="*/ 53 w 147"/>
              <a:gd name="T79" fmla="*/ 9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7" h="145">
                <a:moveTo>
                  <a:pt x="140" y="38"/>
                </a:moveTo>
                <a:cubicBezTo>
                  <a:pt x="127" y="38"/>
                  <a:pt x="127" y="38"/>
                  <a:pt x="127" y="38"/>
                </a:cubicBezTo>
                <a:cubicBezTo>
                  <a:pt x="123" y="23"/>
                  <a:pt x="123" y="23"/>
                  <a:pt x="123" y="23"/>
                </a:cubicBezTo>
                <a:cubicBezTo>
                  <a:pt x="121" y="16"/>
                  <a:pt x="114" y="12"/>
                  <a:pt x="106" y="14"/>
                </a:cubicBezTo>
                <a:cubicBezTo>
                  <a:pt x="86" y="19"/>
                  <a:pt x="86" y="19"/>
                  <a:pt x="86" y="19"/>
                </a:cubicBezTo>
                <a:cubicBezTo>
                  <a:pt x="59" y="3"/>
                  <a:pt x="59" y="3"/>
                  <a:pt x="59" y="3"/>
                </a:cubicBezTo>
                <a:cubicBezTo>
                  <a:pt x="52" y="0"/>
                  <a:pt x="44" y="2"/>
                  <a:pt x="40" y="8"/>
                </a:cubicBezTo>
                <a:cubicBezTo>
                  <a:pt x="23" y="38"/>
                  <a:pt x="23" y="38"/>
                  <a:pt x="23" y="38"/>
                </a:cubicBezTo>
                <a:cubicBezTo>
                  <a:pt x="6" y="38"/>
                  <a:pt x="6" y="38"/>
                  <a:pt x="6" y="38"/>
                </a:cubicBezTo>
                <a:cubicBezTo>
                  <a:pt x="3" y="38"/>
                  <a:pt x="0" y="41"/>
                  <a:pt x="0" y="45"/>
                </a:cubicBezTo>
                <a:cubicBezTo>
                  <a:pt x="0" y="58"/>
                  <a:pt x="0" y="58"/>
                  <a:pt x="0" y="58"/>
                </a:cubicBezTo>
                <a:cubicBezTo>
                  <a:pt x="0" y="62"/>
                  <a:pt x="3" y="65"/>
                  <a:pt x="6" y="65"/>
                </a:cubicBezTo>
                <a:cubicBezTo>
                  <a:pt x="13" y="65"/>
                  <a:pt x="13" y="65"/>
                  <a:pt x="13" y="65"/>
                </a:cubicBezTo>
                <a:cubicBezTo>
                  <a:pt x="13" y="138"/>
                  <a:pt x="13" y="138"/>
                  <a:pt x="13" y="138"/>
                </a:cubicBezTo>
                <a:cubicBezTo>
                  <a:pt x="13" y="142"/>
                  <a:pt x="16" y="145"/>
                  <a:pt x="20" y="145"/>
                </a:cubicBezTo>
                <a:cubicBezTo>
                  <a:pt x="127" y="145"/>
                  <a:pt x="127" y="145"/>
                  <a:pt x="127" y="145"/>
                </a:cubicBezTo>
                <a:cubicBezTo>
                  <a:pt x="130" y="145"/>
                  <a:pt x="133" y="142"/>
                  <a:pt x="133" y="138"/>
                </a:cubicBezTo>
                <a:cubicBezTo>
                  <a:pt x="133" y="65"/>
                  <a:pt x="133" y="65"/>
                  <a:pt x="133" y="65"/>
                </a:cubicBezTo>
                <a:cubicBezTo>
                  <a:pt x="140" y="65"/>
                  <a:pt x="140" y="65"/>
                  <a:pt x="140" y="65"/>
                </a:cubicBezTo>
                <a:cubicBezTo>
                  <a:pt x="144" y="65"/>
                  <a:pt x="147" y="62"/>
                  <a:pt x="147" y="58"/>
                </a:cubicBezTo>
                <a:cubicBezTo>
                  <a:pt x="147" y="45"/>
                  <a:pt x="147" y="45"/>
                  <a:pt x="147" y="45"/>
                </a:cubicBezTo>
                <a:cubicBezTo>
                  <a:pt x="147" y="41"/>
                  <a:pt x="144" y="38"/>
                  <a:pt x="140" y="38"/>
                </a:cubicBezTo>
                <a:close/>
                <a:moveTo>
                  <a:pt x="108" y="20"/>
                </a:moveTo>
                <a:cubicBezTo>
                  <a:pt x="112" y="19"/>
                  <a:pt x="115" y="21"/>
                  <a:pt x="116" y="25"/>
                </a:cubicBezTo>
                <a:cubicBezTo>
                  <a:pt x="120" y="38"/>
                  <a:pt x="120" y="38"/>
                  <a:pt x="120" y="38"/>
                </a:cubicBezTo>
                <a:cubicBezTo>
                  <a:pt x="119" y="38"/>
                  <a:pt x="119" y="38"/>
                  <a:pt x="119" y="38"/>
                </a:cubicBezTo>
                <a:cubicBezTo>
                  <a:pt x="111" y="33"/>
                  <a:pt x="111" y="33"/>
                  <a:pt x="111" y="33"/>
                </a:cubicBezTo>
                <a:cubicBezTo>
                  <a:pt x="112" y="33"/>
                  <a:pt x="112" y="33"/>
                  <a:pt x="112" y="33"/>
                </a:cubicBezTo>
                <a:cubicBezTo>
                  <a:pt x="110" y="26"/>
                  <a:pt x="110" y="26"/>
                  <a:pt x="110" y="26"/>
                </a:cubicBezTo>
                <a:cubicBezTo>
                  <a:pt x="103" y="28"/>
                  <a:pt x="103" y="28"/>
                  <a:pt x="103" y="28"/>
                </a:cubicBezTo>
                <a:cubicBezTo>
                  <a:pt x="104" y="29"/>
                  <a:pt x="104" y="29"/>
                  <a:pt x="104" y="29"/>
                </a:cubicBezTo>
                <a:cubicBezTo>
                  <a:pt x="96" y="25"/>
                  <a:pt x="96" y="25"/>
                  <a:pt x="96" y="25"/>
                </a:cubicBezTo>
                <a:cubicBezTo>
                  <a:pt x="95" y="23"/>
                  <a:pt x="95" y="23"/>
                  <a:pt x="95" y="23"/>
                </a:cubicBezTo>
                <a:lnTo>
                  <a:pt x="108" y="20"/>
                </a:lnTo>
                <a:close/>
                <a:moveTo>
                  <a:pt x="106" y="38"/>
                </a:moveTo>
                <a:cubicBezTo>
                  <a:pt x="62" y="38"/>
                  <a:pt x="62" y="38"/>
                  <a:pt x="62" y="38"/>
                </a:cubicBezTo>
                <a:cubicBezTo>
                  <a:pt x="73" y="19"/>
                  <a:pt x="73" y="19"/>
                  <a:pt x="73" y="19"/>
                </a:cubicBezTo>
                <a:lnTo>
                  <a:pt x="106" y="38"/>
                </a:lnTo>
                <a:close/>
                <a:moveTo>
                  <a:pt x="46" y="11"/>
                </a:moveTo>
                <a:cubicBezTo>
                  <a:pt x="48" y="8"/>
                  <a:pt x="52" y="7"/>
                  <a:pt x="55" y="9"/>
                </a:cubicBezTo>
                <a:cubicBezTo>
                  <a:pt x="67" y="16"/>
                  <a:pt x="67" y="16"/>
                  <a:pt x="67" y="16"/>
                </a:cubicBezTo>
                <a:cubicBezTo>
                  <a:pt x="54" y="38"/>
                  <a:pt x="54" y="38"/>
                  <a:pt x="54" y="38"/>
                </a:cubicBezTo>
                <a:cubicBezTo>
                  <a:pt x="39" y="38"/>
                  <a:pt x="39" y="38"/>
                  <a:pt x="39" y="38"/>
                </a:cubicBezTo>
                <a:cubicBezTo>
                  <a:pt x="39" y="38"/>
                  <a:pt x="39" y="38"/>
                  <a:pt x="39" y="38"/>
                </a:cubicBezTo>
                <a:cubicBezTo>
                  <a:pt x="38" y="38"/>
                  <a:pt x="38" y="38"/>
                  <a:pt x="38" y="38"/>
                </a:cubicBezTo>
                <a:cubicBezTo>
                  <a:pt x="31" y="38"/>
                  <a:pt x="31" y="38"/>
                  <a:pt x="31" y="38"/>
                </a:cubicBezTo>
                <a:lnTo>
                  <a:pt x="46" y="11"/>
                </a:lnTo>
                <a:close/>
                <a:moveTo>
                  <a:pt x="127" y="138"/>
                </a:moveTo>
                <a:cubicBezTo>
                  <a:pt x="20" y="138"/>
                  <a:pt x="20" y="138"/>
                  <a:pt x="20" y="138"/>
                </a:cubicBezTo>
                <a:cubicBezTo>
                  <a:pt x="20" y="65"/>
                  <a:pt x="20" y="65"/>
                  <a:pt x="20" y="65"/>
                </a:cubicBezTo>
                <a:cubicBezTo>
                  <a:pt x="127" y="65"/>
                  <a:pt x="127" y="65"/>
                  <a:pt x="127" y="65"/>
                </a:cubicBezTo>
                <a:lnTo>
                  <a:pt x="127" y="138"/>
                </a:lnTo>
                <a:close/>
                <a:moveTo>
                  <a:pt x="140" y="58"/>
                </a:moveTo>
                <a:cubicBezTo>
                  <a:pt x="6" y="58"/>
                  <a:pt x="6" y="58"/>
                  <a:pt x="6" y="58"/>
                </a:cubicBezTo>
                <a:cubicBezTo>
                  <a:pt x="6" y="45"/>
                  <a:pt x="6" y="45"/>
                  <a:pt x="6" y="45"/>
                </a:cubicBezTo>
                <a:cubicBezTo>
                  <a:pt x="140" y="45"/>
                  <a:pt x="140" y="45"/>
                  <a:pt x="140" y="45"/>
                </a:cubicBezTo>
                <a:lnTo>
                  <a:pt x="140" y="58"/>
                </a:lnTo>
                <a:close/>
                <a:moveTo>
                  <a:pt x="58" y="18"/>
                </a:moveTo>
                <a:cubicBezTo>
                  <a:pt x="52" y="15"/>
                  <a:pt x="52" y="15"/>
                  <a:pt x="52" y="15"/>
                </a:cubicBezTo>
                <a:cubicBezTo>
                  <a:pt x="49" y="21"/>
                  <a:pt x="49" y="21"/>
                  <a:pt x="49" y="21"/>
                </a:cubicBezTo>
                <a:cubicBezTo>
                  <a:pt x="54" y="24"/>
                  <a:pt x="54" y="24"/>
                  <a:pt x="54" y="24"/>
                </a:cubicBezTo>
                <a:lnTo>
                  <a:pt x="58" y="18"/>
                </a:lnTo>
                <a:close/>
                <a:moveTo>
                  <a:pt x="51" y="30"/>
                </a:moveTo>
                <a:cubicBezTo>
                  <a:pt x="45" y="26"/>
                  <a:pt x="45" y="26"/>
                  <a:pt x="45" y="26"/>
                </a:cubicBezTo>
                <a:cubicBezTo>
                  <a:pt x="42" y="32"/>
                  <a:pt x="42" y="32"/>
                  <a:pt x="42" y="32"/>
                </a:cubicBezTo>
                <a:cubicBezTo>
                  <a:pt x="48" y="35"/>
                  <a:pt x="48" y="35"/>
                  <a:pt x="48" y="35"/>
                </a:cubicBezTo>
                <a:lnTo>
                  <a:pt x="51" y="30"/>
                </a:lnTo>
                <a:close/>
                <a:moveTo>
                  <a:pt x="53" y="98"/>
                </a:moveTo>
                <a:cubicBezTo>
                  <a:pt x="93" y="98"/>
                  <a:pt x="93" y="98"/>
                  <a:pt x="93" y="98"/>
                </a:cubicBezTo>
                <a:cubicBezTo>
                  <a:pt x="97" y="98"/>
                  <a:pt x="100" y="95"/>
                  <a:pt x="100" y="92"/>
                </a:cubicBezTo>
                <a:cubicBezTo>
                  <a:pt x="100" y="85"/>
                  <a:pt x="100" y="85"/>
                  <a:pt x="100" y="85"/>
                </a:cubicBezTo>
                <a:cubicBezTo>
                  <a:pt x="100" y="81"/>
                  <a:pt x="97" y="78"/>
                  <a:pt x="93" y="78"/>
                </a:cubicBezTo>
                <a:cubicBezTo>
                  <a:pt x="53" y="78"/>
                  <a:pt x="53" y="78"/>
                  <a:pt x="53" y="78"/>
                </a:cubicBezTo>
                <a:cubicBezTo>
                  <a:pt x="50" y="78"/>
                  <a:pt x="47" y="81"/>
                  <a:pt x="47" y="85"/>
                </a:cubicBezTo>
                <a:cubicBezTo>
                  <a:pt x="47" y="92"/>
                  <a:pt x="47" y="92"/>
                  <a:pt x="47" y="92"/>
                </a:cubicBezTo>
                <a:cubicBezTo>
                  <a:pt x="47" y="95"/>
                  <a:pt x="50" y="98"/>
                  <a:pt x="53" y="98"/>
                </a:cubicBezTo>
                <a:close/>
                <a:moveTo>
                  <a:pt x="53" y="85"/>
                </a:moveTo>
                <a:cubicBezTo>
                  <a:pt x="93" y="85"/>
                  <a:pt x="93" y="85"/>
                  <a:pt x="93" y="85"/>
                </a:cubicBezTo>
                <a:cubicBezTo>
                  <a:pt x="93" y="92"/>
                  <a:pt x="93" y="92"/>
                  <a:pt x="93" y="92"/>
                </a:cubicBezTo>
                <a:cubicBezTo>
                  <a:pt x="53" y="92"/>
                  <a:pt x="53" y="92"/>
                  <a:pt x="53" y="92"/>
                </a:cubicBezTo>
                <a:lnTo>
                  <a:pt x="53" y="85"/>
                </a:lnTo>
                <a:close/>
              </a:path>
            </a:pathLst>
          </a:custGeom>
          <a:solidFill>
            <a:schemeClr val="bg1"/>
          </a:solidFill>
          <a:ln>
            <a:noFill/>
          </a:ln>
        </p:spPr>
        <p:txBody>
          <a:bodyPr vert="horz" wrap="square" lIns="60951" tIns="30475" rIns="60951" bIns="30475" numCol="1" anchor="t" anchorCtr="0" compatLnSpc="1"/>
          <a:p>
            <a:endParaRPr lang="en-US" sz="1200" dirty="0">
              <a:cs typeface="+mn-ea"/>
              <a:sym typeface="+mn-lt"/>
            </a:endParaRPr>
          </a:p>
        </p:txBody>
      </p:sp>
      <p:sp>
        <p:nvSpPr>
          <p:cNvPr id="23" name="Rounded Rectangle 14"/>
          <p:cNvSpPr/>
          <p:nvPr/>
        </p:nvSpPr>
        <p:spPr>
          <a:xfrm>
            <a:off x="6353343" y="2291805"/>
            <a:ext cx="2245548" cy="3211125"/>
          </a:xfrm>
          <a:prstGeom prst="roundRect">
            <a:avLst>
              <a:gd name="adj" fmla="val 5238"/>
            </a:avLst>
          </a:prstGeom>
          <a:solidFill>
            <a:schemeClr val="bg1"/>
          </a:solidFill>
          <a:ln w="12700">
            <a:noFill/>
          </a:ln>
          <a:effectLst>
            <a:outerShdw blurRad="8001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200" dirty="0">
              <a:cs typeface="+mn-ea"/>
              <a:sym typeface="+mn-lt"/>
            </a:endParaRPr>
          </a:p>
        </p:txBody>
      </p:sp>
      <p:sp>
        <p:nvSpPr>
          <p:cNvPr id="24" name="Rounded Rectangle 142"/>
          <p:cNvSpPr/>
          <p:nvPr/>
        </p:nvSpPr>
        <p:spPr>
          <a:xfrm>
            <a:off x="7144957" y="2679328"/>
            <a:ext cx="662321" cy="662321"/>
          </a:xfrm>
          <a:prstGeom prst="roundRect">
            <a:avLst>
              <a:gd name="adj" fmla="val 5238"/>
            </a:avLst>
          </a:prstGeom>
          <a:solidFill>
            <a:srgbClr val="AC1705"/>
          </a:solidFill>
          <a:ln w="12700">
            <a:noFill/>
          </a:ln>
          <a:effectLst>
            <a:outerShdw blurRad="177800" sx="102000" sy="102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200" dirty="0">
              <a:cs typeface="+mn-ea"/>
              <a:sym typeface="+mn-lt"/>
            </a:endParaRPr>
          </a:p>
        </p:txBody>
      </p:sp>
      <p:sp>
        <p:nvSpPr>
          <p:cNvPr id="25" name="Freeform 177"/>
          <p:cNvSpPr>
            <a:spLocks noEditPoints="1"/>
          </p:cNvSpPr>
          <p:nvPr/>
        </p:nvSpPr>
        <p:spPr bwMode="auto">
          <a:xfrm>
            <a:off x="7291996" y="2829011"/>
            <a:ext cx="368243" cy="362953"/>
          </a:xfrm>
          <a:custGeom>
            <a:avLst/>
            <a:gdLst>
              <a:gd name="T0" fmla="*/ 127 w 147"/>
              <a:gd name="T1" fmla="*/ 38 h 145"/>
              <a:gd name="T2" fmla="*/ 106 w 147"/>
              <a:gd name="T3" fmla="*/ 14 h 145"/>
              <a:gd name="T4" fmla="*/ 59 w 147"/>
              <a:gd name="T5" fmla="*/ 3 h 145"/>
              <a:gd name="T6" fmla="*/ 23 w 147"/>
              <a:gd name="T7" fmla="*/ 38 h 145"/>
              <a:gd name="T8" fmla="*/ 0 w 147"/>
              <a:gd name="T9" fmla="*/ 45 h 145"/>
              <a:gd name="T10" fmla="*/ 6 w 147"/>
              <a:gd name="T11" fmla="*/ 65 h 145"/>
              <a:gd name="T12" fmla="*/ 13 w 147"/>
              <a:gd name="T13" fmla="*/ 138 h 145"/>
              <a:gd name="T14" fmla="*/ 127 w 147"/>
              <a:gd name="T15" fmla="*/ 145 h 145"/>
              <a:gd name="T16" fmla="*/ 133 w 147"/>
              <a:gd name="T17" fmla="*/ 65 h 145"/>
              <a:gd name="T18" fmla="*/ 147 w 147"/>
              <a:gd name="T19" fmla="*/ 58 h 145"/>
              <a:gd name="T20" fmla="*/ 140 w 147"/>
              <a:gd name="T21" fmla="*/ 38 h 145"/>
              <a:gd name="T22" fmla="*/ 116 w 147"/>
              <a:gd name="T23" fmla="*/ 25 h 145"/>
              <a:gd name="T24" fmla="*/ 119 w 147"/>
              <a:gd name="T25" fmla="*/ 38 h 145"/>
              <a:gd name="T26" fmla="*/ 112 w 147"/>
              <a:gd name="T27" fmla="*/ 33 h 145"/>
              <a:gd name="T28" fmla="*/ 103 w 147"/>
              <a:gd name="T29" fmla="*/ 28 h 145"/>
              <a:gd name="T30" fmla="*/ 96 w 147"/>
              <a:gd name="T31" fmla="*/ 25 h 145"/>
              <a:gd name="T32" fmla="*/ 108 w 147"/>
              <a:gd name="T33" fmla="*/ 20 h 145"/>
              <a:gd name="T34" fmla="*/ 62 w 147"/>
              <a:gd name="T35" fmla="*/ 38 h 145"/>
              <a:gd name="T36" fmla="*/ 106 w 147"/>
              <a:gd name="T37" fmla="*/ 38 h 145"/>
              <a:gd name="T38" fmla="*/ 55 w 147"/>
              <a:gd name="T39" fmla="*/ 9 h 145"/>
              <a:gd name="T40" fmla="*/ 54 w 147"/>
              <a:gd name="T41" fmla="*/ 38 h 145"/>
              <a:gd name="T42" fmla="*/ 39 w 147"/>
              <a:gd name="T43" fmla="*/ 38 h 145"/>
              <a:gd name="T44" fmla="*/ 31 w 147"/>
              <a:gd name="T45" fmla="*/ 38 h 145"/>
              <a:gd name="T46" fmla="*/ 127 w 147"/>
              <a:gd name="T47" fmla="*/ 138 h 145"/>
              <a:gd name="T48" fmla="*/ 20 w 147"/>
              <a:gd name="T49" fmla="*/ 65 h 145"/>
              <a:gd name="T50" fmla="*/ 127 w 147"/>
              <a:gd name="T51" fmla="*/ 138 h 145"/>
              <a:gd name="T52" fmla="*/ 6 w 147"/>
              <a:gd name="T53" fmla="*/ 58 h 145"/>
              <a:gd name="T54" fmla="*/ 140 w 147"/>
              <a:gd name="T55" fmla="*/ 45 h 145"/>
              <a:gd name="T56" fmla="*/ 58 w 147"/>
              <a:gd name="T57" fmla="*/ 18 h 145"/>
              <a:gd name="T58" fmla="*/ 49 w 147"/>
              <a:gd name="T59" fmla="*/ 21 h 145"/>
              <a:gd name="T60" fmla="*/ 58 w 147"/>
              <a:gd name="T61" fmla="*/ 18 h 145"/>
              <a:gd name="T62" fmla="*/ 45 w 147"/>
              <a:gd name="T63" fmla="*/ 26 h 145"/>
              <a:gd name="T64" fmla="*/ 48 w 147"/>
              <a:gd name="T65" fmla="*/ 35 h 145"/>
              <a:gd name="T66" fmla="*/ 53 w 147"/>
              <a:gd name="T67" fmla="*/ 98 h 145"/>
              <a:gd name="T68" fmla="*/ 100 w 147"/>
              <a:gd name="T69" fmla="*/ 92 h 145"/>
              <a:gd name="T70" fmla="*/ 93 w 147"/>
              <a:gd name="T71" fmla="*/ 78 h 145"/>
              <a:gd name="T72" fmla="*/ 47 w 147"/>
              <a:gd name="T73" fmla="*/ 85 h 145"/>
              <a:gd name="T74" fmla="*/ 53 w 147"/>
              <a:gd name="T75" fmla="*/ 98 h 145"/>
              <a:gd name="T76" fmla="*/ 93 w 147"/>
              <a:gd name="T77" fmla="*/ 85 h 145"/>
              <a:gd name="T78" fmla="*/ 53 w 147"/>
              <a:gd name="T79" fmla="*/ 9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7" h="145">
                <a:moveTo>
                  <a:pt x="140" y="38"/>
                </a:moveTo>
                <a:cubicBezTo>
                  <a:pt x="127" y="38"/>
                  <a:pt x="127" y="38"/>
                  <a:pt x="127" y="38"/>
                </a:cubicBezTo>
                <a:cubicBezTo>
                  <a:pt x="123" y="23"/>
                  <a:pt x="123" y="23"/>
                  <a:pt x="123" y="23"/>
                </a:cubicBezTo>
                <a:cubicBezTo>
                  <a:pt x="121" y="16"/>
                  <a:pt x="114" y="12"/>
                  <a:pt x="106" y="14"/>
                </a:cubicBezTo>
                <a:cubicBezTo>
                  <a:pt x="86" y="19"/>
                  <a:pt x="86" y="19"/>
                  <a:pt x="86" y="19"/>
                </a:cubicBezTo>
                <a:cubicBezTo>
                  <a:pt x="59" y="3"/>
                  <a:pt x="59" y="3"/>
                  <a:pt x="59" y="3"/>
                </a:cubicBezTo>
                <a:cubicBezTo>
                  <a:pt x="52" y="0"/>
                  <a:pt x="44" y="2"/>
                  <a:pt x="40" y="8"/>
                </a:cubicBezTo>
                <a:cubicBezTo>
                  <a:pt x="23" y="38"/>
                  <a:pt x="23" y="38"/>
                  <a:pt x="23" y="38"/>
                </a:cubicBezTo>
                <a:cubicBezTo>
                  <a:pt x="6" y="38"/>
                  <a:pt x="6" y="38"/>
                  <a:pt x="6" y="38"/>
                </a:cubicBezTo>
                <a:cubicBezTo>
                  <a:pt x="3" y="38"/>
                  <a:pt x="0" y="41"/>
                  <a:pt x="0" y="45"/>
                </a:cubicBezTo>
                <a:cubicBezTo>
                  <a:pt x="0" y="58"/>
                  <a:pt x="0" y="58"/>
                  <a:pt x="0" y="58"/>
                </a:cubicBezTo>
                <a:cubicBezTo>
                  <a:pt x="0" y="62"/>
                  <a:pt x="3" y="65"/>
                  <a:pt x="6" y="65"/>
                </a:cubicBezTo>
                <a:cubicBezTo>
                  <a:pt x="13" y="65"/>
                  <a:pt x="13" y="65"/>
                  <a:pt x="13" y="65"/>
                </a:cubicBezTo>
                <a:cubicBezTo>
                  <a:pt x="13" y="138"/>
                  <a:pt x="13" y="138"/>
                  <a:pt x="13" y="138"/>
                </a:cubicBezTo>
                <a:cubicBezTo>
                  <a:pt x="13" y="142"/>
                  <a:pt x="16" y="145"/>
                  <a:pt x="20" y="145"/>
                </a:cubicBezTo>
                <a:cubicBezTo>
                  <a:pt x="127" y="145"/>
                  <a:pt x="127" y="145"/>
                  <a:pt x="127" y="145"/>
                </a:cubicBezTo>
                <a:cubicBezTo>
                  <a:pt x="130" y="145"/>
                  <a:pt x="133" y="142"/>
                  <a:pt x="133" y="138"/>
                </a:cubicBezTo>
                <a:cubicBezTo>
                  <a:pt x="133" y="65"/>
                  <a:pt x="133" y="65"/>
                  <a:pt x="133" y="65"/>
                </a:cubicBezTo>
                <a:cubicBezTo>
                  <a:pt x="140" y="65"/>
                  <a:pt x="140" y="65"/>
                  <a:pt x="140" y="65"/>
                </a:cubicBezTo>
                <a:cubicBezTo>
                  <a:pt x="144" y="65"/>
                  <a:pt x="147" y="62"/>
                  <a:pt x="147" y="58"/>
                </a:cubicBezTo>
                <a:cubicBezTo>
                  <a:pt x="147" y="45"/>
                  <a:pt x="147" y="45"/>
                  <a:pt x="147" y="45"/>
                </a:cubicBezTo>
                <a:cubicBezTo>
                  <a:pt x="147" y="41"/>
                  <a:pt x="144" y="38"/>
                  <a:pt x="140" y="38"/>
                </a:cubicBezTo>
                <a:close/>
                <a:moveTo>
                  <a:pt x="108" y="20"/>
                </a:moveTo>
                <a:cubicBezTo>
                  <a:pt x="112" y="19"/>
                  <a:pt x="115" y="21"/>
                  <a:pt x="116" y="25"/>
                </a:cubicBezTo>
                <a:cubicBezTo>
                  <a:pt x="120" y="38"/>
                  <a:pt x="120" y="38"/>
                  <a:pt x="120" y="38"/>
                </a:cubicBezTo>
                <a:cubicBezTo>
                  <a:pt x="119" y="38"/>
                  <a:pt x="119" y="38"/>
                  <a:pt x="119" y="38"/>
                </a:cubicBezTo>
                <a:cubicBezTo>
                  <a:pt x="111" y="33"/>
                  <a:pt x="111" y="33"/>
                  <a:pt x="111" y="33"/>
                </a:cubicBezTo>
                <a:cubicBezTo>
                  <a:pt x="112" y="33"/>
                  <a:pt x="112" y="33"/>
                  <a:pt x="112" y="33"/>
                </a:cubicBezTo>
                <a:cubicBezTo>
                  <a:pt x="110" y="26"/>
                  <a:pt x="110" y="26"/>
                  <a:pt x="110" y="26"/>
                </a:cubicBezTo>
                <a:cubicBezTo>
                  <a:pt x="103" y="28"/>
                  <a:pt x="103" y="28"/>
                  <a:pt x="103" y="28"/>
                </a:cubicBezTo>
                <a:cubicBezTo>
                  <a:pt x="104" y="29"/>
                  <a:pt x="104" y="29"/>
                  <a:pt x="104" y="29"/>
                </a:cubicBezTo>
                <a:cubicBezTo>
                  <a:pt x="96" y="25"/>
                  <a:pt x="96" y="25"/>
                  <a:pt x="96" y="25"/>
                </a:cubicBezTo>
                <a:cubicBezTo>
                  <a:pt x="95" y="23"/>
                  <a:pt x="95" y="23"/>
                  <a:pt x="95" y="23"/>
                </a:cubicBezTo>
                <a:lnTo>
                  <a:pt x="108" y="20"/>
                </a:lnTo>
                <a:close/>
                <a:moveTo>
                  <a:pt x="106" y="38"/>
                </a:moveTo>
                <a:cubicBezTo>
                  <a:pt x="62" y="38"/>
                  <a:pt x="62" y="38"/>
                  <a:pt x="62" y="38"/>
                </a:cubicBezTo>
                <a:cubicBezTo>
                  <a:pt x="73" y="19"/>
                  <a:pt x="73" y="19"/>
                  <a:pt x="73" y="19"/>
                </a:cubicBezTo>
                <a:lnTo>
                  <a:pt x="106" y="38"/>
                </a:lnTo>
                <a:close/>
                <a:moveTo>
                  <a:pt x="46" y="11"/>
                </a:moveTo>
                <a:cubicBezTo>
                  <a:pt x="48" y="8"/>
                  <a:pt x="52" y="7"/>
                  <a:pt x="55" y="9"/>
                </a:cubicBezTo>
                <a:cubicBezTo>
                  <a:pt x="67" y="16"/>
                  <a:pt x="67" y="16"/>
                  <a:pt x="67" y="16"/>
                </a:cubicBezTo>
                <a:cubicBezTo>
                  <a:pt x="54" y="38"/>
                  <a:pt x="54" y="38"/>
                  <a:pt x="54" y="38"/>
                </a:cubicBezTo>
                <a:cubicBezTo>
                  <a:pt x="39" y="38"/>
                  <a:pt x="39" y="38"/>
                  <a:pt x="39" y="38"/>
                </a:cubicBezTo>
                <a:cubicBezTo>
                  <a:pt x="39" y="38"/>
                  <a:pt x="39" y="38"/>
                  <a:pt x="39" y="38"/>
                </a:cubicBezTo>
                <a:cubicBezTo>
                  <a:pt x="38" y="38"/>
                  <a:pt x="38" y="38"/>
                  <a:pt x="38" y="38"/>
                </a:cubicBezTo>
                <a:cubicBezTo>
                  <a:pt x="31" y="38"/>
                  <a:pt x="31" y="38"/>
                  <a:pt x="31" y="38"/>
                </a:cubicBezTo>
                <a:lnTo>
                  <a:pt x="46" y="11"/>
                </a:lnTo>
                <a:close/>
                <a:moveTo>
                  <a:pt x="127" y="138"/>
                </a:moveTo>
                <a:cubicBezTo>
                  <a:pt x="20" y="138"/>
                  <a:pt x="20" y="138"/>
                  <a:pt x="20" y="138"/>
                </a:cubicBezTo>
                <a:cubicBezTo>
                  <a:pt x="20" y="65"/>
                  <a:pt x="20" y="65"/>
                  <a:pt x="20" y="65"/>
                </a:cubicBezTo>
                <a:cubicBezTo>
                  <a:pt x="127" y="65"/>
                  <a:pt x="127" y="65"/>
                  <a:pt x="127" y="65"/>
                </a:cubicBezTo>
                <a:lnTo>
                  <a:pt x="127" y="138"/>
                </a:lnTo>
                <a:close/>
                <a:moveTo>
                  <a:pt x="140" y="58"/>
                </a:moveTo>
                <a:cubicBezTo>
                  <a:pt x="6" y="58"/>
                  <a:pt x="6" y="58"/>
                  <a:pt x="6" y="58"/>
                </a:cubicBezTo>
                <a:cubicBezTo>
                  <a:pt x="6" y="45"/>
                  <a:pt x="6" y="45"/>
                  <a:pt x="6" y="45"/>
                </a:cubicBezTo>
                <a:cubicBezTo>
                  <a:pt x="140" y="45"/>
                  <a:pt x="140" y="45"/>
                  <a:pt x="140" y="45"/>
                </a:cubicBezTo>
                <a:lnTo>
                  <a:pt x="140" y="58"/>
                </a:lnTo>
                <a:close/>
                <a:moveTo>
                  <a:pt x="58" y="18"/>
                </a:moveTo>
                <a:cubicBezTo>
                  <a:pt x="52" y="15"/>
                  <a:pt x="52" y="15"/>
                  <a:pt x="52" y="15"/>
                </a:cubicBezTo>
                <a:cubicBezTo>
                  <a:pt x="49" y="21"/>
                  <a:pt x="49" y="21"/>
                  <a:pt x="49" y="21"/>
                </a:cubicBezTo>
                <a:cubicBezTo>
                  <a:pt x="54" y="24"/>
                  <a:pt x="54" y="24"/>
                  <a:pt x="54" y="24"/>
                </a:cubicBezTo>
                <a:lnTo>
                  <a:pt x="58" y="18"/>
                </a:lnTo>
                <a:close/>
                <a:moveTo>
                  <a:pt x="51" y="30"/>
                </a:moveTo>
                <a:cubicBezTo>
                  <a:pt x="45" y="26"/>
                  <a:pt x="45" y="26"/>
                  <a:pt x="45" y="26"/>
                </a:cubicBezTo>
                <a:cubicBezTo>
                  <a:pt x="42" y="32"/>
                  <a:pt x="42" y="32"/>
                  <a:pt x="42" y="32"/>
                </a:cubicBezTo>
                <a:cubicBezTo>
                  <a:pt x="48" y="35"/>
                  <a:pt x="48" y="35"/>
                  <a:pt x="48" y="35"/>
                </a:cubicBezTo>
                <a:lnTo>
                  <a:pt x="51" y="30"/>
                </a:lnTo>
                <a:close/>
                <a:moveTo>
                  <a:pt x="53" y="98"/>
                </a:moveTo>
                <a:cubicBezTo>
                  <a:pt x="93" y="98"/>
                  <a:pt x="93" y="98"/>
                  <a:pt x="93" y="98"/>
                </a:cubicBezTo>
                <a:cubicBezTo>
                  <a:pt x="97" y="98"/>
                  <a:pt x="100" y="95"/>
                  <a:pt x="100" y="92"/>
                </a:cubicBezTo>
                <a:cubicBezTo>
                  <a:pt x="100" y="85"/>
                  <a:pt x="100" y="85"/>
                  <a:pt x="100" y="85"/>
                </a:cubicBezTo>
                <a:cubicBezTo>
                  <a:pt x="100" y="81"/>
                  <a:pt x="97" y="78"/>
                  <a:pt x="93" y="78"/>
                </a:cubicBezTo>
                <a:cubicBezTo>
                  <a:pt x="53" y="78"/>
                  <a:pt x="53" y="78"/>
                  <a:pt x="53" y="78"/>
                </a:cubicBezTo>
                <a:cubicBezTo>
                  <a:pt x="50" y="78"/>
                  <a:pt x="47" y="81"/>
                  <a:pt x="47" y="85"/>
                </a:cubicBezTo>
                <a:cubicBezTo>
                  <a:pt x="47" y="92"/>
                  <a:pt x="47" y="92"/>
                  <a:pt x="47" y="92"/>
                </a:cubicBezTo>
                <a:cubicBezTo>
                  <a:pt x="47" y="95"/>
                  <a:pt x="50" y="98"/>
                  <a:pt x="53" y="98"/>
                </a:cubicBezTo>
                <a:close/>
                <a:moveTo>
                  <a:pt x="53" y="85"/>
                </a:moveTo>
                <a:cubicBezTo>
                  <a:pt x="93" y="85"/>
                  <a:pt x="93" y="85"/>
                  <a:pt x="93" y="85"/>
                </a:cubicBezTo>
                <a:cubicBezTo>
                  <a:pt x="93" y="92"/>
                  <a:pt x="93" y="92"/>
                  <a:pt x="93" y="92"/>
                </a:cubicBezTo>
                <a:cubicBezTo>
                  <a:pt x="53" y="92"/>
                  <a:pt x="53" y="92"/>
                  <a:pt x="53" y="92"/>
                </a:cubicBezTo>
                <a:lnTo>
                  <a:pt x="53" y="85"/>
                </a:lnTo>
                <a:close/>
              </a:path>
            </a:pathLst>
          </a:custGeom>
          <a:solidFill>
            <a:schemeClr val="bg1"/>
          </a:solidFill>
          <a:ln>
            <a:noFill/>
          </a:ln>
        </p:spPr>
        <p:txBody>
          <a:bodyPr vert="horz" wrap="square" lIns="60951" tIns="30475" rIns="60951" bIns="30475" numCol="1" anchor="t" anchorCtr="0" compatLnSpc="1"/>
          <a:p>
            <a:endParaRPr lang="en-US" sz="1200" dirty="0">
              <a:cs typeface="+mn-ea"/>
              <a:sym typeface="+mn-lt"/>
            </a:endParaRPr>
          </a:p>
        </p:txBody>
      </p:sp>
      <p:sp>
        <p:nvSpPr>
          <p:cNvPr id="26" name="Rounded Rectangle 14"/>
          <p:cNvSpPr/>
          <p:nvPr/>
        </p:nvSpPr>
        <p:spPr>
          <a:xfrm>
            <a:off x="9157676" y="2291804"/>
            <a:ext cx="2245548" cy="3211125"/>
          </a:xfrm>
          <a:prstGeom prst="roundRect">
            <a:avLst>
              <a:gd name="adj" fmla="val 5238"/>
            </a:avLst>
          </a:prstGeom>
          <a:solidFill>
            <a:schemeClr val="bg1"/>
          </a:solidFill>
          <a:ln w="12700">
            <a:noFill/>
          </a:ln>
          <a:effectLst>
            <a:outerShdw blurRad="8001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200" dirty="0">
              <a:cs typeface="+mn-ea"/>
              <a:sym typeface="+mn-lt"/>
            </a:endParaRPr>
          </a:p>
        </p:txBody>
      </p:sp>
      <p:sp>
        <p:nvSpPr>
          <p:cNvPr id="27" name="Rounded Rectangle 142"/>
          <p:cNvSpPr/>
          <p:nvPr/>
        </p:nvSpPr>
        <p:spPr>
          <a:xfrm>
            <a:off x="9949290" y="2679327"/>
            <a:ext cx="662321" cy="662321"/>
          </a:xfrm>
          <a:prstGeom prst="roundRect">
            <a:avLst>
              <a:gd name="adj" fmla="val 5238"/>
            </a:avLst>
          </a:prstGeom>
          <a:solidFill>
            <a:schemeClr val="accent2"/>
          </a:solidFill>
          <a:ln w="12700">
            <a:noFill/>
          </a:ln>
          <a:effectLst>
            <a:outerShdw blurRad="177800" sx="102000" sy="102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200" dirty="0">
              <a:cs typeface="+mn-ea"/>
              <a:sym typeface="+mn-lt"/>
            </a:endParaRPr>
          </a:p>
        </p:txBody>
      </p:sp>
      <p:sp>
        <p:nvSpPr>
          <p:cNvPr id="28" name="Freeform 177"/>
          <p:cNvSpPr>
            <a:spLocks noEditPoints="1"/>
          </p:cNvSpPr>
          <p:nvPr/>
        </p:nvSpPr>
        <p:spPr bwMode="auto">
          <a:xfrm>
            <a:off x="10096329" y="2829010"/>
            <a:ext cx="368243" cy="362953"/>
          </a:xfrm>
          <a:custGeom>
            <a:avLst/>
            <a:gdLst>
              <a:gd name="T0" fmla="*/ 127 w 147"/>
              <a:gd name="T1" fmla="*/ 38 h 145"/>
              <a:gd name="T2" fmla="*/ 106 w 147"/>
              <a:gd name="T3" fmla="*/ 14 h 145"/>
              <a:gd name="T4" fmla="*/ 59 w 147"/>
              <a:gd name="T5" fmla="*/ 3 h 145"/>
              <a:gd name="T6" fmla="*/ 23 w 147"/>
              <a:gd name="T7" fmla="*/ 38 h 145"/>
              <a:gd name="T8" fmla="*/ 0 w 147"/>
              <a:gd name="T9" fmla="*/ 45 h 145"/>
              <a:gd name="T10" fmla="*/ 6 w 147"/>
              <a:gd name="T11" fmla="*/ 65 h 145"/>
              <a:gd name="T12" fmla="*/ 13 w 147"/>
              <a:gd name="T13" fmla="*/ 138 h 145"/>
              <a:gd name="T14" fmla="*/ 127 w 147"/>
              <a:gd name="T15" fmla="*/ 145 h 145"/>
              <a:gd name="T16" fmla="*/ 133 w 147"/>
              <a:gd name="T17" fmla="*/ 65 h 145"/>
              <a:gd name="T18" fmla="*/ 147 w 147"/>
              <a:gd name="T19" fmla="*/ 58 h 145"/>
              <a:gd name="T20" fmla="*/ 140 w 147"/>
              <a:gd name="T21" fmla="*/ 38 h 145"/>
              <a:gd name="T22" fmla="*/ 116 w 147"/>
              <a:gd name="T23" fmla="*/ 25 h 145"/>
              <a:gd name="T24" fmla="*/ 119 w 147"/>
              <a:gd name="T25" fmla="*/ 38 h 145"/>
              <a:gd name="T26" fmla="*/ 112 w 147"/>
              <a:gd name="T27" fmla="*/ 33 h 145"/>
              <a:gd name="T28" fmla="*/ 103 w 147"/>
              <a:gd name="T29" fmla="*/ 28 h 145"/>
              <a:gd name="T30" fmla="*/ 96 w 147"/>
              <a:gd name="T31" fmla="*/ 25 h 145"/>
              <a:gd name="T32" fmla="*/ 108 w 147"/>
              <a:gd name="T33" fmla="*/ 20 h 145"/>
              <a:gd name="T34" fmla="*/ 62 w 147"/>
              <a:gd name="T35" fmla="*/ 38 h 145"/>
              <a:gd name="T36" fmla="*/ 106 w 147"/>
              <a:gd name="T37" fmla="*/ 38 h 145"/>
              <a:gd name="T38" fmla="*/ 55 w 147"/>
              <a:gd name="T39" fmla="*/ 9 h 145"/>
              <a:gd name="T40" fmla="*/ 54 w 147"/>
              <a:gd name="T41" fmla="*/ 38 h 145"/>
              <a:gd name="T42" fmla="*/ 39 w 147"/>
              <a:gd name="T43" fmla="*/ 38 h 145"/>
              <a:gd name="T44" fmla="*/ 31 w 147"/>
              <a:gd name="T45" fmla="*/ 38 h 145"/>
              <a:gd name="T46" fmla="*/ 127 w 147"/>
              <a:gd name="T47" fmla="*/ 138 h 145"/>
              <a:gd name="T48" fmla="*/ 20 w 147"/>
              <a:gd name="T49" fmla="*/ 65 h 145"/>
              <a:gd name="T50" fmla="*/ 127 w 147"/>
              <a:gd name="T51" fmla="*/ 138 h 145"/>
              <a:gd name="T52" fmla="*/ 6 w 147"/>
              <a:gd name="T53" fmla="*/ 58 h 145"/>
              <a:gd name="T54" fmla="*/ 140 w 147"/>
              <a:gd name="T55" fmla="*/ 45 h 145"/>
              <a:gd name="T56" fmla="*/ 58 w 147"/>
              <a:gd name="T57" fmla="*/ 18 h 145"/>
              <a:gd name="T58" fmla="*/ 49 w 147"/>
              <a:gd name="T59" fmla="*/ 21 h 145"/>
              <a:gd name="T60" fmla="*/ 58 w 147"/>
              <a:gd name="T61" fmla="*/ 18 h 145"/>
              <a:gd name="T62" fmla="*/ 45 w 147"/>
              <a:gd name="T63" fmla="*/ 26 h 145"/>
              <a:gd name="T64" fmla="*/ 48 w 147"/>
              <a:gd name="T65" fmla="*/ 35 h 145"/>
              <a:gd name="T66" fmla="*/ 53 w 147"/>
              <a:gd name="T67" fmla="*/ 98 h 145"/>
              <a:gd name="T68" fmla="*/ 100 w 147"/>
              <a:gd name="T69" fmla="*/ 92 h 145"/>
              <a:gd name="T70" fmla="*/ 93 w 147"/>
              <a:gd name="T71" fmla="*/ 78 h 145"/>
              <a:gd name="T72" fmla="*/ 47 w 147"/>
              <a:gd name="T73" fmla="*/ 85 h 145"/>
              <a:gd name="T74" fmla="*/ 53 w 147"/>
              <a:gd name="T75" fmla="*/ 98 h 145"/>
              <a:gd name="T76" fmla="*/ 93 w 147"/>
              <a:gd name="T77" fmla="*/ 85 h 145"/>
              <a:gd name="T78" fmla="*/ 53 w 147"/>
              <a:gd name="T79" fmla="*/ 9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7" h="145">
                <a:moveTo>
                  <a:pt x="140" y="38"/>
                </a:moveTo>
                <a:cubicBezTo>
                  <a:pt x="127" y="38"/>
                  <a:pt x="127" y="38"/>
                  <a:pt x="127" y="38"/>
                </a:cubicBezTo>
                <a:cubicBezTo>
                  <a:pt x="123" y="23"/>
                  <a:pt x="123" y="23"/>
                  <a:pt x="123" y="23"/>
                </a:cubicBezTo>
                <a:cubicBezTo>
                  <a:pt x="121" y="16"/>
                  <a:pt x="114" y="12"/>
                  <a:pt x="106" y="14"/>
                </a:cubicBezTo>
                <a:cubicBezTo>
                  <a:pt x="86" y="19"/>
                  <a:pt x="86" y="19"/>
                  <a:pt x="86" y="19"/>
                </a:cubicBezTo>
                <a:cubicBezTo>
                  <a:pt x="59" y="3"/>
                  <a:pt x="59" y="3"/>
                  <a:pt x="59" y="3"/>
                </a:cubicBezTo>
                <a:cubicBezTo>
                  <a:pt x="52" y="0"/>
                  <a:pt x="44" y="2"/>
                  <a:pt x="40" y="8"/>
                </a:cubicBezTo>
                <a:cubicBezTo>
                  <a:pt x="23" y="38"/>
                  <a:pt x="23" y="38"/>
                  <a:pt x="23" y="38"/>
                </a:cubicBezTo>
                <a:cubicBezTo>
                  <a:pt x="6" y="38"/>
                  <a:pt x="6" y="38"/>
                  <a:pt x="6" y="38"/>
                </a:cubicBezTo>
                <a:cubicBezTo>
                  <a:pt x="3" y="38"/>
                  <a:pt x="0" y="41"/>
                  <a:pt x="0" y="45"/>
                </a:cubicBezTo>
                <a:cubicBezTo>
                  <a:pt x="0" y="58"/>
                  <a:pt x="0" y="58"/>
                  <a:pt x="0" y="58"/>
                </a:cubicBezTo>
                <a:cubicBezTo>
                  <a:pt x="0" y="62"/>
                  <a:pt x="3" y="65"/>
                  <a:pt x="6" y="65"/>
                </a:cubicBezTo>
                <a:cubicBezTo>
                  <a:pt x="13" y="65"/>
                  <a:pt x="13" y="65"/>
                  <a:pt x="13" y="65"/>
                </a:cubicBezTo>
                <a:cubicBezTo>
                  <a:pt x="13" y="138"/>
                  <a:pt x="13" y="138"/>
                  <a:pt x="13" y="138"/>
                </a:cubicBezTo>
                <a:cubicBezTo>
                  <a:pt x="13" y="142"/>
                  <a:pt x="16" y="145"/>
                  <a:pt x="20" y="145"/>
                </a:cubicBezTo>
                <a:cubicBezTo>
                  <a:pt x="127" y="145"/>
                  <a:pt x="127" y="145"/>
                  <a:pt x="127" y="145"/>
                </a:cubicBezTo>
                <a:cubicBezTo>
                  <a:pt x="130" y="145"/>
                  <a:pt x="133" y="142"/>
                  <a:pt x="133" y="138"/>
                </a:cubicBezTo>
                <a:cubicBezTo>
                  <a:pt x="133" y="65"/>
                  <a:pt x="133" y="65"/>
                  <a:pt x="133" y="65"/>
                </a:cubicBezTo>
                <a:cubicBezTo>
                  <a:pt x="140" y="65"/>
                  <a:pt x="140" y="65"/>
                  <a:pt x="140" y="65"/>
                </a:cubicBezTo>
                <a:cubicBezTo>
                  <a:pt x="144" y="65"/>
                  <a:pt x="147" y="62"/>
                  <a:pt x="147" y="58"/>
                </a:cubicBezTo>
                <a:cubicBezTo>
                  <a:pt x="147" y="45"/>
                  <a:pt x="147" y="45"/>
                  <a:pt x="147" y="45"/>
                </a:cubicBezTo>
                <a:cubicBezTo>
                  <a:pt x="147" y="41"/>
                  <a:pt x="144" y="38"/>
                  <a:pt x="140" y="38"/>
                </a:cubicBezTo>
                <a:close/>
                <a:moveTo>
                  <a:pt x="108" y="20"/>
                </a:moveTo>
                <a:cubicBezTo>
                  <a:pt x="112" y="19"/>
                  <a:pt x="115" y="21"/>
                  <a:pt x="116" y="25"/>
                </a:cubicBezTo>
                <a:cubicBezTo>
                  <a:pt x="120" y="38"/>
                  <a:pt x="120" y="38"/>
                  <a:pt x="120" y="38"/>
                </a:cubicBezTo>
                <a:cubicBezTo>
                  <a:pt x="119" y="38"/>
                  <a:pt x="119" y="38"/>
                  <a:pt x="119" y="38"/>
                </a:cubicBezTo>
                <a:cubicBezTo>
                  <a:pt x="111" y="33"/>
                  <a:pt x="111" y="33"/>
                  <a:pt x="111" y="33"/>
                </a:cubicBezTo>
                <a:cubicBezTo>
                  <a:pt x="112" y="33"/>
                  <a:pt x="112" y="33"/>
                  <a:pt x="112" y="33"/>
                </a:cubicBezTo>
                <a:cubicBezTo>
                  <a:pt x="110" y="26"/>
                  <a:pt x="110" y="26"/>
                  <a:pt x="110" y="26"/>
                </a:cubicBezTo>
                <a:cubicBezTo>
                  <a:pt x="103" y="28"/>
                  <a:pt x="103" y="28"/>
                  <a:pt x="103" y="28"/>
                </a:cubicBezTo>
                <a:cubicBezTo>
                  <a:pt x="104" y="29"/>
                  <a:pt x="104" y="29"/>
                  <a:pt x="104" y="29"/>
                </a:cubicBezTo>
                <a:cubicBezTo>
                  <a:pt x="96" y="25"/>
                  <a:pt x="96" y="25"/>
                  <a:pt x="96" y="25"/>
                </a:cubicBezTo>
                <a:cubicBezTo>
                  <a:pt x="95" y="23"/>
                  <a:pt x="95" y="23"/>
                  <a:pt x="95" y="23"/>
                </a:cubicBezTo>
                <a:lnTo>
                  <a:pt x="108" y="20"/>
                </a:lnTo>
                <a:close/>
                <a:moveTo>
                  <a:pt x="106" y="38"/>
                </a:moveTo>
                <a:cubicBezTo>
                  <a:pt x="62" y="38"/>
                  <a:pt x="62" y="38"/>
                  <a:pt x="62" y="38"/>
                </a:cubicBezTo>
                <a:cubicBezTo>
                  <a:pt x="73" y="19"/>
                  <a:pt x="73" y="19"/>
                  <a:pt x="73" y="19"/>
                </a:cubicBezTo>
                <a:lnTo>
                  <a:pt x="106" y="38"/>
                </a:lnTo>
                <a:close/>
                <a:moveTo>
                  <a:pt x="46" y="11"/>
                </a:moveTo>
                <a:cubicBezTo>
                  <a:pt x="48" y="8"/>
                  <a:pt x="52" y="7"/>
                  <a:pt x="55" y="9"/>
                </a:cubicBezTo>
                <a:cubicBezTo>
                  <a:pt x="67" y="16"/>
                  <a:pt x="67" y="16"/>
                  <a:pt x="67" y="16"/>
                </a:cubicBezTo>
                <a:cubicBezTo>
                  <a:pt x="54" y="38"/>
                  <a:pt x="54" y="38"/>
                  <a:pt x="54" y="38"/>
                </a:cubicBezTo>
                <a:cubicBezTo>
                  <a:pt x="39" y="38"/>
                  <a:pt x="39" y="38"/>
                  <a:pt x="39" y="38"/>
                </a:cubicBezTo>
                <a:cubicBezTo>
                  <a:pt x="39" y="38"/>
                  <a:pt x="39" y="38"/>
                  <a:pt x="39" y="38"/>
                </a:cubicBezTo>
                <a:cubicBezTo>
                  <a:pt x="38" y="38"/>
                  <a:pt x="38" y="38"/>
                  <a:pt x="38" y="38"/>
                </a:cubicBezTo>
                <a:cubicBezTo>
                  <a:pt x="31" y="38"/>
                  <a:pt x="31" y="38"/>
                  <a:pt x="31" y="38"/>
                </a:cubicBezTo>
                <a:lnTo>
                  <a:pt x="46" y="11"/>
                </a:lnTo>
                <a:close/>
                <a:moveTo>
                  <a:pt x="127" y="138"/>
                </a:moveTo>
                <a:cubicBezTo>
                  <a:pt x="20" y="138"/>
                  <a:pt x="20" y="138"/>
                  <a:pt x="20" y="138"/>
                </a:cubicBezTo>
                <a:cubicBezTo>
                  <a:pt x="20" y="65"/>
                  <a:pt x="20" y="65"/>
                  <a:pt x="20" y="65"/>
                </a:cubicBezTo>
                <a:cubicBezTo>
                  <a:pt x="127" y="65"/>
                  <a:pt x="127" y="65"/>
                  <a:pt x="127" y="65"/>
                </a:cubicBezTo>
                <a:lnTo>
                  <a:pt x="127" y="138"/>
                </a:lnTo>
                <a:close/>
                <a:moveTo>
                  <a:pt x="140" y="58"/>
                </a:moveTo>
                <a:cubicBezTo>
                  <a:pt x="6" y="58"/>
                  <a:pt x="6" y="58"/>
                  <a:pt x="6" y="58"/>
                </a:cubicBezTo>
                <a:cubicBezTo>
                  <a:pt x="6" y="45"/>
                  <a:pt x="6" y="45"/>
                  <a:pt x="6" y="45"/>
                </a:cubicBezTo>
                <a:cubicBezTo>
                  <a:pt x="140" y="45"/>
                  <a:pt x="140" y="45"/>
                  <a:pt x="140" y="45"/>
                </a:cubicBezTo>
                <a:lnTo>
                  <a:pt x="140" y="58"/>
                </a:lnTo>
                <a:close/>
                <a:moveTo>
                  <a:pt x="58" y="18"/>
                </a:moveTo>
                <a:cubicBezTo>
                  <a:pt x="52" y="15"/>
                  <a:pt x="52" y="15"/>
                  <a:pt x="52" y="15"/>
                </a:cubicBezTo>
                <a:cubicBezTo>
                  <a:pt x="49" y="21"/>
                  <a:pt x="49" y="21"/>
                  <a:pt x="49" y="21"/>
                </a:cubicBezTo>
                <a:cubicBezTo>
                  <a:pt x="54" y="24"/>
                  <a:pt x="54" y="24"/>
                  <a:pt x="54" y="24"/>
                </a:cubicBezTo>
                <a:lnTo>
                  <a:pt x="58" y="18"/>
                </a:lnTo>
                <a:close/>
                <a:moveTo>
                  <a:pt x="51" y="30"/>
                </a:moveTo>
                <a:cubicBezTo>
                  <a:pt x="45" y="26"/>
                  <a:pt x="45" y="26"/>
                  <a:pt x="45" y="26"/>
                </a:cubicBezTo>
                <a:cubicBezTo>
                  <a:pt x="42" y="32"/>
                  <a:pt x="42" y="32"/>
                  <a:pt x="42" y="32"/>
                </a:cubicBezTo>
                <a:cubicBezTo>
                  <a:pt x="48" y="35"/>
                  <a:pt x="48" y="35"/>
                  <a:pt x="48" y="35"/>
                </a:cubicBezTo>
                <a:lnTo>
                  <a:pt x="51" y="30"/>
                </a:lnTo>
                <a:close/>
                <a:moveTo>
                  <a:pt x="53" y="98"/>
                </a:moveTo>
                <a:cubicBezTo>
                  <a:pt x="93" y="98"/>
                  <a:pt x="93" y="98"/>
                  <a:pt x="93" y="98"/>
                </a:cubicBezTo>
                <a:cubicBezTo>
                  <a:pt x="97" y="98"/>
                  <a:pt x="100" y="95"/>
                  <a:pt x="100" y="92"/>
                </a:cubicBezTo>
                <a:cubicBezTo>
                  <a:pt x="100" y="85"/>
                  <a:pt x="100" y="85"/>
                  <a:pt x="100" y="85"/>
                </a:cubicBezTo>
                <a:cubicBezTo>
                  <a:pt x="100" y="81"/>
                  <a:pt x="97" y="78"/>
                  <a:pt x="93" y="78"/>
                </a:cubicBezTo>
                <a:cubicBezTo>
                  <a:pt x="53" y="78"/>
                  <a:pt x="53" y="78"/>
                  <a:pt x="53" y="78"/>
                </a:cubicBezTo>
                <a:cubicBezTo>
                  <a:pt x="50" y="78"/>
                  <a:pt x="47" y="81"/>
                  <a:pt x="47" y="85"/>
                </a:cubicBezTo>
                <a:cubicBezTo>
                  <a:pt x="47" y="92"/>
                  <a:pt x="47" y="92"/>
                  <a:pt x="47" y="92"/>
                </a:cubicBezTo>
                <a:cubicBezTo>
                  <a:pt x="47" y="95"/>
                  <a:pt x="50" y="98"/>
                  <a:pt x="53" y="98"/>
                </a:cubicBezTo>
                <a:close/>
                <a:moveTo>
                  <a:pt x="53" y="85"/>
                </a:moveTo>
                <a:cubicBezTo>
                  <a:pt x="93" y="85"/>
                  <a:pt x="93" y="85"/>
                  <a:pt x="93" y="85"/>
                </a:cubicBezTo>
                <a:cubicBezTo>
                  <a:pt x="93" y="92"/>
                  <a:pt x="93" y="92"/>
                  <a:pt x="93" y="92"/>
                </a:cubicBezTo>
                <a:cubicBezTo>
                  <a:pt x="53" y="92"/>
                  <a:pt x="53" y="92"/>
                  <a:pt x="53" y="92"/>
                </a:cubicBezTo>
                <a:lnTo>
                  <a:pt x="53" y="85"/>
                </a:lnTo>
                <a:close/>
              </a:path>
            </a:pathLst>
          </a:custGeom>
          <a:solidFill>
            <a:schemeClr val="bg1"/>
          </a:solidFill>
          <a:ln>
            <a:noFill/>
          </a:ln>
        </p:spPr>
        <p:txBody>
          <a:bodyPr vert="horz" wrap="square" lIns="60951" tIns="30475" rIns="60951" bIns="30475" numCol="1" anchor="t" anchorCtr="0" compatLnSpc="1"/>
          <a:p>
            <a:endParaRPr lang="en-US" sz="1200" dirty="0">
              <a:cs typeface="+mn-ea"/>
              <a:sym typeface="+mn-lt"/>
            </a:endParaRPr>
          </a:p>
        </p:txBody>
      </p:sp>
      <p:sp>
        <p:nvSpPr>
          <p:cNvPr id="29" name="Rectangle 29"/>
          <p:cNvSpPr/>
          <p:nvPr/>
        </p:nvSpPr>
        <p:spPr>
          <a:xfrm>
            <a:off x="1259174" y="4042166"/>
            <a:ext cx="1361508" cy="1090876"/>
          </a:xfrm>
          <a:prstGeom prst="rect">
            <a:avLst/>
          </a:prstGeom>
        </p:spPr>
        <p:txBody>
          <a:bodyPr wrap="square">
            <a:spAutoFit/>
          </a:bodyPr>
          <a:p>
            <a:pPr lvl="0" algn="ctr">
              <a:lnSpc>
                <a:spcPts val="2000"/>
              </a:lnSpc>
              <a:defRPr/>
            </a:pPr>
            <a:r>
              <a:rPr lang="zh-CN" altLang="en-US" sz="1200" dirty="0">
                <a:solidFill>
                  <a:schemeClr val="bg1">
                    <a:lumMod val="50000"/>
                  </a:schemeClr>
                </a:solidFill>
                <a:cs typeface="+mn-ea"/>
                <a:sym typeface="+mn-lt"/>
              </a:rPr>
              <a:t>请在此处添加具体内容，文字尽量言简意赅，简单说明即可。</a:t>
            </a:r>
            <a:endParaRPr lang="zh-CN" altLang="en-US" sz="1200" dirty="0">
              <a:solidFill>
                <a:schemeClr val="bg1">
                  <a:lumMod val="50000"/>
                </a:schemeClr>
              </a:solidFill>
              <a:cs typeface="+mn-ea"/>
              <a:sym typeface="+mn-lt"/>
            </a:endParaRPr>
          </a:p>
        </p:txBody>
      </p:sp>
      <p:sp>
        <p:nvSpPr>
          <p:cNvPr id="30" name="Rectangle 30"/>
          <p:cNvSpPr/>
          <p:nvPr/>
        </p:nvSpPr>
        <p:spPr>
          <a:xfrm>
            <a:off x="1393654" y="3704981"/>
            <a:ext cx="1092141" cy="337185"/>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cs typeface="+mn-ea"/>
                <a:sym typeface="+mn-lt"/>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1" name="Rectangle 29"/>
          <p:cNvSpPr/>
          <p:nvPr/>
        </p:nvSpPr>
        <p:spPr>
          <a:xfrm>
            <a:off x="3963407" y="4042166"/>
            <a:ext cx="1361508" cy="1090876"/>
          </a:xfrm>
          <a:prstGeom prst="rect">
            <a:avLst/>
          </a:prstGeom>
        </p:spPr>
        <p:txBody>
          <a:bodyPr wrap="square">
            <a:spAutoFit/>
          </a:bodyPr>
          <a:p>
            <a:pPr lvl="0" algn="ctr">
              <a:lnSpc>
                <a:spcPts val="2000"/>
              </a:lnSpc>
              <a:defRPr/>
            </a:pPr>
            <a:r>
              <a:rPr lang="zh-CN" altLang="en-US" sz="1200" dirty="0">
                <a:solidFill>
                  <a:schemeClr val="bg1">
                    <a:lumMod val="50000"/>
                  </a:schemeClr>
                </a:solidFill>
                <a:cs typeface="+mn-ea"/>
                <a:sym typeface="+mn-lt"/>
              </a:rPr>
              <a:t>请在此处添加具体内容，文字尽量言简意赅，简单说明即可。</a:t>
            </a:r>
            <a:endParaRPr lang="zh-CN" altLang="en-US" sz="1200" dirty="0">
              <a:solidFill>
                <a:schemeClr val="bg1">
                  <a:lumMod val="50000"/>
                </a:schemeClr>
              </a:solidFill>
              <a:cs typeface="+mn-ea"/>
              <a:sym typeface="+mn-lt"/>
            </a:endParaRPr>
          </a:p>
        </p:txBody>
      </p:sp>
      <p:sp>
        <p:nvSpPr>
          <p:cNvPr id="32" name="Rectangle 30"/>
          <p:cNvSpPr/>
          <p:nvPr/>
        </p:nvSpPr>
        <p:spPr>
          <a:xfrm>
            <a:off x="4097887" y="3704981"/>
            <a:ext cx="1092141" cy="337185"/>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cs typeface="+mn-ea"/>
                <a:sym typeface="+mn-lt"/>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3" name="Rectangle 29"/>
          <p:cNvSpPr/>
          <p:nvPr/>
        </p:nvSpPr>
        <p:spPr>
          <a:xfrm>
            <a:off x="6775084" y="4042166"/>
            <a:ext cx="1361508" cy="1090876"/>
          </a:xfrm>
          <a:prstGeom prst="rect">
            <a:avLst/>
          </a:prstGeom>
        </p:spPr>
        <p:txBody>
          <a:bodyPr wrap="square">
            <a:spAutoFit/>
          </a:bodyPr>
          <a:p>
            <a:pPr lvl="0" algn="ctr">
              <a:lnSpc>
                <a:spcPts val="2000"/>
              </a:lnSpc>
              <a:defRPr/>
            </a:pPr>
            <a:r>
              <a:rPr lang="zh-CN" altLang="en-US" sz="1200" dirty="0">
                <a:solidFill>
                  <a:schemeClr val="bg1">
                    <a:lumMod val="50000"/>
                  </a:schemeClr>
                </a:solidFill>
                <a:cs typeface="+mn-ea"/>
                <a:sym typeface="+mn-lt"/>
              </a:rPr>
              <a:t>请在此处添加具体内容，文字尽量言简意赅，简单说明即可。</a:t>
            </a:r>
            <a:endParaRPr lang="zh-CN" altLang="en-US" sz="1200" dirty="0">
              <a:solidFill>
                <a:schemeClr val="bg1">
                  <a:lumMod val="50000"/>
                </a:schemeClr>
              </a:solidFill>
              <a:cs typeface="+mn-ea"/>
              <a:sym typeface="+mn-lt"/>
            </a:endParaRPr>
          </a:p>
        </p:txBody>
      </p:sp>
      <p:sp>
        <p:nvSpPr>
          <p:cNvPr id="34" name="Rectangle 30"/>
          <p:cNvSpPr/>
          <p:nvPr/>
        </p:nvSpPr>
        <p:spPr>
          <a:xfrm>
            <a:off x="6909564" y="3704981"/>
            <a:ext cx="1092141" cy="337185"/>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cs typeface="+mn-ea"/>
                <a:sym typeface="+mn-lt"/>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35" name="Rectangle 29"/>
          <p:cNvSpPr/>
          <p:nvPr/>
        </p:nvSpPr>
        <p:spPr>
          <a:xfrm>
            <a:off x="9625861" y="4042166"/>
            <a:ext cx="1361508" cy="1090876"/>
          </a:xfrm>
          <a:prstGeom prst="rect">
            <a:avLst/>
          </a:prstGeom>
        </p:spPr>
        <p:txBody>
          <a:bodyPr wrap="square">
            <a:spAutoFit/>
          </a:bodyPr>
          <a:p>
            <a:pPr lvl="0" algn="ctr">
              <a:lnSpc>
                <a:spcPts val="2000"/>
              </a:lnSpc>
              <a:defRPr/>
            </a:pPr>
            <a:r>
              <a:rPr lang="zh-CN" altLang="en-US" sz="1200" dirty="0">
                <a:solidFill>
                  <a:schemeClr val="bg1">
                    <a:lumMod val="50000"/>
                  </a:schemeClr>
                </a:solidFill>
                <a:cs typeface="+mn-ea"/>
                <a:sym typeface="+mn-lt"/>
              </a:rPr>
              <a:t>请在此处添加具体内容，文字尽量言简意赅，简单说明即可。</a:t>
            </a:r>
            <a:endParaRPr lang="zh-CN" altLang="en-US" sz="1200" dirty="0">
              <a:solidFill>
                <a:schemeClr val="bg1">
                  <a:lumMod val="50000"/>
                </a:schemeClr>
              </a:solidFill>
              <a:cs typeface="+mn-ea"/>
              <a:sym typeface="+mn-lt"/>
            </a:endParaRPr>
          </a:p>
        </p:txBody>
      </p:sp>
      <p:sp>
        <p:nvSpPr>
          <p:cNvPr id="36" name="Rectangle 30"/>
          <p:cNvSpPr/>
          <p:nvPr/>
        </p:nvSpPr>
        <p:spPr>
          <a:xfrm>
            <a:off x="9760341" y="3704981"/>
            <a:ext cx="1092141" cy="337185"/>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cs typeface="+mn-ea"/>
                <a:sym typeface="+mn-lt"/>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1000"/>
                                        <p:tgtEl>
                                          <p:spTgt spid="29"/>
                                        </p:tgtEl>
                                      </p:cBhvr>
                                    </p:animEffect>
                                    <p:anim calcmode="lin" valueType="num">
                                      <p:cBhvr>
                                        <p:cTn id="12" dur="1000" fill="hold"/>
                                        <p:tgtEl>
                                          <p:spTgt spid="29"/>
                                        </p:tgtEl>
                                        <p:attrNameLst>
                                          <p:attrName>ppt_x</p:attrName>
                                        </p:attrNameLst>
                                      </p:cBhvr>
                                      <p:tavLst>
                                        <p:tav tm="0">
                                          <p:val>
                                            <p:strVal val="#ppt_x"/>
                                          </p:val>
                                        </p:tav>
                                        <p:tav tm="100000">
                                          <p:val>
                                            <p:strVal val="#ppt_x"/>
                                          </p:val>
                                        </p:tav>
                                      </p:tavLst>
                                    </p:anim>
                                    <p:anim calcmode="lin" valueType="num">
                                      <p:cBhvr>
                                        <p:cTn id="13" dur="1000" fill="hold"/>
                                        <p:tgtEl>
                                          <p:spTgt spid="2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1000"/>
                                        <p:tgtEl>
                                          <p:spTgt spid="30"/>
                                        </p:tgtEl>
                                      </p:cBhvr>
                                    </p:animEffect>
                                    <p:anim calcmode="lin" valueType="num">
                                      <p:cBhvr>
                                        <p:cTn id="17" dur="1000" fill="hold"/>
                                        <p:tgtEl>
                                          <p:spTgt spid="30"/>
                                        </p:tgtEl>
                                        <p:attrNameLst>
                                          <p:attrName>ppt_x</p:attrName>
                                        </p:attrNameLst>
                                      </p:cBhvr>
                                      <p:tavLst>
                                        <p:tav tm="0">
                                          <p:val>
                                            <p:strVal val="#ppt_x"/>
                                          </p:val>
                                        </p:tav>
                                        <p:tav tm="100000">
                                          <p:val>
                                            <p:strVal val="#ppt_x"/>
                                          </p:val>
                                        </p:tav>
                                      </p:tavLst>
                                    </p:anim>
                                    <p:anim calcmode="lin" valueType="num">
                                      <p:cBhvr>
                                        <p:cTn id="18" dur="1000" fill="hold"/>
                                        <p:tgtEl>
                                          <p:spTgt spid="30"/>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anim calcmode="lin" valueType="num">
                                      <p:cBhvr>
                                        <p:cTn id="23" dur="1000" fill="hold"/>
                                        <p:tgtEl>
                                          <p:spTgt spid="31"/>
                                        </p:tgtEl>
                                        <p:attrNameLst>
                                          <p:attrName>ppt_x</p:attrName>
                                        </p:attrNameLst>
                                      </p:cBhvr>
                                      <p:tavLst>
                                        <p:tav tm="0">
                                          <p:val>
                                            <p:strVal val="#ppt_x"/>
                                          </p:val>
                                        </p:tav>
                                        <p:tav tm="100000">
                                          <p:val>
                                            <p:strVal val="#ppt_x"/>
                                          </p:val>
                                        </p:tav>
                                      </p:tavLst>
                                    </p:anim>
                                    <p:anim calcmode="lin" valueType="num">
                                      <p:cBhvr>
                                        <p:cTn id="24" dur="1000" fill="hold"/>
                                        <p:tgtEl>
                                          <p:spTgt spid="3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1000"/>
                                        <p:tgtEl>
                                          <p:spTgt spid="32"/>
                                        </p:tgtEl>
                                      </p:cBhvr>
                                    </p:animEffect>
                                    <p:anim calcmode="lin" valueType="num">
                                      <p:cBhvr>
                                        <p:cTn id="28" dur="1000" fill="hold"/>
                                        <p:tgtEl>
                                          <p:spTgt spid="32"/>
                                        </p:tgtEl>
                                        <p:attrNameLst>
                                          <p:attrName>ppt_x</p:attrName>
                                        </p:attrNameLst>
                                      </p:cBhvr>
                                      <p:tavLst>
                                        <p:tav tm="0">
                                          <p:val>
                                            <p:strVal val="#ppt_x"/>
                                          </p:val>
                                        </p:tav>
                                        <p:tav tm="100000">
                                          <p:val>
                                            <p:strVal val="#ppt_x"/>
                                          </p:val>
                                        </p:tav>
                                      </p:tavLst>
                                    </p:anim>
                                    <p:anim calcmode="lin" valueType="num">
                                      <p:cBhvr>
                                        <p:cTn id="29" dur="1000" fill="hold"/>
                                        <p:tgtEl>
                                          <p:spTgt spid="32"/>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1000"/>
                                        <p:tgtEl>
                                          <p:spTgt spid="33"/>
                                        </p:tgtEl>
                                      </p:cBhvr>
                                    </p:animEffect>
                                    <p:anim calcmode="lin" valueType="num">
                                      <p:cBhvr>
                                        <p:cTn id="34" dur="1000" fill="hold"/>
                                        <p:tgtEl>
                                          <p:spTgt spid="33"/>
                                        </p:tgtEl>
                                        <p:attrNameLst>
                                          <p:attrName>ppt_x</p:attrName>
                                        </p:attrNameLst>
                                      </p:cBhvr>
                                      <p:tavLst>
                                        <p:tav tm="0">
                                          <p:val>
                                            <p:strVal val="#ppt_x"/>
                                          </p:val>
                                        </p:tav>
                                        <p:tav tm="100000">
                                          <p:val>
                                            <p:strVal val="#ppt_x"/>
                                          </p:val>
                                        </p:tav>
                                      </p:tavLst>
                                    </p:anim>
                                    <p:anim calcmode="lin" valueType="num">
                                      <p:cBhvr>
                                        <p:cTn id="35" dur="1000" fill="hold"/>
                                        <p:tgtEl>
                                          <p:spTgt spid="3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1000"/>
                                        <p:tgtEl>
                                          <p:spTgt spid="34"/>
                                        </p:tgtEl>
                                      </p:cBhvr>
                                    </p:animEffect>
                                    <p:anim calcmode="lin" valueType="num">
                                      <p:cBhvr>
                                        <p:cTn id="39" dur="1000" fill="hold"/>
                                        <p:tgtEl>
                                          <p:spTgt spid="34"/>
                                        </p:tgtEl>
                                        <p:attrNameLst>
                                          <p:attrName>ppt_x</p:attrName>
                                        </p:attrNameLst>
                                      </p:cBhvr>
                                      <p:tavLst>
                                        <p:tav tm="0">
                                          <p:val>
                                            <p:strVal val="#ppt_x"/>
                                          </p:val>
                                        </p:tav>
                                        <p:tav tm="100000">
                                          <p:val>
                                            <p:strVal val="#ppt_x"/>
                                          </p:val>
                                        </p:tav>
                                      </p:tavLst>
                                    </p:anim>
                                    <p:anim calcmode="lin" valueType="num">
                                      <p:cBhvr>
                                        <p:cTn id="40" dur="1000" fill="hold"/>
                                        <p:tgtEl>
                                          <p:spTgt spid="34"/>
                                        </p:tgtEl>
                                        <p:attrNameLst>
                                          <p:attrName>ppt_y</p:attrName>
                                        </p:attrNameLst>
                                      </p:cBhvr>
                                      <p:tavLst>
                                        <p:tav tm="0">
                                          <p:val>
                                            <p:strVal val="#ppt_y+.1"/>
                                          </p:val>
                                        </p:tav>
                                        <p:tav tm="100000">
                                          <p:val>
                                            <p:strVal val="#ppt_y"/>
                                          </p:val>
                                        </p:tav>
                                      </p:tavLst>
                                    </p:anim>
                                  </p:childTnLst>
                                </p:cTn>
                              </p:par>
                            </p:childTnLst>
                          </p:cTn>
                        </p:par>
                        <p:par>
                          <p:cTn id="41" fill="hold">
                            <p:stCondLst>
                              <p:cond delay="3500"/>
                            </p:stCondLst>
                            <p:childTnLst>
                              <p:par>
                                <p:cTn id="42" presetID="42" presetClass="entr" presetSubtype="0" fill="hold" grpId="0"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1000"/>
                                        <p:tgtEl>
                                          <p:spTgt spid="35"/>
                                        </p:tgtEl>
                                      </p:cBhvr>
                                    </p:animEffect>
                                    <p:anim calcmode="lin" valueType="num">
                                      <p:cBhvr>
                                        <p:cTn id="45" dur="1000" fill="hold"/>
                                        <p:tgtEl>
                                          <p:spTgt spid="35"/>
                                        </p:tgtEl>
                                        <p:attrNameLst>
                                          <p:attrName>ppt_x</p:attrName>
                                        </p:attrNameLst>
                                      </p:cBhvr>
                                      <p:tavLst>
                                        <p:tav tm="0">
                                          <p:val>
                                            <p:strVal val="#ppt_x"/>
                                          </p:val>
                                        </p:tav>
                                        <p:tav tm="100000">
                                          <p:val>
                                            <p:strVal val="#ppt_x"/>
                                          </p:val>
                                        </p:tav>
                                      </p:tavLst>
                                    </p:anim>
                                    <p:anim calcmode="lin" valueType="num">
                                      <p:cBhvr>
                                        <p:cTn id="46" dur="1000" fill="hold"/>
                                        <p:tgtEl>
                                          <p:spTgt spid="35"/>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1000"/>
                                        <p:tgtEl>
                                          <p:spTgt spid="36"/>
                                        </p:tgtEl>
                                      </p:cBhvr>
                                    </p:animEffect>
                                    <p:anim calcmode="lin" valueType="num">
                                      <p:cBhvr>
                                        <p:cTn id="50" dur="1000" fill="hold"/>
                                        <p:tgtEl>
                                          <p:spTgt spid="36"/>
                                        </p:tgtEl>
                                        <p:attrNameLst>
                                          <p:attrName>ppt_x</p:attrName>
                                        </p:attrNameLst>
                                      </p:cBhvr>
                                      <p:tavLst>
                                        <p:tav tm="0">
                                          <p:val>
                                            <p:strVal val="#ppt_x"/>
                                          </p:val>
                                        </p:tav>
                                        <p:tav tm="100000">
                                          <p:val>
                                            <p:strVal val="#ppt_x"/>
                                          </p:val>
                                        </p:tav>
                                      </p:tavLst>
                                    </p:anim>
                                    <p:anim calcmode="lin" valueType="num">
                                      <p:cBhvr>
                                        <p:cTn id="51"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P spid="35" grpId="0"/>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227965" y="586740"/>
            <a:ext cx="2718435" cy="620395"/>
            <a:chOff x="549" y="332"/>
            <a:chExt cx="4281" cy="977"/>
          </a:xfrm>
        </p:grpSpPr>
        <p:sp>
          <p:nvSpPr>
            <p:cNvPr id="18" name="任意多边形 17"/>
            <p:cNvSpPr/>
            <p:nvPr/>
          </p:nvSpPr>
          <p:spPr>
            <a:xfrm rot="10800000" flipV="1">
              <a:off x="549" y="332"/>
              <a:ext cx="2493" cy="977"/>
            </a:xfrm>
            <a:custGeom>
              <a:avLst/>
              <a:gdLst>
                <a:gd name="connsiteX0" fmla="*/ 9710325 w 12037268"/>
                <a:gd name="connsiteY0" fmla="*/ 0 h 4644410"/>
                <a:gd name="connsiteX1" fmla="*/ 12037268 w 12037268"/>
                <a:gd name="connsiteY1" fmla="*/ 2326943 h 4644410"/>
                <a:gd name="connsiteX2" fmla="*/ 10179285 w 12037268"/>
                <a:gd name="connsiteY2" fmla="*/ 4606611 h 4644410"/>
                <a:gd name="connsiteX3" fmla="*/ 9956106 w 12037268"/>
                <a:gd name="connsiteY3" fmla="*/ 4640672 h 4644410"/>
                <a:gd name="connsiteX4" fmla="*/ 8043609 w 12037268"/>
                <a:gd name="connsiteY4" fmla="*/ 4640672 h 4644410"/>
                <a:gd name="connsiteX5" fmla="*/ 8043609 w 12037268"/>
                <a:gd name="connsiteY5" fmla="*/ 4644410 h 4644410"/>
                <a:gd name="connsiteX6" fmla="*/ 2142699 w 12037268"/>
                <a:gd name="connsiteY6" fmla="*/ 4644410 h 4644410"/>
                <a:gd name="connsiteX7" fmla="*/ 340102 w 12037268"/>
                <a:gd name="connsiteY7" fmla="*/ 4644410 h 4644410"/>
                <a:gd name="connsiteX8" fmla="*/ 0 w 12037268"/>
                <a:gd name="connsiteY8" fmla="*/ 4644410 h 4644410"/>
                <a:gd name="connsiteX9" fmla="*/ 0 w 12037268"/>
                <a:gd name="connsiteY9" fmla="*/ 4389848 h 4644410"/>
                <a:gd name="connsiteX10" fmla="*/ 2142699 w 12037268"/>
                <a:gd name="connsiteY10" fmla="*/ 4389848 h 4644410"/>
                <a:gd name="connsiteX11" fmla="*/ 2142699 w 12037268"/>
                <a:gd name="connsiteY11" fmla="*/ 4391099 h 4644410"/>
                <a:gd name="connsiteX12" fmla="*/ 9898009 w 12037268"/>
                <a:gd name="connsiteY12" fmla="*/ 4391099 h 4644410"/>
                <a:gd name="connsiteX13" fmla="*/ 9922342 w 12037268"/>
                <a:gd name="connsiteY13" fmla="*/ 4389870 h 4644410"/>
                <a:gd name="connsiteX14" fmla="*/ 11783958 w 12037268"/>
                <a:gd name="connsiteY14" fmla="*/ 2326943 h 4644410"/>
                <a:gd name="connsiteX15" fmla="*/ 9710325 w 12037268"/>
                <a:gd name="connsiteY15" fmla="*/ 253310 h 4644410"/>
                <a:gd name="connsiteX16" fmla="*/ 7636692 w 12037268"/>
                <a:gd name="connsiteY16" fmla="*/ 2326943 h 4644410"/>
                <a:gd name="connsiteX17" fmla="*/ 7636839 w 12037268"/>
                <a:gd name="connsiteY17" fmla="*/ 2329854 h 4644410"/>
                <a:gd name="connsiteX18" fmla="*/ 7637384 w 12037268"/>
                <a:gd name="connsiteY18" fmla="*/ 2332553 h 4644410"/>
                <a:gd name="connsiteX19" fmla="*/ 7637057 w 12037268"/>
                <a:gd name="connsiteY19" fmla="*/ 2334172 h 4644410"/>
                <a:gd name="connsiteX20" fmla="*/ 7637162 w 12037268"/>
                <a:gd name="connsiteY20" fmla="*/ 2336248 h 4644410"/>
                <a:gd name="connsiteX21" fmla="*/ 7636638 w 12037268"/>
                <a:gd name="connsiteY21" fmla="*/ 2336248 h 4644410"/>
                <a:gd name="connsiteX22" fmla="*/ 7627404 w 12037268"/>
                <a:gd name="connsiteY22" fmla="*/ 2381988 h 4644410"/>
                <a:gd name="connsiteX23" fmla="*/ 7510383 w 12037268"/>
                <a:gd name="connsiteY23" fmla="*/ 2459554 h 4644410"/>
                <a:gd name="connsiteX24" fmla="*/ 7393363 w 12037268"/>
                <a:gd name="connsiteY24" fmla="*/ 2381988 h 4644410"/>
                <a:gd name="connsiteX25" fmla="*/ 7384128 w 12037268"/>
                <a:gd name="connsiteY25" fmla="*/ 2336248 h 4644410"/>
                <a:gd name="connsiteX26" fmla="*/ 7383852 w 12037268"/>
                <a:gd name="connsiteY26" fmla="*/ 2336248 h 4644410"/>
                <a:gd name="connsiteX27" fmla="*/ 7383760 w 12037268"/>
                <a:gd name="connsiteY27" fmla="*/ 2334425 h 4644410"/>
                <a:gd name="connsiteX28" fmla="*/ 7383382 w 12037268"/>
                <a:gd name="connsiteY28" fmla="*/ 2332553 h 4644410"/>
                <a:gd name="connsiteX29" fmla="*/ 7383609 w 12037268"/>
                <a:gd name="connsiteY29" fmla="*/ 2331431 h 4644410"/>
                <a:gd name="connsiteX30" fmla="*/ 7383382 w 12037268"/>
                <a:gd name="connsiteY30" fmla="*/ 2326943 h 4644410"/>
                <a:gd name="connsiteX31" fmla="*/ 9710325 w 12037268"/>
                <a:gd name="connsiteY31" fmla="*/ 0 h 4644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037268" h="4644410">
                  <a:moveTo>
                    <a:pt x="9710325" y="0"/>
                  </a:moveTo>
                  <a:cubicBezTo>
                    <a:pt x="10995460" y="0"/>
                    <a:pt x="12037268" y="1041808"/>
                    <a:pt x="12037268" y="2326943"/>
                  </a:cubicBezTo>
                  <a:cubicBezTo>
                    <a:pt x="12037268" y="3451436"/>
                    <a:pt x="11239634" y="4389632"/>
                    <a:pt x="10179285" y="4606611"/>
                  </a:cubicBezTo>
                  <a:lnTo>
                    <a:pt x="9956106" y="4640672"/>
                  </a:lnTo>
                  <a:lnTo>
                    <a:pt x="8043609" y="4640672"/>
                  </a:lnTo>
                  <a:lnTo>
                    <a:pt x="8043609" y="4644410"/>
                  </a:lnTo>
                  <a:lnTo>
                    <a:pt x="2142699" y="4644410"/>
                  </a:lnTo>
                  <a:lnTo>
                    <a:pt x="340102" y="4644410"/>
                  </a:lnTo>
                  <a:lnTo>
                    <a:pt x="0" y="4644410"/>
                  </a:lnTo>
                  <a:lnTo>
                    <a:pt x="0" y="4389848"/>
                  </a:lnTo>
                  <a:lnTo>
                    <a:pt x="2142699" y="4389848"/>
                  </a:lnTo>
                  <a:lnTo>
                    <a:pt x="2142699" y="4391099"/>
                  </a:lnTo>
                  <a:lnTo>
                    <a:pt x="9898009" y="4391099"/>
                  </a:lnTo>
                  <a:lnTo>
                    <a:pt x="9922342" y="4389870"/>
                  </a:lnTo>
                  <a:cubicBezTo>
                    <a:pt x="10967984" y="4283680"/>
                    <a:pt x="11783958" y="3400602"/>
                    <a:pt x="11783958" y="2326943"/>
                  </a:cubicBezTo>
                  <a:cubicBezTo>
                    <a:pt x="11783958" y="1181707"/>
                    <a:pt x="10855561" y="253310"/>
                    <a:pt x="9710325" y="253310"/>
                  </a:cubicBezTo>
                  <a:cubicBezTo>
                    <a:pt x="8565089" y="253310"/>
                    <a:pt x="7636692" y="1181707"/>
                    <a:pt x="7636692" y="2326943"/>
                  </a:cubicBezTo>
                  <a:lnTo>
                    <a:pt x="7636839" y="2329854"/>
                  </a:lnTo>
                  <a:lnTo>
                    <a:pt x="7637384" y="2332553"/>
                  </a:lnTo>
                  <a:lnTo>
                    <a:pt x="7637057" y="2334172"/>
                  </a:lnTo>
                  <a:lnTo>
                    <a:pt x="7637162" y="2336248"/>
                  </a:lnTo>
                  <a:lnTo>
                    <a:pt x="7636638" y="2336248"/>
                  </a:lnTo>
                  <a:lnTo>
                    <a:pt x="7627404" y="2381988"/>
                  </a:lnTo>
                  <a:cubicBezTo>
                    <a:pt x="7608124" y="2427570"/>
                    <a:pt x="7562989" y="2459554"/>
                    <a:pt x="7510383" y="2459554"/>
                  </a:cubicBezTo>
                  <a:cubicBezTo>
                    <a:pt x="7457778" y="2459554"/>
                    <a:pt x="7412642" y="2427570"/>
                    <a:pt x="7393363" y="2381988"/>
                  </a:cubicBezTo>
                  <a:lnTo>
                    <a:pt x="7384128" y="2336248"/>
                  </a:lnTo>
                  <a:lnTo>
                    <a:pt x="7383852" y="2336248"/>
                  </a:lnTo>
                  <a:lnTo>
                    <a:pt x="7383760" y="2334425"/>
                  </a:lnTo>
                  <a:lnTo>
                    <a:pt x="7383382" y="2332553"/>
                  </a:lnTo>
                  <a:lnTo>
                    <a:pt x="7383609" y="2331431"/>
                  </a:lnTo>
                  <a:lnTo>
                    <a:pt x="7383382" y="2326943"/>
                  </a:lnTo>
                  <a:cubicBezTo>
                    <a:pt x="7383382" y="1041808"/>
                    <a:pt x="8425190" y="0"/>
                    <a:pt x="971032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9" name="文本框 18"/>
            <p:cNvSpPr txBox="1"/>
            <p:nvPr/>
          </p:nvSpPr>
          <p:spPr>
            <a:xfrm>
              <a:off x="1500" y="517"/>
              <a:ext cx="3330" cy="725"/>
            </a:xfrm>
            <a:prstGeom prst="rect">
              <a:avLst/>
            </a:prstGeom>
            <a:noFill/>
          </p:spPr>
          <p:txBody>
            <a:bodyPr wrap="square" rtlCol="0">
              <a:spAutoFit/>
            </a:bodyPr>
            <a:p>
              <a:pPr lvl="0" algn="dist">
                <a:defRPr/>
              </a:pPr>
              <a:r>
                <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rPr>
                <a:t>输入标题</a:t>
              </a:r>
              <a:endPar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sp>
        <p:nvSpPr>
          <p:cNvPr id="6" name="Freeform 71"/>
          <p:cNvSpPr/>
          <p:nvPr/>
        </p:nvSpPr>
        <p:spPr bwMode="auto">
          <a:xfrm>
            <a:off x="4170385" y="2499901"/>
            <a:ext cx="2158360" cy="2089084"/>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chemeClr val="accent1"/>
          </a:solidFill>
          <a:ln w="76200">
            <a:noFill/>
          </a:ln>
        </p:spPr>
        <p:txBody>
          <a:bodyPr vert="horz" wrap="square" lIns="91440" tIns="45720" rIns="91440" bIns="45720" numCol="1" anchor="t" anchorCtr="0" compatLnSpc="1"/>
          <a:p>
            <a:endParaRPr lang="zh-CN" altLang="en-US">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 name="TextBox 44"/>
          <p:cNvSpPr txBox="1"/>
          <p:nvPr/>
        </p:nvSpPr>
        <p:spPr>
          <a:xfrm>
            <a:off x="4833508" y="3039811"/>
            <a:ext cx="1480262" cy="1754326"/>
          </a:xfrm>
          <a:prstGeom prst="rect">
            <a:avLst/>
          </a:prstGeom>
          <a:noFill/>
        </p:spPr>
        <p:txBody>
          <a:bodyPr wrap="square" rtlCol="0">
            <a:spAutoFit/>
          </a:bodyPr>
          <a:p>
            <a:r>
              <a:rPr lang="en-US" altLang="zh-CN" sz="5400" b="1" dirty="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rPr>
              <a:t>39%</a:t>
            </a:r>
            <a:endParaRPr lang="zh-CN" altLang="en-US" sz="5400" b="1" dirty="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2" name="TextBox 45"/>
          <p:cNvSpPr txBox="1"/>
          <p:nvPr/>
        </p:nvSpPr>
        <p:spPr>
          <a:xfrm>
            <a:off x="4747943" y="2727186"/>
            <a:ext cx="1565827" cy="276999"/>
          </a:xfrm>
          <a:prstGeom prst="rect">
            <a:avLst/>
          </a:prstGeom>
          <a:noFill/>
        </p:spPr>
        <p:txBody>
          <a:bodyPr wrap="square" rtlCol="0">
            <a:spAutoFit/>
          </a:bodyPr>
          <a:p>
            <a:r>
              <a:rPr lang="zh-CN" altLang="en-US" sz="1200" dirty="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rPr>
              <a:t>单击此处添加文本</a:t>
            </a:r>
            <a:endParaRPr lang="zh-CN" altLang="en-US" sz="1200" dirty="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3" name="Freeform 72"/>
          <p:cNvSpPr/>
          <p:nvPr/>
        </p:nvSpPr>
        <p:spPr bwMode="auto">
          <a:xfrm>
            <a:off x="2516857" y="2499901"/>
            <a:ext cx="2166918" cy="2089084"/>
          </a:xfrm>
          <a:custGeom>
            <a:avLst/>
            <a:gdLst>
              <a:gd name="T0" fmla="*/ 0 w 329"/>
              <a:gd name="T1" fmla="*/ 164 h 329"/>
              <a:gd name="T2" fmla="*/ 0 w 329"/>
              <a:gd name="T3" fmla="*/ 164 h 329"/>
              <a:gd name="T4" fmla="*/ 164 w 329"/>
              <a:gd name="T5" fmla="*/ 0 h 329"/>
              <a:gd name="T6" fmla="*/ 329 w 329"/>
              <a:gd name="T7" fmla="*/ 0 h 329"/>
              <a:gd name="T8" fmla="*/ 329 w 329"/>
              <a:gd name="T9" fmla="*/ 164 h 329"/>
              <a:gd name="T10" fmla="*/ 164 w 329"/>
              <a:gd name="T11" fmla="*/ 329 h 329"/>
              <a:gd name="T12" fmla="*/ 164 w 329"/>
              <a:gd name="T13" fmla="*/ 329 h 329"/>
              <a:gd name="T14" fmla="*/ 0 w 329"/>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329">
                <a:moveTo>
                  <a:pt x="0" y="164"/>
                </a:moveTo>
                <a:cubicBezTo>
                  <a:pt x="0" y="164"/>
                  <a:pt x="0" y="164"/>
                  <a:pt x="0" y="164"/>
                </a:cubicBezTo>
                <a:cubicBezTo>
                  <a:pt x="0" y="74"/>
                  <a:pt x="74" y="0"/>
                  <a:pt x="164" y="0"/>
                </a:cubicBezTo>
                <a:cubicBezTo>
                  <a:pt x="329" y="0"/>
                  <a:pt x="329" y="0"/>
                  <a:pt x="329" y="0"/>
                </a:cubicBezTo>
                <a:cubicBezTo>
                  <a:pt x="329" y="164"/>
                  <a:pt x="329" y="164"/>
                  <a:pt x="329" y="164"/>
                </a:cubicBezTo>
                <a:cubicBezTo>
                  <a:pt x="329" y="255"/>
                  <a:pt x="255" y="329"/>
                  <a:pt x="164" y="329"/>
                </a:cubicBezTo>
                <a:cubicBezTo>
                  <a:pt x="164" y="329"/>
                  <a:pt x="164" y="329"/>
                  <a:pt x="164" y="329"/>
                </a:cubicBezTo>
                <a:cubicBezTo>
                  <a:pt x="74" y="329"/>
                  <a:pt x="0" y="255"/>
                  <a:pt x="0" y="164"/>
                </a:cubicBezTo>
                <a:close/>
              </a:path>
            </a:pathLst>
          </a:custGeom>
          <a:solidFill>
            <a:srgbClr val="AC1705"/>
          </a:solidFill>
          <a:ln w="76200">
            <a:noFill/>
          </a:ln>
        </p:spPr>
        <p:txBody>
          <a:bodyPr vert="horz" wrap="square" lIns="91440" tIns="45720" rIns="91440" bIns="45720" numCol="1" anchor="t" anchorCtr="0" compatLnSpc="1"/>
          <a:p>
            <a:endParaRPr lang="zh-CN" altLang="en-US">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4" name="TextBox 70"/>
          <p:cNvSpPr txBox="1"/>
          <p:nvPr/>
        </p:nvSpPr>
        <p:spPr>
          <a:xfrm>
            <a:off x="3087997" y="3039811"/>
            <a:ext cx="1480263" cy="1754326"/>
          </a:xfrm>
          <a:prstGeom prst="rect">
            <a:avLst/>
          </a:prstGeom>
          <a:noFill/>
        </p:spPr>
        <p:txBody>
          <a:bodyPr wrap="square" rtlCol="0">
            <a:spAutoFit/>
          </a:bodyPr>
          <a:p>
            <a:r>
              <a:rPr lang="en-US" altLang="zh-CN" sz="5400" b="1" dirty="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rPr>
              <a:t>34%</a:t>
            </a:r>
            <a:endParaRPr lang="zh-CN" altLang="en-US" sz="5400" b="1" dirty="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5" name="TextBox 71"/>
          <p:cNvSpPr txBox="1"/>
          <p:nvPr/>
        </p:nvSpPr>
        <p:spPr>
          <a:xfrm>
            <a:off x="3033821" y="2727186"/>
            <a:ext cx="1565827" cy="276999"/>
          </a:xfrm>
          <a:prstGeom prst="rect">
            <a:avLst/>
          </a:prstGeom>
          <a:noFill/>
        </p:spPr>
        <p:txBody>
          <a:bodyPr wrap="square" rtlCol="0">
            <a:spAutoFit/>
          </a:bodyPr>
          <a:p>
            <a:r>
              <a:rPr lang="zh-CN" altLang="en-US" sz="1200" dirty="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rPr>
              <a:t>单击此处添加文本</a:t>
            </a:r>
            <a:endParaRPr lang="zh-CN" altLang="en-US" sz="1200" dirty="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7" name="Freeform 73"/>
          <p:cNvSpPr/>
          <p:nvPr/>
        </p:nvSpPr>
        <p:spPr bwMode="auto">
          <a:xfrm>
            <a:off x="773481" y="2499901"/>
            <a:ext cx="2158360" cy="2089084"/>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chemeClr val="accent1"/>
          </a:solidFill>
          <a:ln w="76200">
            <a:noFill/>
          </a:ln>
        </p:spPr>
        <p:txBody>
          <a:bodyPr vert="horz" wrap="square" lIns="91440" tIns="45720" rIns="91440" bIns="45720" numCol="1" anchor="t" anchorCtr="0" compatLnSpc="1"/>
          <a:p>
            <a:endParaRPr lang="zh-CN" altLang="en-US">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0" name="TextBox 98"/>
          <p:cNvSpPr txBox="1"/>
          <p:nvPr/>
        </p:nvSpPr>
        <p:spPr>
          <a:xfrm>
            <a:off x="1207718" y="3039811"/>
            <a:ext cx="1480262" cy="1754326"/>
          </a:xfrm>
          <a:prstGeom prst="rect">
            <a:avLst/>
          </a:prstGeom>
          <a:noFill/>
        </p:spPr>
        <p:txBody>
          <a:bodyPr wrap="square" rtlCol="0">
            <a:spAutoFit/>
          </a:bodyPr>
          <a:p>
            <a:r>
              <a:rPr lang="en-US" altLang="zh-CN" sz="5400" b="1" dirty="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rPr>
              <a:t>27%</a:t>
            </a:r>
            <a:endParaRPr lang="zh-CN" altLang="en-US" sz="5400" b="1" dirty="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1" name="TextBox 99"/>
          <p:cNvSpPr txBox="1"/>
          <p:nvPr/>
        </p:nvSpPr>
        <p:spPr>
          <a:xfrm>
            <a:off x="1211295" y="2727188"/>
            <a:ext cx="1565827" cy="276999"/>
          </a:xfrm>
          <a:prstGeom prst="rect">
            <a:avLst/>
          </a:prstGeom>
          <a:noFill/>
        </p:spPr>
        <p:txBody>
          <a:bodyPr wrap="square" rtlCol="0">
            <a:spAutoFit/>
          </a:bodyPr>
          <a:p>
            <a:r>
              <a:rPr lang="zh-CN" altLang="en-US" sz="1200" dirty="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rPr>
              <a:t>单击此处添加文本</a:t>
            </a:r>
            <a:endParaRPr lang="zh-CN" altLang="en-US" sz="1200" dirty="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6" name="矩形 1"/>
          <p:cNvSpPr>
            <a:spLocks noChangeArrowheads="1"/>
          </p:cNvSpPr>
          <p:nvPr/>
        </p:nvSpPr>
        <p:spPr bwMode="auto">
          <a:xfrm>
            <a:off x="7037057" y="2267201"/>
            <a:ext cx="4465620" cy="3032532"/>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lIns="122843" tIns="61422" rIns="122843" bIns="61422">
            <a:spAutoFit/>
          </a:bodyPr>
          <a:p>
            <a:pPr algn="just">
              <a:lnSpc>
                <a:spcPct val="150000"/>
              </a:lnSpc>
            </a:pPr>
            <a:r>
              <a:rPr lang="zh-CN" altLang="en-US" sz="1800" dirty="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点击增加文本内容    点击增加文本内容</a:t>
            </a:r>
            <a:endParaRPr lang="en-US" altLang="zh-CN" sz="1800" dirty="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a:p>
            <a:pPr algn="just">
              <a:lnSpc>
                <a:spcPct val="150000"/>
              </a:lnSpc>
            </a:pPr>
            <a:r>
              <a:rPr lang="zh-CN" altLang="en-US" sz="1800" dirty="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点击增加文本内容    点击增加文本内容</a:t>
            </a:r>
            <a:endParaRPr lang="zh-CN" altLang="zh-CN" sz="1800" dirty="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a:p>
            <a:pPr algn="just">
              <a:lnSpc>
                <a:spcPct val="150000"/>
              </a:lnSpc>
            </a:pPr>
            <a:r>
              <a:rPr lang="zh-CN" altLang="en-US" sz="1800" dirty="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点击增加文本内容    点击增加文本内容</a:t>
            </a:r>
            <a:endParaRPr lang="zh-CN" altLang="zh-CN" sz="1800" dirty="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a:p>
            <a:pPr algn="just">
              <a:lnSpc>
                <a:spcPct val="150000"/>
              </a:lnSpc>
            </a:pPr>
            <a:r>
              <a:rPr lang="zh-CN" altLang="en-US" sz="1800" dirty="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点击增加文本内容    点击增加文本内容</a:t>
            </a:r>
            <a:endParaRPr lang="zh-CN" altLang="zh-CN" sz="1800" dirty="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a:p>
            <a:pPr algn="just">
              <a:lnSpc>
                <a:spcPct val="150000"/>
              </a:lnSpc>
            </a:pPr>
            <a:r>
              <a:rPr lang="zh-CN" altLang="en-US" sz="1800" dirty="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点击增加文本内容    点击增加文本内容</a:t>
            </a:r>
            <a:endParaRPr lang="zh-CN" altLang="zh-CN" sz="1800" dirty="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a:p>
            <a:pPr algn="just">
              <a:lnSpc>
                <a:spcPct val="150000"/>
              </a:lnSpc>
            </a:pPr>
            <a:r>
              <a:rPr lang="zh-CN" altLang="en-US" sz="1800" dirty="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点击增加文本内容    点击增加文本内容</a:t>
            </a:r>
            <a:endParaRPr lang="zh-CN" altLang="zh-CN" sz="1800" dirty="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a:p>
            <a:pPr algn="just">
              <a:lnSpc>
                <a:spcPct val="150000"/>
              </a:lnSpc>
            </a:pPr>
            <a:endParaRPr lang="zh-CN" altLang="zh-CN" sz="1800" dirty="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7" name="L 形 36"/>
          <p:cNvSpPr/>
          <p:nvPr/>
        </p:nvSpPr>
        <p:spPr>
          <a:xfrm rot="5400000">
            <a:off x="6928171" y="2294921"/>
            <a:ext cx="457385" cy="407148"/>
          </a:xfrm>
          <a:prstGeom prst="corner">
            <a:avLst>
              <a:gd name="adj1" fmla="val 25014"/>
              <a:gd name="adj2" fmla="val 23544"/>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2843" tIns="61422" rIns="122843" bIns="61422" rtlCol="0" anchor="ctr"/>
          <a:p>
            <a:pPr algn="ctr"/>
            <a:endParaRPr lang="zh-CN" altLang="en-US">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8" name="L 形 37"/>
          <p:cNvSpPr/>
          <p:nvPr/>
        </p:nvSpPr>
        <p:spPr>
          <a:xfrm rot="16200000">
            <a:off x="10895880" y="4513381"/>
            <a:ext cx="457385" cy="407148"/>
          </a:xfrm>
          <a:prstGeom prst="corner">
            <a:avLst>
              <a:gd name="adj1" fmla="val 25014"/>
              <a:gd name="adj2" fmla="val 23544"/>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2843" tIns="61422" rIns="122843" bIns="61422" rtlCol="0" anchor="ctr"/>
          <a:p>
            <a:pPr algn="ctr"/>
            <a:endParaRPr lang="zh-CN" altLang="en-US">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 presetClass="entr" presetSubtype="9"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fill="hold"/>
                                        <p:tgtEl>
                                          <p:spTgt spid="37"/>
                                        </p:tgtEl>
                                        <p:attrNameLst>
                                          <p:attrName>ppt_x</p:attrName>
                                        </p:attrNameLst>
                                      </p:cBhvr>
                                      <p:tavLst>
                                        <p:tav tm="0">
                                          <p:val>
                                            <p:strVal val="0-#ppt_w/2"/>
                                          </p:val>
                                        </p:tav>
                                        <p:tav tm="100000">
                                          <p:val>
                                            <p:strVal val="#ppt_x"/>
                                          </p:val>
                                        </p:tav>
                                      </p:tavLst>
                                    </p:anim>
                                    <p:anim calcmode="lin" valueType="num">
                                      <p:cBhvr additive="base">
                                        <p:cTn id="14" dur="500" fill="hold"/>
                                        <p:tgtEl>
                                          <p:spTgt spid="37"/>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 presetClass="entr" presetSubtype="6"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additive="base">
                                        <p:cTn id="18" dur="500" fill="hold"/>
                                        <p:tgtEl>
                                          <p:spTgt spid="38"/>
                                        </p:tgtEl>
                                        <p:attrNameLst>
                                          <p:attrName>ppt_x</p:attrName>
                                        </p:attrNameLst>
                                      </p:cBhvr>
                                      <p:tavLst>
                                        <p:tav tm="0">
                                          <p:val>
                                            <p:strVal val="1+#ppt_w/2"/>
                                          </p:val>
                                        </p:tav>
                                        <p:tav tm="100000">
                                          <p:val>
                                            <p:strVal val="#ppt_x"/>
                                          </p:val>
                                        </p:tav>
                                      </p:tavLst>
                                    </p:anim>
                                    <p:anim calcmode="lin" valueType="num">
                                      <p:cBhvr additive="base">
                                        <p:cTn id="19" dur="500" fill="hold"/>
                                        <p:tgtEl>
                                          <p:spTgt spid="38"/>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42"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par>
                          <p:cTn id="38" fill="hold">
                            <p:stCondLst>
                              <p:cond delay="4500"/>
                            </p:stCondLst>
                            <p:childTnLst>
                              <p:par>
                                <p:cTn id="39" presetID="42"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childTnLst>
                          </p:cTn>
                        </p:par>
                        <p:par>
                          <p:cTn id="44" fill="hold">
                            <p:stCondLst>
                              <p:cond delay="5500"/>
                            </p:stCondLst>
                            <p:childTnLst>
                              <p:par>
                                <p:cTn id="45" presetID="42"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6500"/>
                            </p:stCondLst>
                            <p:childTnLst>
                              <p:par>
                                <p:cTn id="51" presetID="42"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childTnLst>
                          </p:cTn>
                        </p:par>
                        <p:par>
                          <p:cTn id="56" fill="hold">
                            <p:stCondLst>
                              <p:cond delay="7500"/>
                            </p:stCondLst>
                            <p:childTnLst>
                              <p:par>
                                <p:cTn id="57" presetID="42" presetClass="entr" presetSubtype="0"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1000"/>
                                        <p:tgtEl>
                                          <p:spTgt spid="17"/>
                                        </p:tgtEl>
                                      </p:cBhvr>
                                    </p:animEffect>
                                    <p:anim calcmode="lin" valueType="num">
                                      <p:cBhvr>
                                        <p:cTn id="60" dur="1000" fill="hold"/>
                                        <p:tgtEl>
                                          <p:spTgt spid="17"/>
                                        </p:tgtEl>
                                        <p:attrNameLst>
                                          <p:attrName>ppt_x</p:attrName>
                                        </p:attrNameLst>
                                      </p:cBhvr>
                                      <p:tavLst>
                                        <p:tav tm="0">
                                          <p:val>
                                            <p:strVal val="#ppt_x"/>
                                          </p:val>
                                        </p:tav>
                                        <p:tav tm="100000">
                                          <p:val>
                                            <p:strVal val="#ppt_x"/>
                                          </p:val>
                                        </p:tav>
                                      </p:tavLst>
                                    </p:anim>
                                    <p:anim calcmode="lin" valueType="num">
                                      <p:cBhvr>
                                        <p:cTn id="61" dur="1000" fill="hold"/>
                                        <p:tgtEl>
                                          <p:spTgt spid="17"/>
                                        </p:tgtEl>
                                        <p:attrNameLst>
                                          <p:attrName>ppt_y</p:attrName>
                                        </p:attrNameLst>
                                      </p:cBhvr>
                                      <p:tavLst>
                                        <p:tav tm="0">
                                          <p:val>
                                            <p:strVal val="#ppt_y+.1"/>
                                          </p:val>
                                        </p:tav>
                                        <p:tav tm="100000">
                                          <p:val>
                                            <p:strVal val="#ppt_y"/>
                                          </p:val>
                                        </p:tav>
                                      </p:tavLst>
                                    </p:anim>
                                  </p:childTnLst>
                                </p:cTn>
                              </p:par>
                            </p:childTnLst>
                          </p:cTn>
                        </p:par>
                        <p:par>
                          <p:cTn id="62" fill="hold">
                            <p:stCondLst>
                              <p:cond delay="8500"/>
                            </p:stCondLst>
                            <p:childTnLst>
                              <p:par>
                                <p:cTn id="63" presetID="42" presetClass="entr" presetSubtype="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1000" fill="hold"/>
                                        <p:tgtEl>
                                          <p:spTgt spid="20"/>
                                        </p:tgtEl>
                                        <p:attrNameLst>
                                          <p:attrName>ppt_y</p:attrName>
                                        </p:attrNameLst>
                                      </p:cBhvr>
                                      <p:tavLst>
                                        <p:tav tm="0">
                                          <p:val>
                                            <p:strVal val="#ppt_y+.1"/>
                                          </p:val>
                                        </p:tav>
                                        <p:tav tm="100000">
                                          <p:val>
                                            <p:strVal val="#ppt_y"/>
                                          </p:val>
                                        </p:tav>
                                      </p:tavLst>
                                    </p:anim>
                                  </p:childTnLst>
                                </p:cTn>
                              </p:par>
                            </p:childTnLst>
                          </p:cTn>
                        </p:par>
                        <p:par>
                          <p:cTn id="68" fill="hold">
                            <p:stCondLst>
                              <p:cond delay="9500"/>
                            </p:stCondLst>
                            <p:childTnLst>
                              <p:par>
                                <p:cTn id="69" presetID="42" presetClass="entr" presetSubtype="0"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1000"/>
                                        <p:tgtEl>
                                          <p:spTgt spid="21"/>
                                        </p:tgtEl>
                                      </p:cBhvr>
                                    </p:animEffect>
                                    <p:anim calcmode="lin" valueType="num">
                                      <p:cBhvr>
                                        <p:cTn id="72" dur="1000" fill="hold"/>
                                        <p:tgtEl>
                                          <p:spTgt spid="21"/>
                                        </p:tgtEl>
                                        <p:attrNameLst>
                                          <p:attrName>ppt_x</p:attrName>
                                        </p:attrNameLst>
                                      </p:cBhvr>
                                      <p:tavLst>
                                        <p:tav tm="0">
                                          <p:val>
                                            <p:strVal val="#ppt_x"/>
                                          </p:val>
                                        </p:tav>
                                        <p:tav tm="100000">
                                          <p:val>
                                            <p:strVal val="#ppt_x"/>
                                          </p:val>
                                        </p:tav>
                                      </p:tavLst>
                                    </p:anim>
                                    <p:anim calcmode="lin" valueType="num">
                                      <p:cBhvr>
                                        <p:cTn id="7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5" grpId="0"/>
      <p:bldP spid="12" grpId="0"/>
      <p:bldP spid="13" grpId="0" bldLvl="0" animBg="1"/>
      <p:bldP spid="14" grpId="0"/>
      <p:bldP spid="15" grpId="0"/>
      <p:bldP spid="17" grpId="0" bldLvl="0" animBg="1"/>
      <p:bldP spid="20" grpId="0"/>
      <p:bldP spid="21" grpId="0"/>
      <p:bldP spid="36" grpId="0"/>
      <p:bldP spid="37" grpId="0" bldLvl="0" animBg="1"/>
      <p:bldP spid="38"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婴儿-02-恢复的"/>
          <p:cNvPicPr>
            <a:picLocks noChangeAspect="1"/>
          </p:cNvPicPr>
          <p:nvPr/>
        </p:nvPicPr>
        <p:blipFill>
          <a:blip r:embed="rId1"/>
          <a:srcRect b="58236"/>
          <a:stretch>
            <a:fillRect/>
          </a:stretch>
        </p:blipFill>
        <p:spPr>
          <a:xfrm>
            <a:off x="0" y="635"/>
            <a:ext cx="12192635" cy="6856730"/>
          </a:xfrm>
          <a:prstGeom prst="rect">
            <a:avLst/>
          </a:prstGeom>
        </p:spPr>
      </p:pic>
      <p:grpSp>
        <p:nvGrpSpPr>
          <p:cNvPr id="22" name="组合 21"/>
          <p:cNvGrpSpPr/>
          <p:nvPr/>
        </p:nvGrpSpPr>
        <p:grpSpPr>
          <a:xfrm>
            <a:off x="499110" y="-103505"/>
            <a:ext cx="11692890" cy="6960870"/>
            <a:chOff x="3721" y="25915"/>
            <a:chExt cx="18414" cy="10962"/>
          </a:xfrm>
        </p:grpSpPr>
        <p:sp>
          <p:nvSpPr>
            <p:cNvPr id="20" name="矩形 19"/>
            <p:cNvSpPr/>
            <p:nvPr/>
          </p:nvSpPr>
          <p:spPr>
            <a:xfrm>
              <a:off x="5804" y="28123"/>
              <a:ext cx="14068" cy="6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9" name="图片 18" descr="彩色创意文本文字框边框"/>
            <p:cNvPicPr>
              <a:picLocks noChangeAspect="1"/>
            </p:cNvPicPr>
            <p:nvPr/>
          </p:nvPicPr>
          <p:blipFill>
            <a:blip r:embed="rId2"/>
            <a:srcRect l="1197" t="69188" r="49263" b="8751"/>
            <a:stretch>
              <a:fillRect/>
            </a:stretch>
          </p:blipFill>
          <p:spPr>
            <a:xfrm>
              <a:off x="3721" y="25915"/>
              <a:ext cx="18415" cy="10963"/>
            </a:xfrm>
            <a:prstGeom prst="rect">
              <a:avLst/>
            </a:prstGeom>
          </p:spPr>
        </p:pic>
      </p:grpSp>
      <p:pic>
        <p:nvPicPr>
          <p:cNvPr id="2" name="图片 1"/>
          <p:cNvPicPr>
            <a:picLocks noChangeAspect="1"/>
          </p:cNvPicPr>
          <p:nvPr/>
        </p:nvPicPr>
        <p:blipFill rotWithShape="1">
          <a:blip r:embed="rId3"/>
          <a:srcRect r="65642"/>
          <a:stretch>
            <a:fillRect/>
          </a:stretch>
        </p:blipFill>
        <p:spPr>
          <a:xfrm>
            <a:off x="0" y="0"/>
            <a:ext cx="4188941" cy="6306014"/>
          </a:xfrm>
          <a:prstGeom prst="rect">
            <a:avLst/>
          </a:prstGeom>
        </p:spPr>
      </p:pic>
      <p:pic>
        <p:nvPicPr>
          <p:cNvPr id="6" name="图片 5"/>
          <p:cNvPicPr>
            <a:picLocks noChangeAspect="1"/>
          </p:cNvPicPr>
          <p:nvPr/>
        </p:nvPicPr>
        <p:blipFill rotWithShape="1">
          <a:blip r:embed="rId3"/>
          <a:srcRect l="71689" t="1764" r="-135" b="23906"/>
          <a:stretch>
            <a:fillRect/>
          </a:stretch>
        </p:blipFill>
        <p:spPr>
          <a:xfrm>
            <a:off x="6963016" y="809916"/>
            <a:ext cx="3468129" cy="4687279"/>
          </a:xfrm>
          <a:prstGeom prst="rect">
            <a:avLst/>
          </a:prstGeom>
        </p:spPr>
      </p:pic>
      <p:grpSp>
        <p:nvGrpSpPr>
          <p:cNvPr id="8" name="组合 7"/>
          <p:cNvGrpSpPr/>
          <p:nvPr/>
        </p:nvGrpSpPr>
        <p:grpSpPr>
          <a:xfrm>
            <a:off x="2523329" y="3580282"/>
            <a:ext cx="4557696" cy="113805"/>
            <a:chOff x="966541" y="4244363"/>
            <a:chExt cx="4661190" cy="45719"/>
          </a:xfrm>
        </p:grpSpPr>
        <p:sp>
          <p:nvSpPr>
            <p:cNvPr id="9" name="矩形 8"/>
            <p:cNvSpPr/>
            <p:nvPr/>
          </p:nvSpPr>
          <p:spPr>
            <a:xfrm>
              <a:off x="966541" y="4244363"/>
              <a:ext cx="720000" cy="45719"/>
            </a:xfrm>
            <a:prstGeom prst="rect">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cxnSp>
          <p:nvCxnSpPr>
            <p:cNvPr id="10" name="直接连接符 11"/>
            <p:cNvCxnSpPr>
              <a:stCxn id="9" idx="3"/>
            </p:cNvCxnSpPr>
            <p:nvPr/>
          </p:nvCxnSpPr>
          <p:spPr>
            <a:xfrm>
              <a:off x="1686541" y="4267223"/>
              <a:ext cx="3941190" cy="0"/>
            </a:xfrm>
            <a:prstGeom prst="line">
              <a:avLst/>
            </a:prstGeom>
            <a:solidFill>
              <a:schemeClr val="tx1">
                <a:lumMod val="95000"/>
                <a:lumOff val="5000"/>
              </a:schemeClr>
            </a:solidFill>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sp>
        <p:nvSpPr>
          <p:cNvPr id="11" name="矩形 10"/>
          <p:cNvSpPr/>
          <p:nvPr/>
        </p:nvSpPr>
        <p:spPr>
          <a:xfrm>
            <a:off x="2404387" y="2420266"/>
            <a:ext cx="2670175" cy="583565"/>
          </a:xfrm>
          <a:prstGeom prst="rect">
            <a:avLst/>
          </a:prstGeom>
        </p:spPr>
        <p:txBody>
          <a:bodyPr wrap="square">
            <a:spAutoFit/>
          </a:bodyPr>
          <a:lstStyle/>
          <a:p>
            <a:pPr lvl="0" algn="dist">
              <a:defRPr/>
            </a:pPr>
            <a:r>
              <a:rPr lang="zh-CN" altLang="en-US" sz="32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rPr>
              <a:t>输入标题</a:t>
            </a:r>
            <a:endParaRPr lang="zh-CN" altLang="en-US" sz="32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2" name="文本框 11"/>
          <p:cNvSpPr txBox="1"/>
          <p:nvPr/>
        </p:nvSpPr>
        <p:spPr>
          <a:xfrm>
            <a:off x="2404387" y="1714962"/>
            <a:ext cx="2742546" cy="7067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PART 03</a:t>
            </a:r>
            <a:endParaRPr kumimoji="0" lang="en-US" altLang="zh-CN" sz="40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3" name="文本框 12"/>
          <p:cNvSpPr txBox="1"/>
          <p:nvPr/>
        </p:nvSpPr>
        <p:spPr>
          <a:xfrm>
            <a:off x="2404388" y="3072374"/>
            <a:ext cx="439421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PLEASE ADD YOUR TITTLE HERE</a:t>
            </a:r>
            <a:endParaRPr kumimoji="0" lang="en-US" altLang="zh-CN" sz="16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4" name="PA-文本框 9"/>
          <p:cNvSpPr txBox="1"/>
          <p:nvPr>
            <p:custDataLst>
              <p:tags r:id="rId4"/>
            </p:custDataLst>
          </p:nvPr>
        </p:nvSpPr>
        <p:spPr>
          <a:xfrm>
            <a:off x="2404387" y="3922533"/>
            <a:ext cx="4990823" cy="1029193"/>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marL="0" marR="0" lvl="0" indent="0" algn="l" defTabSz="457200" rtl="0" eaLnBrk="1" fontAlgn="auto" latinLnBrk="0" hangingPunct="1">
              <a:lnSpc>
                <a:spcPct val="13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endParaRPr kumimoji="0" lang="zh-CN" altLang="en-US" sz="12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arn(inVertical)">
                                      <p:cBhvr>
                                        <p:cTn id="23" dur="500"/>
                                        <p:tgtEl>
                                          <p:spTgt spid="2"/>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3473372" y="1919001"/>
            <a:ext cx="4705425" cy="3934436"/>
            <a:chOff x="2690753" y="1115400"/>
            <a:chExt cx="3529069" cy="2950827"/>
          </a:xfrm>
        </p:grpSpPr>
        <p:grpSp>
          <p:nvGrpSpPr>
            <p:cNvPr id="2" name="组合 1"/>
            <p:cNvGrpSpPr/>
            <p:nvPr/>
          </p:nvGrpSpPr>
          <p:grpSpPr>
            <a:xfrm>
              <a:off x="3623667" y="2623748"/>
              <a:ext cx="1627080" cy="1385285"/>
              <a:chOff x="4208894" y="3762612"/>
              <a:chExt cx="1822450" cy="1551623"/>
            </a:xfrm>
          </p:grpSpPr>
          <p:sp>
            <p:nvSpPr>
              <p:cNvPr id="3" name="等腰三角形 2"/>
              <p:cNvSpPr/>
              <p:nvPr/>
            </p:nvSpPr>
            <p:spPr>
              <a:xfrm rot="10800000">
                <a:off x="4208894" y="3762612"/>
                <a:ext cx="1822450" cy="1551623"/>
              </a:xfrm>
              <a:prstGeom prst="triangle">
                <a:avLst/>
              </a:prstGeom>
              <a:solidFill>
                <a:srgbClr val="AC1705"/>
              </a:solidFill>
              <a:ln w="3175" cap="flat" cmpd="sng" algn="ctr">
                <a:noFill/>
                <a:prstDash val="solid"/>
              </a:ln>
              <a:effectLst/>
            </p:spPr>
            <p:txBody>
              <a:bodyPr anchor="ctr"/>
              <a:lstStyle/>
              <a:p>
                <a:pPr algn="ctr" defTabSz="914400">
                  <a:defRPr/>
                </a:pPr>
                <a:endParaRPr lang="zh-CN" altLang="en-US" sz="1600" kern="0">
                  <a:solidFill>
                    <a:prstClr val="white"/>
                  </a:solidFill>
                  <a:effectLst>
                    <a:outerShdw blurRad="38100" dist="38100" dir="2700000" algn="tl">
                      <a:srgbClr val="000000">
                        <a:alpha val="43137"/>
                      </a:srgbClr>
                    </a:outerShdw>
                  </a:effectLst>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 name="TextBox 3"/>
              <p:cNvSpPr txBox="1"/>
              <p:nvPr/>
            </p:nvSpPr>
            <p:spPr>
              <a:xfrm>
                <a:off x="4711452" y="3969357"/>
                <a:ext cx="824027" cy="491244"/>
              </a:xfrm>
              <a:prstGeom prst="rect">
                <a:avLst/>
              </a:prstGeom>
            </p:spPr>
            <p:txBody>
              <a:bodyPr wrap="square" rtlCol="0">
                <a:spAutoFit/>
              </a:bodyPr>
              <a:lstStyle/>
              <a:p>
                <a:pPr algn="ctr" defTabSz="914400">
                  <a:defRPr/>
                </a:pPr>
                <a:r>
                  <a:rPr lang="zh-CN" altLang="en-US" sz="1600" kern="0"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标题</a:t>
                </a:r>
                <a:endParaRPr lang="en-US" altLang="zh-CN" sz="1600" kern="0"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a:p>
                <a:pPr algn="ctr" defTabSz="914400">
                  <a:defRPr/>
                </a:pPr>
                <a:r>
                  <a:rPr lang="zh-CN" altLang="en-US" sz="1600" kern="0"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文字</a:t>
                </a:r>
                <a:endParaRPr lang="zh-CN" altLang="en-US" sz="1600" kern="0"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5" name="组合 4"/>
            <p:cNvGrpSpPr/>
            <p:nvPr/>
          </p:nvGrpSpPr>
          <p:grpSpPr>
            <a:xfrm>
              <a:off x="4643987" y="2726491"/>
              <a:ext cx="1575835" cy="1339736"/>
              <a:chOff x="5237842" y="4004098"/>
              <a:chExt cx="1765052" cy="1500603"/>
            </a:xfrm>
          </p:grpSpPr>
          <p:sp>
            <p:nvSpPr>
              <p:cNvPr id="6"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chemeClr val="accent4"/>
              </a:solidFill>
              <a:ln w="3175" cap="flat" cmpd="sng" algn="ctr">
                <a:noFill/>
                <a:prstDash val="solid"/>
              </a:ln>
              <a:effectLst/>
            </p:spPr>
            <p:txBody>
              <a:bodyPr anchor="ctr"/>
              <a:lstStyle/>
              <a:p>
                <a:pPr algn="ctr" defTabSz="914400">
                  <a:defRPr/>
                </a:pPr>
                <a:endParaRPr lang="zh-CN" altLang="en-US" sz="1600" kern="0">
                  <a:solidFill>
                    <a:prstClr val="white"/>
                  </a:solidFill>
                  <a:effectLst>
                    <a:outerShdw blurRad="38100" dist="38100" dir="2700000" algn="tl">
                      <a:srgbClr val="000000">
                        <a:alpha val="43137"/>
                      </a:srgbClr>
                    </a:outerShdw>
                  </a:effectLst>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7" name="TextBox 6"/>
              <p:cNvSpPr txBox="1"/>
              <p:nvPr/>
            </p:nvSpPr>
            <p:spPr>
              <a:xfrm>
                <a:off x="6080970" y="4958700"/>
                <a:ext cx="499863" cy="284404"/>
              </a:xfrm>
              <a:prstGeom prst="rect">
                <a:avLst/>
              </a:prstGeom>
              <a:noFill/>
            </p:spPr>
            <p:txBody>
              <a:bodyPr wrap="none" rtlCol="0">
                <a:spAutoFit/>
              </a:bodyPr>
              <a:lstStyle/>
              <a:p>
                <a:pPr algn="ctr" defTabSz="914400">
                  <a:defRPr/>
                </a:pPr>
                <a:r>
                  <a:rPr lang="zh-CN" altLang="en-US" sz="1600" kern="0"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标题</a:t>
                </a:r>
                <a:endParaRPr lang="zh-CN" altLang="en-US" sz="1600" kern="0"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8" name="组合 7"/>
            <p:cNvGrpSpPr/>
            <p:nvPr/>
          </p:nvGrpSpPr>
          <p:grpSpPr>
            <a:xfrm>
              <a:off x="3658827" y="1115400"/>
              <a:ext cx="1604179" cy="1311586"/>
              <a:chOff x="4244067" y="2343574"/>
              <a:chExt cx="1796802" cy="1469072"/>
            </a:xfrm>
          </p:grpSpPr>
          <p:sp>
            <p:nvSpPr>
              <p:cNvPr id="9"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chemeClr val="accent1"/>
              </a:solidFill>
              <a:ln w="3175" cap="flat" cmpd="sng" algn="ctr">
                <a:noFill/>
                <a:prstDash val="solid"/>
              </a:ln>
              <a:effectLst/>
            </p:spPr>
            <p:txBody>
              <a:bodyPr anchor="ctr"/>
              <a:lstStyle/>
              <a:p>
                <a:pPr algn="ctr" defTabSz="914400">
                  <a:defRPr/>
                </a:pPr>
                <a:endParaRPr lang="zh-CN" altLang="en-US" sz="1600" kern="0">
                  <a:solidFill>
                    <a:prstClr val="white"/>
                  </a:solidFill>
                  <a:effectLst>
                    <a:outerShdw blurRad="38100" dist="38100" dir="2700000" algn="tl">
                      <a:srgbClr val="000000">
                        <a:alpha val="43137"/>
                      </a:srgbClr>
                    </a:outerShdw>
                  </a:effectLst>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0" name="TextBox 9"/>
              <p:cNvSpPr txBox="1"/>
              <p:nvPr/>
            </p:nvSpPr>
            <p:spPr>
              <a:xfrm>
                <a:off x="4884629" y="3047006"/>
                <a:ext cx="499863" cy="284404"/>
              </a:xfrm>
              <a:prstGeom prst="rect">
                <a:avLst/>
              </a:prstGeom>
              <a:noFill/>
            </p:spPr>
            <p:txBody>
              <a:bodyPr wrap="none" rtlCol="0">
                <a:spAutoFit/>
              </a:bodyPr>
              <a:lstStyle/>
              <a:p>
                <a:pPr algn="ctr" defTabSz="914400">
                  <a:defRPr/>
                </a:pPr>
                <a:r>
                  <a:rPr lang="zh-CN" altLang="en-US" sz="1600" kern="0"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标题</a:t>
                </a:r>
                <a:endParaRPr lang="zh-CN" altLang="en-US" sz="1600" kern="0"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11" name="组合 10"/>
            <p:cNvGrpSpPr/>
            <p:nvPr/>
          </p:nvGrpSpPr>
          <p:grpSpPr>
            <a:xfrm>
              <a:off x="2690753" y="2726491"/>
              <a:ext cx="1575835" cy="1339736"/>
              <a:chOff x="3275692" y="4004098"/>
              <a:chExt cx="1765052" cy="1500603"/>
            </a:xfrm>
          </p:grpSpPr>
          <p:sp>
            <p:nvSpPr>
              <p:cNvPr id="12"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chemeClr val="accent2"/>
              </a:solidFill>
              <a:ln w="3175" cap="flat" cmpd="sng" algn="ctr">
                <a:noFill/>
                <a:prstDash val="solid"/>
              </a:ln>
              <a:effectLst/>
            </p:spPr>
            <p:txBody>
              <a:bodyPr anchor="ctr"/>
              <a:lstStyle/>
              <a:p>
                <a:pPr algn="ctr" defTabSz="914400">
                  <a:defRPr/>
                </a:pPr>
                <a:endParaRPr lang="zh-CN" altLang="en-US" sz="1600" kern="0">
                  <a:solidFill>
                    <a:prstClr val="white"/>
                  </a:solidFill>
                  <a:effectLst>
                    <a:outerShdw blurRad="38100" dist="38100" dir="2700000" algn="tl">
                      <a:srgbClr val="000000">
                        <a:alpha val="43137"/>
                      </a:srgbClr>
                    </a:outerShdw>
                  </a:effectLst>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3" name="TextBox 12"/>
              <p:cNvSpPr txBox="1"/>
              <p:nvPr/>
            </p:nvSpPr>
            <p:spPr>
              <a:xfrm>
                <a:off x="3706170" y="4936591"/>
                <a:ext cx="499863" cy="284404"/>
              </a:xfrm>
              <a:prstGeom prst="rect">
                <a:avLst/>
              </a:prstGeom>
              <a:noFill/>
            </p:spPr>
            <p:txBody>
              <a:bodyPr wrap="none" rtlCol="0">
                <a:spAutoFit/>
              </a:bodyPr>
              <a:lstStyle/>
              <a:p>
                <a:pPr algn="ctr" defTabSz="914400">
                  <a:defRPr/>
                </a:pPr>
                <a:r>
                  <a:rPr lang="zh-CN" altLang="en-US" sz="1600" kern="0"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标题</a:t>
                </a:r>
                <a:endParaRPr lang="zh-CN" altLang="en-US" sz="1600" kern="0"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grpSp>
        <p:nvGrpSpPr>
          <p:cNvPr id="15" name="组合 14"/>
          <p:cNvGrpSpPr/>
          <p:nvPr/>
        </p:nvGrpSpPr>
        <p:grpSpPr>
          <a:xfrm>
            <a:off x="728748" y="2102295"/>
            <a:ext cx="10557872" cy="3448596"/>
            <a:chOff x="632286" y="1252871"/>
            <a:chExt cx="7918404" cy="2586447"/>
          </a:xfrm>
        </p:grpSpPr>
        <p:cxnSp>
          <p:nvCxnSpPr>
            <p:cNvPr id="17" name="直接连接符 16"/>
            <p:cNvCxnSpPr/>
            <p:nvPr/>
          </p:nvCxnSpPr>
          <p:spPr>
            <a:xfrm flipH="1">
              <a:off x="5075902" y="2204126"/>
              <a:ext cx="2547283" cy="0"/>
            </a:xfrm>
            <a:prstGeom prst="line">
              <a:avLst/>
            </a:prstGeom>
            <a:noFill/>
            <a:ln w="12700" cap="flat" cmpd="sng" algn="ctr">
              <a:solidFill>
                <a:schemeClr val="accent1"/>
              </a:solidFill>
              <a:prstDash val="sysDot"/>
              <a:headEnd type="oval"/>
              <a:tailEnd type="oval"/>
            </a:ln>
            <a:effectLst/>
          </p:spPr>
        </p:cxnSp>
        <p:cxnSp>
          <p:nvCxnSpPr>
            <p:cNvPr id="23" name="直接连接符 22"/>
            <p:cNvCxnSpPr/>
            <p:nvPr/>
          </p:nvCxnSpPr>
          <p:spPr>
            <a:xfrm flipH="1">
              <a:off x="632286" y="3685519"/>
              <a:ext cx="2592442" cy="0"/>
            </a:xfrm>
            <a:prstGeom prst="line">
              <a:avLst/>
            </a:prstGeom>
            <a:noFill/>
            <a:ln w="12700" cap="flat" cmpd="sng" algn="ctr">
              <a:solidFill>
                <a:schemeClr val="accent1"/>
              </a:solidFill>
              <a:prstDash val="sysDot"/>
              <a:headEnd type="oval"/>
              <a:tailEnd type="oval"/>
            </a:ln>
            <a:effectLst/>
          </p:spPr>
        </p:cxnSp>
        <p:cxnSp>
          <p:nvCxnSpPr>
            <p:cNvPr id="29" name="直接连接符 28"/>
            <p:cNvCxnSpPr/>
            <p:nvPr/>
          </p:nvCxnSpPr>
          <p:spPr>
            <a:xfrm flipH="1">
              <a:off x="6003407" y="3839318"/>
              <a:ext cx="2547283" cy="0"/>
            </a:xfrm>
            <a:prstGeom prst="line">
              <a:avLst/>
            </a:prstGeom>
            <a:noFill/>
            <a:ln w="12700" cap="flat" cmpd="sng" algn="ctr">
              <a:solidFill>
                <a:schemeClr val="accent3"/>
              </a:solidFill>
              <a:prstDash val="sysDot"/>
              <a:headEnd type="oval"/>
              <a:tailEnd type="oval"/>
            </a:ln>
            <a:effectLst/>
          </p:spPr>
        </p:cxnSp>
        <p:sp>
          <p:nvSpPr>
            <p:cNvPr id="32" name="išľíďè"/>
            <p:cNvSpPr/>
            <p:nvPr/>
          </p:nvSpPr>
          <p:spPr bwMode="auto">
            <a:xfrm>
              <a:off x="752112" y="2874527"/>
              <a:ext cx="1902480" cy="4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lang="zh-CN" altLang="en-US" sz="1200"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输入替换内容输入替换内容输入替换内容输入替换内容输入替换内容输入替换内容</a:t>
              </a:r>
              <a:endParaRPr lang="zh-CN" altLang="en-US" sz="1200"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endParaRPr>
            </a:p>
          </p:txBody>
        </p:sp>
        <p:sp>
          <p:nvSpPr>
            <p:cNvPr id="33" name="iSlíďè"/>
            <p:cNvSpPr txBox="1"/>
            <p:nvPr/>
          </p:nvSpPr>
          <p:spPr bwMode="auto">
            <a:xfrm>
              <a:off x="787948" y="2584362"/>
              <a:ext cx="1646873" cy="263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defTabSz="913765">
                <a:spcBef>
                  <a:spcPct val="0"/>
                </a:spcBef>
                <a:defRPr/>
              </a:pPr>
              <a:r>
                <a:rPr lang="zh-CN" altLang="en-US" b="1"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标题文本预设</a:t>
              </a:r>
              <a:endParaRPr lang="zh-CN" altLang="en-US" b="1"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endParaRPr>
            </a:p>
          </p:txBody>
        </p:sp>
        <p:sp>
          <p:nvSpPr>
            <p:cNvPr id="34" name="išľíďè"/>
            <p:cNvSpPr/>
            <p:nvPr/>
          </p:nvSpPr>
          <p:spPr bwMode="auto">
            <a:xfrm>
              <a:off x="5554013" y="1543035"/>
              <a:ext cx="1902480" cy="4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lang="zh-CN" altLang="en-US" sz="1200"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输入替换内容输入替换内容输入替换内容输入替换内容输入替换内容输入替换内容</a:t>
              </a:r>
              <a:endParaRPr lang="zh-CN" altLang="en-US" sz="1200"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endParaRPr>
            </a:p>
          </p:txBody>
        </p:sp>
        <p:sp>
          <p:nvSpPr>
            <p:cNvPr id="35" name="iSlíďè"/>
            <p:cNvSpPr txBox="1"/>
            <p:nvPr/>
          </p:nvSpPr>
          <p:spPr bwMode="auto">
            <a:xfrm>
              <a:off x="5589848" y="1252871"/>
              <a:ext cx="1646873" cy="263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defTabSz="913765">
                <a:spcBef>
                  <a:spcPct val="0"/>
                </a:spcBef>
                <a:defRPr/>
              </a:pPr>
              <a:r>
                <a:rPr lang="zh-CN" altLang="en-US" b="1"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标题文本预设</a:t>
              </a:r>
              <a:endParaRPr lang="zh-CN" altLang="en-US" b="1"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endParaRPr>
            </a:p>
          </p:txBody>
        </p:sp>
        <p:sp>
          <p:nvSpPr>
            <p:cNvPr id="36" name="išľíďè"/>
            <p:cNvSpPr/>
            <p:nvPr/>
          </p:nvSpPr>
          <p:spPr bwMode="auto">
            <a:xfrm>
              <a:off x="6597221" y="3136145"/>
              <a:ext cx="1902480" cy="4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lang="zh-CN" altLang="en-US" sz="1200"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输入替换内容输入替换内容输入替换内容输入替换内容输入替换内容输入替换内容</a:t>
              </a:r>
              <a:endParaRPr lang="zh-CN" altLang="en-US" sz="1200"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endParaRPr>
            </a:p>
          </p:txBody>
        </p:sp>
        <p:sp>
          <p:nvSpPr>
            <p:cNvPr id="37" name="iSlíďè"/>
            <p:cNvSpPr txBox="1"/>
            <p:nvPr/>
          </p:nvSpPr>
          <p:spPr bwMode="auto">
            <a:xfrm>
              <a:off x="6633056" y="2845980"/>
              <a:ext cx="1646873" cy="263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defTabSz="913765">
                <a:spcBef>
                  <a:spcPct val="0"/>
                </a:spcBef>
                <a:defRPr/>
              </a:pPr>
              <a:r>
                <a:rPr lang="zh-CN" altLang="en-US" b="1"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标题文本预设</a:t>
              </a:r>
              <a:endParaRPr lang="zh-CN" altLang="en-US" b="1"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16" name="组合 15"/>
          <p:cNvGrpSpPr/>
          <p:nvPr/>
        </p:nvGrpSpPr>
        <p:grpSpPr>
          <a:xfrm>
            <a:off x="227965" y="586740"/>
            <a:ext cx="2718435" cy="620395"/>
            <a:chOff x="549" y="332"/>
            <a:chExt cx="4281" cy="977"/>
          </a:xfrm>
        </p:grpSpPr>
        <p:sp>
          <p:nvSpPr>
            <p:cNvPr id="18" name="任意多边形 17"/>
            <p:cNvSpPr/>
            <p:nvPr/>
          </p:nvSpPr>
          <p:spPr>
            <a:xfrm rot="10800000" flipV="1">
              <a:off x="549" y="332"/>
              <a:ext cx="2493" cy="977"/>
            </a:xfrm>
            <a:custGeom>
              <a:avLst/>
              <a:gdLst>
                <a:gd name="connsiteX0" fmla="*/ 9710325 w 12037268"/>
                <a:gd name="connsiteY0" fmla="*/ 0 h 4644410"/>
                <a:gd name="connsiteX1" fmla="*/ 12037268 w 12037268"/>
                <a:gd name="connsiteY1" fmla="*/ 2326943 h 4644410"/>
                <a:gd name="connsiteX2" fmla="*/ 10179285 w 12037268"/>
                <a:gd name="connsiteY2" fmla="*/ 4606611 h 4644410"/>
                <a:gd name="connsiteX3" fmla="*/ 9956106 w 12037268"/>
                <a:gd name="connsiteY3" fmla="*/ 4640672 h 4644410"/>
                <a:gd name="connsiteX4" fmla="*/ 8043609 w 12037268"/>
                <a:gd name="connsiteY4" fmla="*/ 4640672 h 4644410"/>
                <a:gd name="connsiteX5" fmla="*/ 8043609 w 12037268"/>
                <a:gd name="connsiteY5" fmla="*/ 4644410 h 4644410"/>
                <a:gd name="connsiteX6" fmla="*/ 2142699 w 12037268"/>
                <a:gd name="connsiteY6" fmla="*/ 4644410 h 4644410"/>
                <a:gd name="connsiteX7" fmla="*/ 340102 w 12037268"/>
                <a:gd name="connsiteY7" fmla="*/ 4644410 h 4644410"/>
                <a:gd name="connsiteX8" fmla="*/ 0 w 12037268"/>
                <a:gd name="connsiteY8" fmla="*/ 4644410 h 4644410"/>
                <a:gd name="connsiteX9" fmla="*/ 0 w 12037268"/>
                <a:gd name="connsiteY9" fmla="*/ 4389848 h 4644410"/>
                <a:gd name="connsiteX10" fmla="*/ 2142699 w 12037268"/>
                <a:gd name="connsiteY10" fmla="*/ 4389848 h 4644410"/>
                <a:gd name="connsiteX11" fmla="*/ 2142699 w 12037268"/>
                <a:gd name="connsiteY11" fmla="*/ 4391099 h 4644410"/>
                <a:gd name="connsiteX12" fmla="*/ 9898009 w 12037268"/>
                <a:gd name="connsiteY12" fmla="*/ 4391099 h 4644410"/>
                <a:gd name="connsiteX13" fmla="*/ 9922342 w 12037268"/>
                <a:gd name="connsiteY13" fmla="*/ 4389870 h 4644410"/>
                <a:gd name="connsiteX14" fmla="*/ 11783958 w 12037268"/>
                <a:gd name="connsiteY14" fmla="*/ 2326943 h 4644410"/>
                <a:gd name="connsiteX15" fmla="*/ 9710325 w 12037268"/>
                <a:gd name="connsiteY15" fmla="*/ 253310 h 4644410"/>
                <a:gd name="connsiteX16" fmla="*/ 7636692 w 12037268"/>
                <a:gd name="connsiteY16" fmla="*/ 2326943 h 4644410"/>
                <a:gd name="connsiteX17" fmla="*/ 7636839 w 12037268"/>
                <a:gd name="connsiteY17" fmla="*/ 2329854 h 4644410"/>
                <a:gd name="connsiteX18" fmla="*/ 7637384 w 12037268"/>
                <a:gd name="connsiteY18" fmla="*/ 2332553 h 4644410"/>
                <a:gd name="connsiteX19" fmla="*/ 7637057 w 12037268"/>
                <a:gd name="connsiteY19" fmla="*/ 2334172 h 4644410"/>
                <a:gd name="connsiteX20" fmla="*/ 7637162 w 12037268"/>
                <a:gd name="connsiteY20" fmla="*/ 2336248 h 4644410"/>
                <a:gd name="connsiteX21" fmla="*/ 7636638 w 12037268"/>
                <a:gd name="connsiteY21" fmla="*/ 2336248 h 4644410"/>
                <a:gd name="connsiteX22" fmla="*/ 7627404 w 12037268"/>
                <a:gd name="connsiteY22" fmla="*/ 2381988 h 4644410"/>
                <a:gd name="connsiteX23" fmla="*/ 7510383 w 12037268"/>
                <a:gd name="connsiteY23" fmla="*/ 2459554 h 4644410"/>
                <a:gd name="connsiteX24" fmla="*/ 7393363 w 12037268"/>
                <a:gd name="connsiteY24" fmla="*/ 2381988 h 4644410"/>
                <a:gd name="connsiteX25" fmla="*/ 7384128 w 12037268"/>
                <a:gd name="connsiteY25" fmla="*/ 2336248 h 4644410"/>
                <a:gd name="connsiteX26" fmla="*/ 7383852 w 12037268"/>
                <a:gd name="connsiteY26" fmla="*/ 2336248 h 4644410"/>
                <a:gd name="connsiteX27" fmla="*/ 7383760 w 12037268"/>
                <a:gd name="connsiteY27" fmla="*/ 2334425 h 4644410"/>
                <a:gd name="connsiteX28" fmla="*/ 7383382 w 12037268"/>
                <a:gd name="connsiteY28" fmla="*/ 2332553 h 4644410"/>
                <a:gd name="connsiteX29" fmla="*/ 7383609 w 12037268"/>
                <a:gd name="connsiteY29" fmla="*/ 2331431 h 4644410"/>
                <a:gd name="connsiteX30" fmla="*/ 7383382 w 12037268"/>
                <a:gd name="connsiteY30" fmla="*/ 2326943 h 4644410"/>
                <a:gd name="connsiteX31" fmla="*/ 9710325 w 12037268"/>
                <a:gd name="connsiteY31" fmla="*/ 0 h 4644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037268" h="4644410">
                  <a:moveTo>
                    <a:pt x="9710325" y="0"/>
                  </a:moveTo>
                  <a:cubicBezTo>
                    <a:pt x="10995460" y="0"/>
                    <a:pt x="12037268" y="1041808"/>
                    <a:pt x="12037268" y="2326943"/>
                  </a:cubicBezTo>
                  <a:cubicBezTo>
                    <a:pt x="12037268" y="3451436"/>
                    <a:pt x="11239634" y="4389632"/>
                    <a:pt x="10179285" y="4606611"/>
                  </a:cubicBezTo>
                  <a:lnTo>
                    <a:pt x="9956106" y="4640672"/>
                  </a:lnTo>
                  <a:lnTo>
                    <a:pt x="8043609" y="4640672"/>
                  </a:lnTo>
                  <a:lnTo>
                    <a:pt x="8043609" y="4644410"/>
                  </a:lnTo>
                  <a:lnTo>
                    <a:pt x="2142699" y="4644410"/>
                  </a:lnTo>
                  <a:lnTo>
                    <a:pt x="340102" y="4644410"/>
                  </a:lnTo>
                  <a:lnTo>
                    <a:pt x="0" y="4644410"/>
                  </a:lnTo>
                  <a:lnTo>
                    <a:pt x="0" y="4389848"/>
                  </a:lnTo>
                  <a:lnTo>
                    <a:pt x="2142699" y="4389848"/>
                  </a:lnTo>
                  <a:lnTo>
                    <a:pt x="2142699" y="4391099"/>
                  </a:lnTo>
                  <a:lnTo>
                    <a:pt x="9898009" y="4391099"/>
                  </a:lnTo>
                  <a:lnTo>
                    <a:pt x="9922342" y="4389870"/>
                  </a:lnTo>
                  <a:cubicBezTo>
                    <a:pt x="10967984" y="4283680"/>
                    <a:pt x="11783958" y="3400602"/>
                    <a:pt x="11783958" y="2326943"/>
                  </a:cubicBezTo>
                  <a:cubicBezTo>
                    <a:pt x="11783958" y="1181707"/>
                    <a:pt x="10855561" y="253310"/>
                    <a:pt x="9710325" y="253310"/>
                  </a:cubicBezTo>
                  <a:cubicBezTo>
                    <a:pt x="8565089" y="253310"/>
                    <a:pt x="7636692" y="1181707"/>
                    <a:pt x="7636692" y="2326943"/>
                  </a:cubicBezTo>
                  <a:lnTo>
                    <a:pt x="7636839" y="2329854"/>
                  </a:lnTo>
                  <a:lnTo>
                    <a:pt x="7637384" y="2332553"/>
                  </a:lnTo>
                  <a:lnTo>
                    <a:pt x="7637057" y="2334172"/>
                  </a:lnTo>
                  <a:lnTo>
                    <a:pt x="7637162" y="2336248"/>
                  </a:lnTo>
                  <a:lnTo>
                    <a:pt x="7636638" y="2336248"/>
                  </a:lnTo>
                  <a:lnTo>
                    <a:pt x="7627404" y="2381988"/>
                  </a:lnTo>
                  <a:cubicBezTo>
                    <a:pt x="7608124" y="2427570"/>
                    <a:pt x="7562989" y="2459554"/>
                    <a:pt x="7510383" y="2459554"/>
                  </a:cubicBezTo>
                  <a:cubicBezTo>
                    <a:pt x="7457778" y="2459554"/>
                    <a:pt x="7412642" y="2427570"/>
                    <a:pt x="7393363" y="2381988"/>
                  </a:cubicBezTo>
                  <a:lnTo>
                    <a:pt x="7384128" y="2336248"/>
                  </a:lnTo>
                  <a:lnTo>
                    <a:pt x="7383852" y="2336248"/>
                  </a:lnTo>
                  <a:lnTo>
                    <a:pt x="7383760" y="2334425"/>
                  </a:lnTo>
                  <a:lnTo>
                    <a:pt x="7383382" y="2332553"/>
                  </a:lnTo>
                  <a:lnTo>
                    <a:pt x="7383609" y="2331431"/>
                  </a:lnTo>
                  <a:lnTo>
                    <a:pt x="7383382" y="2326943"/>
                  </a:lnTo>
                  <a:cubicBezTo>
                    <a:pt x="7383382" y="1041808"/>
                    <a:pt x="8425190" y="0"/>
                    <a:pt x="971032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9" name="文本框 18"/>
            <p:cNvSpPr txBox="1"/>
            <p:nvPr/>
          </p:nvSpPr>
          <p:spPr>
            <a:xfrm>
              <a:off x="1500" y="517"/>
              <a:ext cx="3330" cy="725"/>
            </a:xfrm>
            <a:prstGeom prst="rect">
              <a:avLst/>
            </a:prstGeom>
            <a:noFill/>
          </p:spPr>
          <p:txBody>
            <a:bodyPr wrap="square" rtlCol="0">
              <a:spAutoFit/>
            </a:bodyPr>
            <a:p>
              <a:pPr lvl="0" algn="dist">
                <a:defRPr/>
              </a:pPr>
              <a:r>
                <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rPr>
                <a:t>输入标题</a:t>
              </a:r>
              <a:endPar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inVertical)">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27965" y="586740"/>
            <a:ext cx="2718435" cy="620395"/>
            <a:chOff x="549" y="332"/>
            <a:chExt cx="4281" cy="977"/>
          </a:xfrm>
        </p:grpSpPr>
        <p:sp>
          <p:nvSpPr>
            <p:cNvPr id="4" name="任意多边形 3"/>
            <p:cNvSpPr/>
            <p:nvPr/>
          </p:nvSpPr>
          <p:spPr>
            <a:xfrm rot="10800000" flipV="1">
              <a:off x="549" y="332"/>
              <a:ext cx="2493" cy="977"/>
            </a:xfrm>
            <a:custGeom>
              <a:avLst/>
              <a:gdLst>
                <a:gd name="connsiteX0" fmla="*/ 9710325 w 12037268"/>
                <a:gd name="connsiteY0" fmla="*/ 0 h 4644410"/>
                <a:gd name="connsiteX1" fmla="*/ 12037268 w 12037268"/>
                <a:gd name="connsiteY1" fmla="*/ 2326943 h 4644410"/>
                <a:gd name="connsiteX2" fmla="*/ 10179285 w 12037268"/>
                <a:gd name="connsiteY2" fmla="*/ 4606611 h 4644410"/>
                <a:gd name="connsiteX3" fmla="*/ 9956106 w 12037268"/>
                <a:gd name="connsiteY3" fmla="*/ 4640672 h 4644410"/>
                <a:gd name="connsiteX4" fmla="*/ 8043609 w 12037268"/>
                <a:gd name="connsiteY4" fmla="*/ 4640672 h 4644410"/>
                <a:gd name="connsiteX5" fmla="*/ 8043609 w 12037268"/>
                <a:gd name="connsiteY5" fmla="*/ 4644410 h 4644410"/>
                <a:gd name="connsiteX6" fmla="*/ 2142699 w 12037268"/>
                <a:gd name="connsiteY6" fmla="*/ 4644410 h 4644410"/>
                <a:gd name="connsiteX7" fmla="*/ 340102 w 12037268"/>
                <a:gd name="connsiteY7" fmla="*/ 4644410 h 4644410"/>
                <a:gd name="connsiteX8" fmla="*/ 0 w 12037268"/>
                <a:gd name="connsiteY8" fmla="*/ 4644410 h 4644410"/>
                <a:gd name="connsiteX9" fmla="*/ 0 w 12037268"/>
                <a:gd name="connsiteY9" fmla="*/ 4389848 h 4644410"/>
                <a:gd name="connsiteX10" fmla="*/ 2142699 w 12037268"/>
                <a:gd name="connsiteY10" fmla="*/ 4389848 h 4644410"/>
                <a:gd name="connsiteX11" fmla="*/ 2142699 w 12037268"/>
                <a:gd name="connsiteY11" fmla="*/ 4391099 h 4644410"/>
                <a:gd name="connsiteX12" fmla="*/ 9898009 w 12037268"/>
                <a:gd name="connsiteY12" fmla="*/ 4391099 h 4644410"/>
                <a:gd name="connsiteX13" fmla="*/ 9922342 w 12037268"/>
                <a:gd name="connsiteY13" fmla="*/ 4389870 h 4644410"/>
                <a:gd name="connsiteX14" fmla="*/ 11783958 w 12037268"/>
                <a:gd name="connsiteY14" fmla="*/ 2326943 h 4644410"/>
                <a:gd name="connsiteX15" fmla="*/ 9710325 w 12037268"/>
                <a:gd name="connsiteY15" fmla="*/ 253310 h 4644410"/>
                <a:gd name="connsiteX16" fmla="*/ 7636692 w 12037268"/>
                <a:gd name="connsiteY16" fmla="*/ 2326943 h 4644410"/>
                <a:gd name="connsiteX17" fmla="*/ 7636839 w 12037268"/>
                <a:gd name="connsiteY17" fmla="*/ 2329854 h 4644410"/>
                <a:gd name="connsiteX18" fmla="*/ 7637384 w 12037268"/>
                <a:gd name="connsiteY18" fmla="*/ 2332553 h 4644410"/>
                <a:gd name="connsiteX19" fmla="*/ 7637057 w 12037268"/>
                <a:gd name="connsiteY19" fmla="*/ 2334172 h 4644410"/>
                <a:gd name="connsiteX20" fmla="*/ 7637162 w 12037268"/>
                <a:gd name="connsiteY20" fmla="*/ 2336248 h 4644410"/>
                <a:gd name="connsiteX21" fmla="*/ 7636638 w 12037268"/>
                <a:gd name="connsiteY21" fmla="*/ 2336248 h 4644410"/>
                <a:gd name="connsiteX22" fmla="*/ 7627404 w 12037268"/>
                <a:gd name="connsiteY22" fmla="*/ 2381988 h 4644410"/>
                <a:gd name="connsiteX23" fmla="*/ 7510383 w 12037268"/>
                <a:gd name="connsiteY23" fmla="*/ 2459554 h 4644410"/>
                <a:gd name="connsiteX24" fmla="*/ 7393363 w 12037268"/>
                <a:gd name="connsiteY24" fmla="*/ 2381988 h 4644410"/>
                <a:gd name="connsiteX25" fmla="*/ 7384128 w 12037268"/>
                <a:gd name="connsiteY25" fmla="*/ 2336248 h 4644410"/>
                <a:gd name="connsiteX26" fmla="*/ 7383852 w 12037268"/>
                <a:gd name="connsiteY26" fmla="*/ 2336248 h 4644410"/>
                <a:gd name="connsiteX27" fmla="*/ 7383760 w 12037268"/>
                <a:gd name="connsiteY27" fmla="*/ 2334425 h 4644410"/>
                <a:gd name="connsiteX28" fmla="*/ 7383382 w 12037268"/>
                <a:gd name="connsiteY28" fmla="*/ 2332553 h 4644410"/>
                <a:gd name="connsiteX29" fmla="*/ 7383609 w 12037268"/>
                <a:gd name="connsiteY29" fmla="*/ 2331431 h 4644410"/>
                <a:gd name="connsiteX30" fmla="*/ 7383382 w 12037268"/>
                <a:gd name="connsiteY30" fmla="*/ 2326943 h 4644410"/>
                <a:gd name="connsiteX31" fmla="*/ 9710325 w 12037268"/>
                <a:gd name="connsiteY31" fmla="*/ 0 h 4644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037268" h="4644410">
                  <a:moveTo>
                    <a:pt x="9710325" y="0"/>
                  </a:moveTo>
                  <a:cubicBezTo>
                    <a:pt x="10995460" y="0"/>
                    <a:pt x="12037268" y="1041808"/>
                    <a:pt x="12037268" y="2326943"/>
                  </a:cubicBezTo>
                  <a:cubicBezTo>
                    <a:pt x="12037268" y="3451436"/>
                    <a:pt x="11239634" y="4389632"/>
                    <a:pt x="10179285" y="4606611"/>
                  </a:cubicBezTo>
                  <a:lnTo>
                    <a:pt x="9956106" y="4640672"/>
                  </a:lnTo>
                  <a:lnTo>
                    <a:pt x="8043609" y="4640672"/>
                  </a:lnTo>
                  <a:lnTo>
                    <a:pt x="8043609" y="4644410"/>
                  </a:lnTo>
                  <a:lnTo>
                    <a:pt x="2142699" y="4644410"/>
                  </a:lnTo>
                  <a:lnTo>
                    <a:pt x="340102" y="4644410"/>
                  </a:lnTo>
                  <a:lnTo>
                    <a:pt x="0" y="4644410"/>
                  </a:lnTo>
                  <a:lnTo>
                    <a:pt x="0" y="4389848"/>
                  </a:lnTo>
                  <a:lnTo>
                    <a:pt x="2142699" y="4389848"/>
                  </a:lnTo>
                  <a:lnTo>
                    <a:pt x="2142699" y="4391099"/>
                  </a:lnTo>
                  <a:lnTo>
                    <a:pt x="9898009" y="4391099"/>
                  </a:lnTo>
                  <a:lnTo>
                    <a:pt x="9922342" y="4389870"/>
                  </a:lnTo>
                  <a:cubicBezTo>
                    <a:pt x="10967984" y="4283680"/>
                    <a:pt x="11783958" y="3400602"/>
                    <a:pt x="11783958" y="2326943"/>
                  </a:cubicBezTo>
                  <a:cubicBezTo>
                    <a:pt x="11783958" y="1181707"/>
                    <a:pt x="10855561" y="253310"/>
                    <a:pt x="9710325" y="253310"/>
                  </a:cubicBezTo>
                  <a:cubicBezTo>
                    <a:pt x="8565089" y="253310"/>
                    <a:pt x="7636692" y="1181707"/>
                    <a:pt x="7636692" y="2326943"/>
                  </a:cubicBezTo>
                  <a:lnTo>
                    <a:pt x="7636839" y="2329854"/>
                  </a:lnTo>
                  <a:lnTo>
                    <a:pt x="7637384" y="2332553"/>
                  </a:lnTo>
                  <a:lnTo>
                    <a:pt x="7637057" y="2334172"/>
                  </a:lnTo>
                  <a:lnTo>
                    <a:pt x="7637162" y="2336248"/>
                  </a:lnTo>
                  <a:lnTo>
                    <a:pt x="7636638" y="2336248"/>
                  </a:lnTo>
                  <a:lnTo>
                    <a:pt x="7627404" y="2381988"/>
                  </a:lnTo>
                  <a:cubicBezTo>
                    <a:pt x="7608124" y="2427570"/>
                    <a:pt x="7562989" y="2459554"/>
                    <a:pt x="7510383" y="2459554"/>
                  </a:cubicBezTo>
                  <a:cubicBezTo>
                    <a:pt x="7457778" y="2459554"/>
                    <a:pt x="7412642" y="2427570"/>
                    <a:pt x="7393363" y="2381988"/>
                  </a:cubicBezTo>
                  <a:lnTo>
                    <a:pt x="7384128" y="2336248"/>
                  </a:lnTo>
                  <a:lnTo>
                    <a:pt x="7383852" y="2336248"/>
                  </a:lnTo>
                  <a:lnTo>
                    <a:pt x="7383760" y="2334425"/>
                  </a:lnTo>
                  <a:lnTo>
                    <a:pt x="7383382" y="2332553"/>
                  </a:lnTo>
                  <a:lnTo>
                    <a:pt x="7383609" y="2331431"/>
                  </a:lnTo>
                  <a:lnTo>
                    <a:pt x="7383382" y="2326943"/>
                  </a:lnTo>
                  <a:cubicBezTo>
                    <a:pt x="7383382" y="1041808"/>
                    <a:pt x="8425190" y="0"/>
                    <a:pt x="971032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5" name="文本框 4"/>
            <p:cNvSpPr txBox="1"/>
            <p:nvPr/>
          </p:nvSpPr>
          <p:spPr>
            <a:xfrm>
              <a:off x="1500" y="517"/>
              <a:ext cx="3330" cy="725"/>
            </a:xfrm>
            <a:prstGeom prst="rect">
              <a:avLst/>
            </a:prstGeom>
            <a:noFill/>
          </p:spPr>
          <p:txBody>
            <a:bodyPr wrap="square" rtlCol="0">
              <a:spAutoFit/>
            </a:bodyPr>
            <a:p>
              <a:pPr lvl="0" algn="dist">
                <a:defRPr/>
              </a:pPr>
              <a:r>
                <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rPr>
                <a:t>输入标题</a:t>
              </a:r>
              <a:endPar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46" name="Group 26"/>
          <p:cNvGrpSpPr/>
          <p:nvPr/>
        </p:nvGrpSpPr>
        <p:grpSpPr>
          <a:xfrm>
            <a:off x="1594038" y="2855196"/>
            <a:ext cx="979861" cy="985483"/>
            <a:chOff x="1332500" y="2379526"/>
            <a:chExt cx="1007183" cy="1012962"/>
          </a:xfrm>
        </p:grpSpPr>
        <p:sp>
          <p:nvSpPr>
            <p:cNvPr id="47" name="Oval 14"/>
            <p:cNvSpPr/>
            <p:nvPr/>
          </p:nvSpPr>
          <p:spPr>
            <a:xfrm>
              <a:off x="1332500" y="2379526"/>
              <a:ext cx="1007183" cy="1012962"/>
            </a:xfrm>
            <a:prstGeom prst="ellipse">
              <a:avLst/>
            </a:prstGeom>
            <a:solidFill>
              <a:srgbClr val="AC170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8800" b="0" i="0" u="none" strike="noStrike" kern="1200" cap="none" spc="0" normalizeH="0" baseline="0" noProof="0">
                <a:ln>
                  <a:noFill/>
                </a:ln>
                <a:solidFill>
                  <a:prstClr val="white"/>
                </a:solidFill>
                <a:effectLst/>
                <a:uLnTx/>
                <a:uFillTx/>
                <a:cs typeface="+mn-ea"/>
                <a:sym typeface="+mn-lt"/>
              </a:endParaRPr>
            </a:p>
          </p:txBody>
        </p:sp>
        <p:sp>
          <p:nvSpPr>
            <p:cNvPr id="48" name="Freeform 171"/>
            <p:cNvSpPr/>
            <p:nvPr/>
          </p:nvSpPr>
          <p:spPr bwMode="auto">
            <a:xfrm>
              <a:off x="1625539" y="2686828"/>
              <a:ext cx="421104" cy="362637"/>
            </a:xfrm>
            <a:custGeom>
              <a:avLst/>
              <a:gdLst>
                <a:gd name="T0" fmla="*/ 3556 w 4174"/>
                <a:gd name="T1" fmla="*/ 467 h 3600"/>
                <a:gd name="T2" fmla="*/ 2087 w 4174"/>
                <a:gd name="T3" fmla="*/ 0 h 3600"/>
                <a:gd name="T4" fmla="*/ 618 w 4174"/>
                <a:gd name="T5" fmla="*/ 467 h 3600"/>
                <a:gd name="T6" fmla="*/ 0 w 4174"/>
                <a:gd name="T7" fmla="*/ 1614 h 3600"/>
                <a:gd name="T8" fmla="*/ 434 w 4174"/>
                <a:gd name="T9" fmla="*/ 2600 h 3600"/>
                <a:gd name="T10" fmla="*/ 328 w 4174"/>
                <a:gd name="T11" fmla="*/ 3320 h 3600"/>
                <a:gd name="T12" fmla="*/ 427 w 4174"/>
                <a:gd name="T13" fmla="*/ 3554 h 3600"/>
                <a:gd name="T14" fmla="*/ 533 w 4174"/>
                <a:gd name="T15" fmla="*/ 3597 h 3600"/>
                <a:gd name="T16" fmla="*/ 570 w 4174"/>
                <a:gd name="T17" fmla="*/ 3600 h 3600"/>
                <a:gd name="T18" fmla="*/ 680 w 4174"/>
                <a:gd name="T19" fmla="*/ 3574 h 3600"/>
                <a:gd name="T20" fmla="*/ 1498 w 4174"/>
                <a:gd name="T21" fmla="*/ 3162 h 3600"/>
                <a:gd name="T22" fmla="*/ 2087 w 4174"/>
                <a:gd name="T23" fmla="*/ 3228 h 3600"/>
                <a:gd name="T24" fmla="*/ 3556 w 4174"/>
                <a:gd name="T25" fmla="*/ 2761 h 3600"/>
                <a:gd name="T26" fmla="*/ 4174 w 4174"/>
                <a:gd name="T27" fmla="*/ 1614 h 3600"/>
                <a:gd name="T28" fmla="*/ 3556 w 4174"/>
                <a:gd name="T29" fmla="*/ 467 h 3600"/>
                <a:gd name="T30" fmla="*/ 1520 w 4174"/>
                <a:gd name="T31" fmla="*/ 1987 h 3600"/>
                <a:gd name="T32" fmla="*/ 1120 w 4174"/>
                <a:gd name="T33" fmla="*/ 1587 h 3600"/>
                <a:gd name="T34" fmla="*/ 1520 w 4174"/>
                <a:gd name="T35" fmla="*/ 1187 h 3600"/>
                <a:gd name="T36" fmla="*/ 1920 w 4174"/>
                <a:gd name="T37" fmla="*/ 1587 h 3600"/>
                <a:gd name="T38" fmla="*/ 1520 w 4174"/>
                <a:gd name="T39" fmla="*/ 1987 h 3600"/>
                <a:gd name="T40" fmla="*/ 2654 w 4174"/>
                <a:gd name="T41" fmla="*/ 1987 h 3600"/>
                <a:gd name="T42" fmla="*/ 2254 w 4174"/>
                <a:gd name="T43" fmla="*/ 1587 h 3600"/>
                <a:gd name="T44" fmla="*/ 2654 w 4174"/>
                <a:gd name="T45" fmla="*/ 1187 h 3600"/>
                <a:gd name="T46" fmla="*/ 3054 w 4174"/>
                <a:gd name="T47" fmla="*/ 1587 h 3600"/>
                <a:gd name="T48" fmla="*/ 2654 w 4174"/>
                <a:gd name="T49" fmla="*/ 1987 h 3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74" h="3600">
                  <a:moveTo>
                    <a:pt x="3556" y="467"/>
                  </a:moveTo>
                  <a:cubicBezTo>
                    <a:pt x="3163" y="166"/>
                    <a:pt x="2641" y="0"/>
                    <a:pt x="2087" y="0"/>
                  </a:cubicBezTo>
                  <a:cubicBezTo>
                    <a:pt x="1533" y="0"/>
                    <a:pt x="1011" y="166"/>
                    <a:pt x="618" y="467"/>
                  </a:cubicBezTo>
                  <a:cubicBezTo>
                    <a:pt x="219" y="772"/>
                    <a:pt x="0" y="1179"/>
                    <a:pt x="0" y="1614"/>
                  </a:cubicBezTo>
                  <a:cubicBezTo>
                    <a:pt x="0" y="1970"/>
                    <a:pt x="154" y="2319"/>
                    <a:pt x="434" y="2600"/>
                  </a:cubicBezTo>
                  <a:lnTo>
                    <a:pt x="328" y="3320"/>
                  </a:lnTo>
                  <a:cubicBezTo>
                    <a:pt x="315" y="3410"/>
                    <a:pt x="353" y="3500"/>
                    <a:pt x="427" y="3554"/>
                  </a:cubicBezTo>
                  <a:cubicBezTo>
                    <a:pt x="458" y="3576"/>
                    <a:pt x="495" y="3591"/>
                    <a:pt x="533" y="3597"/>
                  </a:cubicBezTo>
                  <a:cubicBezTo>
                    <a:pt x="545" y="3599"/>
                    <a:pt x="558" y="3600"/>
                    <a:pt x="570" y="3600"/>
                  </a:cubicBezTo>
                  <a:cubicBezTo>
                    <a:pt x="608" y="3600"/>
                    <a:pt x="646" y="3591"/>
                    <a:pt x="680" y="3574"/>
                  </a:cubicBezTo>
                  <a:lnTo>
                    <a:pt x="1498" y="3162"/>
                  </a:lnTo>
                  <a:cubicBezTo>
                    <a:pt x="1689" y="3206"/>
                    <a:pt x="1887" y="3228"/>
                    <a:pt x="2087" y="3228"/>
                  </a:cubicBezTo>
                  <a:cubicBezTo>
                    <a:pt x="2641" y="3228"/>
                    <a:pt x="3163" y="3062"/>
                    <a:pt x="3556" y="2761"/>
                  </a:cubicBezTo>
                  <a:cubicBezTo>
                    <a:pt x="3955" y="2456"/>
                    <a:pt x="4174" y="2048"/>
                    <a:pt x="4174" y="1614"/>
                  </a:cubicBezTo>
                  <a:cubicBezTo>
                    <a:pt x="4174" y="1179"/>
                    <a:pt x="3955" y="772"/>
                    <a:pt x="3556" y="467"/>
                  </a:cubicBezTo>
                  <a:close/>
                  <a:moveTo>
                    <a:pt x="1520" y="1987"/>
                  </a:moveTo>
                  <a:cubicBezTo>
                    <a:pt x="1300" y="1987"/>
                    <a:pt x="1120" y="1807"/>
                    <a:pt x="1120" y="1587"/>
                  </a:cubicBezTo>
                  <a:cubicBezTo>
                    <a:pt x="1120" y="1366"/>
                    <a:pt x="1300" y="1187"/>
                    <a:pt x="1520" y="1187"/>
                  </a:cubicBezTo>
                  <a:cubicBezTo>
                    <a:pt x="1741" y="1187"/>
                    <a:pt x="1920" y="1366"/>
                    <a:pt x="1920" y="1587"/>
                  </a:cubicBezTo>
                  <a:cubicBezTo>
                    <a:pt x="1920" y="1807"/>
                    <a:pt x="1741" y="1987"/>
                    <a:pt x="1520" y="1987"/>
                  </a:cubicBezTo>
                  <a:close/>
                  <a:moveTo>
                    <a:pt x="2654" y="1987"/>
                  </a:moveTo>
                  <a:cubicBezTo>
                    <a:pt x="2434" y="1987"/>
                    <a:pt x="2254" y="1807"/>
                    <a:pt x="2254" y="1587"/>
                  </a:cubicBezTo>
                  <a:cubicBezTo>
                    <a:pt x="2254" y="1366"/>
                    <a:pt x="2434" y="1187"/>
                    <a:pt x="2654" y="1187"/>
                  </a:cubicBezTo>
                  <a:cubicBezTo>
                    <a:pt x="2875" y="1187"/>
                    <a:pt x="3054" y="1366"/>
                    <a:pt x="3054" y="1587"/>
                  </a:cubicBezTo>
                  <a:cubicBezTo>
                    <a:pt x="3054" y="1807"/>
                    <a:pt x="2875" y="1987"/>
                    <a:pt x="2654" y="198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cs typeface="+mn-ea"/>
                <a:sym typeface="+mn-lt"/>
              </a:endParaRPr>
            </a:p>
          </p:txBody>
        </p:sp>
      </p:grpSp>
      <p:sp>
        <p:nvSpPr>
          <p:cNvPr id="6" name="矩形 5"/>
          <p:cNvSpPr/>
          <p:nvPr/>
        </p:nvSpPr>
        <p:spPr>
          <a:xfrm>
            <a:off x="1239450" y="4117202"/>
            <a:ext cx="1706880" cy="398780"/>
          </a:xfrm>
          <a:prstGeom prst="rect">
            <a:avLst/>
          </a:prstGeom>
        </p:spPr>
        <p:txBody>
          <a:bodyPr wrap="none">
            <a:spAutoFit/>
          </a:bodyPr>
          <a:lstStyle/>
          <a:p>
            <a:pPr algn="l" defTabSz="913765">
              <a:spcBef>
                <a:spcPct val="0"/>
              </a:spcBef>
              <a:defRPr/>
            </a:pPr>
            <a:r>
              <a:rPr lang="zh-CN" altLang="en-US" sz="2000" b="1"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标题文本预设</a:t>
            </a:r>
            <a:endParaRPr kumimoji="0" lang="zh-CN" altLang="en-US" sz="2000" b="1" i="0" u="none" strike="noStrike" kern="1200" cap="none" normalizeH="0" baseline="0" noProof="0" dirty="0">
              <a:ln>
                <a:noFill/>
              </a:ln>
              <a:solidFill>
                <a:prstClr val="black"/>
              </a:solidFill>
              <a:effectLst/>
              <a:uLnTx/>
              <a:uFillTx/>
              <a:cs typeface="+mn-ea"/>
              <a:sym typeface="+mn-lt"/>
            </a:endParaRPr>
          </a:p>
        </p:txBody>
      </p:sp>
      <p:sp>
        <p:nvSpPr>
          <p:cNvPr id="7" name="TextBox 5"/>
          <p:cNvSpPr txBox="1"/>
          <p:nvPr/>
        </p:nvSpPr>
        <p:spPr>
          <a:xfrm>
            <a:off x="996484" y="4516042"/>
            <a:ext cx="2174968" cy="1014730"/>
          </a:xfrm>
          <a:prstGeom prst="rect">
            <a:avLst/>
          </a:prstGeom>
          <a:noFill/>
        </p:spPr>
        <p:txBody>
          <a:bodyPr wrap="square" rtlCol="0">
            <a:spAutoFit/>
          </a:bodyPr>
          <a:lstStyle/>
          <a:p>
            <a:pPr lvl="0" algn="ctr" defTabSz="914400">
              <a:lnSpc>
                <a:spcPct val="150000"/>
              </a:lnSpc>
              <a:defRPr/>
            </a:pPr>
            <a:r>
              <a:rPr lang="zh-CN" altLang="en-US" sz="1000"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输入替换内容输入替换内容输入替换内容输入替换内容输入替换内容输入替换内容</a:t>
            </a:r>
            <a:endParaRPr lang="zh-CN" altLang="en-US" sz="1000"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endParaRPr>
          </a:p>
          <a:p>
            <a:pPr lvl="0" algn="ctr" defTabSz="914400">
              <a:lnSpc>
                <a:spcPct val="150000"/>
              </a:lnSpc>
              <a:defRPr/>
            </a:pPr>
            <a:endParaRPr lang="zh-CN" altLang="en-US" sz="1000" dirty="0">
              <a:solidFill>
                <a:schemeClr val="tx1">
                  <a:lumMod val="75000"/>
                  <a:lumOff val="25000"/>
                </a:schemeClr>
              </a:solidFill>
              <a:cs typeface="+mn-ea"/>
              <a:sym typeface="+mn-lt"/>
            </a:endParaRPr>
          </a:p>
        </p:txBody>
      </p:sp>
      <p:sp>
        <p:nvSpPr>
          <p:cNvPr id="8" name="矩形 7"/>
          <p:cNvSpPr/>
          <p:nvPr/>
        </p:nvSpPr>
        <p:spPr>
          <a:xfrm>
            <a:off x="3650243" y="4115069"/>
            <a:ext cx="1706880" cy="398780"/>
          </a:xfrm>
          <a:prstGeom prst="rect">
            <a:avLst/>
          </a:prstGeom>
        </p:spPr>
        <p:txBody>
          <a:bodyPr wrap="none">
            <a:spAutoFit/>
          </a:bodyPr>
          <a:lstStyle/>
          <a:p>
            <a:pPr algn="l" defTabSz="913765">
              <a:spcBef>
                <a:spcPct val="0"/>
              </a:spcBef>
              <a:defRPr/>
            </a:pPr>
            <a:r>
              <a:rPr lang="zh-CN" altLang="en-US" sz="2000" b="1"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标题文本预设</a:t>
            </a:r>
            <a:endParaRPr lang="zh-CN" altLang="en-US" sz="2000" b="1" dirty="0">
              <a:solidFill>
                <a:prstClr val="black"/>
              </a:solidFill>
              <a:cs typeface="+mn-ea"/>
              <a:sym typeface="+mn-lt"/>
            </a:endParaRPr>
          </a:p>
        </p:txBody>
      </p:sp>
      <p:sp>
        <p:nvSpPr>
          <p:cNvPr id="9" name="TextBox 5"/>
          <p:cNvSpPr txBox="1"/>
          <p:nvPr/>
        </p:nvSpPr>
        <p:spPr>
          <a:xfrm>
            <a:off x="3496530" y="4538956"/>
            <a:ext cx="2174968" cy="645160"/>
          </a:xfrm>
          <a:prstGeom prst="rect">
            <a:avLst/>
          </a:prstGeom>
          <a:noFill/>
        </p:spPr>
        <p:txBody>
          <a:bodyPr wrap="square" rtlCol="0">
            <a:spAutoFit/>
          </a:bodyPr>
          <a:lstStyle/>
          <a:p>
            <a:pPr defTabSz="913765">
              <a:lnSpc>
                <a:spcPct val="120000"/>
              </a:lnSpc>
              <a:spcBef>
                <a:spcPct val="0"/>
              </a:spcBef>
              <a:defRPr/>
            </a:pPr>
            <a:r>
              <a:rPr lang="zh-CN" altLang="en-US" sz="1000"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输入替换内容输入替换内容输入替换内容输入替换内容输入替换内容输入替换内容</a:t>
            </a:r>
            <a:endParaRPr lang="en-US" altLang="zh-CN" sz="1000" dirty="0">
              <a:solidFill>
                <a:schemeClr val="tx1">
                  <a:lumMod val="75000"/>
                  <a:lumOff val="25000"/>
                </a:schemeClr>
              </a:solidFill>
              <a:cs typeface="+mn-ea"/>
              <a:sym typeface="+mn-lt"/>
            </a:endParaRPr>
          </a:p>
        </p:txBody>
      </p:sp>
      <p:sp>
        <p:nvSpPr>
          <p:cNvPr id="12" name="矩形 11"/>
          <p:cNvSpPr/>
          <p:nvPr/>
        </p:nvSpPr>
        <p:spPr>
          <a:xfrm>
            <a:off x="1465205" y="2133663"/>
            <a:ext cx="1554480" cy="368300"/>
          </a:xfrm>
          <a:prstGeom prst="rect">
            <a:avLst/>
          </a:prstGeom>
        </p:spPr>
        <p:txBody>
          <a:bodyPr wrap="none">
            <a:spAutoFit/>
          </a:bodyPr>
          <a:lstStyle/>
          <a:p>
            <a:pPr algn="l" defTabSz="913765">
              <a:spcBef>
                <a:spcPct val="0"/>
              </a:spcBef>
              <a:defRPr/>
            </a:pPr>
            <a:r>
              <a:rPr lang="zh-CN" altLang="en-US" b="1"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标题文本预设</a:t>
            </a:r>
            <a:endParaRPr lang="zh-CN" altLang="en-US" b="1" dirty="0"/>
          </a:p>
        </p:txBody>
      </p:sp>
      <p:grpSp>
        <p:nvGrpSpPr>
          <p:cNvPr id="13" name="组合 12"/>
          <p:cNvGrpSpPr/>
          <p:nvPr/>
        </p:nvGrpSpPr>
        <p:grpSpPr>
          <a:xfrm>
            <a:off x="4031559" y="2855196"/>
            <a:ext cx="979861" cy="985483"/>
            <a:chOff x="4120459" y="2601196"/>
            <a:chExt cx="979861" cy="985483"/>
          </a:xfrm>
        </p:grpSpPr>
        <p:sp>
          <p:nvSpPr>
            <p:cNvPr id="45" name="Oval 16"/>
            <p:cNvSpPr/>
            <p:nvPr/>
          </p:nvSpPr>
          <p:spPr>
            <a:xfrm>
              <a:off x="4120459" y="2601196"/>
              <a:ext cx="979861" cy="985483"/>
            </a:xfrm>
            <a:prstGeom prst="ellipse">
              <a:avLst/>
            </a:prstGeom>
            <a:solidFill>
              <a:srgbClr val="2E2E2E"/>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8800" b="0" i="0" u="none" strike="noStrike" kern="1200" cap="none" spc="0" normalizeH="0" baseline="0" noProof="0">
                <a:ln>
                  <a:noFill/>
                </a:ln>
                <a:solidFill>
                  <a:prstClr val="white"/>
                </a:solidFill>
                <a:effectLst/>
                <a:uLnTx/>
                <a:uFillTx/>
                <a:cs typeface="+mn-ea"/>
                <a:sym typeface="+mn-lt"/>
              </a:endParaRPr>
            </a:p>
          </p:txBody>
        </p:sp>
        <p:sp>
          <p:nvSpPr>
            <p:cNvPr id="49" name="google-groups_104116"/>
            <p:cNvSpPr>
              <a:spLocks noChangeAspect="1"/>
            </p:cNvSpPr>
            <p:nvPr/>
          </p:nvSpPr>
          <p:spPr bwMode="auto">
            <a:xfrm>
              <a:off x="4369679" y="2910693"/>
              <a:ext cx="469022" cy="461764"/>
            </a:xfrm>
            <a:custGeom>
              <a:avLst/>
              <a:gdLst>
                <a:gd name="T0" fmla="*/ 2596 w 2705"/>
                <a:gd name="T1" fmla="*/ 0 h 2667"/>
                <a:gd name="T2" fmla="*/ 108 w 2705"/>
                <a:gd name="T3" fmla="*/ 0 h 2667"/>
                <a:gd name="T4" fmla="*/ 0 w 2705"/>
                <a:gd name="T5" fmla="*/ 109 h 2667"/>
                <a:gd name="T6" fmla="*/ 0 w 2705"/>
                <a:gd name="T7" fmla="*/ 1873 h 2667"/>
                <a:gd name="T8" fmla="*/ 108 w 2705"/>
                <a:gd name="T9" fmla="*/ 1982 h 2667"/>
                <a:gd name="T10" fmla="*/ 2075 w 2705"/>
                <a:gd name="T11" fmla="*/ 1982 h 2667"/>
                <a:gd name="T12" fmla="*/ 2705 w 2705"/>
                <a:gd name="T13" fmla="*/ 2667 h 2667"/>
                <a:gd name="T14" fmla="*/ 2705 w 2705"/>
                <a:gd name="T15" fmla="*/ 1873 h 2667"/>
                <a:gd name="T16" fmla="*/ 2705 w 2705"/>
                <a:gd name="T17" fmla="*/ 1437 h 2667"/>
                <a:gd name="T18" fmla="*/ 2705 w 2705"/>
                <a:gd name="T19" fmla="*/ 109 h 2667"/>
                <a:gd name="T20" fmla="*/ 2596 w 2705"/>
                <a:gd name="T21" fmla="*/ 0 h 2667"/>
                <a:gd name="T22" fmla="*/ 997 w 2705"/>
                <a:gd name="T23" fmla="*/ 420 h 2667"/>
                <a:gd name="T24" fmla="*/ 1281 w 2705"/>
                <a:gd name="T25" fmla="*/ 705 h 2667"/>
                <a:gd name="T26" fmla="*/ 997 w 2705"/>
                <a:gd name="T27" fmla="*/ 989 h 2667"/>
                <a:gd name="T28" fmla="*/ 713 w 2705"/>
                <a:gd name="T29" fmla="*/ 705 h 2667"/>
                <a:gd name="T30" fmla="*/ 997 w 2705"/>
                <a:gd name="T31" fmla="*/ 420 h 2667"/>
                <a:gd name="T32" fmla="*/ 1535 w 2705"/>
                <a:gd name="T33" fmla="*/ 1567 h 2667"/>
                <a:gd name="T34" fmla="*/ 1494 w 2705"/>
                <a:gd name="T35" fmla="*/ 1567 h 2667"/>
                <a:gd name="T36" fmla="*/ 458 w 2705"/>
                <a:gd name="T37" fmla="*/ 1567 h 2667"/>
                <a:gd name="T38" fmla="*/ 458 w 2705"/>
                <a:gd name="T39" fmla="*/ 1401 h 2667"/>
                <a:gd name="T40" fmla="*/ 997 w 2705"/>
                <a:gd name="T41" fmla="*/ 1008 h 2667"/>
                <a:gd name="T42" fmla="*/ 1535 w 2705"/>
                <a:gd name="T43" fmla="*/ 1401 h 2667"/>
                <a:gd name="T44" fmla="*/ 1535 w 2705"/>
                <a:gd name="T45" fmla="*/ 1567 h 2667"/>
                <a:gd name="T46" fmla="*/ 1865 w 2705"/>
                <a:gd name="T47" fmla="*/ 777 h 2667"/>
                <a:gd name="T48" fmla="*/ 2061 w 2705"/>
                <a:gd name="T49" fmla="*/ 973 h 2667"/>
                <a:gd name="T50" fmla="*/ 1865 w 2705"/>
                <a:gd name="T51" fmla="*/ 1169 h 2667"/>
                <a:gd name="T52" fmla="*/ 1669 w 2705"/>
                <a:gd name="T53" fmla="*/ 973 h 2667"/>
                <a:gd name="T54" fmla="*/ 1865 w 2705"/>
                <a:gd name="T55" fmla="*/ 777 h 2667"/>
                <a:gd name="T56" fmla="*/ 2236 w 2705"/>
                <a:gd name="T57" fmla="*/ 1567 h 2667"/>
                <a:gd name="T58" fmla="*/ 1722 w 2705"/>
                <a:gd name="T59" fmla="*/ 1567 h 2667"/>
                <a:gd name="T60" fmla="*/ 1722 w 2705"/>
                <a:gd name="T61" fmla="*/ 1401 h 2667"/>
                <a:gd name="T62" fmla="*/ 1691 w 2705"/>
                <a:gd name="T63" fmla="*/ 1203 h 2667"/>
                <a:gd name="T64" fmla="*/ 1865 w 2705"/>
                <a:gd name="T65" fmla="*/ 1182 h 2667"/>
                <a:gd name="T66" fmla="*/ 2236 w 2705"/>
                <a:gd name="T67" fmla="*/ 1453 h 2667"/>
                <a:gd name="T68" fmla="*/ 2236 w 2705"/>
                <a:gd name="T69" fmla="*/ 1567 h 2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05" h="2667">
                  <a:moveTo>
                    <a:pt x="2596" y="0"/>
                  </a:moveTo>
                  <a:lnTo>
                    <a:pt x="108" y="0"/>
                  </a:lnTo>
                  <a:cubicBezTo>
                    <a:pt x="49" y="0"/>
                    <a:pt x="0" y="49"/>
                    <a:pt x="0" y="109"/>
                  </a:cubicBezTo>
                  <a:lnTo>
                    <a:pt x="0" y="1873"/>
                  </a:lnTo>
                  <a:cubicBezTo>
                    <a:pt x="0" y="1933"/>
                    <a:pt x="49" y="1982"/>
                    <a:pt x="108" y="1982"/>
                  </a:cubicBezTo>
                  <a:lnTo>
                    <a:pt x="2075" y="1982"/>
                  </a:lnTo>
                  <a:lnTo>
                    <a:pt x="2705" y="2667"/>
                  </a:lnTo>
                  <a:lnTo>
                    <a:pt x="2705" y="1873"/>
                  </a:lnTo>
                  <a:lnTo>
                    <a:pt x="2705" y="1437"/>
                  </a:lnTo>
                  <a:lnTo>
                    <a:pt x="2705" y="109"/>
                  </a:lnTo>
                  <a:cubicBezTo>
                    <a:pt x="2705" y="49"/>
                    <a:pt x="2656" y="0"/>
                    <a:pt x="2596" y="0"/>
                  </a:cubicBezTo>
                  <a:close/>
                  <a:moveTo>
                    <a:pt x="997" y="420"/>
                  </a:moveTo>
                  <a:cubicBezTo>
                    <a:pt x="1154" y="420"/>
                    <a:pt x="1281" y="548"/>
                    <a:pt x="1281" y="705"/>
                  </a:cubicBezTo>
                  <a:cubicBezTo>
                    <a:pt x="1281" y="862"/>
                    <a:pt x="1154" y="989"/>
                    <a:pt x="997" y="989"/>
                  </a:cubicBezTo>
                  <a:cubicBezTo>
                    <a:pt x="840" y="989"/>
                    <a:pt x="713" y="862"/>
                    <a:pt x="713" y="705"/>
                  </a:cubicBezTo>
                  <a:cubicBezTo>
                    <a:pt x="713" y="548"/>
                    <a:pt x="840" y="420"/>
                    <a:pt x="997" y="420"/>
                  </a:cubicBezTo>
                  <a:close/>
                  <a:moveTo>
                    <a:pt x="1535" y="1567"/>
                  </a:moveTo>
                  <a:lnTo>
                    <a:pt x="1494" y="1567"/>
                  </a:lnTo>
                  <a:lnTo>
                    <a:pt x="458" y="1567"/>
                  </a:lnTo>
                  <a:lnTo>
                    <a:pt x="458" y="1401"/>
                  </a:lnTo>
                  <a:cubicBezTo>
                    <a:pt x="458" y="1104"/>
                    <a:pt x="700" y="1008"/>
                    <a:pt x="997" y="1008"/>
                  </a:cubicBezTo>
                  <a:cubicBezTo>
                    <a:pt x="1294" y="1008"/>
                    <a:pt x="1535" y="1104"/>
                    <a:pt x="1535" y="1401"/>
                  </a:cubicBezTo>
                  <a:lnTo>
                    <a:pt x="1535" y="1567"/>
                  </a:lnTo>
                  <a:close/>
                  <a:moveTo>
                    <a:pt x="1865" y="777"/>
                  </a:moveTo>
                  <a:cubicBezTo>
                    <a:pt x="1974" y="777"/>
                    <a:pt x="2061" y="865"/>
                    <a:pt x="2061" y="973"/>
                  </a:cubicBezTo>
                  <a:cubicBezTo>
                    <a:pt x="2061" y="1081"/>
                    <a:pt x="1974" y="1169"/>
                    <a:pt x="1865" y="1169"/>
                  </a:cubicBezTo>
                  <a:cubicBezTo>
                    <a:pt x="1757" y="1169"/>
                    <a:pt x="1669" y="1081"/>
                    <a:pt x="1669" y="973"/>
                  </a:cubicBezTo>
                  <a:cubicBezTo>
                    <a:pt x="1669" y="865"/>
                    <a:pt x="1757" y="777"/>
                    <a:pt x="1865" y="777"/>
                  </a:cubicBezTo>
                  <a:close/>
                  <a:moveTo>
                    <a:pt x="2236" y="1567"/>
                  </a:moveTo>
                  <a:lnTo>
                    <a:pt x="1722" y="1567"/>
                  </a:lnTo>
                  <a:lnTo>
                    <a:pt x="1722" y="1401"/>
                  </a:lnTo>
                  <a:cubicBezTo>
                    <a:pt x="1722" y="1325"/>
                    <a:pt x="1710" y="1259"/>
                    <a:pt x="1691" y="1203"/>
                  </a:cubicBezTo>
                  <a:cubicBezTo>
                    <a:pt x="1743" y="1188"/>
                    <a:pt x="1802" y="1182"/>
                    <a:pt x="1865" y="1182"/>
                  </a:cubicBezTo>
                  <a:cubicBezTo>
                    <a:pt x="2070" y="1182"/>
                    <a:pt x="2236" y="1248"/>
                    <a:pt x="2236" y="1453"/>
                  </a:cubicBezTo>
                  <a:lnTo>
                    <a:pt x="2236" y="1567"/>
                  </a:lnTo>
                  <a:close/>
                </a:path>
              </a:pathLst>
            </a:custGeom>
            <a:solidFill>
              <a:schemeClr val="bg1"/>
            </a:solidFill>
            <a:ln>
              <a:noFill/>
            </a:ln>
          </p:spPr>
        </p:sp>
      </p:grpSp>
      <p:pic>
        <p:nvPicPr>
          <p:cNvPr id="50" name="图片 49"/>
          <p:cNvPicPr>
            <a:picLocks noChangeAspect="1"/>
          </p:cNvPicPr>
          <p:nvPr/>
        </p:nvPicPr>
        <p:blipFill>
          <a:blip r:embed="rId1"/>
          <a:stretch>
            <a:fillRect/>
          </a:stretch>
        </p:blipFill>
        <p:spPr>
          <a:xfrm>
            <a:off x="7103745" y="1835150"/>
            <a:ext cx="4181475" cy="3619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p:stCondLst>
                              <p:cond delay="1500"/>
                            </p:stCondLst>
                            <p:childTnLst>
                              <p:par>
                                <p:cTn id="30" presetID="10" presetClass="entr" presetSubtype="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07190" y="1295106"/>
            <a:ext cx="9748191" cy="4316227"/>
            <a:chOff x="1032817" y="418403"/>
            <a:chExt cx="7311143" cy="3237170"/>
          </a:xfrm>
        </p:grpSpPr>
        <p:grpSp>
          <p:nvGrpSpPr>
            <p:cNvPr id="30" name="千图PPT彼岸天：ID 8661124库_组合 29"/>
            <p:cNvGrpSpPr/>
            <p:nvPr>
              <p:custDataLst>
                <p:tags r:id="rId1"/>
              </p:custDataLst>
            </p:nvPr>
          </p:nvGrpSpPr>
          <p:grpSpPr>
            <a:xfrm>
              <a:off x="5843323" y="418403"/>
              <a:ext cx="2500637" cy="2290364"/>
              <a:chOff x="7790515" y="1389513"/>
              <a:chExt cx="3334183" cy="3053818"/>
            </a:xfrm>
          </p:grpSpPr>
          <p:sp>
            <p:nvSpPr>
              <p:cNvPr id="15" name="Freeform: Shape 16"/>
              <p:cNvSpPr/>
              <p:nvPr/>
            </p:nvSpPr>
            <p:spPr>
              <a:xfrm rot="18900000">
                <a:off x="7790515" y="2093702"/>
                <a:ext cx="3334183" cy="2349629"/>
              </a:xfrm>
              <a:custGeom>
                <a:avLst/>
                <a:gdLst>
                  <a:gd name="connsiteX0" fmla="*/ 0 w 2710204"/>
                  <a:gd name="connsiteY0" fmla="*/ 954954 h 1909906"/>
                  <a:gd name="connsiteX1" fmla="*/ 0 w 2710204"/>
                  <a:gd name="connsiteY1" fmla="*/ 954955 h 1909906"/>
                  <a:gd name="connsiteX2" fmla="*/ 0 w 2710204"/>
                  <a:gd name="connsiteY2" fmla="*/ 954955 h 1909906"/>
                  <a:gd name="connsiteX3" fmla="*/ 1933815 w 2710204"/>
                  <a:gd name="connsiteY3" fmla="*/ 73963 h 1909906"/>
                  <a:gd name="connsiteX4" fmla="*/ 2636239 w 2710204"/>
                  <a:gd name="connsiteY4" fmla="*/ 776387 h 1909906"/>
                  <a:gd name="connsiteX5" fmla="*/ 2636239 w 2710204"/>
                  <a:gd name="connsiteY5" fmla="*/ 776387 h 1909906"/>
                  <a:gd name="connsiteX6" fmla="*/ 2636240 w 2710204"/>
                  <a:gd name="connsiteY6" fmla="*/ 776388 h 1909906"/>
                  <a:gd name="connsiteX7" fmla="*/ 2636240 w 2710204"/>
                  <a:gd name="connsiteY7" fmla="*/ 1133519 h 1909906"/>
                  <a:gd name="connsiteX8" fmla="*/ 2636239 w 2710204"/>
                  <a:gd name="connsiteY8" fmla="*/ 1133519 h 1909906"/>
                  <a:gd name="connsiteX9" fmla="*/ 2636231 w 2710204"/>
                  <a:gd name="connsiteY9" fmla="*/ 1133525 h 1909906"/>
                  <a:gd name="connsiteX10" fmla="*/ 1933814 w 2710204"/>
                  <a:gd name="connsiteY10" fmla="*/ 1835942 h 1909906"/>
                  <a:gd name="connsiteX11" fmla="*/ 1576683 w 2710204"/>
                  <a:gd name="connsiteY11" fmla="*/ 1835942 h 1909906"/>
                  <a:gd name="connsiteX12" fmla="*/ 1576683 w 2710204"/>
                  <a:gd name="connsiteY12" fmla="*/ 1835942 h 1909906"/>
                  <a:gd name="connsiteX13" fmla="*/ 1576683 w 2710204"/>
                  <a:gd name="connsiteY13" fmla="*/ 1478810 h 1909906"/>
                  <a:gd name="connsiteX14" fmla="*/ 1848010 w 2710204"/>
                  <a:gd name="connsiteY14" fmla="*/ 1207485 h 1909906"/>
                  <a:gd name="connsiteX15" fmla="*/ 252530 w 2710204"/>
                  <a:gd name="connsiteY15" fmla="*/ 1207484 h 1909906"/>
                  <a:gd name="connsiteX16" fmla="*/ 5130 w 2710204"/>
                  <a:gd name="connsiteY16" fmla="*/ 1005847 h 1909906"/>
                  <a:gd name="connsiteX17" fmla="*/ 0 w 2710204"/>
                  <a:gd name="connsiteY17" fmla="*/ 954955 h 1909906"/>
                  <a:gd name="connsiteX18" fmla="*/ 5130 w 2710204"/>
                  <a:gd name="connsiteY18" fmla="*/ 904062 h 1909906"/>
                  <a:gd name="connsiteX19" fmla="*/ 252530 w 2710204"/>
                  <a:gd name="connsiteY19" fmla="*/ 702425 h 1909906"/>
                  <a:gd name="connsiteX20" fmla="*/ 1848015 w 2710204"/>
                  <a:gd name="connsiteY20" fmla="*/ 702425 h 1909906"/>
                  <a:gd name="connsiteX21" fmla="*/ 1576684 w 2710204"/>
                  <a:gd name="connsiteY21" fmla="*/ 431094 h 1909906"/>
                  <a:gd name="connsiteX22" fmla="*/ 1544325 w 2710204"/>
                  <a:gd name="connsiteY22" fmla="*/ 113578 h 1909906"/>
                  <a:gd name="connsiteX23" fmla="*/ 1576683 w 2710204"/>
                  <a:gd name="connsiteY23" fmla="*/ 73963 h 1909906"/>
                  <a:gd name="connsiteX24" fmla="*/ 1616298 w 2710204"/>
                  <a:gd name="connsiteY24" fmla="*/ 41604 h 1909906"/>
                  <a:gd name="connsiteX25" fmla="*/ 1933815 w 2710204"/>
                  <a:gd name="connsiteY25" fmla="*/ 73963 h 190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710204" h="1909906">
                    <a:moveTo>
                      <a:pt x="0" y="954954"/>
                    </a:moveTo>
                    <a:lnTo>
                      <a:pt x="0" y="954955"/>
                    </a:lnTo>
                    <a:lnTo>
                      <a:pt x="0" y="954955"/>
                    </a:lnTo>
                    <a:close/>
                    <a:moveTo>
                      <a:pt x="1933815" y="73963"/>
                    </a:moveTo>
                    <a:lnTo>
                      <a:pt x="2636239" y="776387"/>
                    </a:lnTo>
                    <a:lnTo>
                      <a:pt x="2636239" y="776387"/>
                    </a:lnTo>
                    <a:lnTo>
                      <a:pt x="2636240" y="776388"/>
                    </a:lnTo>
                    <a:cubicBezTo>
                      <a:pt x="2734859" y="875007"/>
                      <a:pt x="2734859" y="1034901"/>
                      <a:pt x="2636240" y="1133519"/>
                    </a:cubicBezTo>
                    <a:lnTo>
                      <a:pt x="2636239" y="1133519"/>
                    </a:lnTo>
                    <a:lnTo>
                      <a:pt x="2636231" y="1133525"/>
                    </a:lnTo>
                    <a:lnTo>
                      <a:pt x="1933814" y="1835942"/>
                    </a:lnTo>
                    <a:cubicBezTo>
                      <a:pt x="1835195" y="1934561"/>
                      <a:pt x="1675302" y="1934561"/>
                      <a:pt x="1576683" y="1835942"/>
                    </a:cubicBezTo>
                    <a:lnTo>
                      <a:pt x="1576683" y="1835942"/>
                    </a:lnTo>
                    <a:cubicBezTo>
                      <a:pt x="1478065" y="1737323"/>
                      <a:pt x="1478065" y="1577429"/>
                      <a:pt x="1576683" y="1478810"/>
                    </a:cubicBezTo>
                    <a:lnTo>
                      <a:pt x="1848010" y="1207485"/>
                    </a:lnTo>
                    <a:lnTo>
                      <a:pt x="252530" y="1207484"/>
                    </a:lnTo>
                    <a:cubicBezTo>
                      <a:pt x="130496" y="1207484"/>
                      <a:pt x="28678" y="1120921"/>
                      <a:pt x="5130" y="1005847"/>
                    </a:cubicBezTo>
                    <a:lnTo>
                      <a:pt x="0" y="954955"/>
                    </a:lnTo>
                    <a:lnTo>
                      <a:pt x="5130" y="904062"/>
                    </a:lnTo>
                    <a:cubicBezTo>
                      <a:pt x="28678" y="788988"/>
                      <a:pt x="130496" y="702425"/>
                      <a:pt x="252530" y="702425"/>
                    </a:cubicBezTo>
                    <a:lnTo>
                      <a:pt x="1848015" y="702425"/>
                    </a:lnTo>
                    <a:lnTo>
                      <a:pt x="1576684" y="431094"/>
                    </a:lnTo>
                    <a:cubicBezTo>
                      <a:pt x="1490393" y="344803"/>
                      <a:pt x="1479606" y="211597"/>
                      <a:pt x="1544325" y="113578"/>
                    </a:cubicBezTo>
                    <a:lnTo>
                      <a:pt x="1576683" y="73963"/>
                    </a:lnTo>
                    <a:lnTo>
                      <a:pt x="1616298" y="41604"/>
                    </a:lnTo>
                    <a:cubicBezTo>
                      <a:pt x="1714318" y="-23115"/>
                      <a:pt x="1847524" y="-12328"/>
                      <a:pt x="1933815" y="73963"/>
                    </a:cubicBezTo>
                    <a:close/>
                  </a:path>
                </a:pathLst>
              </a:custGeom>
              <a:solidFill>
                <a:schemeClr val="accent3"/>
              </a:solidFill>
              <a:ln w="3810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sz="160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grpSp>
            <p:nvGrpSpPr>
              <p:cNvPr id="29" name="组合 28"/>
              <p:cNvGrpSpPr/>
              <p:nvPr/>
            </p:nvGrpSpPr>
            <p:grpSpPr>
              <a:xfrm>
                <a:off x="8573811" y="1389513"/>
                <a:ext cx="1362444" cy="2051811"/>
                <a:chOff x="8573811" y="1389513"/>
                <a:chExt cx="1362444" cy="2051811"/>
              </a:xfrm>
            </p:grpSpPr>
            <p:sp>
              <p:nvSpPr>
                <p:cNvPr id="11" name="TextBox 6"/>
                <p:cNvSpPr txBox="1"/>
                <p:nvPr/>
              </p:nvSpPr>
              <p:spPr bwMode="auto">
                <a:xfrm>
                  <a:off x="8573811" y="1394983"/>
                  <a:ext cx="218008" cy="492443"/>
                </a:xfrm>
                <a:prstGeom prst="rect">
                  <a:avLst/>
                </a:prstGeom>
              </p:spPr>
              <p:txBody>
                <a:bodyPr wrap="none" lIns="0" tIns="0" rIns="0" bIns="0" anchor="t" anchorCtr="0">
                  <a:normAutofit/>
                </a:bodyPr>
                <a:lstStyle/>
                <a:p>
                  <a:pPr algn="r" defTabSz="914400">
                    <a:defRPr/>
                  </a:pPr>
                  <a:r>
                    <a:rPr lang="en-US" sz="2800" b="1" dirty="0">
                      <a:solidFill>
                        <a:schemeClr val="accent3"/>
                      </a:solidFill>
                      <a:latin typeface="微软雅黑" panose="020B0503020204020204" charset="-122"/>
                      <a:ea typeface="微软雅黑" panose="020B0503020204020204" charset="-122"/>
                      <a:sym typeface="Source Han Serif SC" panose="02020400000000000000" pitchFamily="18" charset="-122"/>
                    </a:rPr>
                    <a:t>3</a:t>
                  </a:r>
                  <a:endParaRPr lang="en-US" sz="2800" b="1" dirty="0">
                    <a:solidFill>
                      <a:schemeClr val="accent3"/>
                    </a:solidFill>
                    <a:latin typeface="微软雅黑" panose="020B0503020204020204" charset="-122"/>
                    <a:ea typeface="微软雅黑" panose="020B0503020204020204" charset="-122"/>
                    <a:sym typeface="Source Han Serif SC" panose="02020400000000000000" pitchFamily="18" charset="-122"/>
                  </a:endParaRPr>
                </a:p>
              </p:txBody>
            </p:sp>
            <p:cxnSp>
              <p:nvCxnSpPr>
                <p:cNvPr id="12" name="Straight Connector 7"/>
                <p:cNvCxnSpPr/>
                <p:nvPr/>
              </p:nvCxnSpPr>
              <p:spPr>
                <a:xfrm>
                  <a:off x="8897008" y="1389513"/>
                  <a:ext cx="0" cy="503382"/>
                </a:xfrm>
                <a:prstGeom prst="line">
                  <a:avLst/>
                </a:prstGeom>
                <a:ln w="31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8" name="TextBox 19"/>
                <p:cNvSpPr txBox="1"/>
                <p:nvPr/>
              </p:nvSpPr>
              <p:spPr bwMode="auto">
                <a:xfrm rot="18900000">
                  <a:off x="8810947" y="3215557"/>
                  <a:ext cx="1125308" cy="225767"/>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oAutofit/>
                  <a:scene3d>
                    <a:camera prst="orthographicFront"/>
                    <a:lightRig rig="threePt" dir="t"/>
                  </a:scene3d>
                </a:bodyPr>
                <a:lstStyle/>
                <a:p>
                  <a:pPr defTabSz="914400">
                    <a:defRPr/>
                  </a:pPr>
                  <a:r>
                    <a:rPr lang="zh-CN" altLang="en-US" sz="1400" b="1" dirty="0">
                      <a:solidFill>
                        <a:prstClr val="white"/>
                      </a:solidFill>
                      <a:latin typeface="微软雅黑" panose="020B0503020204020204" charset="-122"/>
                      <a:ea typeface="微软雅黑" panose="020B0503020204020204" charset="-122"/>
                      <a:sym typeface="Source Han Serif SC" panose="02020400000000000000" pitchFamily="18" charset="-122"/>
                    </a:rPr>
                    <a:t>输入标题文本</a:t>
                  </a:r>
                  <a:endParaRPr lang="zh-CN" altLang="en-US" sz="1400" b="1" dirty="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grpSp>
        </p:grpSp>
        <p:grpSp>
          <p:nvGrpSpPr>
            <p:cNvPr id="28" name="组合 27"/>
            <p:cNvGrpSpPr/>
            <p:nvPr/>
          </p:nvGrpSpPr>
          <p:grpSpPr>
            <a:xfrm>
              <a:off x="3590187" y="932193"/>
              <a:ext cx="1904706" cy="2353469"/>
              <a:chOff x="4786334" y="2074566"/>
              <a:chExt cx="2539608" cy="3137958"/>
            </a:xfrm>
          </p:grpSpPr>
          <p:sp>
            <p:nvSpPr>
              <p:cNvPr id="9" name="TextBox 9"/>
              <p:cNvSpPr txBox="1"/>
              <p:nvPr/>
            </p:nvSpPr>
            <p:spPr bwMode="auto">
              <a:xfrm>
                <a:off x="5117745" y="2080036"/>
                <a:ext cx="206788" cy="492443"/>
              </a:xfrm>
              <a:prstGeom prst="rect">
                <a:avLst/>
              </a:prstGeom>
            </p:spPr>
            <p:txBody>
              <a:bodyPr wrap="none" lIns="0" tIns="0" rIns="0" bIns="0" anchor="t" anchorCtr="0">
                <a:normAutofit/>
              </a:bodyPr>
              <a:lstStyle/>
              <a:p>
                <a:pPr algn="r" defTabSz="914400">
                  <a:defRPr/>
                </a:pPr>
                <a:r>
                  <a:rPr lang="en-US" sz="2800" b="1" dirty="0">
                    <a:solidFill>
                      <a:schemeClr val="accent2"/>
                    </a:solidFill>
                    <a:latin typeface="微软雅黑" panose="020B0503020204020204" charset="-122"/>
                    <a:ea typeface="微软雅黑" panose="020B0503020204020204" charset="-122"/>
                    <a:sym typeface="Source Han Serif SC" panose="02020400000000000000" pitchFamily="18" charset="-122"/>
                  </a:rPr>
                  <a:t>2</a:t>
                </a:r>
                <a:endParaRPr lang="en-US" sz="2800" b="1" dirty="0">
                  <a:solidFill>
                    <a:schemeClr val="accent2"/>
                  </a:solidFill>
                  <a:latin typeface="微软雅黑" panose="020B0503020204020204" charset="-122"/>
                  <a:ea typeface="微软雅黑" panose="020B0503020204020204" charset="-122"/>
                  <a:sym typeface="Source Han Serif SC" panose="02020400000000000000" pitchFamily="18" charset="-122"/>
                </a:endParaRPr>
              </a:p>
            </p:txBody>
          </p:sp>
          <p:cxnSp>
            <p:nvCxnSpPr>
              <p:cNvPr id="10" name="Straight Connector 10"/>
              <p:cNvCxnSpPr/>
              <p:nvPr/>
            </p:nvCxnSpPr>
            <p:spPr>
              <a:xfrm>
                <a:off x="5429722" y="2074566"/>
                <a:ext cx="0" cy="503382"/>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Freeform: Shape 15"/>
              <p:cNvSpPr/>
              <p:nvPr/>
            </p:nvSpPr>
            <p:spPr>
              <a:xfrm>
                <a:off x="4786334" y="2672916"/>
                <a:ext cx="2539608" cy="2539608"/>
              </a:xfrm>
              <a:custGeom>
                <a:avLst/>
                <a:gdLst>
                  <a:gd name="connsiteX0" fmla="*/ 73963 w 2064331"/>
                  <a:gd name="connsiteY0" fmla="*/ 1990368 h 2064332"/>
                  <a:gd name="connsiteX1" fmla="*/ 73963 w 2064331"/>
                  <a:gd name="connsiteY1" fmla="*/ 1990369 h 2064332"/>
                  <a:gd name="connsiteX2" fmla="*/ 73964 w 2064331"/>
                  <a:gd name="connsiteY2" fmla="*/ 1990369 h 2064332"/>
                  <a:gd name="connsiteX3" fmla="*/ 818422 w 2064331"/>
                  <a:gd name="connsiteY3" fmla="*/ 0 h 2064332"/>
                  <a:gd name="connsiteX4" fmla="*/ 1811799 w 2064331"/>
                  <a:gd name="connsiteY4" fmla="*/ 0 h 2064332"/>
                  <a:gd name="connsiteX5" fmla="*/ 1811800 w 2064331"/>
                  <a:gd name="connsiteY5" fmla="*/ 0 h 2064332"/>
                  <a:gd name="connsiteX6" fmla="*/ 1811801 w 2064331"/>
                  <a:gd name="connsiteY6" fmla="*/ 0 h 2064332"/>
                  <a:gd name="connsiteX7" fmla="*/ 2064331 w 2064331"/>
                  <a:gd name="connsiteY7" fmla="*/ 252530 h 2064332"/>
                  <a:gd name="connsiteX8" fmla="*/ 2064330 w 2064331"/>
                  <a:gd name="connsiteY8" fmla="*/ 252530 h 2064332"/>
                  <a:gd name="connsiteX9" fmla="*/ 2064329 w 2064331"/>
                  <a:gd name="connsiteY9" fmla="*/ 252540 h 2064332"/>
                  <a:gd name="connsiteX10" fmla="*/ 2064329 w 2064331"/>
                  <a:gd name="connsiteY10" fmla="*/ 1245908 h 2064332"/>
                  <a:gd name="connsiteX11" fmla="*/ 1811799 w 2064331"/>
                  <a:gd name="connsiteY11" fmla="*/ 1498438 h 2064332"/>
                  <a:gd name="connsiteX12" fmla="*/ 1811799 w 2064331"/>
                  <a:gd name="connsiteY12" fmla="*/ 1498437 h 2064332"/>
                  <a:gd name="connsiteX13" fmla="*/ 1559269 w 2064331"/>
                  <a:gd name="connsiteY13" fmla="*/ 1245907 h 2064332"/>
                  <a:gd name="connsiteX14" fmla="*/ 1559270 w 2064331"/>
                  <a:gd name="connsiteY14" fmla="*/ 862194 h 2064332"/>
                  <a:gd name="connsiteX15" fmla="*/ 431094 w 2064331"/>
                  <a:gd name="connsiteY15" fmla="*/ 1990368 h 2064332"/>
                  <a:gd name="connsiteX16" fmla="*/ 113578 w 2064331"/>
                  <a:gd name="connsiteY16" fmla="*/ 2022728 h 2064332"/>
                  <a:gd name="connsiteX17" fmla="*/ 73963 w 2064331"/>
                  <a:gd name="connsiteY17" fmla="*/ 1990369 h 2064332"/>
                  <a:gd name="connsiteX18" fmla="*/ 41604 w 2064331"/>
                  <a:gd name="connsiteY18" fmla="*/ 1950754 h 2064332"/>
                  <a:gd name="connsiteX19" fmla="*/ 73964 w 2064331"/>
                  <a:gd name="connsiteY19" fmla="*/ 1633238 h 2064332"/>
                  <a:gd name="connsiteX20" fmla="*/ 1202142 w 2064331"/>
                  <a:gd name="connsiteY20" fmla="*/ 505060 h 2064332"/>
                  <a:gd name="connsiteX21" fmla="*/ 818422 w 2064331"/>
                  <a:gd name="connsiteY21" fmla="*/ 505059 h 2064332"/>
                  <a:gd name="connsiteX22" fmla="*/ 571023 w 2064331"/>
                  <a:gd name="connsiteY22" fmla="*/ 303423 h 2064332"/>
                  <a:gd name="connsiteX23" fmla="*/ 565892 w 2064331"/>
                  <a:gd name="connsiteY23" fmla="*/ 252530 h 2064332"/>
                  <a:gd name="connsiteX24" fmla="*/ 571023 w 2064331"/>
                  <a:gd name="connsiteY24" fmla="*/ 201637 h 2064332"/>
                  <a:gd name="connsiteX25" fmla="*/ 818422 w 2064331"/>
                  <a:gd name="connsiteY25" fmla="*/ 0 h 206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64331" h="2064332">
                    <a:moveTo>
                      <a:pt x="73963" y="1990368"/>
                    </a:moveTo>
                    <a:lnTo>
                      <a:pt x="73963" y="1990369"/>
                    </a:lnTo>
                    <a:lnTo>
                      <a:pt x="73964" y="1990369"/>
                    </a:lnTo>
                    <a:close/>
                    <a:moveTo>
                      <a:pt x="818422" y="0"/>
                    </a:moveTo>
                    <a:lnTo>
                      <a:pt x="1811799" y="0"/>
                    </a:lnTo>
                    <a:lnTo>
                      <a:pt x="1811800" y="0"/>
                    </a:lnTo>
                    <a:lnTo>
                      <a:pt x="1811801" y="0"/>
                    </a:lnTo>
                    <a:cubicBezTo>
                      <a:pt x="1951269" y="0"/>
                      <a:pt x="2064331" y="113062"/>
                      <a:pt x="2064331" y="252530"/>
                    </a:cubicBezTo>
                    <a:lnTo>
                      <a:pt x="2064330" y="252530"/>
                    </a:lnTo>
                    <a:lnTo>
                      <a:pt x="2064329" y="252540"/>
                    </a:lnTo>
                    <a:lnTo>
                      <a:pt x="2064329" y="1245908"/>
                    </a:lnTo>
                    <a:cubicBezTo>
                      <a:pt x="2064329" y="1385376"/>
                      <a:pt x="1951267" y="1498438"/>
                      <a:pt x="1811799" y="1498438"/>
                    </a:cubicBezTo>
                    <a:lnTo>
                      <a:pt x="1811799" y="1498437"/>
                    </a:lnTo>
                    <a:cubicBezTo>
                      <a:pt x="1672331" y="1498437"/>
                      <a:pt x="1559269" y="1385375"/>
                      <a:pt x="1559269" y="1245907"/>
                    </a:cubicBezTo>
                    <a:lnTo>
                      <a:pt x="1559270" y="862194"/>
                    </a:lnTo>
                    <a:lnTo>
                      <a:pt x="431094" y="1990368"/>
                    </a:lnTo>
                    <a:cubicBezTo>
                      <a:pt x="344803" y="2076660"/>
                      <a:pt x="211598" y="2087446"/>
                      <a:pt x="113578" y="2022728"/>
                    </a:cubicBezTo>
                    <a:lnTo>
                      <a:pt x="73963" y="1990369"/>
                    </a:lnTo>
                    <a:lnTo>
                      <a:pt x="41604" y="1950754"/>
                    </a:lnTo>
                    <a:cubicBezTo>
                      <a:pt x="-23114" y="1852734"/>
                      <a:pt x="-12328" y="1719529"/>
                      <a:pt x="73964" y="1633238"/>
                    </a:cubicBezTo>
                    <a:lnTo>
                      <a:pt x="1202142" y="505060"/>
                    </a:lnTo>
                    <a:lnTo>
                      <a:pt x="818422" y="505059"/>
                    </a:lnTo>
                    <a:cubicBezTo>
                      <a:pt x="696388" y="505059"/>
                      <a:pt x="594570" y="418496"/>
                      <a:pt x="571023" y="303423"/>
                    </a:cubicBezTo>
                    <a:lnTo>
                      <a:pt x="565892" y="252530"/>
                    </a:lnTo>
                    <a:lnTo>
                      <a:pt x="571023" y="201637"/>
                    </a:lnTo>
                    <a:cubicBezTo>
                      <a:pt x="594570" y="86563"/>
                      <a:pt x="696388" y="0"/>
                      <a:pt x="818422" y="0"/>
                    </a:cubicBezTo>
                    <a:close/>
                  </a:path>
                </a:pathLst>
              </a:custGeom>
              <a:solidFill>
                <a:srgbClr val="AC1705"/>
              </a:solidFill>
              <a:ln w="3810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sz="160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sp>
            <p:nvSpPr>
              <p:cNvPr id="17" name="TextBox 18"/>
              <p:cNvSpPr txBox="1"/>
              <p:nvPr/>
            </p:nvSpPr>
            <p:spPr bwMode="auto">
              <a:xfrm rot="18900000">
                <a:off x="5436285" y="3885723"/>
                <a:ext cx="1125308" cy="22576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oAutofit/>
                <a:scene3d>
                  <a:camera prst="orthographicFront"/>
                  <a:lightRig rig="threePt" dir="t"/>
                </a:scene3d>
              </a:bodyPr>
              <a:lstStyle/>
              <a:p>
                <a:pPr defTabSz="914400">
                  <a:defRPr/>
                </a:pPr>
                <a:r>
                  <a:rPr lang="zh-CN" altLang="en-US" sz="1400" b="1" dirty="0">
                    <a:solidFill>
                      <a:prstClr val="white"/>
                    </a:solidFill>
                    <a:latin typeface="微软雅黑" panose="020B0503020204020204" charset="-122"/>
                    <a:ea typeface="微软雅黑" panose="020B0503020204020204" charset="-122"/>
                    <a:sym typeface="Source Han Serif SC" panose="02020400000000000000" pitchFamily="18" charset="-122"/>
                  </a:rPr>
                  <a:t>输入标题文本</a:t>
                </a:r>
                <a:endParaRPr lang="zh-CN" altLang="en-US" sz="1400" b="1" dirty="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2" name="千图PPT彼岸天：ID 8661124库_组合 1"/>
            <p:cNvGrpSpPr/>
            <p:nvPr>
              <p:custDataLst>
                <p:tags r:id="rId2"/>
              </p:custDataLst>
            </p:nvPr>
          </p:nvGrpSpPr>
          <p:grpSpPr>
            <a:xfrm>
              <a:off x="1032817" y="1301526"/>
              <a:ext cx="1904706" cy="2354047"/>
              <a:chOff x="1376507" y="2567009"/>
              <a:chExt cx="2539608" cy="3138729"/>
            </a:xfrm>
          </p:grpSpPr>
          <p:sp>
            <p:nvSpPr>
              <p:cNvPr id="5" name="TextBox 12"/>
              <p:cNvSpPr txBox="1"/>
              <p:nvPr/>
            </p:nvSpPr>
            <p:spPr bwMode="auto">
              <a:xfrm>
                <a:off x="1742646" y="2572479"/>
                <a:ext cx="157094" cy="492443"/>
              </a:xfrm>
              <a:prstGeom prst="rect">
                <a:avLst/>
              </a:prstGeom>
            </p:spPr>
            <p:txBody>
              <a:bodyPr wrap="none" lIns="0" tIns="0" rIns="0" bIns="0" anchor="t" anchorCtr="0">
                <a:normAutofit/>
              </a:bodyPr>
              <a:lstStyle/>
              <a:p>
                <a:pPr algn="r" defTabSz="914400">
                  <a:defRPr/>
                </a:pPr>
                <a:r>
                  <a:rPr lang="en-US" sz="2800" b="1" dirty="0">
                    <a:solidFill>
                      <a:schemeClr val="accent1"/>
                    </a:solidFill>
                    <a:latin typeface="微软雅黑" panose="020B0503020204020204" charset="-122"/>
                    <a:ea typeface="微软雅黑" panose="020B0503020204020204" charset="-122"/>
                    <a:sym typeface="Source Han Serif SC" panose="02020400000000000000" pitchFamily="18" charset="-122"/>
                  </a:rPr>
                  <a:t>1</a:t>
                </a:r>
                <a:endParaRPr lang="en-US" sz="2800" b="1" dirty="0">
                  <a:solidFill>
                    <a:schemeClr val="accent1"/>
                  </a:solidFill>
                  <a:latin typeface="微软雅黑" panose="020B0503020204020204" charset="-122"/>
                  <a:ea typeface="微软雅黑" panose="020B0503020204020204" charset="-122"/>
                  <a:sym typeface="Source Han Serif SC" panose="02020400000000000000" pitchFamily="18" charset="-122"/>
                </a:endParaRPr>
              </a:p>
            </p:txBody>
          </p:sp>
          <p:cxnSp>
            <p:nvCxnSpPr>
              <p:cNvPr id="6" name="Straight Connector 13"/>
              <p:cNvCxnSpPr/>
              <p:nvPr/>
            </p:nvCxnSpPr>
            <p:spPr>
              <a:xfrm>
                <a:off x="2004928" y="2567009"/>
                <a:ext cx="0" cy="503382"/>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Freeform: Shape 14"/>
              <p:cNvSpPr/>
              <p:nvPr/>
            </p:nvSpPr>
            <p:spPr>
              <a:xfrm>
                <a:off x="1376507" y="3166130"/>
                <a:ext cx="2539608" cy="2539608"/>
              </a:xfrm>
              <a:custGeom>
                <a:avLst/>
                <a:gdLst>
                  <a:gd name="connsiteX0" fmla="*/ 818422 w 2064331"/>
                  <a:gd name="connsiteY0" fmla="*/ 0 h 2064332"/>
                  <a:gd name="connsiteX1" fmla="*/ 1811799 w 2064331"/>
                  <a:gd name="connsiteY1" fmla="*/ 0 h 2064332"/>
                  <a:gd name="connsiteX2" fmla="*/ 1811800 w 2064331"/>
                  <a:gd name="connsiteY2" fmla="*/ 0 h 2064332"/>
                  <a:gd name="connsiteX3" fmla="*/ 1811801 w 2064331"/>
                  <a:gd name="connsiteY3" fmla="*/ 0 h 2064332"/>
                  <a:gd name="connsiteX4" fmla="*/ 2064331 w 2064331"/>
                  <a:gd name="connsiteY4" fmla="*/ 252530 h 2064332"/>
                  <a:gd name="connsiteX5" fmla="*/ 2064330 w 2064331"/>
                  <a:gd name="connsiteY5" fmla="*/ 252530 h 2064332"/>
                  <a:gd name="connsiteX6" fmla="*/ 2064329 w 2064331"/>
                  <a:gd name="connsiteY6" fmla="*/ 252540 h 2064332"/>
                  <a:gd name="connsiteX7" fmla="*/ 2064329 w 2064331"/>
                  <a:gd name="connsiteY7" fmla="*/ 1245908 h 2064332"/>
                  <a:gd name="connsiteX8" fmla="*/ 1811799 w 2064331"/>
                  <a:gd name="connsiteY8" fmla="*/ 1498438 h 2064332"/>
                  <a:gd name="connsiteX9" fmla="*/ 1811799 w 2064331"/>
                  <a:gd name="connsiteY9" fmla="*/ 1498437 h 2064332"/>
                  <a:gd name="connsiteX10" fmla="*/ 1559269 w 2064331"/>
                  <a:gd name="connsiteY10" fmla="*/ 1245907 h 2064332"/>
                  <a:gd name="connsiteX11" fmla="*/ 1559270 w 2064331"/>
                  <a:gd name="connsiteY11" fmla="*/ 862195 h 2064332"/>
                  <a:gd name="connsiteX12" fmla="*/ 431094 w 2064331"/>
                  <a:gd name="connsiteY12" fmla="*/ 1990368 h 2064332"/>
                  <a:gd name="connsiteX13" fmla="*/ 73963 w 2064331"/>
                  <a:gd name="connsiteY13" fmla="*/ 1990368 h 2064332"/>
                  <a:gd name="connsiteX14" fmla="*/ 73964 w 2064331"/>
                  <a:gd name="connsiteY14" fmla="*/ 1990369 h 2064332"/>
                  <a:gd name="connsiteX15" fmla="*/ 73964 w 2064331"/>
                  <a:gd name="connsiteY15" fmla="*/ 1633238 h 2064332"/>
                  <a:gd name="connsiteX16" fmla="*/ 1202142 w 2064331"/>
                  <a:gd name="connsiteY16" fmla="*/ 505060 h 2064332"/>
                  <a:gd name="connsiteX17" fmla="*/ 818422 w 2064331"/>
                  <a:gd name="connsiteY17" fmla="*/ 505059 h 2064332"/>
                  <a:gd name="connsiteX18" fmla="*/ 571023 w 2064331"/>
                  <a:gd name="connsiteY18" fmla="*/ 303423 h 2064332"/>
                  <a:gd name="connsiteX19" fmla="*/ 565892 w 2064331"/>
                  <a:gd name="connsiteY19" fmla="*/ 252530 h 2064332"/>
                  <a:gd name="connsiteX20" fmla="*/ 571023 w 2064331"/>
                  <a:gd name="connsiteY20" fmla="*/ 201637 h 2064332"/>
                  <a:gd name="connsiteX21" fmla="*/ 818422 w 2064331"/>
                  <a:gd name="connsiteY21" fmla="*/ 0 h 206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64331" h="2064332">
                    <a:moveTo>
                      <a:pt x="818422" y="0"/>
                    </a:moveTo>
                    <a:lnTo>
                      <a:pt x="1811799" y="0"/>
                    </a:lnTo>
                    <a:lnTo>
                      <a:pt x="1811800" y="0"/>
                    </a:lnTo>
                    <a:lnTo>
                      <a:pt x="1811801" y="0"/>
                    </a:lnTo>
                    <a:cubicBezTo>
                      <a:pt x="1951269" y="0"/>
                      <a:pt x="2064331" y="113062"/>
                      <a:pt x="2064331" y="252530"/>
                    </a:cubicBezTo>
                    <a:lnTo>
                      <a:pt x="2064330" y="252530"/>
                    </a:lnTo>
                    <a:lnTo>
                      <a:pt x="2064329" y="252540"/>
                    </a:lnTo>
                    <a:lnTo>
                      <a:pt x="2064329" y="1245908"/>
                    </a:lnTo>
                    <a:cubicBezTo>
                      <a:pt x="2064329" y="1385376"/>
                      <a:pt x="1951267" y="1498438"/>
                      <a:pt x="1811799" y="1498438"/>
                    </a:cubicBezTo>
                    <a:lnTo>
                      <a:pt x="1811799" y="1498437"/>
                    </a:lnTo>
                    <a:cubicBezTo>
                      <a:pt x="1672331" y="1498437"/>
                      <a:pt x="1559269" y="1385375"/>
                      <a:pt x="1559269" y="1245907"/>
                    </a:cubicBezTo>
                    <a:lnTo>
                      <a:pt x="1559270" y="862195"/>
                    </a:lnTo>
                    <a:lnTo>
                      <a:pt x="431094" y="1990368"/>
                    </a:lnTo>
                    <a:cubicBezTo>
                      <a:pt x="332476" y="2088987"/>
                      <a:pt x="172582" y="2088987"/>
                      <a:pt x="73963" y="1990368"/>
                    </a:cubicBezTo>
                    <a:lnTo>
                      <a:pt x="73964" y="1990369"/>
                    </a:lnTo>
                    <a:cubicBezTo>
                      <a:pt x="-24655" y="1891750"/>
                      <a:pt x="-24655" y="1731857"/>
                      <a:pt x="73964" y="1633238"/>
                    </a:cubicBezTo>
                    <a:lnTo>
                      <a:pt x="1202142" y="505060"/>
                    </a:lnTo>
                    <a:lnTo>
                      <a:pt x="818422" y="505059"/>
                    </a:lnTo>
                    <a:cubicBezTo>
                      <a:pt x="696388" y="505059"/>
                      <a:pt x="594570" y="418496"/>
                      <a:pt x="571023" y="303423"/>
                    </a:cubicBezTo>
                    <a:lnTo>
                      <a:pt x="565892" y="252530"/>
                    </a:lnTo>
                    <a:lnTo>
                      <a:pt x="571023" y="201637"/>
                    </a:lnTo>
                    <a:cubicBezTo>
                      <a:pt x="594570" y="86563"/>
                      <a:pt x="696388" y="0"/>
                      <a:pt x="818422" y="0"/>
                    </a:cubicBezTo>
                    <a:close/>
                  </a:path>
                </a:pathLst>
              </a:custGeom>
              <a:solidFill>
                <a:schemeClr val="accent1"/>
              </a:solidFill>
              <a:ln w="3810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sz="160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sp>
            <p:nvSpPr>
              <p:cNvPr id="16" name="TextBox 17"/>
              <p:cNvSpPr txBox="1"/>
              <p:nvPr/>
            </p:nvSpPr>
            <p:spPr bwMode="auto">
              <a:xfrm rot="18900000">
                <a:off x="2043632" y="4567855"/>
                <a:ext cx="1125308" cy="225767"/>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oAutofit/>
                <a:scene3d>
                  <a:camera prst="orthographicFront"/>
                  <a:lightRig rig="threePt" dir="t"/>
                </a:scene3d>
              </a:bodyPr>
              <a:lstStyle/>
              <a:p>
                <a:pPr defTabSz="914400">
                  <a:defRPr/>
                </a:pPr>
                <a:r>
                  <a:rPr lang="zh-CN" altLang="en-US" sz="1400" b="1"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Source Han Serif SC" panose="02020400000000000000" pitchFamily="18" charset="-122"/>
                  </a:rPr>
                  <a:t>输入标题文本</a:t>
                </a:r>
                <a:endParaRPr lang="zh-CN" altLang="en-US" sz="1400" b="1"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Source Han Serif SC" panose="02020400000000000000" pitchFamily="18" charset="-122"/>
                </a:endParaRPr>
              </a:p>
            </p:txBody>
          </p:sp>
        </p:grpSp>
      </p:grpSp>
      <p:grpSp>
        <p:nvGrpSpPr>
          <p:cNvPr id="3" name="组合 2"/>
          <p:cNvGrpSpPr/>
          <p:nvPr/>
        </p:nvGrpSpPr>
        <p:grpSpPr>
          <a:xfrm>
            <a:off x="1535612" y="5441890"/>
            <a:ext cx="9864281" cy="878643"/>
            <a:chOff x="1504133" y="3528491"/>
            <a:chExt cx="7398211" cy="658982"/>
          </a:xfrm>
        </p:grpSpPr>
        <p:sp>
          <p:nvSpPr>
            <p:cNvPr id="32" name="išľíďè"/>
            <p:cNvSpPr/>
            <p:nvPr/>
          </p:nvSpPr>
          <p:spPr bwMode="auto">
            <a:xfrm>
              <a:off x="1504133" y="3769356"/>
              <a:ext cx="2419903" cy="4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lang="zh-CN" altLang="en-US" sz="1000"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输入替换内容输入替换内容输入替换内容输入替换内容输入替换内容输入替换内容</a:t>
              </a:r>
              <a:endParaRPr lang="zh-CN" altLang="en-US" sz="1000"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endParaRPr>
            </a:p>
          </p:txBody>
        </p:sp>
        <p:sp>
          <p:nvSpPr>
            <p:cNvPr id="33" name="iSlíďè"/>
            <p:cNvSpPr txBox="1"/>
            <p:nvPr/>
          </p:nvSpPr>
          <p:spPr bwMode="auto">
            <a:xfrm>
              <a:off x="1525312" y="3528491"/>
              <a:ext cx="1646873" cy="263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defTabSz="913765">
                <a:spcBef>
                  <a:spcPct val="0"/>
                </a:spcBef>
                <a:defRPr/>
              </a:pPr>
              <a:r>
                <a:rPr lang="zh-CN" altLang="en-US" sz="1600" b="1"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标题文本预设</a:t>
              </a:r>
              <a:endParaRPr lang="zh-CN" altLang="en-US" sz="1600" b="1"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endParaRPr>
            </a:p>
          </p:txBody>
        </p:sp>
        <p:sp>
          <p:nvSpPr>
            <p:cNvPr id="34" name="išľíďè"/>
            <p:cNvSpPr/>
            <p:nvPr/>
          </p:nvSpPr>
          <p:spPr bwMode="auto">
            <a:xfrm>
              <a:off x="3993287" y="3769356"/>
              <a:ext cx="2419903" cy="4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lang="zh-CN" altLang="en-US" sz="1000"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输入替换内容输入替换内容输入替换内容输入替换内容输入替换内容输入替换内容</a:t>
              </a:r>
              <a:endParaRPr lang="zh-CN" altLang="en-US" sz="1000"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endParaRPr>
            </a:p>
          </p:txBody>
        </p:sp>
        <p:sp>
          <p:nvSpPr>
            <p:cNvPr id="35" name="iSlíďè"/>
            <p:cNvSpPr txBox="1"/>
            <p:nvPr/>
          </p:nvSpPr>
          <p:spPr bwMode="auto">
            <a:xfrm>
              <a:off x="4014466" y="3528491"/>
              <a:ext cx="1646873" cy="263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defTabSz="913765">
                <a:spcBef>
                  <a:spcPct val="0"/>
                </a:spcBef>
                <a:defRPr/>
              </a:pPr>
              <a:r>
                <a:rPr lang="zh-CN" altLang="en-US" sz="1600" b="1"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标题文本预设</a:t>
              </a:r>
              <a:endParaRPr lang="zh-CN" altLang="en-US" sz="1600" b="1"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endParaRPr>
            </a:p>
          </p:txBody>
        </p:sp>
        <p:sp>
          <p:nvSpPr>
            <p:cNvPr id="36" name="išľíďè"/>
            <p:cNvSpPr/>
            <p:nvPr/>
          </p:nvSpPr>
          <p:spPr bwMode="auto">
            <a:xfrm>
              <a:off x="6482441" y="3769356"/>
              <a:ext cx="2419903" cy="4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lang="zh-CN" altLang="en-US" sz="1000"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输入替换内容输入替换内容输入替换内容输入替换内容输入替换内容输入替换内容</a:t>
              </a:r>
              <a:endParaRPr lang="zh-CN" altLang="en-US" sz="1000"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endParaRPr>
            </a:p>
          </p:txBody>
        </p:sp>
        <p:sp>
          <p:nvSpPr>
            <p:cNvPr id="37" name="iSlíďè"/>
            <p:cNvSpPr txBox="1"/>
            <p:nvPr/>
          </p:nvSpPr>
          <p:spPr bwMode="auto">
            <a:xfrm>
              <a:off x="6503620" y="3528491"/>
              <a:ext cx="1646873" cy="263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defTabSz="913765">
                <a:spcBef>
                  <a:spcPct val="0"/>
                </a:spcBef>
                <a:defRPr/>
              </a:pPr>
              <a:r>
                <a:rPr lang="zh-CN" altLang="en-US" sz="1600" b="1"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标题文本预设</a:t>
              </a:r>
              <a:endParaRPr lang="zh-CN" altLang="en-US" sz="1600" b="1"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7" name="组合 6"/>
          <p:cNvGrpSpPr/>
          <p:nvPr/>
        </p:nvGrpSpPr>
        <p:grpSpPr>
          <a:xfrm>
            <a:off x="227965" y="586740"/>
            <a:ext cx="2718435" cy="620395"/>
            <a:chOff x="549" y="332"/>
            <a:chExt cx="4281" cy="977"/>
          </a:xfrm>
        </p:grpSpPr>
        <p:sp>
          <p:nvSpPr>
            <p:cNvPr id="8" name="任意多边形 7"/>
            <p:cNvSpPr/>
            <p:nvPr/>
          </p:nvSpPr>
          <p:spPr>
            <a:xfrm rot="10800000" flipV="1">
              <a:off x="549" y="332"/>
              <a:ext cx="2493" cy="977"/>
            </a:xfrm>
            <a:custGeom>
              <a:avLst/>
              <a:gdLst>
                <a:gd name="connsiteX0" fmla="*/ 9710325 w 12037268"/>
                <a:gd name="connsiteY0" fmla="*/ 0 h 4644410"/>
                <a:gd name="connsiteX1" fmla="*/ 12037268 w 12037268"/>
                <a:gd name="connsiteY1" fmla="*/ 2326943 h 4644410"/>
                <a:gd name="connsiteX2" fmla="*/ 10179285 w 12037268"/>
                <a:gd name="connsiteY2" fmla="*/ 4606611 h 4644410"/>
                <a:gd name="connsiteX3" fmla="*/ 9956106 w 12037268"/>
                <a:gd name="connsiteY3" fmla="*/ 4640672 h 4644410"/>
                <a:gd name="connsiteX4" fmla="*/ 8043609 w 12037268"/>
                <a:gd name="connsiteY4" fmla="*/ 4640672 h 4644410"/>
                <a:gd name="connsiteX5" fmla="*/ 8043609 w 12037268"/>
                <a:gd name="connsiteY5" fmla="*/ 4644410 h 4644410"/>
                <a:gd name="connsiteX6" fmla="*/ 2142699 w 12037268"/>
                <a:gd name="connsiteY6" fmla="*/ 4644410 h 4644410"/>
                <a:gd name="connsiteX7" fmla="*/ 340102 w 12037268"/>
                <a:gd name="connsiteY7" fmla="*/ 4644410 h 4644410"/>
                <a:gd name="connsiteX8" fmla="*/ 0 w 12037268"/>
                <a:gd name="connsiteY8" fmla="*/ 4644410 h 4644410"/>
                <a:gd name="connsiteX9" fmla="*/ 0 w 12037268"/>
                <a:gd name="connsiteY9" fmla="*/ 4389848 h 4644410"/>
                <a:gd name="connsiteX10" fmla="*/ 2142699 w 12037268"/>
                <a:gd name="connsiteY10" fmla="*/ 4389848 h 4644410"/>
                <a:gd name="connsiteX11" fmla="*/ 2142699 w 12037268"/>
                <a:gd name="connsiteY11" fmla="*/ 4391099 h 4644410"/>
                <a:gd name="connsiteX12" fmla="*/ 9898009 w 12037268"/>
                <a:gd name="connsiteY12" fmla="*/ 4391099 h 4644410"/>
                <a:gd name="connsiteX13" fmla="*/ 9922342 w 12037268"/>
                <a:gd name="connsiteY13" fmla="*/ 4389870 h 4644410"/>
                <a:gd name="connsiteX14" fmla="*/ 11783958 w 12037268"/>
                <a:gd name="connsiteY14" fmla="*/ 2326943 h 4644410"/>
                <a:gd name="connsiteX15" fmla="*/ 9710325 w 12037268"/>
                <a:gd name="connsiteY15" fmla="*/ 253310 h 4644410"/>
                <a:gd name="connsiteX16" fmla="*/ 7636692 w 12037268"/>
                <a:gd name="connsiteY16" fmla="*/ 2326943 h 4644410"/>
                <a:gd name="connsiteX17" fmla="*/ 7636839 w 12037268"/>
                <a:gd name="connsiteY17" fmla="*/ 2329854 h 4644410"/>
                <a:gd name="connsiteX18" fmla="*/ 7637384 w 12037268"/>
                <a:gd name="connsiteY18" fmla="*/ 2332553 h 4644410"/>
                <a:gd name="connsiteX19" fmla="*/ 7637057 w 12037268"/>
                <a:gd name="connsiteY19" fmla="*/ 2334172 h 4644410"/>
                <a:gd name="connsiteX20" fmla="*/ 7637162 w 12037268"/>
                <a:gd name="connsiteY20" fmla="*/ 2336248 h 4644410"/>
                <a:gd name="connsiteX21" fmla="*/ 7636638 w 12037268"/>
                <a:gd name="connsiteY21" fmla="*/ 2336248 h 4644410"/>
                <a:gd name="connsiteX22" fmla="*/ 7627404 w 12037268"/>
                <a:gd name="connsiteY22" fmla="*/ 2381988 h 4644410"/>
                <a:gd name="connsiteX23" fmla="*/ 7510383 w 12037268"/>
                <a:gd name="connsiteY23" fmla="*/ 2459554 h 4644410"/>
                <a:gd name="connsiteX24" fmla="*/ 7393363 w 12037268"/>
                <a:gd name="connsiteY24" fmla="*/ 2381988 h 4644410"/>
                <a:gd name="connsiteX25" fmla="*/ 7384128 w 12037268"/>
                <a:gd name="connsiteY25" fmla="*/ 2336248 h 4644410"/>
                <a:gd name="connsiteX26" fmla="*/ 7383852 w 12037268"/>
                <a:gd name="connsiteY26" fmla="*/ 2336248 h 4644410"/>
                <a:gd name="connsiteX27" fmla="*/ 7383760 w 12037268"/>
                <a:gd name="connsiteY27" fmla="*/ 2334425 h 4644410"/>
                <a:gd name="connsiteX28" fmla="*/ 7383382 w 12037268"/>
                <a:gd name="connsiteY28" fmla="*/ 2332553 h 4644410"/>
                <a:gd name="connsiteX29" fmla="*/ 7383609 w 12037268"/>
                <a:gd name="connsiteY29" fmla="*/ 2331431 h 4644410"/>
                <a:gd name="connsiteX30" fmla="*/ 7383382 w 12037268"/>
                <a:gd name="connsiteY30" fmla="*/ 2326943 h 4644410"/>
                <a:gd name="connsiteX31" fmla="*/ 9710325 w 12037268"/>
                <a:gd name="connsiteY31" fmla="*/ 0 h 4644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037268" h="4644410">
                  <a:moveTo>
                    <a:pt x="9710325" y="0"/>
                  </a:moveTo>
                  <a:cubicBezTo>
                    <a:pt x="10995460" y="0"/>
                    <a:pt x="12037268" y="1041808"/>
                    <a:pt x="12037268" y="2326943"/>
                  </a:cubicBezTo>
                  <a:cubicBezTo>
                    <a:pt x="12037268" y="3451436"/>
                    <a:pt x="11239634" y="4389632"/>
                    <a:pt x="10179285" y="4606611"/>
                  </a:cubicBezTo>
                  <a:lnTo>
                    <a:pt x="9956106" y="4640672"/>
                  </a:lnTo>
                  <a:lnTo>
                    <a:pt x="8043609" y="4640672"/>
                  </a:lnTo>
                  <a:lnTo>
                    <a:pt x="8043609" y="4644410"/>
                  </a:lnTo>
                  <a:lnTo>
                    <a:pt x="2142699" y="4644410"/>
                  </a:lnTo>
                  <a:lnTo>
                    <a:pt x="340102" y="4644410"/>
                  </a:lnTo>
                  <a:lnTo>
                    <a:pt x="0" y="4644410"/>
                  </a:lnTo>
                  <a:lnTo>
                    <a:pt x="0" y="4389848"/>
                  </a:lnTo>
                  <a:lnTo>
                    <a:pt x="2142699" y="4389848"/>
                  </a:lnTo>
                  <a:lnTo>
                    <a:pt x="2142699" y="4391099"/>
                  </a:lnTo>
                  <a:lnTo>
                    <a:pt x="9898009" y="4391099"/>
                  </a:lnTo>
                  <a:lnTo>
                    <a:pt x="9922342" y="4389870"/>
                  </a:lnTo>
                  <a:cubicBezTo>
                    <a:pt x="10967984" y="4283680"/>
                    <a:pt x="11783958" y="3400602"/>
                    <a:pt x="11783958" y="2326943"/>
                  </a:cubicBezTo>
                  <a:cubicBezTo>
                    <a:pt x="11783958" y="1181707"/>
                    <a:pt x="10855561" y="253310"/>
                    <a:pt x="9710325" y="253310"/>
                  </a:cubicBezTo>
                  <a:cubicBezTo>
                    <a:pt x="8565089" y="253310"/>
                    <a:pt x="7636692" y="1181707"/>
                    <a:pt x="7636692" y="2326943"/>
                  </a:cubicBezTo>
                  <a:lnTo>
                    <a:pt x="7636839" y="2329854"/>
                  </a:lnTo>
                  <a:lnTo>
                    <a:pt x="7637384" y="2332553"/>
                  </a:lnTo>
                  <a:lnTo>
                    <a:pt x="7637057" y="2334172"/>
                  </a:lnTo>
                  <a:lnTo>
                    <a:pt x="7637162" y="2336248"/>
                  </a:lnTo>
                  <a:lnTo>
                    <a:pt x="7636638" y="2336248"/>
                  </a:lnTo>
                  <a:lnTo>
                    <a:pt x="7627404" y="2381988"/>
                  </a:lnTo>
                  <a:cubicBezTo>
                    <a:pt x="7608124" y="2427570"/>
                    <a:pt x="7562989" y="2459554"/>
                    <a:pt x="7510383" y="2459554"/>
                  </a:cubicBezTo>
                  <a:cubicBezTo>
                    <a:pt x="7457778" y="2459554"/>
                    <a:pt x="7412642" y="2427570"/>
                    <a:pt x="7393363" y="2381988"/>
                  </a:cubicBezTo>
                  <a:lnTo>
                    <a:pt x="7384128" y="2336248"/>
                  </a:lnTo>
                  <a:lnTo>
                    <a:pt x="7383852" y="2336248"/>
                  </a:lnTo>
                  <a:lnTo>
                    <a:pt x="7383760" y="2334425"/>
                  </a:lnTo>
                  <a:lnTo>
                    <a:pt x="7383382" y="2332553"/>
                  </a:lnTo>
                  <a:lnTo>
                    <a:pt x="7383609" y="2331431"/>
                  </a:lnTo>
                  <a:lnTo>
                    <a:pt x="7383382" y="2326943"/>
                  </a:lnTo>
                  <a:cubicBezTo>
                    <a:pt x="7383382" y="1041808"/>
                    <a:pt x="8425190" y="0"/>
                    <a:pt x="971032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9" name="文本框 18"/>
            <p:cNvSpPr txBox="1"/>
            <p:nvPr/>
          </p:nvSpPr>
          <p:spPr>
            <a:xfrm>
              <a:off x="1500" y="517"/>
              <a:ext cx="3330" cy="725"/>
            </a:xfrm>
            <a:prstGeom prst="rect">
              <a:avLst/>
            </a:prstGeom>
            <a:noFill/>
          </p:spPr>
          <p:txBody>
            <a:bodyPr wrap="square" rtlCol="0">
              <a:spAutoFit/>
            </a:bodyPr>
            <a:p>
              <a:pPr lvl="0" algn="dist">
                <a:defRPr/>
              </a:pPr>
              <a:r>
                <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rPr>
                <a:t>输入标题</a:t>
              </a:r>
              <a:endPar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婴儿-02-恢复的"/>
          <p:cNvPicPr>
            <a:picLocks noChangeAspect="1"/>
          </p:cNvPicPr>
          <p:nvPr/>
        </p:nvPicPr>
        <p:blipFill>
          <a:blip r:embed="rId1"/>
          <a:srcRect b="58236"/>
          <a:stretch>
            <a:fillRect/>
          </a:stretch>
        </p:blipFill>
        <p:spPr>
          <a:xfrm>
            <a:off x="0" y="635"/>
            <a:ext cx="12192635" cy="6856730"/>
          </a:xfrm>
          <a:prstGeom prst="rect">
            <a:avLst/>
          </a:prstGeom>
        </p:spPr>
      </p:pic>
      <p:grpSp>
        <p:nvGrpSpPr>
          <p:cNvPr id="22" name="组合 21"/>
          <p:cNvGrpSpPr/>
          <p:nvPr/>
        </p:nvGrpSpPr>
        <p:grpSpPr>
          <a:xfrm>
            <a:off x="499110" y="-103505"/>
            <a:ext cx="11692890" cy="6960870"/>
            <a:chOff x="3721" y="25915"/>
            <a:chExt cx="18414" cy="10962"/>
          </a:xfrm>
        </p:grpSpPr>
        <p:sp>
          <p:nvSpPr>
            <p:cNvPr id="20" name="矩形 19"/>
            <p:cNvSpPr/>
            <p:nvPr/>
          </p:nvSpPr>
          <p:spPr>
            <a:xfrm>
              <a:off x="5804" y="28123"/>
              <a:ext cx="14068" cy="6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9" name="图片 18" descr="彩色创意文本文字框边框"/>
            <p:cNvPicPr>
              <a:picLocks noChangeAspect="1"/>
            </p:cNvPicPr>
            <p:nvPr/>
          </p:nvPicPr>
          <p:blipFill>
            <a:blip r:embed="rId2"/>
            <a:srcRect l="1197" t="69188" r="49263" b="8751"/>
            <a:stretch>
              <a:fillRect/>
            </a:stretch>
          </p:blipFill>
          <p:spPr>
            <a:xfrm>
              <a:off x="3721" y="25915"/>
              <a:ext cx="18415" cy="10963"/>
            </a:xfrm>
            <a:prstGeom prst="rect">
              <a:avLst/>
            </a:prstGeom>
          </p:spPr>
        </p:pic>
      </p:grpSp>
      <p:pic>
        <p:nvPicPr>
          <p:cNvPr id="2" name="图片 1"/>
          <p:cNvPicPr>
            <a:picLocks noChangeAspect="1"/>
          </p:cNvPicPr>
          <p:nvPr/>
        </p:nvPicPr>
        <p:blipFill rotWithShape="1">
          <a:blip r:embed="rId3"/>
          <a:srcRect r="65642"/>
          <a:stretch>
            <a:fillRect/>
          </a:stretch>
        </p:blipFill>
        <p:spPr>
          <a:xfrm>
            <a:off x="0" y="0"/>
            <a:ext cx="4188941" cy="6306014"/>
          </a:xfrm>
          <a:prstGeom prst="rect">
            <a:avLst/>
          </a:prstGeom>
        </p:spPr>
      </p:pic>
      <p:pic>
        <p:nvPicPr>
          <p:cNvPr id="6" name="图片 5"/>
          <p:cNvPicPr>
            <a:picLocks noChangeAspect="1"/>
          </p:cNvPicPr>
          <p:nvPr/>
        </p:nvPicPr>
        <p:blipFill rotWithShape="1">
          <a:blip r:embed="rId3"/>
          <a:srcRect l="71689" t="1764" r="-135" b="23906"/>
          <a:stretch>
            <a:fillRect/>
          </a:stretch>
        </p:blipFill>
        <p:spPr>
          <a:xfrm>
            <a:off x="6963016" y="809916"/>
            <a:ext cx="3468129" cy="4687279"/>
          </a:xfrm>
          <a:prstGeom prst="rect">
            <a:avLst/>
          </a:prstGeom>
        </p:spPr>
      </p:pic>
      <p:grpSp>
        <p:nvGrpSpPr>
          <p:cNvPr id="8" name="组合 7"/>
          <p:cNvGrpSpPr/>
          <p:nvPr/>
        </p:nvGrpSpPr>
        <p:grpSpPr>
          <a:xfrm>
            <a:off x="2523329" y="3580282"/>
            <a:ext cx="4557696" cy="113805"/>
            <a:chOff x="966541" y="4244363"/>
            <a:chExt cx="4661190" cy="45719"/>
          </a:xfrm>
        </p:grpSpPr>
        <p:sp>
          <p:nvSpPr>
            <p:cNvPr id="9" name="矩形 8"/>
            <p:cNvSpPr/>
            <p:nvPr/>
          </p:nvSpPr>
          <p:spPr>
            <a:xfrm>
              <a:off x="966541" y="4244363"/>
              <a:ext cx="720000" cy="45719"/>
            </a:xfrm>
            <a:prstGeom prst="rect">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cxnSp>
          <p:nvCxnSpPr>
            <p:cNvPr id="10" name="直接连接符 11"/>
            <p:cNvCxnSpPr>
              <a:stCxn id="9" idx="3"/>
            </p:cNvCxnSpPr>
            <p:nvPr/>
          </p:nvCxnSpPr>
          <p:spPr>
            <a:xfrm>
              <a:off x="1686541" y="4267223"/>
              <a:ext cx="3941190" cy="0"/>
            </a:xfrm>
            <a:prstGeom prst="line">
              <a:avLst/>
            </a:prstGeom>
            <a:solidFill>
              <a:schemeClr val="tx1">
                <a:lumMod val="95000"/>
                <a:lumOff val="5000"/>
              </a:schemeClr>
            </a:solidFill>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sp>
        <p:nvSpPr>
          <p:cNvPr id="11" name="矩形 10"/>
          <p:cNvSpPr/>
          <p:nvPr/>
        </p:nvSpPr>
        <p:spPr>
          <a:xfrm>
            <a:off x="2404387" y="2420266"/>
            <a:ext cx="2670175" cy="583565"/>
          </a:xfrm>
          <a:prstGeom prst="rect">
            <a:avLst/>
          </a:prstGeom>
        </p:spPr>
        <p:txBody>
          <a:bodyPr wrap="square">
            <a:spAutoFit/>
          </a:bodyPr>
          <a:lstStyle/>
          <a:p>
            <a:pPr lvl="0" algn="dist">
              <a:defRPr/>
            </a:pPr>
            <a:r>
              <a:rPr lang="zh-CN" altLang="en-US" sz="32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rPr>
              <a:t>输入标题</a:t>
            </a:r>
            <a:endParaRPr lang="zh-CN" altLang="en-US" sz="32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2" name="文本框 11"/>
          <p:cNvSpPr txBox="1"/>
          <p:nvPr/>
        </p:nvSpPr>
        <p:spPr>
          <a:xfrm>
            <a:off x="2404387" y="1714962"/>
            <a:ext cx="2742546" cy="7067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PART 04</a:t>
            </a:r>
            <a:endParaRPr kumimoji="0" lang="en-US" altLang="zh-CN" sz="40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3" name="文本框 12"/>
          <p:cNvSpPr txBox="1"/>
          <p:nvPr/>
        </p:nvSpPr>
        <p:spPr>
          <a:xfrm>
            <a:off x="2404388" y="3072374"/>
            <a:ext cx="439421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PLEASE ADD YOUR TITTLE HERE</a:t>
            </a:r>
            <a:endParaRPr kumimoji="0" lang="en-US" altLang="zh-CN" sz="16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4" name="PA-文本框 9"/>
          <p:cNvSpPr txBox="1"/>
          <p:nvPr>
            <p:custDataLst>
              <p:tags r:id="rId4"/>
            </p:custDataLst>
          </p:nvPr>
        </p:nvSpPr>
        <p:spPr>
          <a:xfrm>
            <a:off x="2404387" y="3922533"/>
            <a:ext cx="4990823" cy="1029193"/>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marL="0" marR="0" lvl="0" indent="0" algn="l" defTabSz="457200" rtl="0" eaLnBrk="1" fontAlgn="auto" latinLnBrk="0" hangingPunct="1">
              <a:lnSpc>
                <a:spcPct val="13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endParaRPr kumimoji="0" lang="zh-CN" altLang="en-US" sz="1200"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arn(inVertical)">
                                      <p:cBhvr>
                                        <p:cTn id="23" dur="500"/>
                                        <p:tgtEl>
                                          <p:spTgt spid="2"/>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227965" y="586740"/>
            <a:ext cx="2718435" cy="620395"/>
            <a:chOff x="549" y="332"/>
            <a:chExt cx="4281" cy="977"/>
          </a:xfrm>
        </p:grpSpPr>
        <p:sp>
          <p:nvSpPr>
            <p:cNvPr id="30" name="任意多边形 29"/>
            <p:cNvSpPr/>
            <p:nvPr/>
          </p:nvSpPr>
          <p:spPr>
            <a:xfrm rot="10800000" flipV="1">
              <a:off x="549" y="332"/>
              <a:ext cx="2493" cy="977"/>
            </a:xfrm>
            <a:custGeom>
              <a:avLst/>
              <a:gdLst>
                <a:gd name="connsiteX0" fmla="*/ 9710325 w 12037268"/>
                <a:gd name="connsiteY0" fmla="*/ 0 h 4644410"/>
                <a:gd name="connsiteX1" fmla="*/ 12037268 w 12037268"/>
                <a:gd name="connsiteY1" fmla="*/ 2326943 h 4644410"/>
                <a:gd name="connsiteX2" fmla="*/ 10179285 w 12037268"/>
                <a:gd name="connsiteY2" fmla="*/ 4606611 h 4644410"/>
                <a:gd name="connsiteX3" fmla="*/ 9956106 w 12037268"/>
                <a:gd name="connsiteY3" fmla="*/ 4640672 h 4644410"/>
                <a:gd name="connsiteX4" fmla="*/ 8043609 w 12037268"/>
                <a:gd name="connsiteY4" fmla="*/ 4640672 h 4644410"/>
                <a:gd name="connsiteX5" fmla="*/ 8043609 w 12037268"/>
                <a:gd name="connsiteY5" fmla="*/ 4644410 h 4644410"/>
                <a:gd name="connsiteX6" fmla="*/ 2142699 w 12037268"/>
                <a:gd name="connsiteY6" fmla="*/ 4644410 h 4644410"/>
                <a:gd name="connsiteX7" fmla="*/ 340102 w 12037268"/>
                <a:gd name="connsiteY7" fmla="*/ 4644410 h 4644410"/>
                <a:gd name="connsiteX8" fmla="*/ 0 w 12037268"/>
                <a:gd name="connsiteY8" fmla="*/ 4644410 h 4644410"/>
                <a:gd name="connsiteX9" fmla="*/ 0 w 12037268"/>
                <a:gd name="connsiteY9" fmla="*/ 4389848 h 4644410"/>
                <a:gd name="connsiteX10" fmla="*/ 2142699 w 12037268"/>
                <a:gd name="connsiteY10" fmla="*/ 4389848 h 4644410"/>
                <a:gd name="connsiteX11" fmla="*/ 2142699 w 12037268"/>
                <a:gd name="connsiteY11" fmla="*/ 4391099 h 4644410"/>
                <a:gd name="connsiteX12" fmla="*/ 9898009 w 12037268"/>
                <a:gd name="connsiteY12" fmla="*/ 4391099 h 4644410"/>
                <a:gd name="connsiteX13" fmla="*/ 9922342 w 12037268"/>
                <a:gd name="connsiteY13" fmla="*/ 4389870 h 4644410"/>
                <a:gd name="connsiteX14" fmla="*/ 11783958 w 12037268"/>
                <a:gd name="connsiteY14" fmla="*/ 2326943 h 4644410"/>
                <a:gd name="connsiteX15" fmla="*/ 9710325 w 12037268"/>
                <a:gd name="connsiteY15" fmla="*/ 253310 h 4644410"/>
                <a:gd name="connsiteX16" fmla="*/ 7636692 w 12037268"/>
                <a:gd name="connsiteY16" fmla="*/ 2326943 h 4644410"/>
                <a:gd name="connsiteX17" fmla="*/ 7636839 w 12037268"/>
                <a:gd name="connsiteY17" fmla="*/ 2329854 h 4644410"/>
                <a:gd name="connsiteX18" fmla="*/ 7637384 w 12037268"/>
                <a:gd name="connsiteY18" fmla="*/ 2332553 h 4644410"/>
                <a:gd name="connsiteX19" fmla="*/ 7637057 w 12037268"/>
                <a:gd name="connsiteY19" fmla="*/ 2334172 h 4644410"/>
                <a:gd name="connsiteX20" fmla="*/ 7637162 w 12037268"/>
                <a:gd name="connsiteY20" fmla="*/ 2336248 h 4644410"/>
                <a:gd name="connsiteX21" fmla="*/ 7636638 w 12037268"/>
                <a:gd name="connsiteY21" fmla="*/ 2336248 h 4644410"/>
                <a:gd name="connsiteX22" fmla="*/ 7627404 w 12037268"/>
                <a:gd name="connsiteY22" fmla="*/ 2381988 h 4644410"/>
                <a:gd name="connsiteX23" fmla="*/ 7510383 w 12037268"/>
                <a:gd name="connsiteY23" fmla="*/ 2459554 h 4644410"/>
                <a:gd name="connsiteX24" fmla="*/ 7393363 w 12037268"/>
                <a:gd name="connsiteY24" fmla="*/ 2381988 h 4644410"/>
                <a:gd name="connsiteX25" fmla="*/ 7384128 w 12037268"/>
                <a:gd name="connsiteY25" fmla="*/ 2336248 h 4644410"/>
                <a:gd name="connsiteX26" fmla="*/ 7383852 w 12037268"/>
                <a:gd name="connsiteY26" fmla="*/ 2336248 h 4644410"/>
                <a:gd name="connsiteX27" fmla="*/ 7383760 w 12037268"/>
                <a:gd name="connsiteY27" fmla="*/ 2334425 h 4644410"/>
                <a:gd name="connsiteX28" fmla="*/ 7383382 w 12037268"/>
                <a:gd name="connsiteY28" fmla="*/ 2332553 h 4644410"/>
                <a:gd name="connsiteX29" fmla="*/ 7383609 w 12037268"/>
                <a:gd name="connsiteY29" fmla="*/ 2331431 h 4644410"/>
                <a:gd name="connsiteX30" fmla="*/ 7383382 w 12037268"/>
                <a:gd name="connsiteY30" fmla="*/ 2326943 h 4644410"/>
                <a:gd name="connsiteX31" fmla="*/ 9710325 w 12037268"/>
                <a:gd name="connsiteY31" fmla="*/ 0 h 4644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037268" h="4644410">
                  <a:moveTo>
                    <a:pt x="9710325" y="0"/>
                  </a:moveTo>
                  <a:cubicBezTo>
                    <a:pt x="10995460" y="0"/>
                    <a:pt x="12037268" y="1041808"/>
                    <a:pt x="12037268" y="2326943"/>
                  </a:cubicBezTo>
                  <a:cubicBezTo>
                    <a:pt x="12037268" y="3451436"/>
                    <a:pt x="11239634" y="4389632"/>
                    <a:pt x="10179285" y="4606611"/>
                  </a:cubicBezTo>
                  <a:lnTo>
                    <a:pt x="9956106" y="4640672"/>
                  </a:lnTo>
                  <a:lnTo>
                    <a:pt x="8043609" y="4640672"/>
                  </a:lnTo>
                  <a:lnTo>
                    <a:pt x="8043609" y="4644410"/>
                  </a:lnTo>
                  <a:lnTo>
                    <a:pt x="2142699" y="4644410"/>
                  </a:lnTo>
                  <a:lnTo>
                    <a:pt x="340102" y="4644410"/>
                  </a:lnTo>
                  <a:lnTo>
                    <a:pt x="0" y="4644410"/>
                  </a:lnTo>
                  <a:lnTo>
                    <a:pt x="0" y="4389848"/>
                  </a:lnTo>
                  <a:lnTo>
                    <a:pt x="2142699" y="4389848"/>
                  </a:lnTo>
                  <a:lnTo>
                    <a:pt x="2142699" y="4391099"/>
                  </a:lnTo>
                  <a:lnTo>
                    <a:pt x="9898009" y="4391099"/>
                  </a:lnTo>
                  <a:lnTo>
                    <a:pt x="9922342" y="4389870"/>
                  </a:lnTo>
                  <a:cubicBezTo>
                    <a:pt x="10967984" y="4283680"/>
                    <a:pt x="11783958" y="3400602"/>
                    <a:pt x="11783958" y="2326943"/>
                  </a:cubicBezTo>
                  <a:cubicBezTo>
                    <a:pt x="11783958" y="1181707"/>
                    <a:pt x="10855561" y="253310"/>
                    <a:pt x="9710325" y="253310"/>
                  </a:cubicBezTo>
                  <a:cubicBezTo>
                    <a:pt x="8565089" y="253310"/>
                    <a:pt x="7636692" y="1181707"/>
                    <a:pt x="7636692" y="2326943"/>
                  </a:cubicBezTo>
                  <a:lnTo>
                    <a:pt x="7636839" y="2329854"/>
                  </a:lnTo>
                  <a:lnTo>
                    <a:pt x="7637384" y="2332553"/>
                  </a:lnTo>
                  <a:lnTo>
                    <a:pt x="7637057" y="2334172"/>
                  </a:lnTo>
                  <a:lnTo>
                    <a:pt x="7637162" y="2336248"/>
                  </a:lnTo>
                  <a:lnTo>
                    <a:pt x="7636638" y="2336248"/>
                  </a:lnTo>
                  <a:lnTo>
                    <a:pt x="7627404" y="2381988"/>
                  </a:lnTo>
                  <a:cubicBezTo>
                    <a:pt x="7608124" y="2427570"/>
                    <a:pt x="7562989" y="2459554"/>
                    <a:pt x="7510383" y="2459554"/>
                  </a:cubicBezTo>
                  <a:cubicBezTo>
                    <a:pt x="7457778" y="2459554"/>
                    <a:pt x="7412642" y="2427570"/>
                    <a:pt x="7393363" y="2381988"/>
                  </a:cubicBezTo>
                  <a:lnTo>
                    <a:pt x="7384128" y="2336248"/>
                  </a:lnTo>
                  <a:lnTo>
                    <a:pt x="7383852" y="2336248"/>
                  </a:lnTo>
                  <a:lnTo>
                    <a:pt x="7383760" y="2334425"/>
                  </a:lnTo>
                  <a:lnTo>
                    <a:pt x="7383382" y="2332553"/>
                  </a:lnTo>
                  <a:lnTo>
                    <a:pt x="7383609" y="2331431"/>
                  </a:lnTo>
                  <a:lnTo>
                    <a:pt x="7383382" y="2326943"/>
                  </a:lnTo>
                  <a:cubicBezTo>
                    <a:pt x="7383382" y="1041808"/>
                    <a:pt x="8425190" y="0"/>
                    <a:pt x="971032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1" name="文本框 30"/>
            <p:cNvSpPr txBox="1"/>
            <p:nvPr/>
          </p:nvSpPr>
          <p:spPr>
            <a:xfrm>
              <a:off x="1500" y="517"/>
              <a:ext cx="3330" cy="725"/>
            </a:xfrm>
            <a:prstGeom prst="rect">
              <a:avLst/>
            </a:prstGeom>
            <a:noFill/>
          </p:spPr>
          <p:txBody>
            <a:bodyPr wrap="square" rtlCol="0">
              <a:spAutoFit/>
            </a:bodyPr>
            <a:p>
              <a:pPr lvl="0" algn="dist">
                <a:defRPr/>
              </a:pPr>
              <a:r>
                <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rPr>
                <a:t>输入标题</a:t>
              </a:r>
              <a:endPar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sp>
        <p:nvSpPr>
          <p:cNvPr id="81" name="Rectangle 1"/>
          <p:cNvSpPr/>
          <p:nvPr/>
        </p:nvSpPr>
        <p:spPr>
          <a:xfrm rot="2700000">
            <a:off x="6283435" y="2937809"/>
            <a:ext cx="893103" cy="24152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82" name="Rectangle 82"/>
          <p:cNvSpPr/>
          <p:nvPr/>
        </p:nvSpPr>
        <p:spPr>
          <a:xfrm rot="2700000" flipH="1" flipV="1">
            <a:off x="4732434" y="4522247"/>
            <a:ext cx="893103" cy="24152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83" name="Rectangle 63"/>
          <p:cNvSpPr/>
          <p:nvPr/>
        </p:nvSpPr>
        <p:spPr>
          <a:xfrm rot="18900000" flipH="1">
            <a:off x="4732434" y="2937809"/>
            <a:ext cx="893103" cy="24152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84" name="Freeform 14"/>
          <p:cNvSpPr/>
          <p:nvPr/>
        </p:nvSpPr>
        <p:spPr bwMode="auto">
          <a:xfrm>
            <a:off x="5333618" y="1839008"/>
            <a:ext cx="1241736" cy="1401390"/>
          </a:xfrm>
          <a:custGeom>
            <a:avLst/>
            <a:gdLst>
              <a:gd name="T0" fmla="*/ 465 w 488"/>
              <a:gd name="T1" fmla="*/ 123 h 553"/>
              <a:gd name="T2" fmla="*/ 268 w 488"/>
              <a:gd name="T3" fmla="*/ 8 h 553"/>
              <a:gd name="T4" fmla="*/ 221 w 488"/>
              <a:gd name="T5" fmla="*/ 8 h 553"/>
              <a:gd name="T6" fmla="*/ 24 w 488"/>
              <a:gd name="T7" fmla="*/ 123 h 553"/>
              <a:gd name="T8" fmla="*/ 0 w 488"/>
              <a:gd name="T9" fmla="*/ 163 h 553"/>
              <a:gd name="T10" fmla="*/ 0 w 488"/>
              <a:gd name="T11" fmla="*/ 392 h 553"/>
              <a:gd name="T12" fmla="*/ 24 w 488"/>
              <a:gd name="T13" fmla="*/ 432 h 553"/>
              <a:gd name="T14" fmla="*/ 221 w 488"/>
              <a:gd name="T15" fmla="*/ 547 h 553"/>
              <a:gd name="T16" fmla="*/ 244 w 488"/>
              <a:gd name="T17" fmla="*/ 553 h 553"/>
              <a:gd name="T18" fmla="*/ 268 w 488"/>
              <a:gd name="T19" fmla="*/ 547 h 553"/>
              <a:gd name="T20" fmla="*/ 465 w 488"/>
              <a:gd name="T21" fmla="*/ 432 h 553"/>
              <a:gd name="T22" fmla="*/ 488 w 488"/>
              <a:gd name="T23" fmla="*/ 392 h 553"/>
              <a:gd name="T24" fmla="*/ 488 w 488"/>
              <a:gd name="T25" fmla="*/ 163 h 553"/>
              <a:gd name="T26" fmla="*/ 465 w 488"/>
              <a:gd name="T27" fmla="*/ 123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8" h="553">
                <a:moveTo>
                  <a:pt x="465" y="123"/>
                </a:moveTo>
                <a:cubicBezTo>
                  <a:pt x="465" y="123"/>
                  <a:pt x="465" y="123"/>
                  <a:pt x="268" y="8"/>
                </a:cubicBezTo>
                <a:cubicBezTo>
                  <a:pt x="253" y="0"/>
                  <a:pt x="235" y="0"/>
                  <a:pt x="221" y="8"/>
                </a:cubicBezTo>
                <a:cubicBezTo>
                  <a:pt x="221" y="8"/>
                  <a:pt x="221" y="8"/>
                  <a:pt x="24" y="123"/>
                </a:cubicBezTo>
                <a:cubicBezTo>
                  <a:pt x="10" y="131"/>
                  <a:pt x="0" y="146"/>
                  <a:pt x="0" y="163"/>
                </a:cubicBezTo>
                <a:cubicBezTo>
                  <a:pt x="0" y="163"/>
                  <a:pt x="0" y="163"/>
                  <a:pt x="0" y="392"/>
                </a:cubicBezTo>
                <a:cubicBezTo>
                  <a:pt x="0" y="409"/>
                  <a:pt x="10" y="424"/>
                  <a:pt x="24" y="432"/>
                </a:cubicBezTo>
                <a:cubicBezTo>
                  <a:pt x="24" y="432"/>
                  <a:pt x="24" y="432"/>
                  <a:pt x="221" y="547"/>
                </a:cubicBezTo>
                <a:cubicBezTo>
                  <a:pt x="228" y="551"/>
                  <a:pt x="236" y="553"/>
                  <a:pt x="244" y="553"/>
                </a:cubicBezTo>
                <a:cubicBezTo>
                  <a:pt x="252" y="553"/>
                  <a:pt x="260" y="551"/>
                  <a:pt x="268" y="547"/>
                </a:cubicBezTo>
                <a:cubicBezTo>
                  <a:pt x="268" y="547"/>
                  <a:pt x="268" y="547"/>
                  <a:pt x="465" y="432"/>
                </a:cubicBezTo>
                <a:cubicBezTo>
                  <a:pt x="479" y="424"/>
                  <a:pt x="488" y="409"/>
                  <a:pt x="488" y="392"/>
                </a:cubicBezTo>
                <a:cubicBezTo>
                  <a:pt x="488" y="392"/>
                  <a:pt x="488" y="392"/>
                  <a:pt x="488" y="163"/>
                </a:cubicBezTo>
                <a:cubicBezTo>
                  <a:pt x="488" y="146"/>
                  <a:pt x="479" y="131"/>
                  <a:pt x="465" y="123"/>
                </a:cubicBezTo>
                <a:close/>
              </a:path>
            </a:pathLst>
          </a:custGeom>
          <a:solidFill>
            <a:srgbClr val="AC1705"/>
          </a:solidFill>
          <a:ln>
            <a:noFill/>
          </a:ln>
        </p:spPr>
        <p:txBody>
          <a:bodyPr vert="horz" wrap="square" lIns="91440" tIns="45720" rIns="91440" bIns="45720" numCol="1" anchor="t" anchorCtr="0" compatLnSpc="1"/>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ea"/>
              <a:sym typeface="+mn-lt"/>
            </a:endParaRPr>
          </a:p>
        </p:txBody>
      </p:sp>
      <p:sp>
        <p:nvSpPr>
          <p:cNvPr id="85" name="Freeform 14"/>
          <p:cNvSpPr/>
          <p:nvPr/>
        </p:nvSpPr>
        <p:spPr bwMode="auto">
          <a:xfrm rot="5400000">
            <a:off x="6664877" y="3150096"/>
            <a:ext cx="1241736" cy="1401390"/>
          </a:xfrm>
          <a:custGeom>
            <a:avLst/>
            <a:gdLst>
              <a:gd name="T0" fmla="*/ 465 w 488"/>
              <a:gd name="T1" fmla="*/ 123 h 553"/>
              <a:gd name="T2" fmla="*/ 268 w 488"/>
              <a:gd name="T3" fmla="*/ 8 h 553"/>
              <a:gd name="T4" fmla="*/ 221 w 488"/>
              <a:gd name="T5" fmla="*/ 8 h 553"/>
              <a:gd name="T6" fmla="*/ 24 w 488"/>
              <a:gd name="T7" fmla="*/ 123 h 553"/>
              <a:gd name="T8" fmla="*/ 0 w 488"/>
              <a:gd name="T9" fmla="*/ 163 h 553"/>
              <a:gd name="T10" fmla="*/ 0 w 488"/>
              <a:gd name="T11" fmla="*/ 392 h 553"/>
              <a:gd name="T12" fmla="*/ 24 w 488"/>
              <a:gd name="T13" fmla="*/ 432 h 553"/>
              <a:gd name="T14" fmla="*/ 221 w 488"/>
              <a:gd name="T15" fmla="*/ 547 h 553"/>
              <a:gd name="T16" fmla="*/ 244 w 488"/>
              <a:gd name="T17" fmla="*/ 553 h 553"/>
              <a:gd name="T18" fmla="*/ 268 w 488"/>
              <a:gd name="T19" fmla="*/ 547 h 553"/>
              <a:gd name="T20" fmla="*/ 465 w 488"/>
              <a:gd name="T21" fmla="*/ 432 h 553"/>
              <a:gd name="T22" fmla="*/ 488 w 488"/>
              <a:gd name="T23" fmla="*/ 392 h 553"/>
              <a:gd name="T24" fmla="*/ 488 w 488"/>
              <a:gd name="T25" fmla="*/ 163 h 553"/>
              <a:gd name="T26" fmla="*/ 465 w 488"/>
              <a:gd name="T27" fmla="*/ 123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8" h="553">
                <a:moveTo>
                  <a:pt x="465" y="123"/>
                </a:moveTo>
                <a:cubicBezTo>
                  <a:pt x="465" y="123"/>
                  <a:pt x="465" y="123"/>
                  <a:pt x="268" y="8"/>
                </a:cubicBezTo>
                <a:cubicBezTo>
                  <a:pt x="253" y="0"/>
                  <a:pt x="235" y="0"/>
                  <a:pt x="221" y="8"/>
                </a:cubicBezTo>
                <a:cubicBezTo>
                  <a:pt x="221" y="8"/>
                  <a:pt x="221" y="8"/>
                  <a:pt x="24" y="123"/>
                </a:cubicBezTo>
                <a:cubicBezTo>
                  <a:pt x="10" y="131"/>
                  <a:pt x="0" y="146"/>
                  <a:pt x="0" y="163"/>
                </a:cubicBezTo>
                <a:cubicBezTo>
                  <a:pt x="0" y="163"/>
                  <a:pt x="0" y="163"/>
                  <a:pt x="0" y="392"/>
                </a:cubicBezTo>
                <a:cubicBezTo>
                  <a:pt x="0" y="409"/>
                  <a:pt x="10" y="424"/>
                  <a:pt x="24" y="432"/>
                </a:cubicBezTo>
                <a:cubicBezTo>
                  <a:pt x="24" y="432"/>
                  <a:pt x="24" y="432"/>
                  <a:pt x="221" y="547"/>
                </a:cubicBezTo>
                <a:cubicBezTo>
                  <a:pt x="228" y="551"/>
                  <a:pt x="236" y="553"/>
                  <a:pt x="244" y="553"/>
                </a:cubicBezTo>
                <a:cubicBezTo>
                  <a:pt x="252" y="553"/>
                  <a:pt x="260" y="551"/>
                  <a:pt x="268" y="547"/>
                </a:cubicBezTo>
                <a:cubicBezTo>
                  <a:pt x="268" y="547"/>
                  <a:pt x="268" y="547"/>
                  <a:pt x="465" y="432"/>
                </a:cubicBezTo>
                <a:cubicBezTo>
                  <a:pt x="479" y="424"/>
                  <a:pt x="488" y="409"/>
                  <a:pt x="488" y="392"/>
                </a:cubicBezTo>
                <a:cubicBezTo>
                  <a:pt x="488" y="392"/>
                  <a:pt x="488" y="392"/>
                  <a:pt x="488" y="163"/>
                </a:cubicBezTo>
                <a:cubicBezTo>
                  <a:pt x="488" y="146"/>
                  <a:pt x="479" y="131"/>
                  <a:pt x="465" y="123"/>
                </a:cubicBez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ea"/>
              <a:sym typeface="+mn-lt"/>
            </a:endParaRPr>
          </a:p>
        </p:txBody>
      </p:sp>
      <p:sp>
        <p:nvSpPr>
          <p:cNvPr id="86" name="Rectangle 64"/>
          <p:cNvSpPr/>
          <p:nvPr/>
        </p:nvSpPr>
        <p:spPr>
          <a:xfrm rot="18900000" flipV="1">
            <a:off x="6283435" y="4522247"/>
            <a:ext cx="893103" cy="24152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87" name="Freeform 14"/>
          <p:cNvSpPr/>
          <p:nvPr/>
        </p:nvSpPr>
        <p:spPr bwMode="auto">
          <a:xfrm>
            <a:off x="5333618" y="4481355"/>
            <a:ext cx="1241736" cy="1401390"/>
          </a:xfrm>
          <a:custGeom>
            <a:avLst/>
            <a:gdLst>
              <a:gd name="T0" fmla="*/ 465 w 488"/>
              <a:gd name="T1" fmla="*/ 123 h 553"/>
              <a:gd name="T2" fmla="*/ 268 w 488"/>
              <a:gd name="T3" fmla="*/ 8 h 553"/>
              <a:gd name="T4" fmla="*/ 221 w 488"/>
              <a:gd name="T5" fmla="*/ 8 h 553"/>
              <a:gd name="T6" fmla="*/ 24 w 488"/>
              <a:gd name="T7" fmla="*/ 123 h 553"/>
              <a:gd name="T8" fmla="*/ 0 w 488"/>
              <a:gd name="T9" fmla="*/ 163 h 553"/>
              <a:gd name="T10" fmla="*/ 0 w 488"/>
              <a:gd name="T11" fmla="*/ 392 h 553"/>
              <a:gd name="T12" fmla="*/ 24 w 488"/>
              <a:gd name="T13" fmla="*/ 432 h 553"/>
              <a:gd name="T14" fmla="*/ 221 w 488"/>
              <a:gd name="T15" fmla="*/ 547 h 553"/>
              <a:gd name="T16" fmla="*/ 244 w 488"/>
              <a:gd name="T17" fmla="*/ 553 h 553"/>
              <a:gd name="T18" fmla="*/ 268 w 488"/>
              <a:gd name="T19" fmla="*/ 547 h 553"/>
              <a:gd name="T20" fmla="*/ 465 w 488"/>
              <a:gd name="T21" fmla="*/ 432 h 553"/>
              <a:gd name="T22" fmla="*/ 488 w 488"/>
              <a:gd name="T23" fmla="*/ 392 h 553"/>
              <a:gd name="T24" fmla="*/ 488 w 488"/>
              <a:gd name="T25" fmla="*/ 163 h 553"/>
              <a:gd name="T26" fmla="*/ 465 w 488"/>
              <a:gd name="T27" fmla="*/ 123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8" h="553">
                <a:moveTo>
                  <a:pt x="465" y="123"/>
                </a:moveTo>
                <a:cubicBezTo>
                  <a:pt x="465" y="123"/>
                  <a:pt x="465" y="123"/>
                  <a:pt x="268" y="8"/>
                </a:cubicBezTo>
                <a:cubicBezTo>
                  <a:pt x="253" y="0"/>
                  <a:pt x="235" y="0"/>
                  <a:pt x="221" y="8"/>
                </a:cubicBezTo>
                <a:cubicBezTo>
                  <a:pt x="221" y="8"/>
                  <a:pt x="221" y="8"/>
                  <a:pt x="24" y="123"/>
                </a:cubicBezTo>
                <a:cubicBezTo>
                  <a:pt x="10" y="131"/>
                  <a:pt x="0" y="146"/>
                  <a:pt x="0" y="163"/>
                </a:cubicBezTo>
                <a:cubicBezTo>
                  <a:pt x="0" y="163"/>
                  <a:pt x="0" y="163"/>
                  <a:pt x="0" y="392"/>
                </a:cubicBezTo>
                <a:cubicBezTo>
                  <a:pt x="0" y="409"/>
                  <a:pt x="10" y="424"/>
                  <a:pt x="24" y="432"/>
                </a:cubicBezTo>
                <a:cubicBezTo>
                  <a:pt x="24" y="432"/>
                  <a:pt x="24" y="432"/>
                  <a:pt x="221" y="547"/>
                </a:cubicBezTo>
                <a:cubicBezTo>
                  <a:pt x="228" y="551"/>
                  <a:pt x="236" y="553"/>
                  <a:pt x="244" y="553"/>
                </a:cubicBezTo>
                <a:cubicBezTo>
                  <a:pt x="252" y="553"/>
                  <a:pt x="260" y="551"/>
                  <a:pt x="268" y="547"/>
                </a:cubicBezTo>
                <a:cubicBezTo>
                  <a:pt x="268" y="547"/>
                  <a:pt x="268" y="547"/>
                  <a:pt x="465" y="432"/>
                </a:cubicBezTo>
                <a:cubicBezTo>
                  <a:pt x="479" y="424"/>
                  <a:pt x="488" y="409"/>
                  <a:pt x="488" y="392"/>
                </a:cubicBezTo>
                <a:cubicBezTo>
                  <a:pt x="488" y="392"/>
                  <a:pt x="488" y="392"/>
                  <a:pt x="488" y="163"/>
                </a:cubicBezTo>
                <a:cubicBezTo>
                  <a:pt x="488" y="146"/>
                  <a:pt x="479" y="131"/>
                  <a:pt x="465" y="123"/>
                </a:cubicBezTo>
                <a:close/>
              </a:path>
            </a:pathLst>
          </a:custGeom>
          <a:solidFill>
            <a:srgbClr val="AC1705"/>
          </a:solidFill>
          <a:ln>
            <a:noFill/>
          </a:ln>
        </p:spPr>
        <p:txBody>
          <a:bodyPr vert="horz" wrap="square" lIns="91440" tIns="45720" rIns="91440" bIns="45720" numCol="1" anchor="t" anchorCtr="0" compatLnSpc="1"/>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ea"/>
              <a:sym typeface="+mn-lt"/>
            </a:endParaRPr>
          </a:p>
        </p:txBody>
      </p:sp>
      <p:sp>
        <p:nvSpPr>
          <p:cNvPr id="88" name="Freeform 14"/>
          <p:cNvSpPr/>
          <p:nvPr/>
        </p:nvSpPr>
        <p:spPr bwMode="auto">
          <a:xfrm rot="1800000">
            <a:off x="4002359" y="3150096"/>
            <a:ext cx="1241736" cy="1401390"/>
          </a:xfrm>
          <a:custGeom>
            <a:avLst/>
            <a:gdLst>
              <a:gd name="T0" fmla="*/ 465 w 488"/>
              <a:gd name="T1" fmla="*/ 123 h 553"/>
              <a:gd name="T2" fmla="*/ 268 w 488"/>
              <a:gd name="T3" fmla="*/ 8 h 553"/>
              <a:gd name="T4" fmla="*/ 221 w 488"/>
              <a:gd name="T5" fmla="*/ 8 h 553"/>
              <a:gd name="T6" fmla="*/ 24 w 488"/>
              <a:gd name="T7" fmla="*/ 123 h 553"/>
              <a:gd name="T8" fmla="*/ 0 w 488"/>
              <a:gd name="T9" fmla="*/ 163 h 553"/>
              <a:gd name="T10" fmla="*/ 0 w 488"/>
              <a:gd name="T11" fmla="*/ 392 h 553"/>
              <a:gd name="T12" fmla="*/ 24 w 488"/>
              <a:gd name="T13" fmla="*/ 432 h 553"/>
              <a:gd name="T14" fmla="*/ 221 w 488"/>
              <a:gd name="T15" fmla="*/ 547 h 553"/>
              <a:gd name="T16" fmla="*/ 244 w 488"/>
              <a:gd name="T17" fmla="*/ 553 h 553"/>
              <a:gd name="T18" fmla="*/ 268 w 488"/>
              <a:gd name="T19" fmla="*/ 547 h 553"/>
              <a:gd name="T20" fmla="*/ 465 w 488"/>
              <a:gd name="T21" fmla="*/ 432 h 553"/>
              <a:gd name="T22" fmla="*/ 488 w 488"/>
              <a:gd name="T23" fmla="*/ 392 h 553"/>
              <a:gd name="T24" fmla="*/ 488 w 488"/>
              <a:gd name="T25" fmla="*/ 163 h 553"/>
              <a:gd name="T26" fmla="*/ 465 w 488"/>
              <a:gd name="T27" fmla="*/ 123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8" h="553">
                <a:moveTo>
                  <a:pt x="465" y="123"/>
                </a:moveTo>
                <a:cubicBezTo>
                  <a:pt x="465" y="123"/>
                  <a:pt x="465" y="123"/>
                  <a:pt x="268" y="8"/>
                </a:cubicBezTo>
                <a:cubicBezTo>
                  <a:pt x="253" y="0"/>
                  <a:pt x="235" y="0"/>
                  <a:pt x="221" y="8"/>
                </a:cubicBezTo>
                <a:cubicBezTo>
                  <a:pt x="221" y="8"/>
                  <a:pt x="221" y="8"/>
                  <a:pt x="24" y="123"/>
                </a:cubicBezTo>
                <a:cubicBezTo>
                  <a:pt x="10" y="131"/>
                  <a:pt x="0" y="146"/>
                  <a:pt x="0" y="163"/>
                </a:cubicBezTo>
                <a:cubicBezTo>
                  <a:pt x="0" y="163"/>
                  <a:pt x="0" y="163"/>
                  <a:pt x="0" y="392"/>
                </a:cubicBezTo>
                <a:cubicBezTo>
                  <a:pt x="0" y="409"/>
                  <a:pt x="10" y="424"/>
                  <a:pt x="24" y="432"/>
                </a:cubicBezTo>
                <a:cubicBezTo>
                  <a:pt x="24" y="432"/>
                  <a:pt x="24" y="432"/>
                  <a:pt x="221" y="547"/>
                </a:cubicBezTo>
                <a:cubicBezTo>
                  <a:pt x="228" y="551"/>
                  <a:pt x="236" y="553"/>
                  <a:pt x="244" y="553"/>
                </a:cubicBezTo>
                <a:cubicBezTo>
                  <a:pt x="252" y="553"/>
                  <a:pt x="260" y="551"/>
                  <a:pt x="268" y="547"/>
                </a:cubicBezTo>
                <a:cubicBezTo>
                  <a:pt x="268" y="547"/>
                  <a:pt x="268" y="547"/>
                  <a:pt x="465" y="432"/>
                </a:cubicBezTo>
                <a:cubicBezTo>
                  <a:pt x="479" y="424"/>
                  <a:pt x="488" y="409"/>
                  <a:pt x="488" y="392"/>
                </a:cubicBezTo>
                <a:cubicBezTo>
                  <a:pt x="488" y="392"/>
                  <a:pt x="488" y="392"/>
                  <a:pt x="488" y="163"/>
                </a:cubicBezTo>
                <a:cubicBezTo>
                  <a:pt x="488" y="146"/>
                  <a:pt x="479" y="131"/>
                  <a:pt x="465" y="123"/>
                </a:cubicBez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ea"/>
              <a:sym typeface="+mn-lt"/>
            </a:endParaRPr>
          </a:p>
        </p:txBody>
      </p:sp>
      <p:sp>
        <p:nvSpPr>
          <p:cNvPr id="90" name="Freeform 111"/>
          <p:cNvSpPr/>
          <p:nvPr/>
        </p:nvSpPr>
        <p:spPr bwMode="auto">
          <a:xfrm rot="21545399">
            <a:off x="5844703" y="2303048"/>
            <a:ext cx="314221" cy="356660"/>
          </a:xfrm>
          <a:custGeom>
            <a:avLst/>
            <a:gdLst>
              <a:gd name="T0" fmla="*/ 1004 w 1023"/>
              <a:gd name="T1" fmla="*/ 718 h 1163"/>
              <a:gd name="T2" fmla="*/ 826 w 1023"/>
              <a:gd name="T3" fmla="*/ 494 h 1163"/>
              <a:gd name="T4" fmla="*/ 826 w 1023"/>
              <a:gd name="T5" fmla="*/ 314 h 1163"/>
              <a:gd name="T6" fmla="*/ 826 w 1023"/>
              <a:gd name="T7" fmla="*/ 228 h 1163"/>
              <a:gd name="T8" fmla="*/ 776 w 1023"/>
              <a:gd name="T9" fmla="*/ 126 h 1163"/>
              <a:gd name="T10" fmla="*/ 820 w 1023"/>
              <a:gd name="T11" fmla="*/ 42 h 1163"/>
              <a:gd name="T12" fmla="*/ 819 w 1023"/>
              <a:gd name="T13" fmla="*/ 14 h 1163"/>
              <a:gd name="T14" fmla="*/ 795 w 1023"/>
              <a:gd name="T15" fmla="*/ 0 h 1163"/>
              <a:gd name="T16" fmla="*/ 29 w 1023"/>
              <a:gd name="T17" fmla="*/ 0 h 1163"/>
              <a:gd name="T18" fmla="*/ 0 w 1023"/>
              <a:gd name="T19" fmla="*/ 29 h 1163"/>
              <a:gd name="T20" fmla="*/ 1 w 1023"/>
              <a:gd name="T21" fmla="*/ 1100 h 1163"/>
              <a:gd name="T22" fmla="*/ 139 w 1023"/>
              <a:gd name="T23" fmla="*/ 1100 h 1163"/>
              <a:gd name="T24" fmla="*/ 139 w 1023"/>
              <a:gd name="T25" fmla="*/ 225 h 1163"/>
              <a:gd name="T26" fmla="*/ 58 w 1023"/>
              <a:gd name="T27" fmla="*/ 225 h 1163"/>
              <a:gd name="T28" fmla="*/ 58 w 1023"/>
              <a:gd name="T29" fmla="*/ 58 h 1163"/>
              <a:gd name="T30" fmla="*/ 747 w 1023"/>
              <a:gd name="T31" fmla="*/ 58 h 1163"/>
              <a:gd name="T32" fmla="*/ 718 w 1023"/>
              <a:gd name="T33" fmla="*/ 113 h 1163"/>
              <a:gd name="T34" fmla="*/ 718 w 1023"/>
              <a:gd name="T35" fmla="*/ 140 h 1163"/>
              <a:gd name="T36" fmla="*/ 762 w 1023"/>
              <a:gd name="T37" fmla="*/ 225 h 1163"/>
              <a:gd name="T38" fmla="*/ 196 w 1023"/>
              <a:gd name="T39" fmla="*/ 225 h 1163"/>
              <a:gd name="T40" fmla="*/ 196 w 1023"/>
              <a:gd name="T41" fmla="*/ 1100 h 1163"/>
              <a:gd name="T42" fmla="*/ 302 w 1023"/>
              <a:gd name="T43" fmla="*/ 1100 h 1163"/>
              <a:gd name="T44" fmla="*/ 393 w 1023"/>
              <a:gd name="T45" fmla="*/ 1100 h 1163"/>
              <a:gd name="T46" fmla="*/ 566 w 1023"/>
              <a:gd name="T47" fmla="*/ 1100 h 1163"/>
              <a:gd name="T48" fmla="*/ 638 w 1023"/>
              <a:gd name="T49" fmla="*/ 1163 h 1163"/>
              <a:gd name="T50" fmla="*/ 789 w 1023"/>
              <a:gd name="T51" fmla="*/ 1163 h 1163"/>
              <a:gd name="T52" fmla="*/ 862 w 1023"/>
              <a:gd name="T53" fmla="*/ 1090 h 1163"/>
              <a:gd name="T54" fmla="*/ 862 w 1023"/>
              <a:gd name="T55" fmla="*/ 841 h 1163"/>
              <a:gd name="T56" fmla="*/ 949 w 1023"/>
              <a:gd name="T57" fmla="*/ 841 h 1163"/>
              <a:gd name="T58" fmla="*/ 950 w 1023"/>
              <a:gd name="T59" fmla="*/ 841 h 1163"/>
              <a:gd name="T60" fmla="*/ 1023 w 1023"/>
              <a:gd name="T61" fmla="*/ 768 h 1163"/>
              <a:gd name="T62" fmla="*/ 1004 w 1023"/>
              <a:gd name="T63" fmla="*/ 718 h 1163"/>
              <a:gd name="T64" fmla="*/ 784 w 1023"/>
              <a:gd name="T65" fmla="*/ 765 h 1163"/>
              <a:gd name="T66" fmla="*/ 784 w 1023"/>
              <a:gd name="T67" fmla="*/ 1087 h 1163"/>
              <a:gd name="T68" fmla="*/ 634 w 1023"/>
              <a:gd name="T69" fmla="*/ 1087 h 1163"/>
              <a:gd name="T70" fmla="*/ 634 w 1023"/>
              <a:gd name="T71" fmla="*/ 765 h 1163"/>
              <a:gd name="T72" fmla="*/ 473 w 1023"/>
              <a:gd name="T73" fmla="*/ 765 h 1163"/>
              <a:gd name="T74" fmla="*/ 709 w 1023"/>
              <a:gd name="T75" fmla="*/ 467 h 1163"/>
              <a:gd name="T76" fmla="*/ 945 w 1023"/>
              <a:gd name="T77" fmla="*/ 765 h 1163"/>
              <a:gd name="T78" fmla="*/ 784 w 1023"/>
              <a:gd name="T79" fmla="*/ 765 h 1163"/>
              <a:gd name="T80" fmla="*/ 784 w 1023"/>
              <a:gd name="T81" fmla="*/ 765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23" h="1163">
                <a:moveTo>
                  <a:pt x="1004" y="718"/>
                </a:moveTo>
                <a:lnTo>
                  <a:pt x="826" y="494"/>
                </a:lnTo>
                <a:lnTo>
                  <a:pt x="826" y="314"/>
                </a:lnTo>
                <a:cubicBezTo>
                  <a:pt x="826" y="314"/>
                  <a:pt x="826" y="229"/>
                  <a:pt x="826" y="228"/>
                </a:cubicBezTo>
                <a:lnTo>
                  <a:pt x="776" y="126"/>
                </a:lnTo>
                <a:lnTo>
                  <a:pt x="820" y="42"/>
                </a:lnTo>
                <a:cubicBezTo>
                  <a:pt x="825" y="33"/>
                  <a:pt x="825" y="23"/>
                  <a:pt x="819" y="14"/>
                </a:cubicBezTo>
                <a:cubicBezTo>
                  <a:pt x="814" y="5"/>
                  <a:pt x="805" y="0"/>
                  <a:pt x="795" y="0"/>
                </a:cubicBezTo>
                <a:lnTo>
                  <a:pt x="29" y="0"/>
                </a:lnTo>
                <a:cubicBezTo>
                  <a:pt x="13" y="0"/>
                  <a:pt x="0" y="13"/>
                  <a:pt x="0" y="29"/>
                </a:cubicBezTo>
                <a:lnTo>
                  <a:pt x="1" y="1100"/>
                </a:lnTo>
                <a:lnTo>
                  <a:pt x="139" y="1100"/>
                </a:lnTo>
                <a:lnTo>
                  <a:pt x="139" y="225"/>
                </a:lnTo>
                <a:lnTo>
                  <a:pt x="58" y="225"/>
                </a:lnTo>
                <a:lnTo>
                  <a:pt x="58" y="58"/>
                </a:lnTo>
                <a:lnTo>
                  <a:pt x="747" y="58"/>
                </a:lnTo>
                <a:lnTo>
                  <a:pt x="718" y="113"/>
                </a:lnTo>
                <a:cubicBezTo>
                  <a:pt x="714" y="121"/>
                  <a:pt x="714" y="131"/>
                  <a:pt x="718" y="140"/>
                </a:cubicBezTo>
                <a:lnTo>
                  <a:pt x="762" y="225"/>
                </a:lnTo>
                <a:lnTo>
                  <a:pt x="196" y="225"/>
                </a:lnTo>
                <a:lnTo>
                  <a:pt x="196" y="1100"/>
                </a:lnTo>
                <a:lnTo>
                  <a:pt x="302" y="1100"/>
                </a:lnTo>
                <a:lnTo>
                  <a:pt x="393" y="1100"/>
                </a:lnTo>
                <a:lnTo>
                  <a:pt x="566" y="1100"/>
                </a:lnTo>
                <a:cubicBezTo>
                  <a:pt x="570" y="1136"/>
                  <a:pt x="601" y="1163"/>
                  <a:pt x="638" y="1163"/>
                </a:cubicBezTo>
                <a:lnTo>
                  <a:pt x="789" y="1163"/>
                </a:lnTo>
                <a:cubicBezTo>
                  <a:pt x="829" y="1163"/>
                  <a:pt x="862" y="1131"/>
                  <a:pt x="862" y="1090"/>
                </a:cubicBezTo>
                <a:lnTo>
                  <a:pt x="862" y="841"/>
                </a:lnTo>
                <a:lnTo>
                  <a:pt x="949" y="841"/>
                </a:lnTo>
                <a:lnTo>
                  <a:pt x="950" y="841"/>
                </a:lnTo>
                <a:cubicBezTo>
                  <a:pt x="990" y="841"/>
                  <a:pt x="1023" y="808"/>
                  <a:pt x="1023" y="768"/>
                </a:cubicBezTo>
                <a:cubicBezTo>
                  <a:pt x="1023" y="749"/>
                  <a:pt x="1016" y="731"/>
                  <a:pt x="1004" y="718"/>
                </a:cubicBezTo>
                <a:close/>
                <a:moveTo>
                  <a:pt x="784" y="765"/>
                </a:moveTo>
                <a:lnTo>
                  <a:pt x="784" y="1087"/>
                </a:lnTo>
                <a:lnTo>
                  <a:pt x="634" y="1087"/>
                </a:lnTo>
                <a:lnTo>
                  <a:pt x="634" y="765"/>
                </a:lnTo>
                <a:lnTo>
                  <a:pt x="473" y="765"/>
                </a:lnTo>
                <a:lnTo>
                  <a:pt x="709" y="467"/>
                </a:lnTo>
                <a:lnTo>
                  <a:pt x="945" y="765"/>
                </a:lnTo>
                <a:lnTo>
                  <a:pt x="784" y="765"/>
                </a:lnTo>
                <a:lnTo>
                  <a:pt x="784" y="765"/>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ea"/>
              <a:sym typeface="+mn-lt"/>
            </a:endParaRPr>
          </a:p>
        </p:txBody>
      </p:sp>
      <p:sp>
        <p:nvSpPr>
          <p:cNvPr id="92" name="Freeform 122"/>
          <p:cNvSpPr>
            <a:spLocks noEditPoints="1"/>
          </p:cNvSpPr>
          <p:nvPr/>
        </p:nvSpPr>
        <p:spPr bwMode="auto">
          <a:xfrm>
            <a:off x="7107496" y="3650292"/>
            <a:ext cx="365763" cy="365211"/>
          </a:xfrm>
          <a:custGeom>
            <a:avLst/>
            <a:gdLst>
              <a:gd name="T0" fmla="*/ 4551 w 6827"/>
              <a:gd name="T1" fmla="*/ 2276 h 6827"/>
              <a:gd name="T2" fmla="*/ 4551 w 6827"/>
              <a:gd name="T3" fmla="*/ 0 h 6827"/>
              <a:gd name="T4" fmla="*/ 0 w 6827"/>
              <a:gd name="T5" fmla="*/ 0 h 6827"/>
              <a:gd name="T6" fmla="*/ 0 w 6827"/>
              <a:gd name="T7" fmla="*/ 4551 h 6827"/>
              <a:gd name="T8" fmla="*/ 2276 w 6827"/>
              <a:gd name="T9" fmla="*/ 4551 h 6827"/>
              <a:gd name="T10" fmla="*/ 2276 w 6827"/>
              <a:gd name="T11" fmla="*/ 6827 h 6827"/>
              <a:gd name="T12" fmla="*/ 6827 w 6827"/>
              <a:gd name="T13" fmla="*/ 6827 h 6827"/>
              <a:gd name="T14" fmla="*/ 6827 w 6827"/>
              <a:gd name="T15" fmla="*/ 2276 h 6827"/>
              <a:gd name="T16" fmla="*/ 4551 w 6827"/>
              <a:gd name="T17" fmla="*/ 2276 h 6827"/>
              <a:gd name="T18" fmla="*/ 4137 w 6827"/>
              <a:gd name="T19" fmla="*/ 4551 h 6827"/>
              <a:gd name="T20" fmla="*/ 4551 w 6827"/>
              <a:gd name="T21" fmla="*/ 4551 h 6827"/>
              <a:gd name="T22" fmla="*/ 4551 w 6827"/>
              <a:gd name="T23" fmla="*/ 4137 h 6827"/>
              <a:gd name="T24" fmla="*/ 4965 w 6827"/>
              <a:gd name="T25" fmla="*/ 4137 h 6827"/>
              <a:gd name="T26" fmla="*/ 4965 w 6827"/>
              <a:gd name="T27" fmla="*/ 4965 h 6827"/>
              <a:gd name="T28" fmla="*/ 4137 w 6827"/>
              <a:gd name="T29" fmla="*/ 4965 h 6827"/>
              <a:gd name="T30" fmla="*/ 4137 w 6827"/>
              <a:gd name="T31" fmla="*/ 4551 h 6827"/>
              <a:gd name="T32" fmla="*/ 621 w 6827"/>
              <a:gd name="T33" fmla="*/ 3931 h 6827"/>
              <a:gd name="T34" fmla="*/ 621 w 6827"/>
              <a:gd name="T35" fmla="*/ 621 h 6827"/>
              <a:gd name="T36" fmla="*/ 3930 w 6827"/>
              <a:gd name="T37" fmla="*/ 621 h 6827"/>
              <a:gd name="T38" fmla="*/ 3930 w 6827"/>
              <a:gd name="T39" fmla="*/ 3930 h 6827"/>
              <a:gd name="T40" fmla="*/ 621 w 6827"/>
              <a:gd name="T41" fmla="*/ 3930 h 6827"/>
              <a:gd name="T42" fmla="*/ 621 w 6827"/>
              <a:gd name="T43" fmla="*/ 3931 h 6827"/>
              <a:gd name="T44" fmla="*/ 6206 w 6827"/>
              <a:gd name="T45" fmla="*/ 6206 h 6827"/>
              <a:gd name="T46" fmla="*/ 2896 w 6827"/>
              <a:gd name="T47" fmla="*/ 6206 h 6827"/>
              <a:gd name="T48" fmla="*/ 2896 w 6827"/>
              <a:gd name="T49" fmla="*/ 4551 h 6827"/>
              <a:gd name="T50" fmla="*/ 3517 w 6827"/>
              <a:gd name="T51" fmla="*/ 4551 h 6827"/>
              <a:gd name="T52" fmla="*/ 3517 w 6827"/>
              <a:gd name="T53" fmla="*/ 5585 h 6827"/>
              <a:gd name="T54" fmla="*/ 5585 w 6827"/>
              <a:gd name="T55" fmla="*/ 5585 h 6827"/>
              <a:gd name="T56" fmla="*/ 5585 w 6827"/>
              <a:gd name="T57" fmla="*/ 3517 h 6827"/>
              <a:gd name="T58" fmla="*/ 4551 w 6827"/>
              <a:gd name="T59" fmla="*/ 3517 h 6827"/>
              <a:gd name="T60" fmla="*/ 4551 w 6827"/>
              <a:gd name="T61" fmla="*/ 2896 h 6827"/>
              <a:gd name="T62" fmla="*/ 6206 w 6827"/>
              <a:gd name="T63" fmla="*/ 2896 h 6827"/>
              <a:gd name="T64" fmla="*/ 6206 w 6827"/>
              <a:gd name="T65" fmla="*/ 6206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827" h="6827">
                <a:moveTo>
                  <a:pt x="4551" y="2276"/>
                </a:moveTo>
                <a:lnTo>
                  <a:pt x="4551" y="0"/>
                </a:lnTo>
                <a:lnTo>
                  <a:pt x="0" y="0"/>
                </a:lnTo>
                <a:lnTo>
                  <a:pt x="0" y="4551"/>
                </a:lnTo>
                <a:lnTo>
                  <a:pt x="2276" y="4551"/>
                </a:lnTo>
                <a:lnTo>
                  <a:pt x="2276" y="6827"/>
                </a:lnTo>
                <a:lnTo>
                  <a:pt x="6827" y="6827"/>
                </a:lnTo>
                <a:lnTo>
                  <a:pt x="6827" y="2276"/>
                </a:lnTo>
                <a:lnTo>
                  <a:pt x="4551" y="2276"/>
                </a:lnTo>
                <a:close/>
                <a:moveTo>
                  <a:pt x="4137" y="4551"/>
                </a:moveTo>
                <a:lnTo>
                  <a:pt x="4551" y="4551"/>
                </a:lnTo>
                <a:lnTo>
                  <a:pt x="4551" y="4137"/>
                </a:lnTo>
                <a:lnTo>
                  <a:pt x="4965" y="4137"/>
                </a:lnTo>
                <a:lnTo>
                  <a:pt x="4965" y="4965"/>
                </a:lnTo>
                <a:lnTo>
                  <a:pt x="4137" y="4965"/>
                </a:lnTo>
                <a:lnTo>
                  <a:pt x="4137" y="4551"/>
                </a:lnTo>
                <a:close/>
                <a:moveTo>
                  <a:pt x="621" y="3931"/>
                </a:moveTo>
                <a:lnTo>
                  <a:pt x="621" y="621"/>
                </a:lnTo>
                <a:lnTo>
                  <a:pt x="3930" y="621"/>
                </a:lnTo>
                <a:lnTo>
                  <a:pt x="3930" y="3930"/>
                </a:lnTo>
                <a:lnTo>
                  <a:pt x="621" y="3930"/>
                </a:lnTo>
                <a:lnTo>
                  <a:pt x="621" y="3931"/>
                </a:lnTo>
                <a:close/>
                <a:moveTo>
                  <a:pt x="6206" y="6206"/>
                </a:moveTo>
                <a:lnTo>
                  <a:pt x="2896" y="6206"/>
                </a:lnTo>
                <a:lnTo>
                  <a:pt x="2896" y="4551"/>
                </a:lnTo>
                <a:lnTo>
                  <a:pt x="3517" y="4551"/>
                </a:lnTo>
                <a:lnTo>
                  <a:pt x="3517" y="5585"/>
                </a:lnTo>
                <a:lnTo>
                  <a:pt x="5585" y="5585"/>
                </a:lnTo>
                <a:lnTo>
                  <a:pt x="5585" y="3517"/>
                </a:lnTo>
                <a:lnTo>
                  <a:pt x="4551" y="3517"/>
                </a:lnTo>
                <a:lnTo>
                  <a:pt x="4551" y="2896"/>
                </a:lnTo>
                <a:lnTo>
                  <a:pt x="6206" y="2896"/>
                </a:lnTo>
                <a:lnTo>
                  <a:pt x="6206" y="6206"/>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ea"/>
              <a:sym typeface="+mn-lt"/>
            </a:endParaRPr>
          </a:p>
        </p:txBody>
      </p:sp>
      <p:sp>
        <p:nvSpPr>
          <p:cNvPr id="32" name="矩形 31"/>
          <p:cNvSpPr/>
          <p:nvPr/>
        </p:nvSpPr>
        <p:spPr>
          <a:xfrm>
            <a:off x="5471660" y="3536434"/>
            <a:ext cx="1107996" cy="369332"/>
          </a:xfrm>
          <a:prstGeom prst="rect">
            <a:avLst/>
          </a:prstGeom>
        </p:spPr>
        <p:txBody>
          <a:bodyPr wrap="none">
            <a:spAutoFit/>
          </a:bodyPr>
          <a:lstStyle/>
          <a:p>
            <a:pPr lvl="0" algn="r" defTabSz="1217930">
              <a:defRPr/>
            </a:pPr>
            <a:r>
              <a:rPr lang="zh-CN" altLang="en-US" b="1" kern="0" dirty="0">
                <a:solidFill>
                  <a:schemeClr val="accent1"/>
                </a:solidFill>
                <a:latin typeface="微软雅黑" panose="020B0503020204020204" charset="-122"/>
                <a:ea typeface="微软雅黑" panose="020B0503020204020204" charset="-122"/>
                <a:sym typeface="思源黑体" panose="020B0400000000000000" pitchFamily="34" charset="-122"/>
              </a:rPr>
              <a:t>事前准备</a:t>
            </a:r>
            <a:endParaRPr lang="zh-CN" altLang="en-US" b="1" kern="0" dirty="0">
              <a:solidFill>
                <a:schemeClr val="accent1"/>
              </a:solidFill>
              <a:latin typeface="微软雅黑" panose="020B0503020204020204" charset="-122"/>
              <a:ea typeface="微软雅黑" panose="020B0503020204020204" charset="-122"/>
              <a:sym typeface="思源黑体" panose="020B0400000000000000" pitchFamily="34" charset="-122"/>
            </a:endParaRPr>
          </a:p>
        </p:txBody>
      </p:sp>
      <p:sp>
        <p:nvSpPr>
          <p:cNvPr id="40" name="矩形 39"/>
          <p:cNvSpPr/>
          <p:nvPr/>
        </p:nvSpPr>
        <p:spPr>
          <a:xfrm>
            <a:off x="1001402" y="2179952"/>
            <a:ext cx="1554480" cy="368300"/>
          </a:xfrm>
          <a:prstGeom prst="rect">
            <a:avLst/>
          </a:prstGeom>
        </p:spPr>
        <p:txBody>
          <a:bodyPr wrap="none">
            <a:spAutoFit/>
          </a:bodyPr>
          <a:lstStyle/>
          <a:p>
            <a:pPr algn="l" defTabSz="913765">
              <a:spcBef>
                <a:spcPct val="0"/>
              </a:spcBef>
              <a:defRPr/>
            </a:pPr>
            <a:r>
              <a:rPr lang="zh-CN" altLang="en-US" b="1"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标题文本预设</a:t>
            </a:r>
            <a:endParaRPr lang="zh-CN" altLang="en-US" b="1" kern="0" dirty="0">
              <a:solidFill>
                <a:schemeClr val="accent1"/>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41" name="矩形 40"/>
          <p:cNvSpPr/>
          <p:nvPr/>
        </p:nvSpPr>
        <p:spPr>
          <a:xfrm>
            <a:off x="1190556" y="2511222"/>
            <a:ext cx="2171226" cy="755015"/>
          </a:xfrm>
          <a:prstGeom prst="rect">
            <a:avLst/>
          </a:prstGeom>
        </p:spPr>
        <p:txBody>
          <a:bodyPr wrap="square">
            <a:spAutoFit/>
          </a:bodyPr>
          <a:lstStyle/>
          <a:p>
            <a:pPr defTabSz="913765">
              <a:lnSpc>
                <a:spcPct val="120000"/>
              </a:lnSpc>
              <a:spcBef>
                <a:spcPct val="0"/>
              </a:spcBef>
              <a:defRPr/>
            </a:pPr>
            <a:r>
              <a:rPr lang="zh-CN" altLang="en-US" sz="1200"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输入替换内容输入替换内容输入替换内容输入替换内容输入替换内容输入替换内容</a:t>
            </a:r>
            <a:endParaRPr kumimoji="0" lang="zh-CN" altLang="en-US" sz="1200" b="0" i="0" u="none" strike="noStrike" kern="1200" cap="none" spc="0" normalizeH="0" baseline="0" noProof="0" dirty="0">
              <a:ln>
                <a:noFill/>
              </a:ln>
              <a:solidFill>
                <a:srgbClr val="E7E6E6">
                  <a:lumMod val="10000"/>
                </a:srgb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2" name="矩形 41"/>
          <p:cNvSpPr/>
          <p:nvPr/>
        </p:nvSpPr>
        <p:spPr>
          <a:xfrm>
            <a:off x="1248903" y="4500164"/>
            <a:ext cx="1554480" cy="368300"/>
          </a:xfrm>
          <a:prstGeom prst="rect">
            <a:avLst/>
          </a:prstGeom>
        </p:spPr>
        <p:txBody>
          <a:bodyPr wrap="none">
            <a:spAutoFit/>
          </a:bodyPr>
          <a:lstStyle/>
          <a:p>
            <a:pPr algn="l" defTabSz="913765">
              <a:spcBef>
                <a:spcPct val="0"/>
              </a:spcBef>
              <a:defRPr/>
            </a:pPr>
            <a:r>
              <a:rPr lang="zh-CN" altLang="en-US" b="1"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标题文本预设</a:t>
            </a:r>
            <a:endParaRPr lang="zh-CN" altLang="en-US" b="1" kern="0" dirty="0">
              <a:solidFill>
                <a:schemeClr val="accent1"/>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33" name="矩形 32"/>
          <p:cNvSpPr/>
          <p:nvPr/>
        </p:nvSpPr>
        <p:spPr>
          <a:xfrm>
            <a:off x="1248903" y="4831434"/>
            <a:ext cx="2171226" cy="755015"/>
          </a:xfrm>
          <a:prstGeom prst="rect">
            <a:avLst/>
          </a:prstGeom>
        </p:spPr>
        <p:txBody>
          <a:bodyPr wrap="square">
            <a:spAutoFit/>
          </a:bodyPr>
          <a:lstStyle/>
          <a:p>
            <a:pPr defTabSz="913765">
              <a:lnSpc>
                <a:spcPct val="120000"/>
              </a:lnSpc>
              <a:spcBef>
                <a:spcPct val="0"/>
              </a:spcBef>
              <a:defRPr/>
            </a:pPr>
            <a:r>
              <a:rPr lang="zh-CN" altLang="en-US" sz="1200"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输入替换内容输入替换内容输入替换内容输入替换内容输入替换内容输入替换内容</a:t>
            </a:r>
            <a:endParaRPr kumimoji="0" lang="zh-CN" altLang="en-US" sz="1200" b="0" i="0" u="none" strike="noStrike" kern="1200" cap="none" spc="0" normalizeH="0" baseline="0" noProof="0" dirty="0">
              <a:ln>
                <a:noFill/>
              </a:ln>
              <a:solidFill>
                <a:srgbClr val="E7E6E6">
                  <a:lumMod val="10000"/>
                </a:srgb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4" name="矩形 33"/>
          <p:cNvSpPr/>
          <p:nvPr/>
        </p:nvSpPr>
        <p:spPr>
          <a:xfrm>
            <a:off x="8783968" y="2287648"/>
            <a:ext cx="1554480" cy="368300"/>
          </a:xfrm>
          <a:prstGeom prst="rect">
            <a:avLst/>
          </a:prstGeom>
        </p:spPr>
        <p:txBody>
          <a:bodyPr wrap="none">
            <a:spAutoFit/>
          </a:bodyPr>
          <a:lstStyle/>
          <a:p>
            <a:pPr algn="l" defTabSz="913765">
              <a:spcBef>
                <a:spcPct val="0"/>
              </a:spcBef>
              <a:defRPr/>
            </a:pPr>
            <a:r>
              <a:rPr lang="zh-CN" altLang="en-US" b="1"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标题文本预设</a:t>
            </a:r>
            <a:endParaRPr lang="zh-CN" altLang="en-US" b="1" kern="0" dirty="0">
              <a:solidFill>
                <a:schemeClr val="accent1"/>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35" name="矩形 34"/>
          <p:cNvSpPr/>
          <p:nvPr/>
        </p:nvSpPr>
        <p:spPr>
          <a:xfrm>
            <a:off x="8783968" y="2618918"/>
            <a:ext cx="2171226" cy="755015"/>
          </a:xfrm>
          <a:prstGeom prst="rect">
            <a:avLst/>
          </a:prstGeom>
        </p:spPr>
        <p:txBody>
          <a:bodyPr wrap="square">
            <a:spAutoFit/>
          </a:bodyPr>
          <a:lstStyle/>
          <a:p>
            <a:pPr defTabSz="913765">
              <a:lnSpc>
                <a:spcPct val="120000"/>
              </a:lnSpc>
              <a:spcBef>
                <a:spcPct val="0"/>
              </a:spcBef>
              <a:defRPr/>
            </a:pPr>
            <a:r>
              <a:rPr lang="zh-CN" altLang="en-US" sz="1200"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输入替换内容输入替换内容输入替换内容输入替换内容输入替换内容输入替换内容</a:t>
            </a:r>
            <a:endParaRPr kumimoji="0" lang="zh-CN" altLang="en-US" sz="1200" b="0" i="0" u="none" strike="noStrike" kern="1200" cap="none" spc="0" normalizeH="0" baseline="0" noProof="0" dirty="0">
              <a:ln>
                <a:noFill/>
              </a:ln>
              <a:solidFill>
                <a:srgbClr val="E7E6E6">
                  <a:lumMod val="10000"/>
                </a:srgb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6" name="矩形 35"/>
          <p:cNvSpPr/>
          <p:nvPr/>
        </p:nvSpPr>
        <p:spPr>
          <a:xfrm>
            <a:off x="8783968" y="4700002"/>
            <a:ext cx="1554480" cy="368300"/>
          </a:xfrm>
          <a:prstGeom prst="rect">
            <a:avLst/>
          </a:prstGeom>
        </p:spPr>
        <p:txBody>
          <a:bodyPr wrap="none">
            <a:spAutoFit/>
          </a:bodyPr>
          <a:lstStyle/>
          <a:p>
            <a:pPr algn="l" defTabSz="913765">
              <a:spcBef>
                <a:spcPct val="0"/>
              </a:spcBef>
              <a:defRPr/>
            </a:pPr>
            <a:r>
              <a:rPr lang="zh-CN" altLang="en-US" b="1"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标题文本预设</a:t>
            </a:r>
            <a:endParaRPr lang="zh-CN" altLang="en-US" b="1" kern="0" dirty="0">
              <a:solidFill>
                <a:schemeClr val="accent1"/>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37" name="矩形 36"/>
          <p:cNvSpPr/>
          <p:nvPr/>
        </p:nvSpPr>
        <p:spPr>
          <a:xfrm>
            <a:off x="8783968" y="5031272"/>
            <a:ext cx="2171226" cy="755015"/>
          </a:xfrm>
          <a:prstGeom prst="rect">
            <a:avLst/>
          </a:prstGeom>
        </p:spPr>
        <p:txBody>
          <a:bodyPr wrap="square">
            <a:spAutoFit/>
          </a:bodyPr>
          <a:lstStyle/>
          <a:p>
            <a:pPr defTabSz="913765">
              <a:lnSpc>
                <a:spcPct val="120000"/>
              </a:lnSpc>
              <a:spcBef>
                <a:spcPct val="0"/>
              </a:spcBef>
              <a:defRPr/>
            </a:pPr>
            <a:r>
              <a:rPr lang="zh-CN" altLang="en-US" sz="1200" dirty="0">
                <a:solidFill>
                  <a:srgbClr val="E7E6E6">
                    <a:lumMod val="10000"/>
                  </a:srgbClr>
                </a:solidFill>
                <a:latin typeface="微软雅黑" panose="020B0503020204020204" charset="-122"/>
                <a:ea typeface="微软雅黑" panose="020B0503020204020204" charset="-122"/>
                <a:sym typeface="Source Han Serif SC" panose="02020400000000000000" pitchFamily="18" charset="-122"/>
              </a:rPr>
              <a:t>输入替换内容输入替换内容输入替换内容输入替换内容输入替换内容输入替换内容</a:t>
            </a:r>
            <a:endParaRPr kumimoji="0" lang="zh-CN" altLang="en-US" sz="1200" b="0" i="0" u="none" strike="noStrike" kern="1200" cap="none" spc="0" normalizeH="0" baseline="0" noProof="0" dirty="0">
              <a:ln>
                <a:noFill/>
              </a:ln>
              <a:solidFill>
                <a:srgbClr val="E7E6E6">
                  <a:lumMod val="10000"/>
                </a:srgb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08" name="seo-report_48643"/>
          <p:cNvSpPr>
            <a:spLocks noChangeAspect="1"/>
          </p:cNvSpPr>
          <p:nvPr/>
        </p:nvSpPr>
        <p:spPr bwMode="auto">
          <a:xfrm>
            <a:off x="5772008" y="4976908"/>
            <a:ext cx="410906" cy="410284"/>
          </a:xfrm>
          <a:custGeom>
            <a:avLst/>
            <a:gdLst>
              <a:gd name="connsiteX0" fmla="*/ 210889 w 587787"/>
              <a:gd name="connsiteY0" fmla="*/ 405207 h 586899"/>
              <a:gd name="connsiteX1" fmla="*/ 327095 w 587787"/>
              <a:gd name="connsiteY1" fmla="*/ 405207 h 586899"/>
              <a:gd name="connsiteX2" fmla="*/ 340007 w 587787"/>
              <a:gd name="connsiteY2" fmla="*/ 440224 h 586899"/>
              <a:gd name="connsiteX3" fmla="*/ 210889 w 587787"/>
              <a:gd name="connsiteY3" fmla="*/ 440224 h 586899"/>
              <a:gd name="connsiteX4" fmla="*/ 122934 w 587787"/>
              <a:gd name="connsiteY4" fmla="*/ 395950 h 586899"/>
              <a:gd name="connsiteX5" fmla="*/ 121088 w 587787"/>
              <a:gd name="connsiteY5" fmla="*/ 397793 h 586899"/>
              <a:gd name="connsiteX6" fmla="*/ 121088 w 587787"/>
              <a:gd name="connsiteY6" fmla="*/ 447575 h 586899"/>
              <a:gd name="connsiteX7" fmla="*/ 122934 w 587787"/>
              <a:gd name="connsiteY7" fmla="*/ 449419 h 586899"/>
              <a:gd name="connsiteX8" fmla="*/ 172784 w 587787"/>
              <a:gd name="connsiteY8" fmla="*/ 449419 h 586899"/>
              <a:gd name="connsiteX9" fmla="*/ 174630 w 587787"/>
              <a:gd name="connsiteY9" fmla="*/ 447575 h 586899"/>
              <a:gd name="connsiteX10" fmla="*/ 174630 w 587787"/>
              <a:gd name="connsiteY10" fmla="*/ 397793 h 586899"/>
              <a:gd name="connsiteX11" fmla="*/ 172784 w 587787"/>
              <a:gd name="connsiteY11" fmla="*/ 395950 h 586899"/>
              <a:gd name="connsiteX12" fmla="*/ 122934 w 587787"/>
              <a:gd name="connsiteY12" fmla="*/ 384887 h 586899"/>
              <a:gd name="connsiteX13" fmla="*/ 172784 w 587787"/>
              <a:gd name="connsiteY13" fmla="*/ 384887 h 586899"/>
              <a:gd name="connsiteX14" fmla="*/ 183862 w 587787"/>
              <a:gd name="connsiteY14" fmla="*/ 395950 h 586899"/>
              <a:gd name="connsiteX15" fmla="*/ 183862 w 587787"/>
              <a:gd name="connsiteY15" fmla="*/ 445731 h 586899"/>
              <a:gd name="connsiteX16" fmla="*/ 172784 w 587787"/>
              <a:gd name="connsiteY16" fmla="*/ 456794 h 586899"/>
              <a:gd name="connsiteX17" fmla="*/ 122934 w 587787"/>
              <a:gd name="connsiteY17" fmla="*/ 456794 h 586899"/>
              <a:gd name="connsiteX18" fmla="*/ 111856 w 587787"/>
              <a:gd name="connsiteY18" fmla="*/ 445731 h 586899"/>
              <a:gd name="connsiteX19" fmla="*/ 111856 w 587787"/>
              <a:gd name="connsiteY19" fmla="*/ 395950 h 586899"/>
              <a:gd name="connsiteX20" fmla="*/ 122934 w 587787"/>
              <a:gd name="connsiteY20" fmla="*/ 384887 h 586899"/>
              <a:gd name="connsiteX21" fmla="*/ 212763 w 587787"/>
              <a:gd name="connsiteY21" fmla="*/ 276878 h 586899"/>
              <a:gd name="connsiteX22" fmla="*/ 341782 w 587787"/>
              <a:gd name="connsiteY22" fmla="*/ 276878 h 586899"/>
              <a:gd name="connsiteX23" fmla="*/ 330723 w 587787"/>
              <a:gd name="connsiteY23" fmla="*/ 311895 h 586899"/>
              <a:gd name="connsiteX24" fmla="*/ 212763 w 587787"/>
              <a:gd name="connsiteY24" fmla="*/ 311895 h 586899"/>
              <a:gd name="connsiteX25" fmla="*/ 122934 w 587787"/>
              <a:gd name="connsiteY25" fmla="*/ 256657 h 586899"/>
              <a:gd name="connsiteX26" fmla="*/ 172784 w 587787"/>
              <a:gd name="connsiteY26" fmla="*/ 256657 h 586899"/>
              <a:gd name="connsiteX27" fmla="*/ 183862 w 587787"/>
              <a:gd name="connsiteY27" fmla="*/ 267705 h 586899"/>
              <a:gd name="connsiteX28" fmla="*/ 183862 w 587787"/>
              <a:gd name="connsiteY28" fmla="*/ 317418 h 586899"/>
              <a:gd name="connsiteX29" fmla="*/ 172784 w 587787"/>
              <a:gd name="connsiteY29" fmla="*/ 328466 h 586899"/>
              <a:gd name="connsiteX30" fmla="*/ 122934 w 587787"/>
              <a:gd name="connsiteY30" fmla="*/ 328466 h 586899"/>
              <a:gd name="connsiteX31" fmla="*/ 111856 w 587787"/>
              <a:gd name="connsiteY31" fmla="*/ 317418 h 586899"/>
              <a:gd name="connsiteX32" fmla="*/ 111856 w 587787"/>
              <a:gd name="connsiteY32" fmla="*/ 267705 h 586899"/>
              <a:gd name="connsiteX33" fmla="*/ 122934 w 587787"/>
              <a:gd name="connsiteY33" fmla="*/ 256657 h 586899"/>
              <a:gd name="connsiteX34" fmla="*/ 453714 w 587787"/>
              <a:gd name="connsiteY34" fmla="*/ 243736 h 586899"/>
              <a:gd name="connsiteX35" fmla="*/ 455559 w 587787"/>
              <a:gd name="connsiteY35" fmla="*/ 243736 h 586899"/>
              <a:gd name="connsiteX36" fmla="*/ 448182 w 587787"/>
              <a:gd name="connsiteY36" fmla="*/ 249261 h 586899"/>
              <a:gd name="connsiteX37" fmla="*/ 448182 w 587787"/>
              <a:gd name="connsiteY37" fmla="*/ 262151 h 586899"/>
              <a:gd name="connsiteX38" fmla="*/ 466624 w 587787"/>
              <a:gd name="connsiteY38" fmla="*/ 275042 h 586899"/>
              <a:gd name="connsiteX39" fmla="*/ 482607 w 587787"/>
              <a:gd name="connsiteY39" fmla="*/ 302664 h 586899"/>
              <a:gd name="connsiteX40" fmla="*/ 482607 w 587787"/>
              <a:gd name="connsiteY40" fmla="*/ 343177 h 586899"/>
              <a:gd name="connsiteX41" fmla="*/ 486296 w 587787"/>
              <a:gd name="connsiteY41" fmla="*/ 348088 h 586899"/>
              <a:gd name="connsiteX42" fmla="*/ 489984 w 587787"/>
              <a:gd name="connsiteY42" fmla="*/ 366503 h 586899"/>
              <a:gd name="connsiteX43" fmla="*/ 484451 w 587787"/>
              <a:gd name="connsiteY43" fmla="*/ 383077 h 586899"/>
              <a:gd name="connsiteX44" fmla="*/ 480763 w 587787"/>
              <a:gd name="connsiteY44" fmla="*/ 386760 h 586899"/>
              <a:gd name="connsiteX45" fmla="*/ 466624 w 587787"/>
              <a:gd name="connsiteY45" fmla="*/ 429114 h 586899"/>
              <a:gd name="connsiteX46" fmla="*/ 462936 w 587787"/>
              <a:gd name="connsiteY46" fmla="*/ 434639 h 586899"/>
              <a:gd name="connsiteX47" fmla="*/ 464780 w 587787"/>
              <a:gd name="connsiteY47" fmla="*/ 458578 h 586899"/>
              <a:gd name="connsiteX48" fmla="*/ 466624 w 587787"/>
              <a:gd name="connsiteY48" fmla="*/ 464103 h 586899"/>
              <a:gd name="connsiteX49" fmla="*/ 475845 w 587787"/>
              <a:gd name="connsiteY49" fmla="*/ 473311 h 586899"/>
              <a:gd name="connsiteX50" fmla="*/ 486296 w 587787"/>
              <a:gd name="connsiteY50" fmla="*/ 494795 h 586899"/>
              <a:gd name="connsiteX51" fmla="*/ 531479 w 587787"/>
              <a:gd name="connsiteY51" fmla="*/ 508836 h 586899"/>
              <a:gd name="connsiteX52" fmla="*/ 550897 w 587787"/>
              <a:gd name="connsiteY52" fmla="*/ 515464 h 586899"/>
              <a:gd name="connsiteX53" fmla="*/ 550897 w 587787"/>
              <a:gd name="connsiteY53" fmla="*/ 531647 h 586899"/>
              <a:gd name="connsiteX54" fmla="*/ 530607 w 587787"/>
              <a:gd name="connsiteY54" fmla="*/ 550064 h 586899"/>
              <a:gd name="connsiteX55" fmla="*/ 262537 w 587787"/>
              <a:gd name="connsiteY55" fmla="*/ 550064 h 586899"/>
              <a:gd name="connsiteX56" fmla="*/ 232677 w 587787"/>
              <a:gd name="connsiteY56" fmla="*/ 550064 h 586899"/>
              <a:gd name="connsiteX57" fmla="*/ 238556 w 587787"/>
              <a:gd name="connsiteY57" fmla="*/ 537149 h 586899"/>
              <a:gd name="connsiteX58" fmla="*/ 256998 w 587787"/>
              <a:gd name="connsiteY58" fmla="*/ 524259 h 586899"/>
              <a:gd name="connsiteX59" fmla="*/ 344906 w 587787"/>
              <a:gd name="connsiteY59" fmla="*/ 491112 h 586899"/>
              <a:gd name="connsiteX60" fmla="*/ 355971 w 587787"/>
              <a:gd name="connsiteY60" fmla="*/ 469628 h 586899"/>
              <a:gd name="connsiteX61" fmla="*/ 363348 w 587787"/>
              <a:gd name="connsiteY61" fmla="*/ 460420 h 586899"/>
              <a:gd name="connsiteX62" fmla="*/ 367036 w 587787"/>
              <a:gd name="connsiteY62" fmla="*/ 456737 h 586899"/>
              <a:gd name="connsiteX63" fmla="*/ 368881 w 587787"/>
              <a:gd name="connsiteY63" fmla="*/ 432797 h 586899"/>
              <a:gd name="connsiteX64" fmla="*/ 367036 w 587787"/>
              <a:gd name="connsiteY64" fmla="*/ 427273 h 586899"/>
              <a:gd name="connsiteX65" fmla="*/ 352283 w 587787"/>
              <a:gd name="connsiteY65" fmla="*/ 384918 h 586899"/>
              <a:gd name="connsiteX66" fmla="*/ 348594 w 587787"/>
              <a:gd name="connsiteY66" fmla="*/ 381235 h 586899"/>
              <a:gd name="connsiteX67" fmla="*/ 343062 w 587787"/>
              <a:gd name="connsiteY67" fmla="*/ 362820 h 586899"/>
              <a:gd name="connsiteX68" fmla="*/ 346750 w 587787"/>
              <a:gd name="connsiteY68" fmla="*/ 346860 h 586899"/>
              <a:gd name="connsiteX69" fmla="*/ 350438 w 587787"/>
              <a:gd name="connsiteY69" fmla="*/ 343177 h 586899"/>
              <a:gd name="connsiteX70" fmla="*/ 350438 w 587787"/>
              <a:gd name="connsiteY70" fmla="*/ 302664 h 586899"/>
              <a:gd name="connsiteX71" fmla="*/ 368881 w 587787"/>
              <a:gd name="connsiteY71" fmla="*/ 271359 h 586899"/>
              <a:gd name="connsiteX72" fmla="*/ 418674 w 587787"/>
              <a:gd name="connsiteY72" fmla="*/ 249261 h 586899"/>
              <a:gd name="connsiteX73" fmla="*/ 453714 w 587787"/>
              <a:gd name="connsiteY73" fmla="*/ 243736 h 586899"/>
              <a:gd name="connsiteX74" fmla="*/ 210889 w 587787"/>
              <a:gd name="connsiteY74" fmla="*/ 148550 h 586899"/>
              <a:gd name="connsiteX75" fmla="*/ 475832 w 587787"/>
              <a:gd name="connsiteY75" fmla="*/ 148550 h 586899"/>
              <a:gd name="connsiteX76" fmla="*/ 475832 w 587787"/>
              <a:gd name="connsiteY76" fmla="*/ 183567 h 586899"/>
              <a:gd name="connsiteX77" fmla="*/ 210889 w 587787"/>
              <a:gd name="connsiteY77" fmla="*/ 183567 h 586899"/>
              <a:gd name="connsiteX78" fmla="*/ 122934 w 587787"/>
              <a:gd name="connsiteY78" fmla="*/ 128329 h 586899"/>
              <a:gd name="connsiteX79" fmla="*/ 172784 w 587787"/>
              <a:gd name="connsiteY79" fmla="*/ 128329 h 586899"/>
              <a:gd name="connsiteX80" fmla="*/ 183862 w 587787"/>
              <a:gd name="connsiteY80" fmla="*/ 139377 h 586899"/>
              <a:gd name="connsiteX81" fmla="*/ 183862 w 587787"/>
              <a:gd name="connsiteY81" fmla="*/ 189090 h 586899"/>
              <a:gd name="connsiteX82" fmla="*/ 172784 w 587787"/>
              <a:gd name="connsiteY82" fmla="*/ 200138 h 586899"/>
              <a:gd name="connsiteX83" fmla="*/ 122934 w 587787"/>
              <a:gd name="connsiteY83" fmla="*/ 200138 h 586899"/>
              <a:gd name="connsiteX84" fmla="*/ 111856 w 587787"/>
              <a:gd name="connsiteY84" fmla="*/ 189090 h 586899"/>
              <a:gd name="connsiteX85" fmla="*/ 111856 w 587787"/>
              <a:gd name="connsiteY85" fmla="*/ 139377 h 586899"/>
              <a:gd name="connsiteX86" fmla="*/ 122934 w 587787"/>
              <a:gd name="connsiteY86" fmla="*/ 128329 h 586899"/>
              <a:gd name="connsiteX87" fmla="*/ 55336 w 587787"/>
              <a:gd name="connsiteY87" fmla="*/ 36835 h 586899"/>
              <a:gd name="connsiteX88" fmla="*/ 36890 w 587787"/>
              <a:gd name="connsiteY88" fmla="*/ 55252 h 586899"/>
              <a:gd name="connsiteX89" fmla="*/ 36890 w 587787"/>
              <a:gd name="connsiteY89" fmla="*/ 531647 h 586899"/>
              <a:gd name="connsiteX90" fmla="*/ 55336 w 587787"/>
              <a:gd name="connsiteY90" fmla="*/ 550064 h 586899"/>
              <a:gd name="connsiteX91" fmla="*/ 232677 w 587787"/>
              <a:gd name="connsiteY91" fmla="*/ 550064 h 586899"/>
              <a:gd name="connsiteX92" fmla="*/ 229335 w 587787"/>
              <a:gd name="connsiteY92" fmla="*/ 557406 h 586899"/>
              <a:gd name="connsiteX93" fmla="*/ 574818 w 587787"/>
              <a:gd name="connsiteY93" fmla="*/ 557406 h 586899"/>
              <a:gd name="connsiteX94" fmla="*/ 584039 w 587787"/>
              <a:gd name="connsiteY94" fmla="*/ 531625 h 586899"/>
              <a:gd name="connsiteX95" fmla="*/ 576662 w 587787"/>
              <a:gd name="connsiteY95" fmla="*/ 524259 h 586899"/>
              <a:gd name="connsiteX96" fmla="*/ 550897 w 587787"/>
              <a:gd name="connsiteY96" fmla="*/ 515464 h 586899"/>
              <a:gd name="connsiteX97" fmla="*/ 550897 w 587787"/>
              <a:gd name="connsiteY97" fmla="*/ 55252 h 586899"/>
              <a:gd name="connsiteX98" fmla="*/ 532451 w 587787"/>
              <a:gd name="connsiteY98" fmla="*/ 36835 h 586899"/>
              <a:gd name="connsiteX99" fmla="*/ 55336 w 587787"/>
              <a:gd name="connsiteY99" fmla="*/ 0 h 586899"/>
              <a:gd name="connsiteX100" fmla="*/ 532451 w 587787"/>
              <a:gd name="connsiteY100" fmla="*/ 0 h 586899"/>
              <a:gd name="connsiteX101" fmla="*/ 587787 w 587787"/>
              <a:gd name="connsiteY101" fmla="*/ 55252 h 586899"/>
              <a:gd name="connsiteX102" fmla="*/ 587787 w 587787"/>
              <a:gd name="connsiteY102" fmla="*/ 531647 h 586899"/>
              <a:gd name="connsiteX103" fmla="*/ 532451 w 587787"/>
              <a:gd name="connsiteY103" fmla="*/ 586899 h 586899"/>
              <a:gd name="connsiteX104" fmla="*/ 55336 w 587787"/>
              <a:gd name="connsiteY104" fmla="*/ 586899 h 586899"/>
              <a:gd name="connsiteX105" fmla="*/ 0 w 587787"/>
              <a:gd name="connsiteY105" fmla="*/ 531647 h 586899"/>
              <a:gd name="connsiteX106" fmla="*/ 0 w 587787"/>
              <a:gd name="connsiteY106" fmla="*/ 55252 h 586899"/>
              <a:gd name="connsiteX107" fmla="*/ 55336 w 587787"/>
              <a:gd name="connsiteY107" fmla="*/ 0 h 586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587787" h="586899">
                <a:moveTo>
                  <a:pt x="210889" y="405207"/>
                </a:moveTo>
                <a:lnTo>
                  <a:pt x="327095" y="405207"/>
                </a:lnTo>
                <a:cubicBezTo>
                  <a:pt x="328940" y="423637"/>
                  <a:pt x="340007" y="440224"/>
                  <a:pt x="340007" y="440224"/>
                </a:cubicBezTo>
                <a:lnTo>
                  <a:pt x="210889" y="440224"/>
                </a:lnTo>
                <a:close/>
                <a:moveTo>
                  <a:pt x="122934" y="395950"/>
                </a:moveTo>
                <a:cubicBezTo>
                  <a:pt x="122934" y="395950"/>
                  <a:pt x="121088" y="395950"/>
                  <a:pt x="121088" y="397793"/>
                </a:cubicBezTo>
                <a:lnTo>
                  <a:pt x="121088" y="447575"/>
                </a:lnTo>
                <a:cubicBezTo>
                  <a:pt x="121088" y="447575"/>
                  <a:pt x="121088" y="449419"/>
                  <a:pt x="122934" y="449419"/>
                </a:cubicBezTo>
                <a:lnTo>
                  <a:pt x="172784" y="449419"/>
                </a:lnTo>
                <a:cubicBezTo>
                  <a:pt x="172784" y="449419"/>
                  <a:pt x="174630" y="449419"/>
                  <a:pt x="174630" y="447575"/>
                </a:cubicBezTo>
                <a:lnTo>
                  <a:pt x="174630" y="397793"/>
                </a:lnTo>
                <a:cubicBezTo>
                  <a:pt x="174630" y="397793"/>
                  <a:pt x="174630" y="395950"/>
                  <a:pt x="172784" y="395950"/>
                </a:cubicBezTo>
                <a:close/>
                <a:moveTo>
                  <a:pt x="122934" y="384887"/>
                </a:moveTo>
                <a:lnTo>
                  <a:pt x="172784" y="384887"/>
                </a:lnTo>
                <a:cubicBezTo>
                  <a:pt x="180169" y="384887"/>
                  <a:pt x="183862" y="390418"/>
                  <a:pt x="183862" y="395950"/>
                </a:cubicBezTo>
                <a:lnTo>
                  <a:pt x="183862" y="445731"/>
                </a:lnTo>
                <a:cubicBezTo>
                  <a:pt x="183862" y="451263"/>
                  <a:pt x="180169" y="456794"/>
                  <a:pt x="172784" y="456794"/>
                </a:cubicBezTo>
                <a:lnTo>
                  <a:pt x="122934" y="456794"/>
                </a:lnTo>
                <a:cubicBezTo>
                  <a:pt x="117395" y="456794"/>
                  <a:pt x="111856" y="453106"/>
                  <a:pt x="111856" y="445731"/>
                </a:cubicBezTo>
                <a:lnTo>
                  <a:pt x="111856" y="395950"/>
                </a:lnTo>
                <a:cubicBezTo>
                  <a:pt x="111856" y="390418"/>
                  <a:pt x="115549" y="384887"/>
                  <a:pt x="122934" y="384887"/>
                </a:cubicBezTo>
                <a:close/>
                <a:moveTo>
                  <a:pt x="212763" y="276878"/>
                </a:moveTo>
                <a:lnTo>
                  <a:pt x="341782" y="276878"/>
                </a:lnTo>
                <a:cubicBezTo>
                  <a:pt x="328880" y="289779"/>
                  <a:pt x="328880" y="306366"/>
                  <a:pt x="330723" y="311895"/>
                </a:cubicBezTo>
                <a:lnTo>
                  <a:pt x="212763" y="311895"/>
                </a:lnTo>
                <a:close/>
                <a:moveTo>
                  <a:pt x="122934" y="256657"/>
                </a:moveTo>
                <a:lnTo>
                  <a:pt x="172784" y="256657"/>
                </a:lnTo>
                <a:cubicBezTo>
                  <a:pt x="180169" y="256657"/>
                  <a:pt x="183862" y="262181"/>
                  <a:pt x="183862" y="267705"/>
                </a:cubicBezTo>
                <a:lnTo>
                  <a:pt x="183862" y="317418"/>
                </a:lnTo>
                <a:cubicBezTo>
                  <a:pt x="183862" y="322942"/>
                  <a:pt x="180169" y="328466"/>
                  <a:pt x="172784" y="328466"/>
                </a:cubicBezTo>
                <a:lnTo>
                  <a:pt x="122934" y="328466"/>
                </a:lnTo>
                <a:cubicBezTo>
                  <a:pt x="117395" y="328466"/>
                  <a:pt x="111856" y="324783"/>
                  <a:pt x="111856" y="317418"/>
                </a:cubicBezTo>
                <a:lnTo>
                  <a:pt x="111856" y="267705"/>
                </a:lnTo>
                <a:cubicBezTo>
                  <a:pt x="111856" y="262181"/>
                  <a:pt x="115549" y="256657"/>
                  <a:pt x="122934" y="256657"/>
                </a:cubicBezTo>
                <a:close/>
                <a:moveTo>
                  <a:pt x="453714" y="243736"/>
                </a:moveTo>
                <a:lnTo>
                  <a:pt x="455559" y="243736"/>
                </a:lnTo>
                <a:cubicBezTo>
                  <a:pt x="453714" y="245578"/>
                  <a:pt x="450026" y="247419"/>
                  <a:pt x="448182" y="249261"/>
                </a:cubicBezTo>
                <a:cubicBezTo>
                  <a:pt x="444493" y="254785"/>
                  <a:pt x="444493" y="258468"/>
                  <a:pt x="448182" y="262151"/>
                </a:cubicBezTo>
                <a:cubicBezTo>
                  <a:pt x="453714" y="265834"/>
                  <a:pt x="457403" y="267676"/>
                  <a:pt x="466624" y="275042"/>
                </a:cubicBezTo>
                <a:cubicBezTo>
                  <a:pt x="474001" y="278725"/>
                  <a:pt x="480763" y="287932"/>
                  <a:pt x="482607" y="302664"/>
                </a:cubicBezTo>
                <a:lnTo>
                  <a:pt x="482607" y="343177"/>
                </a:lnTo>
                <a:cubicBezTo>
                  <a:pt x="482607" y="348088"/>
                  <a:pt x="482607" y="349930"/>
                  <a:pt x="486296" y="348088"/>
                </a:cubicBezTo>
                <a:cubicBezTo>
                  <a:pt x="493672" y="348088"/>
                  <a:pt x="491828" y="360979"/>
                  <a:pt x="489984" y="366503"/>
                </a:cubicBezTo>
                <a:cubicBezTo>
                  <a:pt x="488140" y="373869"/>
                  <a:pt x="486296" y="375711"/>
                  <a:pt x="484451" y="383077"/>
                </a:cubicBezTo>
                <a:cubicBezTo>
                  <a:pt x="482607" y="388601"/>
                  <a:pt x="480763" y="386760"/>
                  <a:pt x="480763" y="386760"/>
                </a:cubicBezTo>
                <a:cubicBezTo>
                  <a:pt x="478919" y="395967"/>
                  <a:pt x="477075" y="414382"/>
                  <a:pt x="466624" y="429114"/>
                </a:cubicBezTo>
                <a:cubicBezTo>
                  <a:pt x="464780" y="430956"/>
                  <a:pt x="462936" y="432797"/>
                  <a:pt x="462936" y="434639"/>
                </a:cubicBezTo>
                <a:cubicBezTo>
                  <a:pt x="462936" y="436480"/>
                  <a:pt x="462936" y="443846"/>
                  <a:pt x="464780" y="458578"/>
                </a:cubicBezTo>
                <a:cubicBezTo>
                  <a:pt x="464780" y="464103"/>
                  <a:pt x="464780" y="464103"/>
                  <a:pt x="466624" y="464103"/>
                </a:cubicBezTo>
                <a:cubicBezTo>
                  <a:pt x="474001" y="464103"/>
                  <a:pt x="475845" y="467786"/>
                  <a:pt x="475845" y="473311"/>
                </a:cubicBezTo>
                <a:cubicBezTo>
                  <a:pt x="475845" y="487429"/>
                  <a:pt x="484451" y="492953"/>
                  <a:pt x="486296" y="494795"/>
                </a:cubicBezTo>
                <a:cubicBezTo>
                  <a:pt x="501971" y="500320"/>
                  <a:pt x="516725" y="504463"/>
                  <a:pt x="531479" y="508836"/>
                </a:cubicBezTo>
                <a:lnTo>
                  <a:pt x="550897" y="515464"/>
                </a:lnTo>
                <a:lnTo>
                  <a:pt x="550897" y="531647"/>
                </a:lnTo>
                <a:cubicBezTo>
                  <a:pt x="550897" y="542697"/>
                  <a:pt x="547208" y="550064"/>
                  <a:pt x="530607" y="550064"/>
                </a:cubicBezTo>
                <a:lnTo>
                  <a:pt x="262537" y="550064"/>
                </a:lnTo>
                <a:lnTo>
                  <a:pt x="232677" y="550064"/>
                </a:lnTo>
                <a:lnTo>
                  <a:pt x="238556" y="537149"/>
                </a:lnTo>
                <a:cubicBezTo>
                  <a:pt x="242245" y="531625"/>
                  <a:pt x="244089" y="527942"/>
                  <a:pt x="256998" y="524259"/>
                </a:cubicBezTo>
                <a:cubicBezTo>
                  <a:pt x="275440" y="518734"/>
                  <a:pt x="330767" y="502161"/>
                  <a:pt x="344906" y="491112"/>
                </a:cubicBezTo>
                <a:cubicBezTo>
                  <a:pt x="348594" y="489270"/>
                  <a:pt x="355971" y="480063"/>
                  <a:pt x="355971" y="469628"/>
                </a:cubicBezTo>
                <a:cubicBezTo>
                  <a:pt x="355971" y="465944"/>
                  <a:pt x="355971" y="460420"/>
                  <a:pt x="363348" y="460420"/>
                </a:cubicBezTo>
                <a:cubicBezTo>
                  <a:pt x="365192" y="460420"/>
                  <a:pt x="367036" y="458578"/>
                  <a:pt x="367036" y="456737"/>
                </a:cubicBezTo>
                <a:cubicBezTo>
                  <a:pt x="367036" y="449371"/>
                  <a:pt x="367036" y="440163"/>
                  <a:pt x="368881" y="432797"/>
                </a:cubicBezTo>
                <a:cubicBezTo>
                  <a:pt x="368881" y="430956"/>
                  <a:pt x="368881" y="429114"/>
                  <a:pt x="367036" y="427273"/>
                </a:cubicBezTo>
                <a:cubicBezTo>
                  <a:pt x="359660" y="416224"/>
                  <a:pt x="354127" y="395967"/>
                  <a:pt x="352283" y="384918"/>
                </a:cubicBezTo>
                <a:cubicBezTo>
                  <a:pt x="352283" y="384918"/>
                  <a:pt x="350438" y="386760"/>
                  <a:pt x="348594" y="381235"/>
                </a:cubicBezTo>
                <a:cubicBezTo>
                  <a:pt x="346750" y="373869"/>
                  <a:pt x="344906" y="370186"/>
                  <a:pt x="343062" y="362820"/>
                </a:cubicBezTo>
                <a:cubicBezTo>
                  <a:pt x="343062" y="360979"/>
                  <a:pt x="337529" y="344405"/>
                  <a:pt x="346750" y="346860"/>
                </a:cubicBezTo>
                <a:cubicBezTo>
                  <a:pt x="350438" y="348702"/>
                  <a:pt x="350438" y="346860"/>
                  <a:pt x="350438" y="343177"/>
                </a:cubicBezTo>
                <a:lnTo>
                  <a:pt x="350438" y="302664"/>
                </a:lnTo>
                <a:cubicBezTo>
                  <a:pt x="350438" y="289774"/>
                  <a:pt x="359660" y="278725"/>
                  <a:pt x="368881" y="271359"/>
                </a:cubicBezTo>
                <a:cubicBezTo>
                  <a:pt x="383634" y="258468"/>
                  <a:pt x="400232" y="252944"/>
                  <a:pt x="418674" y="249261"/>
                </a:cubicBezTo>
                <a:cubicBezTo>
                  <a:pt x="427895" y="247419"/>
                  <a:pt x="451870" y="243736"/>
                  <a:pt x="453714" y="243736"/>
                </a:cubicBezTo>
                <a:close/>
                <a:moveTo>
                  <a:pt x="210889" y="148550"/>
                </a:moveTo>
                <a:lnTo>
                  <a:pt x="475832" y="148550"/>
                </a:lnTo>
                <a:lnTo>
                  <a:pt x="475832" y="183567"/>
                </a:lnTo>
                <a:lnTo>
                  <a:pt x="210889" y="183567"/>
                </a:lnTo>
                <a:close/>
                <a:moveTo>
                  <a:pt x="122934" y="128329"/>
                </a:moveTo>
                <a:lnTo>
                  <a:pt x="172784" y="128329"/>
                </a:lnTo>
                <a:cubicBezTo>
                  <a:pt x="180169" y="128329"/>
                  <a:pt x="183862" y="133853"/>
                  <a:pt x="183862" y="139377"/>
                </a:cubicBezTo>
                <a:lnTo>
                  <a:pt x="183862" y="189090"/>
                </a:lnTo>
                <a:cubicBezTo>
                  <a:pt x="183862" y="194614"/>
                  <a:pt x="180169" y="200138"/>
                  <a:pt x="172784" y="200138"/>
                </a:cubicBezTo>
                <a:lnTo>
                  <a:pt x="122934" y="200138"/>
                </a:lnTo>
                <a:cubicBezTo>
                  <a:pt x="117395" y="200138"/>
                  <a:pt x="111856" y="196455"/>
                  <a:pt x="111856" y="189090"/>
                </a:cubicBezTo>
                <a:lnTo>
                  <a:pt x="111856" y="139377"/>
                </a:lnTo>
                <a:cubicBezTo>
                  <a:pt x="111856" y="133853"/>
                  <a:pt x="115549" y="128329"/>
                  <a:pt x="122934" y="128329"/>
                </a:cubicBezTo>
                <a:close/>
                <a:moveTo>
                  <a:pt x="55336" y="36835"/>
                </a:moveTo>
                <a:cubicBezTo>
                  <a:pt x="44268" y="36835"/>
                  <a:pt x="36890" y="44202"/>
                  <a:pt x="36890" y="55252"/>
                </a:cubicBezTo>
                <a:lnTo>
                  <a:pt x="36890" y="531647"/>
                </a:lnTo>
                <a:cubicBezTo>
                  <a:pt x="36890" y="542697"/>
                  <a:pt x="44268" y="550064"/>
                  <a:pt x="55336" y="550064"/>
                </a:cubicBezTo>
                <a:lnTo>
                  <a:pt x="232677" y="550064"/>
                </a:lnTo>
                <a:lnTo>
                  <a:pt x="229335" y="557406"/>
                </a:lnTo>
                <a:lnTo>
                  <a:pt x="574818" y="557406"/>
                </a:lnTo>
                <a:lnTo>
                  <a:pt x="584039" y="531625"/>
                </a:lnTo>
                <a:cubicBezTo>
                  <a:pt x="580351" y="524259"/>
                  <a:pt x="584039" y="526100"/>
                  <a:pt x="576662" y="524259"/>
                </a:cubicBezTo>
                <a:lnTo>
                  <a:pt x="550897" y="515464"/>
                </a:lnTo>
                <a:lnTo>
                  <a:pt x="550897" y="55252"/>
                </a:lnTo>
                <a:cubicBezTo>
                  <a:pt x="550897" y="44202"/>
                  <a:pt x="543518" y="36835"/>
                  <a:pt x="532451" y="36835"/>
                </a:cubicBezTo>
                <a:close/>
                <a:moveTo>
                  <a:pt x="55336" y="0"/>
                </a:moveTo>
                <a:lnTo>
                  <a:pt x="532451" y="0"/>
                </a:lnTo>
                <a:cubicBezTo>
                  <a:pt x="563808" y="0"/>
                  <a:pt x="587787" y="23943"/>
                  <a:pt x="587787" y="55252"/>
                </a:cubicBezTo>
                <a:lnTo>
                  <a:pt x="587787" y="531647"/>
                </a:lnTo>
                <a:cubicBezTo>
                  <a:pt x="587787" y="562956"/>
                  <a:pt x="563808" y="586899"/>
                  <a:pt x="532451" y="586899"/>
                </a:cubicBezTo>
                <a:lnTo>
                  <a:pt x="55336" y="586899"/>
                </a:lnTo>
                <a:cubicBezTo>
                  <a:pt x="23979" y="586899"/>
                  <a:pt x="0" y="562956"/>
                  <a:pt x="0" y="531647"/>
                </a:cubicBezTo>
                <a:lnTo>
                  <a:pt x="0" y="55252"/>
                </a:lnTo>
                <a:cubicBezTo>
                  <a:pt x="0" y="23943"/>
                  <a:pt x="23979" y="0"/>
                  <a:pt x="55336" y="0"/>
                </a:cubicBezTo>
                <a:close/>
              </a:path>
            </a:pathLst>
          </a:custGeom>
          <a:solidFill>
            <a:schemeClr val="bg1"/>
          </a:solidFill>
          <a:ln>
            <a:noFill/>
          </a:ln>
        </p:spPr>
      </p:sp>
      <p:sp>
        <p:nvSpPr>
          <p:cNvPr id="109" name="waving-black-flag_8402"/>
          <p:cNvSpPr>
            <a:spLocks noChangeAspect="1"/>
          </p:cNvSpPr>
          <p:nvPr/>
        </p:nvSpPr>
        <p:spPr bwMode="auto">
          <a:xfrm>
            <a:off x="4453755" y="3650292"/>
            <a:ext cx="299342" cy="410904"/>
          </a:xfrm>
          <a:custGeom>
            <a:avLst/>
            <a:gdLst>
              <a:gd name="connsiteX0" fmla="*/ 0 w 416362"/>
              <a:gd name="connsiteY0" fmla="*/ 27677 h 571538"/>
              <a:gd name="connsiteX1" fmla="*/ 41982 w 416362"/>
              <a:gd name="connsiteY1" fmla="*/ 27677 h 571538"/>
              <a:gd name="connsiteX2" fmla="*/ 41982 w 416362"/>
              <a:gd name="connsiteY2" fmla="*/ 571538 h 571538"/>
              <a:gd name="connsiteX3" fmla="*/ 0 w 416362"/>
              <a:gd name="connsiteY3" fmla="*/ 571538 h 571538"/>
              <a:gd name="connsiteX4" fmla="*/ 161513 w 416362"/>
              <a:gd name="connsiteY4" fmla="*/ 505 h 571538"/>
              <a:gd name="connsiteX5" fmla="*/ 242063 w 416362"/>
              <a:gd name="connsiteY5" fmla="*/ 44893 h 571538"/>
              <a:gd name="connsiteX6" fmla="*/ 416362 w 416362"/>
              <a:gd name="connsiteY6" fmla="*/ 44893 h 571538"/>
              <a:gd name="connsiteX7" fmla="*/ 416362 w 416362"/>
              <a:gd name="connsiteY7" fmla="*/ 243684 h 571538"/>
              <a:gd name="connsiteX8" fmla="*/ 237759 w 416362"/>
              <a:gd name="connsiteY8" fmla="*/ 243684 h 571538"/>
              <a:gd name="connsiteX9" fmla="*/ 66687 w 416362"/>
              <a:gd name="connsiteY9" fmla="*/ 243684 h 571538"/>
              <a:gd name="connsiteX10" fmla="*/ 66687 w 416362"/>
              <a:gd name="connsiteY10" fmla="*/ 44893 h 571538"/>
              <a:gd name="connsiteX11" fmla="*/ 161513 w 416362"/>
              <a:gd name="connsiteY11" fmla="*/ 505 h 571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6362" h="571538">
                <a:moveTo>
                  <a:pt x="0" y="27677"/>
                </a:moveTo>
                <a:lnTo>
                  <a:pt x="41982" y="27677"/>
                </a:lnTo>
                <a:lnTo>
                  <a:pt x="41982" y="571538"/>
                </a:lnTo>
                <a:lnTo>
                  <a:pt x="0" y="571538"/>
                </a:lnTo>
                <a:close/>
                <a:moveTo>
                  <a:pt x="161513" y="505"/>
                </a:moveTo>
                <a:cubicBezTo>
                  <a:pt x="190670" y="-2454"/>
                  <a:pt x="220679" y="7015"/>
                  <a:pt x="242063" y="44893"/>
                </a:cubicBezTo>
                <a:cubicBezTo>
                  <a:pt x="299087" y="144826"/>
                  <a:pt x="416362" y="44893"/>
                  <a:pt x="416362" y="44893"/>
                </a:cubicBezTo>
                <a:lnTo>
                  <a:pt x="416362" y="243684"/>
                </a:lnTo>
                <a:cubicBezTo>
                  <a:pt x="416362" y="243684"/>
                  <a:pt x="303390" y="325349"/>
                  <a:pt x="237759" y="243684"/>
                </a:cubicBezTo>
                <a:cubicBezTo>
                  <a:pt x="172128" y="163093"/>
                  <a:pt x="66687" y="243684"/>
                  <a:pt x="66687" y="243684"/>
                </a:cubicBezTo>
                <a:lnTo>
                  <a:pt x="66687" y="44893"/>
                </a:lnTo>
                <a:cubicBezTo>
                  <a:pt x="66687" y="44893"/>
                  <a:pt x="112918" y="5437"/>
                  <a:pt x="161513" y="505"/>
                </a:cubicBezTo>
                <a:close/>
              </a:path>
            </a:pathLst>
          </a:custGeom>
          <a:solidFill>
            <a:schemeClr val="bg1"/>
          </a:solidFill>
          <a:ln>
            <a:noFill/>
          </a:ln>
        </p:spPr>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500"/>
                                        <p:tgtEl>
                                          <p:spTgt spid="41"/>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500"/>
                                        <p:tgtEl>
                                          <p:spTgt spid="34"/>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par>
                          <p:cTn id="42" fill="hold">
                            <p:stCondLst>
                              <p:cond delay="4500"/>
                            </p:stCondLst>
                            <p:childTnLst>
                              <p:par>
                                <p:cTn id="43" presetID="53" presetClass="entr" presetSubtype="16" fill="hold" grpId="0" nodeType="afterEffect">
                                  <p:stCondLst>
                                    <p:cond delay="0"/>
                                  </p:stCondLst>
                                  <p:childTnLst>
                                    <p:set>
                                      <p:cBhvr>
                                        <p:cTn id="44" dur="1" fill="hold">
                                          <p:stCondLst>
                                            <p:cond delay="0"/>
                                          </p:stCondLst>
                                        </p:cTn>
                                        <p:tgtEl>
                                          <p:spTgt spid="81"/>
                                        </p:tgtEl>
                                        <p:attrNameLst>
                                          <p:attrName>style.visibility</p:attrName>
                                        </p:attrNameLst>
                                      </p:cBhvr>
                                      <p:to>
                                        <p:strVal val="visible"/>
                                      </p:to>
                                    </p:set>
                                    <p:anim calcmode="lin" valueType="num">
                                      <p:cBhvr>
                                        <p:cTn id="45" dur="500" fill="hold"/>
                                        <p:tgtEl>
                                          <p:spTgt spid="81"/>
                                        </p:tgtEl>
                                        <p:attrNameLst>
                                          <p:attrName>ppt_w</p:attrName>
                                        </p:attrNameLst>
                                      </p:cBhvr>
                                      <p:tavLst>
                                        <p:tav tm="0">
                                          <p:val>
                                            <p:fltVal val="0"/>
                                          </p:val>
                                        </p:tav>
                                        <p:tav tm="100000">
                                          <p:val>
                                            <p:strVal val="#ppt_w"/>
                                          </p:val>
                                        </p:tav>
                                      </p:tavLst>
                                    </p:anim>
                                    <p:anim calcmode="lin" valueType="num">
                                      <p:cBhvr>
                                        <p:cTn id="46" dur="500" fill="hold"/>
                                        <p:tgtEl>
                                          <p:spTgt spid="81"/>
                                        </p:tgtEl>
                                        <p:attrNameLst>
                                          <p:attrName>ppt_h</p:attrName>
                                        </p:attrNameLst>
                                      </p:cBhvr>
                                      <p:tavLst>
                                        <p:tav tm="0">
                                          <p:val>
                                            <p:fltVal val="0"/>
                                          </p:val>
                                        </p:tav>
                                        <p:tav tm="100000">
                                          <p:val>
                                            <p:strVal val="#ppt_h"/>
                                          </p:val>
                                        </p:tav>
                                      </p:tavLst>
                                    </p:anim>
                                    <p:animEffect transition="in" filter="fade">
                                      <p:cBhvr>
                                        <p:cTn id="47" dur="500"/>
                                        <p:tgtEl>
                                          <p:spTgt spid="81"/>
                                        </p:tgtEl>
                                      </p:cBhvr>
                                    </p:animEffect>
                                  </p:childTnLst>
                                </p:cTn>
                              </p:par>
                            </p:childTnLst>
                          </p:cTn>
                        </p:par>
                        <p:par>
                          <p:cTn id="48" fill="hold">
                            <p:stCondLst>
                              <p:cond delay="5000"/>
                            </p:stCondLst>
                            <p:childTnLst>
                              <p:par>
                                <p:cTn id="49" presetID="53" presetClass="entr" presetSubtype="16" fill="hold" grpId="0" nodeType="afterEffect">
                                  <p:stCondLst>
                                    <p:cond delay="0"/>
                                  </p:stCondLst>
                                  <p:childTnLst>
                                    <p:set>
                                      <p:cBhvr>
                                        <p:cTn id="50" dur="1" fill="hold">
                                          <p:stCondLst>
                                            <p:cond delay="0"/>
                                          </p:stCondLst>
                                        </p:cTn>
                                        <p:tgtEl>
                                          <p:spTgt spid="82"/>
                                        </p:tgtEl>
                                        <p:attrNameLst>
                                          <p:attrName>style.visibility</p:attrName>
                                        </p:attrNameLst>
                                      </p:cBhvr>
                                      <p:to>
                                        <p:strVal val="visible"/>
                                      </p:to>
                                    </p:set>
                                    <p:anim calcmode="lin" valueType="num">
                                      <p:cBhvr>
                                        <p:cTn id="51" dur="500" fill="hold"/>
                                        <p:tgtEl>
                                          <p:spTgt spid="82"/>
                                        </p:tgtEl>
                                        <p:attrNameLst>
                                          <p:attrName>ppt_w</p:attrName>
                                        </p:attrNameLst>
                                      </p:cBhvr>
                                      <p:tavLst>
                                        <p:tav tm="0">
                                          <p:val>
                                            <p:fltVal val="0"/>
                                          </p:val>
                                        </p:tav>
                                        <p:tav tm="100000">
                                          <p:val>
                                            <p:strVal val="#ppt_w"/>
                                          </p:val>
                                        </p:tav>
                                      </p:tavLst>
                                    </p:anim>
                                    <p:anim calcmode="lin" valueType="num">
                                      <p:cBhvr>
                                        <p:cTn id="52" dur="500" fill="hold"/>
                                        <p:tgtEl>
                                          <p:spTgt spid="82"/>
                                        </p:tgtEl>
                                        <p:attrNameLst>
                                          <p:attrName>ppt_h</p:attrName>
                                        </p:attrNameLst>
                                      </p:cBhvr>
                                      <p:tavLst>
                                        <p:tav tm="0">
                                          <p:val>
                                            <p:fltVal val="0"/>
                                          </p:val>
                                        </p:tav>
                                        <p:tav tm="100000">
                                          <p:val>
                                            <p:strVal val="#ppt_h"/>
                                          </p:val>
                                        </p:tav>
                                      </p:tavLst>
                                    </p:anim>
                                    <p:animEffect transition="in" filter="fade">
                                      <p:cBhvr>
                                        <p:cTn id="53" dur="500"/>
                                        <p:tgtEl>
                                          <p:spTgt spid="82"/>
                                        </p:tgtEl>
                                      </p:cBhvr>
                                    </p:animEffect>
                                  </p:childTnLst>
                                </p:cTn>
                              </p:par>
                            </p:childTnLst>
                          </p:cTn>
                        </p:par>
                        <p:par>
                          <p:cTn id="54" fill="hold">
                            <p:stCondLst>
                              <p:cond delay="5500"/>
                            </p:stCondLst>
                            <p:childTnLst>
                              <p:par>
                                <p:cTn id="55" presetID="53" presetClass="entr" presetSubtype="16" fill="hold" grpId="0" nodeType="afterEffect">
                                  <p:stCondLst>
                                    <p:cond delay="0"/>
                                  </p:stCondLst>
                                  <p:childTnLst>
                                    <p:set>
                                      <p:cBhvr>
                                        <p:cTn id="56" dur="1" fill="hold">
                                          <p:stCondLst>
                                            <p:cond delay="0"/>
                                          </p:stCondLst>
                                        </p:cTn>
                                        <p:tgtEl>
                                          <p:spTgt spid="83"/>
                                        </p:tgtEl>
                                        <p:attrNameLst>
                                          <p:attrName>style.visibility</p:attrName>
                                        </p:attrNameLst>
                                      </p:cBhvr>
                                      <p:to>
                                        <p:strVal val="visible"/>
                                      </p:to>
                                    </p:set>
                                    <p:anim calcmode="lin" valueType="num">
                                      <p:cBhvr>
                                        <p:cTn id="57" dur="500" fill="hold"/>
                                        <p:tgtEl>
                                          <p:spTgt spid="83"/>
                                        </p:tgtEl>
                                        <p:attrNameLst>
                                          <p:attrName>ppt_w</p:attrName>
                                        </p:attrNameLst>
                                      </p:cBhvr>
                                      <p:tavLst>
                                        <p:tav tm="0">
                                          <p:val>
                                            <p:fltVal val="0"/>
                                          </p:val>
                                        </p:tav>
                                        <p:tav tm="100000">
                                          <p:val>
                                            <p:strVal val="#ppt_w"/>
                                          </p:val>
                                        </p:tav>
                                      </p:tavLst>
                                    </p:anim>
                                    <p:anim calcmode="lin" valueType="num">
                                      <p:cBhvr>
                                        <p:cTn id="58" dur="500" fill="hold"/>
                                        <p:tgtEl>
                                          <p:spTgt spid="83"/>
                                        </p:tgtEl>
                                        <p:attrNameLst>
                                          <p:attrName>ppt_h</p:attrName>
                                        </p:attrNameLst>
                                      </p:cBhvr>
                                      <p:tavLst>
                                        <p:tav tm="0">
                                          <p:val>
                                            <p:fltVal val="0"/>
                                          </p:val>
                                        </p:tav>
                                        <p:tav tm="100000">
                                          <p:val>
                                            <p:strVal val="#ppt_h"/>
                                          </p:val>
                                        </p:tav>
                                      </p:tavLst>
                                    </p:anim>
                                    <p:animEffect transition="in" filter="fade">
                                      <p:cBhvr>
                                        <p:cTn id="59" dur="500"/>
                                        <p:tgtEl>
                                          <p:spTgt spid="83"/>
                                        </p:tgtEl>
                                      </p:cBhvr>
                                    </p:animEffect>
                                  </p:childTnLst>
                                </p:cTn>
                              </p:par>
                            </p:childTnLst>
                          </p:cTn>
                        </p:par>
                        <p:par>
                          <p:cTn id="60" fill="hold">
                            <p:stCondLst>
                              <p:cond delay="6000"/>
                            </p:stCondLst>
                            <p:childTnLst>
                              <p:par>
                                <p:cTn id="61" presetID="53" presetClass="entr" presetSubtype="16" fill="hold" grpId="0" nodeType="afterEffect">
                                  <p:stCondLst>
                                    <p:cond delay="0"/>
                                  </p:stCondLst>
                                  <p:childTnLst>
                                    <p:set>
                                      <p:cBhvr>
                                        <p:cTn id="62" dur="1" fill="hold">
                                          <p:stCondLst>
                                            <p:cond delay="0"/>
                                          </p:stCondLst>
                                        </p:cTn>
                                        <p:tgtEl>
                                          <p:spTgt spid="84"/>
                                        </p:tgtEl>
                                        <p:attrNameLst>
                                          <p:attrName>style.visibility</p:attrName>
                                        </p:attrNameLst>
                                      </p:cBhvr>
                                      <p:to>
                                        <p:strVal val="visible"/>
                                      </p:to>
                                    </p:set>
                                    <p:anim calcmode="lin" valueType="num">
                                      <p:cBhvr>
                                        <p:cTn id="63" dur="500" fill="hold"/>
                                        <p:tgtEl>
                                          <p:spTgt spid="84"/>
                                        </p:tgtEl>
                                        <p:attrNameLst>
                                          <p:attrName>ppt_w</p:attrName>
                                        </p:attrNameLst>
                                      </p:cBhvr>
                                      <p:tavLst>
                                        <p:tav tm="0">
                                          <p:val>
                                            <p:fltVal val="0"/>
                                          </p:val>
                                        </p:tav>
                                        <p:tav tm="100000">
                                          <p:val>
                                            <p:strVal val="#ppt_w"/>
                                          </p:val>
                                        </p:tav>
                                      </p:tavLst>
                                    </p:anim>
                                    <p:anim calcmode="lin" valueType="num">
                                      <p:cBhvr>
                                        <p:cTn id="64" dur="500" fill="hold"/>
                                        <p:tgtEl>
                                          <p:spTgt spid="84"/>
                                        </p:tgtEl>
                                        <p:attrNameLst>
                                          <p:attrName>ppt_h</p:attrName>
                                        </p:attrNameLst>
                                      </p:cBhvr>
                                      <p:tavLst>
                                        <p:tav tm="0">
                                          <p:val>
                                            <p:fltVal val="0"/>
                                          </p:val>
                                        </p:tav>
                                        <p:tav tm="100000">
                                          <p:val>
                                            <p:strVal val="#ppt_h"/>
                                          </p:val>
                                        </p:tav>
                                      </p:tavLst>
                                    </p:anim>
                                    <p:animEffect transition="in" filter="fade">
                                      <p:cBhvr>
                                        <p:cTn id="65" dur="500"/>
                                        <p:tgtEl>
                                          <p:spTgt spid="84"/>
                                        </p:tgtEl>
                                      </p:cBhvr>
                                    </p:animEffect>
                                  </p:childTnLst>
                                </p:cTn>
                              </p:par>
                            </p:childTnLst>
                          </p:cTn>
                        </p:par>
                        <p:par>
                          <p:cTn id="66" fill="hold">
                            <p:stCondLst>
                              <p:cond delay="6500"/>
                            </p:stCondLst>
                            <p:childTnLst>
                              <p:par>
                                <p:cTn id="67" presetID="53" presetClass="entr" presetSubtype="16" fill="hold" grpId="0" nodeType="afterEffect">
                                  <p:stCondLst>
                                    <p:cond delay="0"/>
                                  </p:stCondLst>
                                  <p:childTnLst>
                                    <p:set>
                                      <p:cBhvr>
                                        <p:cTn id="68" dur="1" fill="hold">
                                          <p:stCondLst>
                                            <p:cond delay="0"/>
                                          </p:stCondLst>
                                        </p:cTn>
                                        <p:tgtEl>
                                          <p:spTgt spid="85"/>
                                        </p:tgtEl>
                                        <p:attrNameLst>
                                          <p:attrName>style.visibility</p:attrName>
                                        </p:attrNameLst>
                                      </p:cBhvr>
                                      <p:to>
                                        <p:strVal val="visible"/>
                                      </p:to>
                                    </p:set>
                                    <p:anim calcmode="lin" valueType="num">
                                      <p:cBhvr>
                                        <p:cTn id="69" dur="500" fill="hold"/>
                                        <p:tgtEl>
                                          <p:spTgt spid="85"/>
                                        </p:tgtEl>
                                        <p:attrNameLst>
                                          <p:attrName>ppt_w</p:attrName>
                                        </p:attrNameLst>
                                      </p:cBhvr>
                                      <p:tavLst>
                                        <p:tav tm="0">
                                          <p:val>
                                            <p:fltVal val="0"/>
                                          </p:val>
                                        </p:tav>
                                        <p:tav tm="100000">
                                          <p:val>
                                            <p:strVal val="#ppt_w"/>
                                          </p:val>
                                        </p:tav>
                                      </p:tavLst>
                                    </p:anim>
                                    <p:anim calcmode="lin" valueType="num">
                                      <p:cBhvr>
                                        <p:cTn id="70" dur="500" fill="hold"/>
                                        <p:tgtEl>
                                          <p:spTgt spid="85"/>
                                        </p:tgtEl>
                                        <p:attrNameLst>
                                          <p:attrName>ppt_h</p:attrName>
                                        </p:attrNameLst>
                                      </p:cBhvr>
                                      <p:tavLst>
                                        <p:tav tm="0">
                                          <p:val>
                                            <p:fltVal val="0"/>
                                          </p:val>
                                        </p:tav>
                                        <p:tav tm="100000">
                                          <p:val>
                                            <p:strVal val="#ppt_h"/>
                                          </p:val>
                                        </p:tav>
                                      </p:tavLst>
                                    </p:anim>
                                    <p:animEffect transition="in" filter="fade">
                                      <p:cBhvr>
                                        <p:cTn id="71" dur="500"/>
                                        <p:tgtEl>
                                          <p:spTgt spid="85"/>
                                        </p:tgtEl>
                                      </p:cBhvr>
                                    </p:animEffect>
                                  </p:childTnLst>
                                </p:cTn>
                              </p:par>
                            </p:childTnLst>
                          </p:cTn>
                        </p:par>
                        <p:par>
                          <p:cTn id="72" fill="hold">
                            <p:stCondLst>
                              <p:cond delay="7000"/>
                            </p:stCondLst>
                            <p:childTnLst>
                              <p:par>
                                <p:cTn id="73" presetID="53" presetClass="entr" presetSubtype="16" fill="hold" grpId="0" nodeType="afterEffect">
                                  <p:stCondLst>
                                    <p:cond delay="0"/>
                                  </p:stCondLst>
                                  <p:childTnLst>
                                    <p:set>
                                      <p:cBhvr>
                                        <p:cTn id="74" dur="1" fill="hold">
                                          <p:stCondLst>
                                            <p:cond delay="0"/>
                                          </p:stCondLst>
                                        </p:cTn>
                                        <p:tgtEl>
                                          <p:spTgt spid="86"/>
                                        </p:tgtEl>
                                        <p:attrNameLst>
                                          <p:attrName>style.visibility</p:attrName>
                                        </p:attrNameLst>
                                      </p:cBhvr>
                                      <p:to>
                                        <p:strVal val="visible"/>
                                      </p:to>
                                    </p:set>
                                    <p:anim calcmode="lin" valueType="num">
                                      <p:cBhvr>
                                        <p:cTn id="75" dur="500" fill="hold"/>
                                        <p:tgtEl>
                                          <p:spTgt spid="86"/>
                                        </p:tgtEl>
                                        <p:attrNameLst>
                                          <p:attrName>ppt_w</p:attrName>
                                        </p:attrNameLst>
                                      </p:cBhvr>
                                      <p:tavLst>
                                        <p:tav tm="0">
                                          <p:val>
                                            <p:fltVal val="0"/>
                                          </p:val>
                                        </p:tav>
                                        <p:tav tm="100000">
                                          <p:val>
                                            <p:strVal val="#ppt_w"/>
                                          </p:val>
                                        </p:tav>
                                      </p:tavLst>
                                    </p:anim>
                                    <p:anim calcmode="lin" valueType="num">
                                      <p:cBhvr>
                                        <p:cTn id="76" dur="500" fill="hold"/>
                                        <p:tgtEl>
                                          <p:spTgt spid="86"/>
                                        </p:tgtEl>
                                        <p:attrNameLst>
                                          <p:attrName>ppt_h</p:attrName>
                                        </p:attrNameLst>
                                      </p:cBhvr>
                                      <p:tavLst>
                                        <p:tav tm="0">
                                          <p:val>
                                            <p:fltVal val="0"/>
                                          </p:val>
                                        </p:tav>
                                        <p:tav tm="100000">
                                          <p:val>
                                            <p:strVal val="#ppt_h"/>
                                          </p:val>
                                        </p:tav>
                                      </p:tavLst>
                                    </p:anim>
                                    <p:animEffect transition="in" filter="fade">
                                      <p:cBhvr>
                                        <p:cTn id="77" dur="500"/>
                                        <p:tgtEl>
                                          <p:spTgt spid="86"/>
                                        </p:tgtEl>
                                      </p:cBhvr>
                                    </p:animEffect>
                                  </p:childTnLst>
                                </p:cTn>
                              </p:par>
                            </p:childTnLst>
                          </p:cTn>
                        </p:par>
                        <p:par>
                          <p:cTn id="78" fill="hold">
                            <p:stCondLst>
                              <p:cond delay="7500"/>
                            </p:stCondLst>
                            <p:childTnLst>
                              <p:par>
                                <p:cTn id="79" presetID="53" presetClass="entr" presetSubtype="16" fill="hold" grpId="0" nodeType="afterEffect">
                                  <p:stCondLst>
                                    <p:cond delay="0"/>
                                  </p:stCondLst>
                                  <p:childTnLst>
                                    <p:set>
                                      <p:cBhvr>
                                        <p:cTn id="80" dur="1" fill="hold">
                                          <p:stCondLst>
                                            <p:cond delay="0"/>
                                          </p:stCondLst>
                                        </p:cTn>
                                        <p:tgtEl>
                                          <p:spTgt spid="87"/>
                                        </p:tgtEl>
                                        <p:attrNameLst>
                                          <p:attrName>style.visibility</p:attrName>
                                        </p:attrNameLst>
                                      </p:cBhvr>
                                      <p:to>
                                        <p:strVal val="visible"/>
                                      </p:to>
                                    </p:set>
                                    <p:anim calcmode="lin" valueType="num">
                                      <p:cBhvr>
                                        <p:cTn id="81" dur="500" fill="hold"/>
                                        <p:tgtEl>
                                          <p:spTgt spid="87"/>
                                        </p:tgtEl>
                                        <p:attrNameLst>
                                          <p:attrName>ppt_w</p:attrName>
                                        </p:attrNameLst>
                                      </p:cBhvr>
                                      <p:tavLst>
                                        <p:tav tm="0">
                                          <p:val>
                                            <p:fltVal val="0"/>
                                          </p:val>
                                        </p:tav>
                                        <p:tav tm="100000">
                                          <p:val>
                                            <p:strVal val="#ppt_w"/>
                                          </p:val>
                                        </p:tav>
                                      </p:tavLst>
                                    </p:anim>
                                    <p:anim calcmode="lin" valueType="num">
                                      <p:cBhvr>
                                        <p:cTn id="82" dur="500" fill="hold"/>
                                        <p:tgtEl>
                                          <p:spTgt spid="87"/>
                                        </p:tgtEl>
                                        <p:attrNameLst>
                                          <p:attrName>ppt_h</p:attrName>
                                        </p:attrNameLst>
                                      </p:cBhvr>
                                      <p:tavLst>
                                        <p:tav tm="0">
                                          <p:val>
                                            <p:fltVal val="0"/>
                                          </p:val>
                                        </p:tav>
                                        <p:tav tm="100000">
                                          <p:val>
                                            <p:strVal val="#ppt_h"/>
                                          </p:val>
                                        </p:tav>
                                      </p:tavLst>
                                    </p:anim>
                                    <p:animEffect transition="in" filter="fade">
                                      <p:cBhvr>
                                        <p:cTn id="83" dur="500"/>
                                        <p:tgtEl>
                                          <p:spTgt spid="87"/>
                                        </p:tgtEl>
                                      </p:cBhvr>
                                    </p:animEffect>
                                  </p:childTnLst>
                                </p:cTn>
                              </p:par>
                            </p:childTnLst>
                          </p:cTn>
                        </p:par>
                        <p:par>
                          <p:cTn id="84" fill="hold">
                            <p:stCondLst>
                              <p:cond delay="8000"/>
                            </p:stCondLst>
                            <p:childTnLst>
                              <p:par>
                                <p:cTn id="85" presetID="53" presetClass="entr" presetSubtype="16" fill="hold" grpId="0" nodeType="afterEffect">
                                  <p:stCondLst>
                                    <p:cond delay="0"/>
                                  </p:stCondLst>
                                  <p:childTnLst>
                                    <p:set>
                                      <p:cBhvr>
                                        <p:cTn id="86" dur="1" fill="hold">
                                          <p:stCondLst>
                                            <p:cond delay="0"/>
                                          </p:stCondLst>
                                        </p:cTn>
                                        <p:tgtEl>
                                          <p:spTgt spid="88"/>
                                        </p:tgtEl>
                                        <p:attrNameLst>
                                          <p:attrName>style.visibility</p:attrName>
                                        </p:attrNameLst>
                                      </p:cBhvr>
                                      <p:to>
                                        <p:strVal val="visible"/>
                                      </p:to>
                                    </p:set>
                                    <p:anim calcmode="lin" valueType="num">
                                      <p:cBhvr>
                                        <p:cTn id="87" dur="500" fill="hold"/>
                                        <p:tgtEl>
                                          <p:spTgt spid="88"/>
                                        </p:tgtEl>
                                        <p:attrNameLst>
                                          <p:attrName>ppt_w</p:attrName>
                                        </p:attrNameLst>
                                      </p:cBhvr>
                                      <p:tavLst>
                                        <p:tav tm="0">
                                          <p:val>
                                            <p:fltVal val="0"/>
                                          </p:val>
                                        </p:tav>
                                        <p:tav tm="100000">
                                          <p:val>
                                            <p:strVal val="#ppt_w"/>
                                          </p:val>
                                        </p:tav>
                                      </p:tavLst>
                                    </p:anim>
                                    <p:anim calcmode="lin" valueType="num">
                                      <p:cBhvr>
                                        <p:cTn id="88" dur="500" fill="hold"/>
                                        <p:tgtEl>
                                          <p:spTgt spid="88"/>
                                        </p:tgtEl>
                                        <p:attrNameLst>
                                          <p:attrName>ppt_h</p:attrName>
                                        </p:attrNameLst>
                                      </p:cBhvr>
                                      <p:tavLst>
                                        <p:tav tm="0">
                                          <p:val>
                                            <p:fltVal val="0"/>
                                          </p:val>
                                        </p:tav>
                                        <p:tav tm="100000">
                                          <p:val>
                                            <p:strVal val="#ppt_h"/>
                                          </p:val>
                                        </p:tav>
                                      </p:tavLst>
                                    </p:anim>
                                    <p:animEffect transition="in" filter="fade">
                                      <p:cBhvr>
                                        <p:cTn id="89" dur="500"/>
                                        <p:tgtEl>
                                          <p:spTgt spid="88"/>
                                        </p:tgtEl>
                                      </p:cBhvr>
                                    </p:animEffect>
                                  </p:childTnLst>
                                </p:cTn>
                              </p:par>
                            </p:childTnLst>
                          </p:cTn>
                        </p:par>
                        <p:par>
                          <p:cTn id="90" fill="hold">
                            <p:stCondLst>
                              <p:cond delay="8500"/>
                            </p:stCondLst>
                            <p:childTnLst>
                              <p:par>
                                <p:cTn id="91" presetID="53" presetClass="entr" presetSubtype="16" fill="hold" grpId="0" nodeType="afterEffect">
                                  <p:stCondLst>
                                    <p:cond delay="0"/>
                                  </p:stCondLst>
                                  <p:childTnLst>
                                    <p:set>
                                      <p:cBhvr>
                                        <p:cTn id="92" dur="1" fill="hold">
                                          <p:stCondLst>
                                            <p:cond delay="0"/>
                                          </p:stCondLst>
                                        </p:cTn>
                                        <p:tgtEl>
                                          <p:spTgt spid="90"/>
                                        </p:tgtEl>
                                        <p:attrNameLst>
                                          <p:attrName>style.visibility</p:attrName>
                                        </p:attrNameLst>
                                      </p:cBhvr>
                                      <p:to>
                                        <p:strVal val="visible"/>
                                      </p:to>
                                    </p:set>
                                    <p:anim calcmode="lin" valueType="num">
                                      <p:cBhvr>
                                        <p:cTn id="93" dur="500" fill="hold"/>
                                        <p:tgtEl>
                                          <p:spTgt spid="90"/>
                                        </p:tgtEl>
                                        <p:attrNameLst>
                                          <p:attrName>ppt_w</p:attrName>
                                        </p:attrNameLst>
                                      </p:cBhvr>
                                      <p:tavLst>
                                        <p:tav tm="0">
                                          <p:val>
                                            <p:fltVal val="0"/>
                                          </p:val>
                                        </p:tav>
                                        <p:tav tm="100000">
                                          <p:val>
                                            <p:strVal val="#ppt_w"/>
                                          </p:val>
                                        </p:tav>
                                      </p:tavLst>
                                    </p:anim>
                                    <p:anim calcmode="lin" valueType="num">
                                      <p:cBhvr>
                                        <p:cTn id="94" dur="500" fill="hold"/>
                                        <p:tgtEl>
                                          <p:spTgt spid="90"/>
                                        </p:tgtEl>
                                        <p:attrNameLst>
                                          <p:attrName>ppt_h</p:attrName>
                                        </p:attrNameLst>
                                      </p:cBhvr>
                                      <p:tavLst>
                                        <p:tav tm="0">
                                          <p:val>
                                            <p:fltVal val="0"/>
                                          </p:val>
                                        </p:tav>
                                        <p:tav tm="100000">
                                          <p:val>
                                            <p:strVal val="#ppt_h"/>
                                          </p:val>
                                        </p:tav>
                                      </p:tavLst>
                                    </p:anim>
                                    <p:animEffect transition="in" filter="fade">
                                      <p:cBhvr>
                                        <p:cTn id="95" dur="500"/>
                                        <p:tgtEl>
                                          <p:spTgt spid="90"/>
                                        </p:tgtEl>
                                      </p:cBhvr>
                                    </p:animEffect>
                                  </p:childTnLst>
                                </p:cTn>
                              </p:par>
                            </p:childTnLst>
                          </p:cTn>
                        </p:par>
                        <p:par>
                          <p:cTn id="96" fill="hold">
                            <p:stCondLst>
                              <p:cond delay="9000"/>
                            </p:stCondLst>
                            <p:childTnLst>
                              <p:par>
                                <p:cTn id="97" presetID="53" presetClass="entr" presetSubtype="16" fill="hold" grpId="0" nodeType="afterEffect">
                                  <p:stCondLst>
                                    <p:cond delay="0"/>
                                  </p:stCondLst>
                                  <p:childTnLst>
                                    <p:set>
                                      <p:cBhvr>
                                        <p:cTn id="98" dur="1" fill="hold">
                                          <p:stCondLst>
                                            <p:cond delay="0"/>
                                          </p:stCondLst>
                                        </p:cTn>
                                        <p:tgtEl>
                                          <p:spTgt spid="92"/>
                                        </p:tgtEl>
                                        <p:attrNameLst>
                                          <p:attrName>style.visibility</p:attrName>
                                        </p:attrNameLst>
                                      </p:cBhvr>
                                      <p:to>
                                        <p:strVal val="visible"/>
                                      </p:to>
                                    </p:set>
                                    <p:anim calcmode="lin" valueType="num">
                                      <p:cBhvr>
                                        <p:cTn id="99" dur="500" fill="hold"/>
                                        <p:tgtEl>
                                          <p:spTgt spid="92"/>
                                        </p:tgtEl>
                                        <p:attrNameLst>
                                          <p:attrName>ppt_w</p:attrName>
                                        </p:attrNameLst>
                                      </p:cBhvr>
                                      <p:tavLst>
                                        <p:tav tm="0">
                                          <p:val>
                                            <p:fltVal val="0"/>
                                          </p:val>
                                        </p:tav>
                                        <p:tav tm="100000">
                                          <p:val>
                                            <p:strVal val="#ppt_w"/>
                                          </p:val>
                                        </p:tav>
                                      </p:tavLst>
                                    </p:anim>
                                    <p:anim calcmode="lin" valueType="num">
                                      <p:cBhvr>
                                        <p:cTn id="100" dur="500" fill="hold"/>
                                        <p:tgtEl>
                                          <p:spTgt spid="92"/>
                                        </p:tgtEl>
                                        <p:attrNameLst>
                                          <p:attrName>ppt_h</p:attrName>
                                        </p:attrNameLst>
                                      </p:cBhvr>
                                      <p:tavLst>
                                        <p:tav tm="0">
                                          <p:val>
                                            <p:fltVal val="0"/>
                                          </p:val>
                                        </p:tav>
                                        <p:tav tm="100000">
                                          <p:val>
                                            <p:strVal val="#ppt_h"/>
                                          </p:val>
                                        </p:tav>
                                      </p:tavLst>
                                    </p:anim>
                                    <p:animEffect transition="in" filter="fade">
                                      <p:cBhvr>
                                        <p:cTn id="101" dur="500"/>
                                        <p:tgtEl>
                                          <p:spTgt spid="92"/>
                                        </p:tgtEl>
                                      </p:cBhvr>
                                    </p:animEffect>
                                  </p:childTnLst>
                                </p:cTn>
                              </p:par>
                            </p:childTnLst>
                          </p:cTn>
                        </p:par>
                        <p:par>
                          <p:cTn id="102" fill="hold">
                            <p:stCondLst>
                              <p:cond delay="9500"/>
                            </p:stCondLst>
                            <p:childTnLst>
                              <p:par>
                                <p:cTn id="103" presetID="53" presetClass="entr" presetSubtype="16" fill="hold" nodeType="afterEffect">
                                  <p:stCondLst>
                                    <p:cond delay="0"/>
                                  </p:stCondLst>
                                  <p:childTnLst>
                                    <p:set>
                                      <p:cBhvr>
                                        <p:cTn id="104" dur="1" fill="hold">
                                          <p:stCondLst>
                                            <p:cond delay="0"/>
                                          </p:stCondLst>
                                        </p:cTn>
                                        <p:tgtEl>
                                          <p:spTgt spid="108"/>
                                        </p:tgtEl>
                                        <p:attrNameLst>
                                          <p:attrName>style.visibility</p:attrName>
                                        </p:attrNameLst>
                                      </p:cBhvr>
                                      <p:to>
                                        <p:strVal val="visible"/>
                                      </p:to>
                                    </p:set>
                                    <p:anim calcmode="lin" valueType="num">
                                      <p:cBhvr>
                                        <p:cTn id="105" dur="500" fill="hold"/>
                                        <p:tgtEl>
                                          <p:spTgt spid="108"/>
                                        </p:tgtEl>
                                        <p:attrNameLst>
                                          <p:attrName>ppt_w</p:attrName>
                                        </p:attrNameLst>
                                      </p:cBhvr>
                                      <p:tavLst>
                                        <p:tav tm="0">
                                          <p:val>
                                            <p:fltVal val="0"/>
                                          </p:val>
                                        </p:tav>
                                        <p:tav tm="100000">
                                          <p:val>
                                            <p:strVal val="#ppt_w"/>
                                          </p:val>
                                        </p:tav>
                                      </p:tavLst>
                                    </p:anim>
                                    <p:anim calcmode="lin" valueType="num">
                                      <p:cBhvr>
                                        <p:cTn id="106" dur="500" fill="hold"/>
                                        <p:tgtEl>
                                          <p:spTgt spid="108"/>
                                        </p:tgtEl>
                                        <p:attrNameLst>
                                          <p:attrName>ppt_h</p:attrName>
                                        </p:attrNameLst>
                                      </p:cBhvr>
                                      <p:tavLst>
                                        <p:tav tm="0">
                                          <p:val>
                                            <p:fltVal val="0"/>
                                          </p:val>
                                        </p:tav>
                                        <p:tav tm="100000">
                                          <p:val>
                                            <p:strVal val="#ppt_h"/>
                                          </p:val>
                                        </p:tav>
                                      </p:tavLst>
                                    </p:anim>
                                    <p:animEffect transition="in" filter="fade">
                                      <p:cBhvr>
                                        <p:cTn id="107" dur="500"/>
                                        <p:tgtEl>
                                          <p:spTgt spid="108"/>
                                        </p:tgtEl>
                                      </p:cBhvr>
                                    </p:animEffect>
                                  </p:childTnLst>
                                </p:cTn>
                              </p:par>
                            </p:childTnLst>
                          </p:cTn>
                        </p:par>
                        <p:par>
                          <p:cTn id="108" fill="hold">
                            <p:stCondLst>
                              <p:cond delay="10000"/>
                            </p:stCondLst>
                            <p:childTnLst>
                              <p:par>
                                <p:cTn id="109" presetID="53" presetClass="entr" presetSubtype="16" fill="hold" nodeType="afterEffect">
                                  <p:stCondLst>
                                    <p:cond delay="0"/>
                                  </p:stCondLst>
                                  <p:childTnLst>
                                    <p:set>
                                      <p:cBhvr>
                                        <p:cTn id="110" dur="1" fill="hold">
                                          <p:stCondLst>
                                            <p:cond delay="0"/>
                                          </p:stCondLst>
                                        </p:cTn>
                                        <p:tgtEl>
                                          <p:spTgt spid="109"/>
                                        </p:tgtEl>
                                        <p:attrNameLst>
                                          <p:attrName>style.visibility</p:attrName>
                                        </p:attrNameLst>
                                      </p:cBhvr>
                                      <p:to>
                                        <p:strVal val="visible"/>
                                      </p:to>
                                    </p:set>
                                    <p:anim calcmode="lin" valueType="num">
                                      <p:cBhvr>
                                        <p:cTn id="111" dur="500" fill="hold"/>
                                        <p:tgtEl>
                                          <p:spTgt spid="109"/>
                                        </p:tgtEl>
                                        <p:attrNameLst>
                                          <p:attrName>ppt_w</p:attrName>
                                        </p:attrNameLst>
                                      </p:cBhvr>
                                      <p:tavLst>
                                        <p:tav tm="0">
                                          <p:val>
                                            <p:fltVal val="0"/>
                                          </p:val>
                                        </p:tav>
                                        <p:tav tm="100000">
                                          <p:val>
                                            <p:strVal val="#ppt_w"/>
                                          </p:val>
                                        </p:tav>
                                      </p:tavLst>
                                    </p:anim>
                                    <p:anim calcmode="lin" valueType="num">
                                      <p:cBhvr>
                                        <p:cTn id="112" dur="500" fill="hold"/>
                                        <p:tgtEl>
                                          <p:spTgt spid="109"/>
                                        </p:tgtEl>
                                        <p:attrNameLst>
                                          <p:attrName>ppt_h</p:attrName>
                                        </p:attrNameLst>
                                      </p:cBhvr>
                                      <p:tavLst>
                                        <p:tav tm="0">
                                          <p:val>
                                            <p:fltVal val="0"/>
                                          </p:val>
                                        </p:tav>
                                        <p:tav tm="100000">
                                          <p:val>
                                            <p:strVal val="#ppt_h"/>
                                          </p:val>
                                        </p:tav>
                                      </p:tavLst>
                                    </p:anim>
                                    <p:animEffect transition="in" filter="fade">
                                      <p:cBhvr>
                                        <p:cTn id="113"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bldLvl="0" animBg="1"/>
      <p:bldP spid="82" grpId="0" bldLvl="0" animBg="1"/>
      <p:bldP spid="83" grpId="0" bldLvl="0" animBg="1"/>
      <p:bldP spid="84" grpId="0" bldLvl="0" animBg="1"/>
      <p:bldP spid="85" grpId="0" bldLvl="0" animBg="1"/>
      <p:bldP spid="86" grpId="0" bldLvl="0" animBg="1"/>
      <p:bldP spid="87" grpId="0" bldLvl="0" animBg="1"/>
      <p:bldP spid="88" grpId="0" bldLvl="0" animBg="1"/>
      <p:bldP spid="90" grpId="0" bldLvl="0" animBg="1"/>
      <p:bldP spid="92" grpId="0" bldLvl="0" animBg="1"/>
      <p:bldP spid="32" grpId="0"/>
      <p:bldP spid="40" grpId="0"/>
      <p:bldP spid="41" grpId="0"/>
      <p:bldP spid="42" grpId="0"/>
      <p:bldP spid="33" grpId="0"/>
      <p:bldP spid="34" grpId="0"/>
      <p:bldP spid="35"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27965" y="586740"/>
            <a:ext cx="2718435" cy="620395"/>
            <a:chOff x="549" y="332"/>
            <a:chExt cx="4281" cy="977"/>
          </a:xfrm>
        </p:grpSpPr>
        <p:sp>
          <p:nvSpPr>
            <p:cNvPr id="4" name="任意多边形 3"/>
            <p:cNvSpPr/>
            <p:nvPr/>
          </p:nvSpPr>
          <p:spPr>
            <a:xfrm rot="10800000" flipV="1">
              <a:off x="549" y="332"/>
              <a:ext cx="2493" cy="977"/>
            </a:xfrm>
            <a:custGeom>
              <a:avLst/>
              <a:gdLst>
                <a:gd name="connsiteX0" fmla="*/ 9710325 w 12037268"/>
                <a:gd name="connsiteY0" fmla="*/ 0 h 4644410"/>
                <a:gd name="connsiteX1" fmla="*/ 12037268 w 12037268"/>
                <a:gd name="connsiteY1" fmla="*/ 2326943 h 4644410"/>
                <a:gd name="connsiteX2" fmla="*/ 10179285 w 12037268"/>
                <a:gd name="connsiteY2" fmla="*/ 4606611 h 4644410"/>
                <a:gd name="connsiteX3" fmla="*/ 9956106 w 12037268"/>
                <a:gd name="connsiteY3" fmla="*/ 4640672 h 4644410"/>
                <a:gd name="connsiteX4" fmla="*/ 8043609 w 12037268"/>
                <a:gd name="connsiteY4" fmla="*/ 4640672 h 4644410"/>
                <a:gd name="connsiteX5" fmla="*/ 8043609 w 12037268"/>
                <a:gd name="connsiteY5" fmla="*/ 4644410 h 4644410"/>
                <a:gd name="connsiteX6" fmla="*/ 2142699 w 12037268"/>
                <a:gd name="connsiteY6" fmla="*/ 4644410 h 4644410"/>
                <a:gd name="connsiteX7" fmla="*/ 340102 w 12037268"/>
                <a:gd name="connsiteY7" fmla="*/ 4644410 h 4644410"/>
                <a:gd name="connsiteX8" fmla="*/ 0 w 12037268"/>
                <a:gd name="connsiteY8" fmla="*/ 4644410 h 4644410"/>
                <a:gd name="connsiteX9" fmla="*/ 0 w 12037268"/>
                <a:gd name="connsiteY9" fmla="*/ 4389848 h 4644410"/>
                <a:gd name="connsiteX10" fmla="*/ 2142699 w 12037268"/>
                <a:gd name="connsiteY10" fmla="*/ 4389848 h 4644410"/>
                <a:gd name="connsiteX11" fmla="*/ 2142699 w 12037268"/>
                <a:gd name="connsiteY11" fmla="*/ 4391099 h 4644410"/>
                <a:gd name="connsiteX12" fmla="*/ 9898009 w 12037268"/>
                <a:gd name="connsiteY12" fmla="*/ 4391099 h 4644410"/>
                <a:gd name="connsiteX13" fmla="*/ 9922342 w 12037268"/>
                <a:gd name="connsiteY13" fmla="*/ 4389870 h 4644410"/>
                <a:gd name="connsiteX14" fmla="*/ 11783958 w 12037268"/>
                <a:gd name="connsiteY14" fmla="*/ 2326943 h 4644410"/>
                <a:gd name="connsiteX15" fmla="*/ 9710325 w 12037268"/>
                <a:gd name="connsiteY15" fmla="*/ 253310 h 4644410"/>
                <a:gd name="connsiteX16" fmla="*/ 7636692 w 12037268"/>
                <a:gd name="connsiteY16" fmla="*/ 2326943 h 4644410"/>
                <a:gd name="connsiteX17" fmla="*/ 7636839 w 12037268"/>
                <a:gd name="connsiteY17" fmla="*/ 2329854 h 4644410"/>
                <a:gd name="connsiteX18" fmla="*/ 7637384 w 12037268"/>
                <a:gd name="connsiteY18" fmla="*/ 2332553 h 4644410"/>
                <a:gd name="connsiteX19" fmla="*/ 7637057 w 12037268"/>
                <a:gd name="connsiteY19" fmla="*/ 2334172 h 4644410"/>
                <a:gd name="connsiteX20" fmla="*/ 7637162 w 12037268"/>
                <a:gd name="connsiteY20" fmla="*/ 2336248 h 4644410"/>
                <a:gd name="connsiteX21" fmla="*/ 7636638 w 12037268"/>
                <a:gd name="connsiteY21" fmla="*/ 2336248 h 4644410"/>
                <a:gd name="connsiteX22" fmla="*/ 7627404 w 12037268"/>
                <a:gd name="connsiteY22" fmla="*/ 2381988 h 4644410"/>
                <a:gd name="connsiteX23" fmla="*/ 7510383 w 12037268"/>
                <a:gd name="connsiteY23" fmla="*/ 2459554 h 4644410"/>
                <a:gd name="connsiteX24" fmla="*/ 7393363 w 12037268"/>
                <a:gd name="connsiteY24" fmla="*/ 2381988 h 4644410"/>
                <a:gd name="connsiteX25" fmla="*/ 7384128 w 12037268"/>
                <a:gd name="connsiteY25" fmla="*/ 2336248 h 4644410"/>
                <a:gd name="connsiteX26" fmla="*/ 7383852 w 12037268"/>
                <a:gd name="connsiteY26" fmla="*/ 2336248 h 4644410"/>
                <a:gd name="connsiteX27" fmla="*/ 7383760 w 12037268"/>
                <a:gd name="connsiteY27" fmla="*/ 2334425 h 4644410"/>
                <a:gd name="connsiteX28" fmla="*/ 7383382 w 12037268"/>
                <a:gd name="connsiteY28" fmla="*/ 2332553 h 4644410"/>
                <a:gd name="connsiteX29" fmla="*/ 7383609 w 12037268"/>
                <a:gd name="connsiteY29" fmla="*/ 2331431 h 4644410"/>
                <a:gd name="connsiteX30" fmla="*/ 7383382 w 12037268"/>
                <a:gd name="connsiteY30" fmla="*/ 2326943 h 4644410"/>
                <a:gd name="connsiteX31" fmla="*/ 9710325 w 12037268"/>
                <a:gd name="connsiteY31" fmla="*/ 0 h 4644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037268" h="4644410">
                  <a:moveTo>
                    <a:pt x="9710325" y="0"/>
                  </a:moveTo>
                  <a:cubicBezTo>
                    <a:pt x="10995460" y="0"/>
                    <a:pt x="12037268" y="1041808"/>
                    <a:pt x="12037268" y="2326943"/>
                  </a:cubicBezTo>
                  <a:cubicBezTo>
                    <a:pt x="12037268" y="3451436"/>
                    <a:pt x="11239634" y="4389632"/>
                    <a:pt x="10179285" y="4606611"/>
                  </a:cubicBezTo>
                  <a:lnTo>
                    <a:pt x="9956106" y="4640672"/>
                  </a:lnTo>
                  <a:lnTo>
                    <a:pt x="8043609" y="4640672"/>
                  </a:lnTo>
                  <a:lnTo>
                    <a:pt x="8043609" y="4644410"/>
                  </a:lnTo>
                  <a:lnTo>
                    <a:pt x="2142699" y="4644410"/>
                  </a:lnTo>
                  <a:lnTo>
                    <a:pt x="340102" y="4644410"/>
                  </a:lnTo>
                  <a:lnTo>
                    <a:pt x="0" y="4644410"/>
                  </a:lnTo>
                  <a:lnTo>
                    <a:pt x="0" y="4389848"/>
                  </a:lnTo>
                  <a:lnTo>
                    <a:pt x="2142699" y="4389848"/>
                  </a:lnTo>
                  <a:lnTo>
                    <a:pt x="2142699" y="4391099"/>
                  </a:lnTo>
                  <a:lnTo>
                    <a:pt x="9898009" y="4391099"/>
                  </a:lnTo>
                  <a:lnTo>
                    <a:pt x="9922342" y="4389870"/>
                  </a:lnTo>
                  <a:cubicBezTo>
                    <a:pt x="10967984" y="4283680"/>
                    <a:pt x="11783958" y="3400602"/>
                    <a:pt x="11783958" y="2326943"/>
                  </a:cubicBezTo>
                  <a:cubicBezTo>
                    <a:pt x="11783958" y="1181707"/>
                    <a:pt x="10855561" y="253310"/>
                    <a:pt x="9710325" y="253310"/>
                  </a:cubicBezTo>
                  <a:cubicBezTo>
                    <a:pt x="8565089" y="253310"/>
                    <a:pt x="7636692" y="1181707"/>
                    <a:pt x="7636692" y="2326943"/>
                  </a:cubicBezTo>
                  <a:lnTo>
                    <a:pt x="7636839" y="2329854"/>
                  </a:lnTo>
                  <a:lnTo>
                    <a:pt x="7637384" y="2332553"/>
                  </a:lnTo>
                  <a:lnTo>
                    <a:pt x="7637057" y="2334172"/>
                  </a:lnTo>
                  <a:lnTo>
                    <a:pt x="7637162" y="2336248"/>
                  </a:lnTo>
                  <a:lnTo>
                    <a:pt x="7636638" y="2336248"/>
                  </a:lnTo>
                  <a:lnTo>
                    <a:pt x="7627404" y="2381988"/>
                  </a:lnTo>
                  <a:cubicBezTo>
                    <a:pt x="7608124" y="2427570"/>
                    <a:pt x="7562989" y="2459554"/>
                    <a:pt x="7510383" y="2459554"/>
                  </a:cubicBezTo>
                  <a:cubicBezTo>
                    <a:pt x="7457778" y="2459554"/>
                    <a:pt x="7412642" y="2427570"/>
                    <a:pt x="7393363" y="2381988"/>
                  </a:cubicBezTo>
                  <a:lnTo>
                    <a:pt x="7384128" y="2336248"/>
                  </a:lnTo>
                  <a:lnTo>
                    <a:pt x="7383852" y="2336248"/>
                  </a:lnTo>
                  <a:lnTo>
                    <a:pt x="7383760" y="2334425"/>
                  </a:lnTo>
                  <a:lnTo>
                    <a:pt x="7383382" y="2332553"/>
                  </a:lnTo>
                  <a:lnTo>
                    <a:pt x="7383609" y="2331431"/>
                  </a:lnTo>
                  <a:lnTo>
                    <a:pt x="7383382" y="2326943"/>
                  </a:lnTo>
                  <a:cubicBezTo>
                    <a:pt x="7383382" y="1041808"/>
                    <a:pt x="8425190" y="0"/>
                    <a:pt x="971032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6" name="文本框 15"/>
            <p:cNvSpPr txBox="1"/>
            <p:nvPr/>
          </p:nvSpPr>
          <p:spPr>
            <a:xfrm>
              <a:off x="1500" y="517"/>
              <a:ext cx="3330" cy="725"/>
            </a:xfrm>
            <a:prstGeom prst="rect">
              <a:avLst/>
            </a:prstGeom>
            <a:noFill/>
          </p:spPr>
          <p:txBody>
            <a:bodyPr wrap="square" rtlCol="0">
              <a:spAutoFit/>
            </a:bodyPr>
            <a:p>
              <a:pPr lvl="0" algn="dist">
                <a:defRPr/>
              </a:pPr>
              <a:r>
                <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rPr>
                <a:t>输入标题</a:t>
              </a:r>
              <a:endPar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sp>
        <p:nvSpPr>
          <p:cNvPr id="17" name="iS1ide-Rectangle 4"/>
          <p:cNvSpPr/>
          <p:nvPr/>
        </p:nvSpPr>
        <p:spPr>
          <a:xfrm>
            <a:off x="9099361" y="1860075"/>
            <a:ext cx="2358085" cy="2463271"/>
          </a:xfrm>
          <a:prstGeom prst="rect">
            <a:avLst/>
          </a:prstGeom>
          <a:solidFill>
            <a:schemeClr val="accent4"/>
          </a:solidFill>
          <a:ln w="6350" cmpd="sng">
            <a:noFill/>
          </a:ln>
          <a:effectLst/>
        </p:spPr>
        <p:style>
          <a:lnRef idx="1">
            <a:schemeClr val="accent1"/>
          </a:lnRef>
          <a:fillRef idx="3">
            <a:schemeClr val="accent1"/>
          </a:fillRef>
          <a:effectRef idx="2">
            <a:schemeClr val="accent1"/>
          </a:effectRef>
          <a:fontRef idx="minor">
            <a:schemeClr val="lt1"/>
          </a:fontRef>
        </p:style>
        <p:txBody>
          <a:bodyPr anchor="ctr">
            <a:normAutofit/>
          </a:bodyPr>
          <a:p>
            <a:pPr algn="ctr"/>
            <a:br>
              <a:rPr lang="zh-CN" altLang="en-US" sz="2665" b="1">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br>
              <a:rPr lang="zh-CN" altLang="en-US" sz="2665" b="1">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r>
              <a:rPr lang="zh-CN" altLang="en-US" sz="2665" b="1">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标题文本预设</a:t>
            </a:r>
            <a:endParaRPr lang="zh-CN" altLang="en-US" sz="2665" b="1">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sp>
        <p:nvSpPr>
          <p:cNvPr id="18" name="iS1ide-Rectangle 5"/>
          <p:cNvSpPr/>
          <p:nvPr/>
        </p:nvSpPr>
        <p:spPr>
          <a:xfrm>
            <a:off x="836157" y="1860073"/>
            <a:ext cx="2358085" cy="2463271"/>
          </a:xfrm>
          <a:prstGeom prst="rect">
            <a:avLst/>
          </a:prstGeom>
          <a:solidFill>
            <a:srgbClr val="AC1705"/>
          </a:solidFill>
          <a:ln w="6350" cmpd="sng">
            <a:noFill/>
          </a:ln>
          <a:effectLst/>
        </p:spPr>
        <p:style>
          <a:lnRef idx="1">
            <a:schemeClr val="accent1"/>
          </a:lnRef>
          <a:fillRef idx="3">
            <a:schemeClr val="accent1"/>
          </a:fillRef>
          <a:effectRef idx="2">
            <a:schemeClr val="accent1"/>
          </a:effectRef>
          <a:fontRef idx="minor">
            <a:schemeClr val="lt1"/>
          </a:fontRef>
        </p:style>
        <p:txBody>
          <a:bodyPr anchor="ctr">
            <a:normAutofit/>
          </a:bodyPr>
          <a:p>
            <a:pPr algn="ctr"/>
            <a:br>
              <a:rPr lang="zh-CN" altLang="en-US" sz="2665" b="1" dirty="0">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br>
              <a:rPr lang="zh-CN" altLang="en-US" sz="2665" b="1" dirty="0">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r>
              <a:rPr lang="zh-CN" altLang="en-US" sz="2665" b="1" dirty="0">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标题文本预设</a:t>
            </a:r>
            <a:endParaRPr lang="zh-CN" altLang="en-US" sz="2665" b="1" dirty="0">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sp>
        <p:nvSpPr>
          <p:cNvPr id="19" name="iS1ide-Rectangle 6"/>
          <p:cNvSpPr/>
          <p:nvPr/>
        </p:nvSpPr>
        <p:spPr>
          <a:xfrm>
            <a:off x="6344959" y="1860073"/>
            <a:ext cx="2358085" cy="2463271"/>
          </a:xfrm>
          <a:prstGeom prst="rect">
            <a:avLst/>
          </a:prstGeom>
          <a:solidFill>
            <a:srgbClr val="AC1705"/>
          </a:solidFill>
          <a:ln w="6350" cmpd="sng">
            <a:noFill/>
          </a:ln>
          <a:effectLst/>
        </p:spPr>
        <p:style>
          <a:lnRef idx="1">
            <a:schemeClr val="accent1"/>
          </a:lnRef>
          <a:fillRef idx="3">
            <a:schemeClr val="accent1"/>
          </a:fillRef>
          <a:effectRef idx="2">
            <a:schemeClr val="accent1"/>
          </a:effectRef>
          <a:fontRef idx="minor">
            <a:schemeClr val="lt1"/>
          </a:fontRef>
        </p:style>
        <p:txBody>
          <a:bodyPr anchor="ctr">
            <a:normAutofit/>
          </a:bodyPr>
          <a:p>
            <a:pPr algn="ctr"/>
            <a:br>
              <a:rPr lang="zh-CN" altLang="en-US" sz="2665" b="1">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br>
              <a:rPr lang="zh-CN" altLang="en-US" sz="2665" b="1">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r>
              <a:rPr lang="zh-CN" altLang="en-US" sz="2665" b="1">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标题文本预设</a:t>
            </a:r>
            <a:endParaRPr lang="zh-CN" altLang="en-US" sz="2665" b="1">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sp>
        <p:nvSpPr>
          <p:cNvPr id="20" name="iS1ide-Rectangle 7"/>
          <p:cNvSpPr/>
          <p:nvPr/>
        </p:nvSpPr>
        <p:spPr>
          <a:xfrm>
            <a:off x="3590559" y="1860073"/>
            <a:ext cx="2358085" cy="2463271"/>
          </a:xfrm>
          <a:prstGeom prst="rect">
            <a:avLst/>
          </a:prstGeom>
          <a:solidFill>
            <a:schemeClr val="accent2"/>
          </a:solidFill>
          <a:ln w="6350" cmpd="sng">
            <a:noFill/>
          </a:ln>
          <a:effectLst/>
        </p:spPr>
        <p:style>
          <a:lnRef idx="1">
            <a:schemeClr val="accent1"/>
          </a:lnRef>
          <a:fillRef idx="3">
            <a:schemeClr val="accent1"/>
          </a:fillRef>
          <a:effectRef idx="2">
            <a:schemeClr val="accent1"/>
          </a:effectRef>
          <a:fontRef idx="minor">
            <a:schemeClr val="lt1"/>
          </a:fontRef>
        </p:style>
        <p:txBody>
          <a:bodyPr anchor="ctr">
            <a:normAutofit/>
          </a:bodyPr>
          <a:p>
            <a:pPr algn="ctr"/>
            <a:br>
              <a:rPr lang="zh-CN" altLang="en-US" sz="2665" b="1">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br>
              <a:rPr lang="zh-CN" altLang="en-US" sz="2665" b="1">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r>
              <a:rPr lang="zh-CN" altLang="en-US" sz="2665" b="1">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标题文本预设</a:t>
            </a:r>
            <a:endParaRPr lang="zh-CN" altLang="en-US" sz="2665" b="1">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sp>
        <p:nvSpPr>
          <p:cNvPr id="21" name="iS1ide-Freeform: Shape 8"/>
          <p:cNvSpPr/>
          <p:nvPr/>
        </p:nvSpPr>
        <p:spPr bwMode="auto">
          <a:xfrm>
            <a:off x="1729931" y="2528235"/>
            <a:ext cx="595023" cy="596783"/>
          </a:xfrm>
          <a:custGeom>
            <a:avLst/>
            <a:gdLst>
              <a:gd name="T0" fmla="*/ 186 w 186"/>
              <a:gd name="T1" fmla="*/ 55 h 186"/>
              <a:gd name="T2" fmla="*/ 185 w 186"/>
              <a:gd name="T3" fmla="*/ 53 h 186"/>
              <a:gd name="T4" fmla="*/ 185 w 186"/>
              <a:gd name="T5" fmla="*/ 53 h 186"/>
              <a:gd name="T6" fmla="*/ 185 w 186"/>
              <a:gd name="T7" fmla="*/ 52 h 186"/>
              <a:gd name="T8" fmla="*/ 184 w 186"/>
              <a:gd name="T9" fmla="*/ 52 h 186"/>
              <a:gd name="T10" fmla="*/ 134 w 186"/>
              <a:gd name="T11" fmla="*/ 2 h 186"/>
              <a:gd name="T12" fmla="*/ 134 w 186"/>
              <a:gd name="T13" fmla="*/ 2 h 186"/>
              <a:gd name="T14" fmla="*/ 131 w 186"/>
              <a:gd name="T15" fmla="*/ 0 h 186"/>
              <a:gd name="T16" fmla="*/ 55 w 186"/>
              <a:gd name="T17" fmla="*/ 0 h 186"/>
              <a:gd name="T18" fmla="*/ 52 w 186"/>
              <a:gd name="T19" fmla="*/ 2 h 186"/>
              <a:gd name="T20" fmla="*/ 52 w 186"/>
              <a:gd name="T21" fmla="*/ 2 h 186"/>
              <a:gd name="T22" fmla="*/ 2 w 186"/>
              <a:gd name="T23" fmla="*/ 52 h 186"/>
              <a:gd name="T24" fmla="*/ 1 w 186"/>
              <a:gd name="T25" fmla="*/ 52 h 186"/>
              <a:gd name="T26" fmla="*/ 1 w 186"/>
              <a:gd name="T27" fmla="*/ 53 h 186"/>
              <a:gd name="T28" fmla="*/ 1 w 186"/>
              <a:gd name="T29" fmla="*/ 53 h 186"/>
              <a:gd name="T30" fmla="*/ 0 w 186"/>
              <a:gd name="T31" fmla="*/ 55 h 186"/>
              <a:gd name="T32" fmla="*/ 1 w 186"/>
              <a:gd name="T33" fmla="*/ 58 h 186"/>
              <a:gd name="T34" fmla="*/ 1 w 186"/>
              <a:gd name="T35" fmla="*/ 58 h 186"/>
              <a:gd name="T36" fmla="*/ 90 w 186"/>
              <a:gd name="T37" fmla="*/ 184 h 186"/>
              <a:gd name="T38" fmla="*/ 90 w 186"/>
              <a:gd name="T39" fmla="*/ 184 h 186"/>
              <a:gd name="T40" fmla="*/ 93 w 186"/>
              <a:gd name="T41" fmla="*/ 186 h 186"/>
              <a:gd name="T42" fmla="*/ 96 w 186"/>
              <a:gd name="T43" fmla="*/ 184 h 186"/>
              <a:gd name="T44" fmla="*/ 96 w 186"/>
              <a:gd name="T45" fmla="*/ 184 h 186"/>
              <a:gd name="T46" fmla="*/ 185 w 186"/>
              <a:gd name="T47" fmla="*/ 58 h 186"/>
              <a:gd name="T48" fmla="*/ 185 w 186"/>
              <a:gd name="T49" fmla="*/ 58 h 186"/>
              <a:gd name="T50" fmla="*/ 186 w 186"/>
              <a:gd name="T51" fmla="*/ 55 h 186"/>
              <a:gd name="T52" fmla="*/ 129 w 186"/>
              <a:gd name="T53" fmla="*/ 9 h 186"/>
              <a:gd name="T54" fmla="*/ 171 w 186"/>
              <a:gd name="T55" fmla="*/ 51 h 186"/>
              <a:gd name="T56" fmla="*/ 134 w 186"/>
              <a:gd name="T57" fmla="*/ 51 h 186"/>
              <a:gd name="T58" fmla="*/ 112 w 186"/>
              <a:gd name="T59" fmla="*/ 9 h 186"/>
              <a:gd name="T60" fmla="*/ 129 w 186"/>
              <a:gd name="T61" fmla="*/ 9 h 186"/>
              <a:gd name="T62" fmla="*/ 103 w 186"/>
              <a:gd name="T63" fmla="*/ 9 h 186"/>
              <a:gd name="T64" fmla="*/ 124 w 186"/>
              <a:gd name="T65" fmla="*/ 51 h 186"/>
              <a:gd name="T66" fmla="*/ 62 w 186"/>
              <a:gd name="T67" fmla="*/ 51 h 186"/>
              <a:gd name="T68" fmla="*/ 83 w 186"/>
              <a:gd name="T69" fmla="*/ 9 h 186"/>
              <a:gd name="T70" fmla="*/ 103 w 186"/>
              <a:gd name="T71" fmla="*/ 9 h 186"/>
              <a:gd name="T72" fmla="*/ 57 w 186"/>
              <a:gd name="T73" fmla="*/ 9 h 186"/>
              <a:gd name="T74" fmla="*/ 74 w 186"/>
              <a:gd name="T75" fmla="*/ 9 h 186"/>
              <a:gd name="T76" fmla="*/ 52 w 186"/>
              <a:gd name="T77" fmla="*/ 51 h 186"/>
              <a:gd name="T78" fmla="*/ 14 w 186"/>
              <a:gd name="T79" fmla="*/ 51 h 186"/>
              <a:gd name="T80" fmla="*/ 57 w 186"/>
              <a:gd name="T81" fmla="*/ 9 h 186"/>
              <a:gd name="T82" fmla="*/ 12 w 186"/>
              <a:gd name="T83" fmla="*/ 59 h 186"/>
              <a:gd name="T84" fmla="*/ 52 w 186"/>
              <a:gd name="T85" fmla="*/ 59 h 186"/>
              <a:gd name="T86" fmla="*/ 81 w 186"/>
              <a:gd name="T87" fmla="*/ 158 h 186"/>
              <a:gd name="T88" fmla="*/ 12 w 186"/>
              <a:gd name="T89" fmla="*/ 59 h 186"/>
              <a:gd name="T90" fmla="*/ 93 w 186"/>
              <a:gd name="T91" fmla="*/ 167 h 186"/>
              <a:gd name="T92" fmla="*/ 61 w 186"/>
              <a:gd name="T93" fmla="*/ 59 h 186"/>
              <a:gd name="T94" fmla="*/ 125 w 186"/>
              <a:gd name="T95" fmla="*/ 59 h 186"/>
              <a:gd name="T96" fmla="*/ 93 w 186"/>
              <a:gd name="T97" fmla="*/ 167 h 186"/>
              <a:gd name="T98" fmla="*/ 105 w 186"/>
              <a:gd name="T99" fmla="*/ 158 h 186"/>
              <a:gd name="T100" fmla="*/ 134 w 186"/>
              <a:gd name="T101" fmla="*/ 59 h 186"/>
              <a:gd name="T102" fmla="*/ 173 w 186"/>
              <a:gd name="T103" fmla="*/ 59 h 186"/>
              <a:gd name="T104" fmla="*/ 105 w 186"/>
              <a:gd name="T105" fmla="*/ 15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6" h="186">
                <a:moveTo>
                  <a:pt x="186" y="55"/>
                </a:moveTo>
                <a:cubicBezTo>
                  <a:pt x="186" y="54"/>
                  <a:pt x="185" y="53"/>
                  <a:pt x="185" y="53"/>
                </a:cubicBezTo>
                <a:cubicBezTo>
                  <a:pt x="185" y="53"/>
                  <a:pt x="185" y="53"/>
                  <a:pt x="185" y="53"/>
                </a:cubicBezTo>
                <a:cubicBezTo>
                  <a:pt x="185" y="52"/>
                  <a:pt x="185" y="52"/>
                  <a:pt x="185" y="52"/>
                </a:cubicBezTo>
                <a:cubicBezTo>
                  <a:pt x="185" y="52"/>
                  <a:pt x="184" y="52"/>
                  <a:pt x="184" y="52"/>
                </a:cubicBezTo>
                <a:cubicBezTo>
                  <a:pt x="134" y="2"/>
                  <a:pt x="134" y="2"/>
                  <a:pt x="134" y="2"/>
                </a:cubicBezTo>
                <a:cubicBezTo>
                  <a:pt x="134" y="2"/>
                  <a:pt x="134" y="2"/>
                  <a:pt x="134" y="2"/>
                </a:cubicBezTo>
                <a:cubicBezTo>
                  <a:pt x="133" y="1"/>
                  <a:pt x="132" y="0"/>
                  <a:pt x="131" y="0"/>
                </a:cubicBezTo>
                <a:cubicBezTo>
                  <a:pt x="55" y="0"/>
                  <a:pt x="55" y="0"/>
                  <a:pt x="55" y="0"/>
                </a:cubicBezTo>
                <a:cubicBezTo>
                  <a:pt x="54" y="0"/>
                  <a:pt x="52" y="1"/>
                  <a:pt x="52" y="2"/>
                </a:cubicBezTo>
                <a:cubicBezTo>
                  <a:pt x="52" y="2"/>
                  <a:pt x="52" y="2"/>
                  <a:pt x="52" y="2"/>
                </a:cubicBezTo>
                <a:cubicBezTo>
                  <a:pt x="2" y="52"/>
                  <a:pt x="2" y="52"/>
                  <a:pt x="2" y="52"/>
                </a:cubicBezTo>
                <a:cubicBezTo>
                  <a:pt x="1" y="52"/>
                  <a:pt x="1" y="52"/>
                  <a:pt x="1" y="52"/>
                </a:cubicBezTo>
                <a:cubicBezTo>
                  <a:pt x="1" y="53"/>
                  <a:pt x="1" y="53"/>
                  <a:pt x="1" y="53"/>
                </a:cubicBezTo>
                <a:cubicBezTo>
                  <a:pt x="1" y="53"/>
                  <a:pt x="1" y="53"/>
                  <a:pt x="1" y="53"/>
                </a:cubicBezTo>
                <a:cubicBezTo>
                  <a:pt x="1" y="53"/>
                  <a:pt x="0" y="54"/>
                  <a:pt x="0" y="55"/>
                </a:cubicBezTo>
                <a:cubicBezTo>
                  <a:pt x="0" y="56"/>
                  <a:pt x="1" y="57"/>
                  <a:pt x="1" y="58"/>
                </a:cubicBezTo>
                <a:cubicBezTo>
                  <a:pt x="1" y="58"/>
                  <a:pt x="1" y="58"/>
                  <a:pt x="1" y="58"/>
                </a:cubicBezTo>
                <a:cubicBezTo>
                  <a:pt x="90" y="184"/>
                  <a:pt x="90" y="184"/>
                  <a:pt x="90" y="184"/>
                </a:cubicBezTo>
                <a:cubicBezTo>
                  <a:pt x="90" y="184"/>
                  <a:pt x="90" y="184"/>
                  <a:pt x="90" y="184"/>
                </a:cubicBezTo>
                <a:cubicBezTo>
                  <a:pt x="90" y="185"/>
                  <a:pt x="92" y="186"/>
                  <a:pt x="93" y="186"/>
                </a:cubicBezTo>
                <a:cubicBezTo>
                  <a:pt x="94" y="186"/>
                  <a:pt x="95" y="185"/>
                  <a:pt x="96" y="184"/>
                </a:cubicBezTo>
                <a:cubicBezTo>
                  <a:pt x="96" y="184"/>
                  <a:pt x="96" y="184"/>
                  <a:pt x="96" y="184"/>
                </a:cubicBezTo>
                <a:cubicBezTo>
                  <a:pt x="185" y="58"/>
                  <a:pt x="185" y="58"/>
                  <a:pt x="185" y="58"/>
                </a:cubicBezTo>
                <a:cubicBezTo>
                  <a:pt x="185" y="58"/>
                  <a:pt x="185" y="58"/>
                  <a:pt x="185" y="58"/>
                </a:cubicBezTo>
                <a:cubicBezTo>
                  <a:pt x="185" y="57"/>
                  <a:pt x="186" y="56"/>
                  <a:pt x="186" y="55"/>
                </a:cubicBezTo>
                <a:close/>
                <a:moveTo>
                  <a:pt x="129" y="9"/>
                </a:moveTo>
                <a:cubicBezTo>
                  <a:pt x="171" y="51"/>
                  <a:pt x="171" y="51"/>
                  <a:pt x="171" y="51"/>
                </a:cubicBezTo>
                <a:cubicBezTo>
                  <a:pt x="134" y="51"/>
                  <a:pt x="134" y="51"/>
                  <a:pt x="134" y="51"/>
                </a:cubicBezTo>
                <a:cubicBezTo>
                  <a:pt x="112" y="9"/>
                  <a:pt x="112" y="9"/>
                  <a:pt x="112" y="9"/>
                </a:cubicBezTo>
                <a:lnTo>
                  <a:pt x="129" y="9"/>
                </a:lnTo>
                <a:close/>
                <a:moveTo>
                  <a:pt x="103" y="9"/>
                </a:moveTo>
                <a:cubicBezTo>
                  <a:pt x="124" y="51"/>
                  <a:pt x="124" y="51"/>
                  <a:pt x="124" y="51"/>
                </a:cubicBezTo>
                <a:cubicBezTo>
                  <a:pt x="62" y="51"/>
                  <a:pt x="62" y="51"/>
                  <a:pt x="62" y="51"/>
                </a:cubicBezTo>
                <a:cubicBezTo>
                  <a:pt x="83" y="9"/>
                  <a:pt x="83" y="9"/>
                  <a:pt x="83" y="9"/>
                </a:cubicBezTo>
                <a:lnTo>
                  <a:pt x="103" y="9"/>
                </a:lnTo>
                <a:close/>
                <a:moveTo>
                  <a:pt x="57" y="9"/>
                </a:moveTo>
                <a:cubicBezTo>
                  <a:pt x="74" y="9"/>
                  <a:pt x="74" y="9"/>
                  <a:pt x="74" y="9"/>
                </a:cubicBezTo>
                <a:cubicBezTo>
                  <a:pt x="52" y="51"/>
                  <a:pt x="52" y="51"/>
                  <a:pt x="52" y="51"/>
                </a:cubicBezTo>
                <a:cubicBezTo>
                  <a:pt x="14" y="51"/>
                  <a:pt x="14" y="51"/>
                  <a:pt x="14" y="51"/>
                </a:cubicBezTo>
                <a:lnTo>
                  <a:pt x="57" y="9"/>
                </a:lnTo>
                <a:close/>
                <a:moveTo>
                  <a:pt x="12" y="59"/>
                </a:moveTo>
                <a:cubicBezTo>
                  <a:pt x="52" y="59"/>
                  <a:pt x="52" y="59"/>
                  <a:pt x="52" y="59"/>
                </a:cubicBezTo>
                <a:cubicBezTo>
                  <a:pt x="81" y="158"/>
                  <a:pt x="81" y="158"/>
                  <a:pt x="81" y="158"/>
                </a:cubicBezTo>
                <a:lnTo>
                  <a:pt x="12" y="59"/>
                </a:lnTo>
                <a:close/>
                <a:moveTo>
                  <a:pt x="93" y="167"/>
                </a:moveTo>
                <a:cubicBezTo>
                  <a:pt x="61" y="59"/>
                  <a:pt x="61" y="59"/>
                  <a:pt x="61" y="59"/>
                </a:cubicBezTo>
                <a:cubicBezTo>
                  <a:pt x="125" y="59"/>
                  <a:pt x="125" y="59"/>
                  <a:pt x="125" y="59"/>
                </a:cubicBezTo>
                <a:lnTo>
                  <a:pt x="93" y="167"/>
                </a:lnTo>
                <a:close/>
                <a:moveTo>
                  <a:pt x="105" y="158"/>
                </a:moveTo>
                <a:cubicBezTo>
                  <a:pt x="134" y="59"/>
                  <a:pt x="134" y="59"/>
                  <a:pt x="134" y="59"/>
                </a:cubicBezTo>
                <a:cubicBezTo>
                  <a:pt x="173" y="59"/>
                  <a:pt x="173" y="59"/>
                  <a:pt x="173" y="59"/>
                </a:cubicBezTo>
                <a:lnTo>
                  <a:pt x="105" y="158"/>
                </a:lnTo>
                <a:close/>
              </a:path>
            </a:pathLst>
          </a:custGeom>
          <a:solidFill>
            <a:schemeClr val="bg1"/>
          </a:solidFill>
          <a:ln>
            <a:noFill/>
          </a:ln>
        </p:spPr>
        <p:txBody>
          <a:bodyPr anchor="ctr"/>
          <a:p>
            <a:pPr algn="ctr"/>
            <a:endParaRPr sz="2400">
              <a:latin typeface="微软雅黑" panose="020B0503020204020204" charset="-122"/>
              <a:ea typeface="微软雅黑" panose="020B0503020204020204" charset="-122"/>
              <a:sym typeface="Source Han Serif SC" panose="02020400000000000000" pitchFamily="18" charset="-122"/>
            </a:endParaRPr>
          </a:p>
        </p:txBody>
      </p:sp>
      <p:sp>
        <p:nvSpPr>
          <p:cNvPr id="22" name="iS1ide-Freeform: Shape 9"/>
          <p:cNvSpPr/>
          <p:nvPr/>
        </p:nvSpPr>
        <p:spPr bwMode="auto">
          <a:xfrm>
            <a:off x="4471991" y="2528235"/>
            <a:ext cx="595220" cy="596981"/>
          </a:xfrm>
          <a:custGeom>
            <a:avLst/>
            <a:gdLst>
              <a:gd name="T0" fmla="*/ 186 w 186"/>
              <a:gd name="T1" fmla="*/ 55 h 186"/>
              <a:gd name="T2" fmla="*/ 131 w 186"/>
              <a:gd name="T3" fmla="*/ 0 h 186"/>
              <a:gd name="T4" fmla="*/ 93 w 186"/>
              <a:gd name="T5" fmla="*/ 15 h 186"/>
              <a:gd name="T6" fmla="*/ 55 w 186"/>
              <a:gd name="T7" fmla="*/ 0 h 186"/>
              <a:gd name="T8" fmla="*/ 0 w 186"/>
              <a:gd name="T9" fmla="*/ 55 h 186"/>
              <a:gd name="T10" fmla="*/ 0 w 186"/>
              <a:gd name="T11" fmla="*/ 61 h 186"/>
              <a:gd name="T12" fmla="*/ 93 w 186"/>
              <a:gd name="T13" fmla="*/ 186 h 186"/>
              <a:gd name="T14" fmla="*/ 185 w 186"/>
              <a:gd name="T15" fmla="*/ 61 h 186"/>
              <a:gd name="T16" fmla="*/ 186 w 186"/>
              <a:gd name="T17" fmla="*/ 55 h 186"/>
              <a:gd name="T18" fmla="*/ 177 w 186"/>
              <a:gd name="T19" fmla="*/ 60 h 186"/>
              <a:gd name="T20" fmla="*/ 93 w 186"/>
              <a:gd name="T21" fmla="*/ 177 h 186"/>
              <a:gd name="T22" fmla="*/ 9 w 186"/>
              <a:gd name="T23" fmla="*/ 60 h 186"/>
              <a:gd name="T24" fmla="*/ 8 w 186"/>
              <a:gd name="T25" fmla="*/ 55 h 186"/>
              <a:gd name="T26" fmla="*/ 55 w 186"/>
              <a:gd name="T27" fmla="*/ 9 h 186"/>
              <a:gd name="T28" fmla="*/ 87 w 186"/>
              <a:gd name="T29" fmla="*/ 22 h 186"/>
              <a:gd name="T30" fmla="*/ 91 w 186"/>
              <a:gd name="T31" fmla="*/ 25 h 186"/>
              <a:gd name="T32" fmla="*/ 76 w 186"/>
              <a:gd name="T33" fmla="*/ 59 h 186"/>
              <a:gd name="T34" fmla="*/ 97 w 186"/>
              <a:gd name="T35" fmla="*/ 84 h 186"/>
              <a:gd name="T36" fmla="*/ 80 w 186"/>
              <a:gd name="T37" fmla="*/ 122 h 186"/>
              <a:gd name="T38" fmla="*/ 93 w 186"/>
              <a:gd name="T39" fmla="*/ 144 h 186"/>
              <a:gd name="T40" fmla="*/ 90 w 186"/>
              <a:gd name="T41" fmla="*/ 122 h 186"/>
              <a:gd name="T42" fmla="*/ 106 w 186"/>
              <a:gd name="T43" fmla="*/ 82 h 186"/>
              <a:gd name="T44" fmla="*/ 86 w 186"/>
              <a:gd name="T45" fmla="*/ 58 h 186"/>
              <a:gd name="T46" fmla="*/ 104 w 186"/>
              <a:gd name="T47" fmla="*/ 17 h 186"/>
              <a:gd name="T48" fmla="*/ 131 w 186"/>
              <a:gd name="T49" fmla="*/ 9 h 186"/>
              <a:gd name="T50" fmla="*/ 177 w 186"/>
              <a:gd name="T51" fmla="*/ 55 h 186"/>
              <a:gd name="T52" fmla="*/ 177 w 186"/>
              <a:gd name="T53" fmla="*/ 6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186">
                <a:moveTo>
                  <a:pt x="186" y="55"/>
                </a:moveTo>
                <a:cubicBezTo>
                  <a:pt x="186" y="25"/>
                  <a:pt x="161" y="0"/>
                  <a:pt x="131" y="0"/>
                </a:cubicBezTo>
                <a:cubicBezTo>
                  <a:pt x="116" y="0"/>
                  <a:pt x="103" y="6"/>
                  <a:pt x="93" y="15"/>
                </a:cubicBezTo>
                <a:cubicBezTo>
                  <a:pt x="83" y="6"/>
                  <a:pt x="70" y="0"/>
                  <a:pt x="55" y="0"/>
                </a:cubicBezTo>
                <a:cubicBezTo>
                  <a:pt x="25" y="0"/>
                  <a:pt x="0" y="25"/>
                  <a:pt x="0" y="55"/>
                </a:cubicBezTo>
                <a:cubicBezTo>
                  <a:pt x="0" y="58"/>
                  <a:pt x="1" y="63"/>
                  <a:pt x="0" y="61"/>
                </a:cubicBezTo>
                <a:cubicBezTo>
                  <a:pt x="6" y="115"/>
                  <a:pt x="85" y="186"/>
                  <a:pt x="93" y="186"/>
                </a:cubicBezTo>
                <a:cubicBezTo>
                  <a:pt x="101" y="186"/>
                  <a:pt x="179" y="115"/>
                  <a:pt x="185" y="61"/>
                </a:cubicBezTo>
                <a:cubicBezTo>
                  <a:pt x="185" y="63"/>
                  <a:pt x="186" y="58"/>
                  <a:pt x="186" y="55"/>
                </a:cubicBezTo>
                <a:close/>
                <a:moveTo>
                  <a:pt x="177" y="60"/>
                </a:moveTo>
                <a:cubicBezTo>
                  <a:pt x="172" y="105"/>
                  <a:pt x="109" y="167"/>
                  <a:pt x="93" y="177"/>
                </a:cubicBezTo>
                <a:cubicBezTo>
                  <a:pt x="77" y="167"/>
                  <a:pt x="14" y="105"/>
                  <a:pt x="9" y="60"/>
                </a:cubicBezTo>
                <a:cubicBezTo>
                  <a:pt x="9" y="60"/>
                  <a:pt x="8" y="58"/>
                  <a:pt x="8" y="55"/>
                </a:cubicBezTo>
                <a:cubicBezTo>
                  <a:pt x="8" y="29"/>
                  <a:pt x="29" y="9"/>
                  <a:pt x="55" y="9"/>
                </a:cubicBezTo>
                <a:cubicBezTo>
                  <a:pt x="67" y="9"/>
                  <a:pt x="78" y="13"/>
                  <a:pt x="87" y="22"/>
                </a:cubicBezTo>
                <a:cubicBezTo>
                  <a:pt x="91" y="25"/>
                  <a:pt x="91" y="25"/>
                  <a:pt x="91" y="25"/>
                </a:cubicBezTo>
                <a:cubicBezTo>
                  <a:pt x="76" y="59"/>
                  <a:pt x="76" y="59"/>
                  <a:pt x="76" y="59"/>
                </a:cubicBezTo>
                <a:cubicBezTo>
                  <a:pt x="97" y="84"/>
                  <a:pt x="97" y="84"/>
                  <a:pt x="97" y="84"/>
                </a:cubicBezTo>
                <a:cubicBezTo>
                  <a:pt x="80" y="122"/>
                  <a:pt x="80" y="122"/>
                  <a:pt x="80" y="122"/>
                </a:cubicBezTo>
                <a:cubicBezTo>
                  <a:pt x="93" y="144"/>
                  <a:pt x="93" y="144"/>
                  <a:pt x="93" y="144"/>
                </a:cubicBezTo>
                <a:cubicBezTo>
                  <a:pt x="90" y="122"/>
                  <a:pt x="90" y="122"/>
                  <a:pt x="90" y="122"/>
                </a:cubicBezTo>
                <a:cubicBezTo>
                  <a:pt x="106" y="82"/>
                  <a:pt x="106" y="82"/>
                  <a:pt x="106" y="82"/>
                </a:cubicBezTo>
                <a:cubicBezTo>
                  <a:pt x="86" y="58"/>
                  <a:pt x="86" y="58"/>
                  <a:pt x="86" y="58"/>
                </a:cubicBezTo>
                <a:cubicBezTo>
                  <a:pt x="104" y="17"/>
                  <a:pt x="104" y="17"/>
                  <a:pt x="104" y="17"/>
                </a:cubicBezTo>
                <a:cubicBezTo>
                  <a:pt x="112" y="12"/>
                  <a:pt x="121" y="9"/>
                  <a:pt x="131" y="9"/>
                </a:cubicBezTo>
                <a:cubicBezTo>
                  <a:pt x="156" y="9"/>
                  <a:pt x="177" y="29"/>
                  <a:pt x="177" y="55"/>
                </a:cubicBezTo>
                <a:cubicBezTo>
                  <a:pt x="177" y="58"/>
                  <a:pt x="177" y="60"/>
                  <a:pt x="177" y="60"/>
                </a:cubicBezTo>
                <a:close/>
              </a:path>
            </a:pathLst>
          </a:custGeom>
          <a:solidFill>
            <a:schemeClr val="bg1"/>
          </a:solidFill>
          <a:ln>
            <a:noFill/>
          </a:ln>
        </p:spPr>
        <p:txBody>
          <a:bodyPr anchor="ctr"/>
          <a:p>
            <a:pPr algn="ctr"/>
            <a:endParaRPr sz="2400">
              <a:latin typeface="微软雅黑" panose="020B0503020204020204" charset="-122"/>
              <a:ea typeface="微软雅黑" panose="020B0503020204020204" charset="-122"/>
              <a:sym typeface="Source Han Serif SC" panose="02020400000000000000" pitchFamily="18" charset="-122"/>
            </a:endParaRPr>
          </a:p>
        </p:txBody>
      </p:sp>
      <p:sp>
        <p:nvSpPr>
          <p:cNvPr id="23" name="iS1ide-Freeform: Shape 10"/>
          <p:cNvSpPr/>
          <p:nvPr/>
        </p:nvSpPr>
        <p:spPr bwMode="auto">
          <a:xfrm>
            <a:off x="9979913" y="2533320"/>
            <a:ext cx="596981" cy="591699"/>
          </a:xfrm>
          <a:custGeom>
            <a:avLst/>
            <a:gdLst>
              <a:gd name="T0" fmla="*/ 157 w 186"/>
              <a:gd name="T1" fmla="*/ 159 h 185"/>
              <a:gd name="T2" fmla="*/ 186 w 186"/>
              <a:gd name="T3" fmla="*/ 93 h 185"/>
              <a:gd name="T4" fmla="*/ 93 w 186"/>
              <a:gd name="T5" fmla="*/ 0 h 185"/>
              <a:gd name="T6" fmla="*/ 0 w 186"/>
              <a:gd name="T7" fmla="*/ 93 h 185"/>
              <a:gd name="T8" fmla="*/ 29 w 186"/>
              <a:gd name="T9" fmla="*/ 159 h 185"/>
              <a:gd name="T10" fmla="*/ 18 w 186"/>
              <a:gd name="T11" fmla="*/ 178 h 185"/>
              <a:gd name="T12" fmla="*/ 17 w 186"/>
              <a:gd name="T13" fmla="*/ 181 h 185"/>
              <a:gd name="T14" fmla="*/ 21 w 186"/>
              <a:gd name="T15" fmla="*/ 185 h 185"/>
              <a:gd name="T16" fmla="*/ 24 w 186"/>
              <a:gd name="T17" fmla="*/ 184 h 185"/>
              <a:gd name="T18" fmla="*/ 25 w 186"/>
              <a:gd name="T19" fmla="*/ 182 h 185"/>
              <a:gd name="T20" fmla="*/ 35 w 186"/>
              <a:gd name="T21" fmla="*/ 165 h 185"/>
              <a:gd name="T22" fmla="*/ 93 w 186"/>
              <a:gd name="T23" fmla="*/ 185 h 185"/>
              <a:gd name="T24" fmla="*/ 151 w 186"/>
              <a:gd name="T25" fmla="*/ 165 h 185"/>
              <a:gd name="T26" fmla="*/ 161 w 186"/>
              <a:gd name="T27" fmla="*/ 182 h 185"/>
              <a:gd name="T28" fmla="*/ 165 w 186"/>
              <a:gd name="T29" fmla="*/ 185 h 185"/>
              <a:gd name="T30" fmla="*/ 169 w 186"/>
              <a:gd name="T31" fmla="*/ 181 h 185"/>
              <a:gd name="T32" fmla="*/ 168 w 186"/>
              <a:gd name="T33" fmla="*/ 178 h 185"/>
              <a:gd name="T34" fmla="*/ 157 w 186"/>
              <a:gd name="T35" fmla="*/ 159 h 185"/>
              <a:gd name="T36" fmla="*/ 93 w 186"/>
              <a:gd name="T37" fmla="*/ 177 h 185"/>
              <a:gd name="T38" fmla="*/ 9 w 186"/>
              <a:gd name="T39" fmla="*/ 93 h 185"/>
              <a:gd name="T40" fmla="*/ 93 w 186"/>
              <a:gd name="T41" fmla="*/ 8 h 185"/>
              <a:gd name="T42" fmla="*/ 177 w 186"/>
              <a:gd name="T43" fmla="*/ 93 h 185"/>
              <a:gd name="T44" fmla="*/ 93 w 186"/>
              <a:gd name="T45" fmla="*/ 177 h 185"/>
              <a:gd name="T46" fmla="*/ 93 w 186"/>
              <a:gd name="T47" fmla="*/ 34 h 185"/>
              <a:gd name="T48" fmla="*/ 34 w 186"/>
              <a:gd name="T49" fmla="*/ 93 h 185"/>
              <a:gd name="T50" fmla="*/ 93 w 186"/>
              <a:gd name="T51" fmla="*/ 152 h 185"/>
              <a:gd name="T52" fmla="*/ 152 w 186"/>
              <a:gd name="T53" fmla="*/ 93 h 185"/>
              <a:gd name="T54" fmla="*/ 93 w 186"/>
              <a:gd name="T55" fmla="*/ 34 h 185"/>
              <a:gd name="T56" fmla="*/ 93 w 186"/>
              <a:gd name="T57" fmla="*/ 143 h 185"/>
              <a:gd name="T58" fmla="*/ 42 w 186"/>
              <a:gd name="T59" fmla="*/ 93 h 185"/>
              <a:gd name="T60" fmla="*/ 93 w 186"/>
              <a:gd name="T61" fmla="*/ 42 h 185"/>
              <a:gd name="T62" fmla="*/ 144 w 186"/>
              <a:gd name="T63" fmla="*/ 93 h 185"/>
              <a:gd name="T64" fmla="*/ 93 w 186"/>
              <a:gd name="T65" fmla="*/ 143 h 185"/>
              <a:gd name="T66" fmla="*/ 93 w 186"/>
              <a:gd name="T67" fmla="*/ 67 h 185"/>
              <a:gd name="T68" fmla="*/ 68 w 186"/>
              <a:gd name="T69" fmla="*/ 93 h 185"/>
              <a:gd name="T70" fmla="*/ 93 w 186"/>
              <a:gd name="T71" fmla="*/ 118 h 185"/>
              <a:gd name="T72" fmla="*/ 118 w 186"/>
              <a:gd name="T73" fmla="*/ 93 h 185"/>
              <a:gd name="T74" fmla="*/ 93 w 186"/>
              <a:gd name="T75" fmla="*/ 67 h 185"/>
              <a:gd name="T76" fmla="*/ 93 w 186"/>
              <a:gd name="T77" fmla="*/ 109 h 185"/>
              <a:gd name="T78" fmla="*/ 76 w 186"/>
              <a:gd name="T79" fmla="*/ 93 h 185"/>
              <a:gd name="T80" fmla="*/ 93 w 186"/>
              <a:gd name="T81" fmla="*/ 76 h 185"/>
              <a:gd name="T82" fmla="*/ 110 w 186"/>
              <a:gd name="T83" fmla="*/ 93 h 185"/>
              <a:gd name="T84" fmla="*/ 93 w 186"/>
              <a:gd name="T85" fmla="*/ 10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 h="185">
                <a:moveTo>
                  <a:pt x="157" y="159"/>
                </a:moveTo>
                <a:cubicBezTo>
                  <a:pt x="175" y="143"/>
                  <a:pt x="186" y="119"/>
                  <a:pt x="186" y="93"/>
                </a:cubicBezTo>
                <a:cubicBezTo>
                  <a:pt x="186" y="41"/>
                  <a:pt x="144" y="0"/>
                  <a:pt x="93" y="0"/>
                </a:cubicBezTo>
                <a:cubicBezTo>
                  <a:pt x="42" y="0"/>
                  <a:pt x="0" y="41"/>
                  <a:pt x="0" y="93"/>
                </a:cubicBezTo>
                <a:cubicBezTo>
                  <a:pt x="0" y="119"/>
                  <a:pt x="11" y="143"/>
                  <a:pt x="29" y="159"/>
                </a:cubicBezTo>
                <a:cubicBezTo>
                  <a:pt x="18" y="178"/>
                  <a:pt x="18" y="178"/>
                  <a:pt x="18" y="178"/>
                </a:cubicBezTo>
                <a:cubicBezTo>
                  <a:pt x="18" y="179"/>
                  <a:pt x="17" y="180"/>
                  <a:pt x="17" y="181"/>
                </a:cubicBezTo>
                <a:cubicBezTo>
                  <a:pt x="17" y="183"/>
                  <a:pt x="19" y="185"/>
                  <a:pt x="21" y="185"/>
                </a:cubicBezTo>
                <a:cubicBezTo>
                  <a:pt x="22" y="185"/>
                  <a:pt x="24" y="185"/>
                  <a:pt x="24" y="184"/>
                </a:cubicBezTo>
                <a:cubicBezTo>
                  <a:pt x="25" y="184"/>
                  <a:pt x="25" y="183"/>
                  <a:pt x="25" y="182"/>
                </a:cubicBezTo>
                <a:cubicBezTo>
                  <a:pt x="35" y="165"/>
                  <a:pt x="35" y="165"/>
                  <a:pt x="35" y="165"/>
                </a:cubicBezTo>
                <a:cubicBezTo>
                  <a:pt x="51" y="178"/>
                  <a:pt x="71" y="185"/>
                  <a:pt x="93" y="185"/>
                </a:cubicBezTo>
                <a:cubicBezTo>
                  <a:pt x="115" y="185"/>
                  <a:pt x="135" y="178"/>
                  <a:pt x="151" y="165"/>
                </a:cubicBezTo>
                <a:cubicBezTo>
                  <a:pt x="161" y="182"/>
                  <a:pt x="161" y="182"/>
                  <a:pt x="161" y="182"/>
                </a:cubicBezTo>
                <a:cubicBezTo>
                  <a:pt x="161" y="184"/>
                  <a:pt x="163" y="185"/>
                  <a:pt x="165" y="185"/>
                </a:cubicBezTo>
                <a:cubicBezTo>
                  <a:pt x="167" y="185"/>
                  <a:pt x="169" y="183"/>
                  <a:pt x="169" y="181"/>
                </a:cubicBezTo>
                <a:cubicBezTo>
                  <a:pt x="169" y="180"/>
                  <a:pt x="168" y="179"/>
                  <a:pt x="168" y="178"/>
                </a:cubicBezTo>
                <a:lnTo>
                  <a:pt x="157" y="159"/>
                </a:lnTo>
                <a:close/>
                <a:moveTo>
                  <a:pt x="93" y="177"/>
                </a:moveTo>
                <a:cubicBezTo>
                  <a:pt x="46" y="177"/>
                  <a:pt x="9" y="139"/>
                  <a:pt x="9" y="93"/>
                </a:cubicBezTo>
                <a:cubicBezTo>
                  <a:pt x="9" y="46"/>
                  <a:pt x="46" y="8"/>
                  <a:pt x="93" y="8"/>
                </a:cubicBezTo>
                <a:cubicBezTo>
                  <a:pt x="140" y="8"/>
                  <a:pt x="177" y="46"/>
                  <a:pt x="177" y="93"/>
                </a:cubicBezTo>
                <a:cubicBezTo>
                  <a:pt x="177" y="139"/>
                  <a:pt x="140" y="177"/>
                  <a:pt x="93" y="177"/>
                </a:cubicBezTo>
                <a:close/>
                <a:moveTo>
                  <a:pt x="93" y="34"/>
                </a:moveTo>
                <a:cubicBezTo>
                  <a:pt x="60" y="34"/>
                  <a:pt x="34" y="60"/>
                  <a:pt x="34" y="93"/>
                </a:cubicBezTo>
                <a:cubicBezTo>
                  <a:pt x="34" y="125"/>
                  <a:pt x="60" y="152"/>
                  <a:pt x="93" y="152"/>
                </a:cubicBezTo>
                <a:cubicBezTo>
                  <a:pt x="126" y="152"/>
                  <a:pt x="152" y="125"/>
                  <a:pt x="152" y="93"/>
                </a:cubicBezTo>
                <a:cubicBezTo>
                  <a:pt x="152" y="60"/>
                  <a:pt x="126" y="34"/>
                  <a:pt x="93" y="34"/>
                </a:cubicBezTo>
                <a:close/>
                <a:moveTo>
                  <a:pt x="93" y="143"/>
                </a:moveTo>
                <a:cubicBezTo>
                  <a:pt x="65" y="143"/>
                  <a:pt x="42" y="121"/>
                  <a:pt x="42" y="93"/>
                </a:cubicBezTo>
                <a:cubicBezTo>
                  <a:pt x="42" y="65"/>
                  <a:pt x="65" y="42"/>
                  <a:pt x="93" y="42"/>
                </a:cubicBezTo>
                <a:cubicBezTo>
                  <a:pt x="121" y="42"/>
                  <a:pt x="144" y="65"/>
                  <a:pt x="144" y="93"/>
                </a:cubicBezTo>
                <a:cubicBezTo>
                  <a:pt x="144" y="121"/>
                  <a:pt x="121" y="143"/>
                  <a:pt x="93" y="143"/>
                </a:cubicBezTo>
                <a:close/>
                <a:moveTo>
                  <a:pt x="93" y="67"/>
                </a:moveTo>
                <a:cubicBezTo>
                  <a:pt x="79" y="67"/>
                  <a:pt x="68" y="79"/>
                  <a:pt x="68" y="93"/>
                </a:cubicBezTo>
                <a:cubicBezTo>
                  <a:pt x="68" y="107"/>
                  <a:pt x="79" y="118"/>
                  <a:pt x="93" y="118"/>
                </a:cubicBezTo>
                <a:cubicBezTo>
                  <a:pt x="107" y="118"/>
                  <a:pt x="118" y="107"/>
                  <a:pt x="118" y="93"/>
                </a:cubicBezTo>
                <a:cubicBezTo>
                  <a:pt x="118" y="79"/>
                  <a:pt x="107" y="67"/>
                  <a:pt x="93" y="67"/>
                </a:cubicBezTo>
                <a:close/>
                <a:moveTo>
                  <a:pt x="93" y="109"/>
                </a:moveTo>
                <a:cubicBezTo>
                  <a:pt x="84" y="109"/>
                  <a:pt x="76" y="102"/>
                  <a:pt x="76" y="93"/>
                </a:cubicBezTo>
                <a:cubicBezTo>
                  <a:pt x="76" y="83"/>
                  <a:pt x="84" y="76"/>
                  <a:pt x="93" y="76"/>
                </a:cubicBezTo>
                <a:cubicBezTo>
                  <a:pt x="102" y="76"/>
                  <a:pt x="110" y="83"/>
                  <a:pt x="110" y="93"/>
                </a:cubicBezTo>
                <a:cubicBezTo>
                  <a:pt x="110" y="102"/>
                  <a:pt x="102" y="109"/>
                  <a:pt x="93" y="109"/>
                </a:cubicBezTo>
                <a:close/>
              </a:path>
            </a:pathLst>
          </a:custGeom>
          <a:solidFill>
            <a:schemeClr val="bg1"/>
          </a:solidFill>
          <a:ln>
            <a:noFill/>
          </a:ln>
        </p:spPr>
        <p:txBody>
          <a:bodyPr anchor="ctr"/>
          <a:p>
            <a:pPr algn="ctr"/>
            <a:endParaRPr sz="2400">
              <a:latin typeface="微软雅黑" panose="020B0503020204020204" charset="-122"/>
              <a:ea typeface="微软雅黑" panose="020B0503020204020204" charset="-122"/>
              <a:sym typeface="Source Han Serif SC" panose="02020400000000000000" pitchFamily="18" charset="-122"/>
            </a:endParaRPr>
          </a:p>
        </p:txBody>
      </p:sp>
      <p:sp>
        <p:nvSpPr>
          <p:cNvPr id="24" name="iS1ide-Freeform: Shape 11"/>
          <p:cNvSpPr/>
          <p:nvPr/>
        </p:nvSpPr>
        <p:spPr bwMode="auto">
          <a:xfrm>
            <a:off x="7219347" y="2531755"/>
            <a:ext cx="609309" cy="593460"/>
          </a:xfrm>
          <a:custGeom>
            <a:avLst/>
            <a:gdLst>
              <a:gd name="T0" fmla="*/ 0 w 190"/>
              <a:gd name="T1" fmla="*/ 185 h 185"/>
              <a:gd name="T2" fmla="*/ 77 w 190"/>
              <a:gd name="T3" fmla="*/ 153 h 185"/>
              <a:gd name="T4" fmla="*/ 15 w 190"/>
              <a:gd name="T5" fmla="*/ 170 h 185"/>
              <a:gd name="T6" fmla="*/ 38 w 190"/>
              <a:gd name="T7" fmla="*/ 143 h 185"/>
              <a:gd name="T8" fmla="*/ 15 w 190"/>
              <a:gd name="T9" fmla="*/ 170 h 185"/>
              <a:gd name="T10" fmla="*/ 118 w 190"/>
              <a:gd name="T11" fmla="*/ 97 h 185"/>
              <a:gd name="T12" fmla="*/ 109 w 190"/>
              <a:gd name="T13" fmla="*/ 97 h 185"/>
              <a:gd name="T14" fmla="*/ 184 w 190"/>
              <a:gd name="T15" fmla="*/ 1 h 185"/>
              <a:gd name="T16" fmla="*/ 88 w 190"/>
              <a:gd name="T17" fmla="*/ 38 h 185"/>
              <a:gd name="T18" fmla="*/ 10 w 190"/>
              <a:gd name="T19" fmla="*/ 91 h 185"/>
              <a:gd name="T20" fmla="*/ 52 w 190"/>
              <a:gd name="T21" fmla="*/ 133 h 185"/>
              <a:gd name="T22" fmla="*/ 82 w 190"/>
              <a:gd name="T23" fmla="*/ 143 h 185"/>
              <a:gd name="T24" fmla="*/ 117 w 190"/>
              <a:gd name="T25" fmla="*/ 127 h 185"/>
              <a:gd name="T26" fmla="*/ 184 w 190"/>
              <a:gd name="T27" fmla="*/ 1 h 185"/>
              <a:gd name="T28" fmla="*/ 98 w 190"/>
              <a:gd name="T29" fmla="*/ 155 h 185"/>
              <a:gd name="T30" fmla="*/ 82 w 190"/>
              <a:gd name="T31" fmla="*/ 134 h 185"/>
              <a:gd name="T32" fmla="*/ 75 w 190"/>
              <a:gd name="T33" fmla="*/ 135 h 185"/>
              <a:gd name="T34" fmla="*/ 50 w 190"/>
              <a:gd name="T35" fmla="*/ 105 h 185"/>
              <a:gd name="T36" fmla="*/ 30 w 190"/>
              <a:gd name="T37" fmla="*/ 87 h 185"/>
              <a:gd name="T38" fmla="*/ 61 w 190"/>
              <a:gd name="T39" fmla="*/ 75 h 185"/>
              <a:gd name="T40" fmla="*/ 109 w 190"/>
              <a:gd name="T41" fmla="*/ 125 h 185"/>
              <a:gd name="T42" fmla="*/ 134 w 190"/>
              <a:gd name="T43" fmla="*/ 99 h 185"/>
              <a:gd name="T44" fmla="*/ 67 w 190"/>
              <a:gd name="T45" fmla="*/ 70 h 185"/>
              <a:gd name="T46" fmla="*/ 94 w 190"/>
              <a:gd name="T47" fmla="*/ 44 h 185"/>
              <a:gd name="T48" fmla="*/ 141 w 190"/>
              <a:gd name="T49" fmla="*/ 91 h 185"/>
              <a:gd name="T50" fmla="*/ 84 w 190"/>
              <a:gd name="T51" fmla="*/ 72 h 185"/>
              <a:gd name="T52" fmla="*/ 92 w 190"/>
              <a:gd name="T53" fmla="*/ 72 h 185"/>
              <a:gd name="T54" fmla="*/ 139 w 190"/>
              <a:gd name="T55" fmla="*/ 59 h 185"/>
              <a:gd name="T56" fmla="*/ 139 w 190"/>
              <a:gd name="T57" fmla="*/ 34 h 185"/>
              <a:gd name="T58" fmla="*/ 139 w 190"/>
              <a:gd name="T59" fmla="*/ 59 h 185"/>
              <a:gd name="T60" fmla="*/ 143 w 190"/>
              <a:gd name="T61" fmla="*/ 46 h 185"/>
              <a:gd name="T62" fmla="*/ 135 w 190"/>
              <a:gd name="T63" fmla="*/ 46 h 185"/>
              <a:gd name="T64" fmla="*/ 101 w 190"/>
              <a:gd name="T65" fmla="*/ 88 h 185"/>
              <a:gd name="T66" fmla="*/ 101 w 190"/>
              <a:gd name="T67" fmla="*/ 80 h 185"/>
              <a:gd name="T68" fmla="*/ 101 w 190"/>
              <a:gd name="T69" fmla="*/ 8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85">
                <a:moveTo>
                  <a:pt x="32" y="104"/>
                </a:moveTo>
                <a:cubicBezTo>
                  <a:pt x="0" y="185"/>
                  <a:pt x="0" y="185"/>
                  <a:pt x="0" y="185"/>
                </a:cubicBezTo>
                <a:cubicBezTo>
                  <a:pt x="82" y="153"/>
                  <a:pt x="82" y="153"/>
                  <a:pt x="82" y="153"/>
                </a:cubicBezTo>
                <a:cubicBezTo>
                  <a:pt x="80" y="153"/>
                  <a:pt x="79" y="153"/>
                  <a:pt x="77" y="153"/>
                </a:cubicBezTo>
                <a:cubicBezTo>
                  <a:pt x="52" y="153"/>
                  <a:pt x="29" y="129"/>
                  <a:pt x="32" y="104"/>
                </a:cubicBezTo>
                <a:close/>
                <a:moveTo>
                  <a:pt x="15" y="170"/>
                </a:moveTo>
                <a:cubicBezTo>
                  <a:pt x="30" y="132"/>
                  <a:pt x="30" y="132"/>
                  <a:pt x="30" y="132"/>
                </a:cubicBezTo>
                <a:cubicBezTo>
                  <a:pt x="32" y="136"/>
                  <a:pt x="35" y="140"/>
                  <a:pt x="38" y="143"/>
                </a:cubicBezTo>
                <a:cubicBezTo>
                  <a:pt x="42" y="148"/>
                  <a:pt x="47" y="152"/>
                  <a:pt x="53" y="155"/>
                </a:cubicBezTo>
                <a:lnTo>
                  <a:pt x="15" y="170"/>
                </a:lnTo>
                <a:close/>
                <a:moveTo>
                  <a:pt x="113" y="101"/>
                </a:moveTo>
                <a:cubicBezTo>
                  <a:pt x="116" y="101"/>
                  <a:pt x="118" y="99"/>
                  <a:pt x="118" y="97"/>
                </a:cubicBezTo>
                <a:cubicBezTo>
                  <a:pt x="118" y="95"/>
                  <a:pt x="116" y="93"/>
                  <a:pt x="113" y="93"/>
                </a:cubicBezTo>
                <a:cubicBezTo>
                  <a:pt x="111" y="93"/>
                  <a:pt x="109" y="95"/>
                  <a:pt x="109" y="97"/>
                </a:cubicBezTo>
                <a:cubicBezTo>
                  <a:pt x="109" y="99"/>
                  <a:pt x="111" y="101"/>
                  <a:pt x="113" y="101"/>
                </a:cubicBezTo>
                <a:close/>
                <a:moveTo>
                  <a:pt x="184" y="1"/>
                </a:moveTo>
                <a:cubicBezTo>
                  <a:pt x="183" y="0"/>
                  <a:pt x="180" y="0"/>
                  <a:pt x="177" y="0"/>
                </a:cubicBezTo>
                <a:cubicBezTo>
                  <a:pt x="159" y="0"/>
                  <a:pt x="113" y="13"/>
                  <a:pt x="88" y="38"/>
                </a:cubicBezTo>
                <a:cubicBezTo>
                  <a:pt x="82" y="44"/>
                  <a:pt x="62" y="62"/>
                  <a:pt x="58" y="68"/>
                </a:cubicBezTo>
                <a:cubicBezTo>
                  <a:pt x="43" y="72"/>
                  <a:pt x="22" y="80"/>
                  <a:pt x="10" y="91"/>
                </a:cubicBezTo>
                <a:cubicBezTo>
                  <a:pt x="10" y="91"/>
                  <a:pt x="25" y="91"/>
                  <a:pt x="42" y="103"/>
                </a:cubicBezTo>
                <a:cubicBezTo>
                  <a:pt x="40" y="113"/>
                  <a:pt x="43" y="124"/>
                  <a:pt x="52" y="133"/>
                </a:cubicBezTo>
                <a:cubicBezTo>
                  <a:pt x="59" y="140"/>
                  <a:pt x="67" y="144"/>
                  <a:pt x="75" y="144"/>
                </a:cubicBezTo>
                <a:cubicBezTo>
                  <a:pt x="78" y="144"/>
                  <a:pt x="80" y="143"/>
                  <a:pt x="82" y="143"/>
                </a:cubicBezTo>
                <a:cubicBezTo>
                  <a:pt x="94" y="160"/>
                  <a:pt x="94" y="175"/>
                  <a:pt x="94" y="175"/>
                </a:cubicBezTo>
                <a:cubicBezTo>
                  <a:pt x="105" y="163"/>
                  <a:pt x="113" y="142"/>
                  <a:pt x="117" y="127"/>
                </a:cubicBezTo>
                <a:cubicBezTo>
                  <a:pt x="124" y="123"/>
                  <a:pt x="141" y="103"/>
                  <a:pt x="147" y="97"/>
                </a:cubicBezTo>
                <a:cubicBezTo>
                  <a:pt x="177" y="68"/>
                  <a:pt x="190" y="7"/>
                  <a:pt x="184" y="1"/>
                </a:cubicBezTo>
                <a:close/>
                <a:moveTo>
                  <a:pt x="109" y="125"/>
                </a:moveTo>
                <a:cubicBezTo>
                  <a:pt x="106" y="136"/>
                  <a:pt x="102" y="147"/>
                  <a:pt x="98" y="155"/>
                </a:cubicBezTo>
                <a:cubicBezTo>
                  <a:pt x="96" y="150"/>
                  <a:pt x="93" y="144"/>
                  <a:pt x="89" y="138"/>
                </a:cubicBezTo>
                <a:cubicBezTo>
                  <a:pt x="88" y="136"/>
                  <a:pt x="85" y="134"/>
                  <a:pt x="82" y="134"/>
                </a:cubicBezTo>
                <a:cubicBezTo>
                  <a:pt x="82" y="134"/>
                  <a:pt x="81" y="134"/>
                  <a:pt x="80" y="135"/>
                </a:cubicBezTo>
                <a:cubicBezTo>
                  <a:pt x="79" y="135"/>
                  <a:pt x="77" y="135"/>
                  <a:pt x="75" y="135"/>
                </a:cubicBezTo>
                <a:cubicBezTo>
                  <a:pt x="69" y="135"/>
                  <a:pt x="63" y="132"/>
                  <a:pt x="58" y="127"/>
                </a:cubicBezTo>
                <a:cubicBezTo>
                  <a:pt x="51" y="121"/>
                  <a:pt x="48" y="113"/>
                  <a:pt x="50" y="105"/>
                </a:cubicBezTo>
                <a:cubicBezTo>
                  <a:pt x="51" y="101"/>
                  <a:pt x="50" y="98"/>
                  <a:pt x="47" y="96"/>
                </a:cubicBezTo>
                <a:cubicBezTo>
                  <a:pt x="41" y="92"/>
                  <a:pt x="35" y="89"/>
                  <a:pt x="30" y="87"/>
                </a:cubicBezTo>
                <a:cubicBezTo>
                  <a:pt x="38" y="83"/>
                  <a:pt x="49" y="79"/>
                  <a:pt x="60" y="76"/>
                </a:cubicBezTo>
                <a:cubicBezTo>
                  <a:pt x="60" y="76"/>
                  <a:pt x="60" y="76"/>
                  <a:pt x="61" y="75"/>
                </a:cubicBezTo>
                <a:cubicBezTo>
                  <a:pt x="110" y="124"/>
                  <a:pt x="110" y="124"/>
                  <a:pt x="110" y="124"/>
                </a:cubicBezTo>
                <a:cubicBezTo>
                  <a:pt x="110" y="125"/>
                  <a:pt x="109" y="125"/>
                  <a:pt x="109" y="125"/>
                </a:cubicBezTo>
                <a:close/>
                <a:moveTo>
                  <a:pt x="141" y="91"/>
                </a:moveTo>
                <a:cubicBezTo>
                  <a:pt x="140" y="93"/>
                  <a:pt x="137" y="96"/>
                  <a:pt x="134" y="99"/>
                </a:cubicBezTo>
                <a:cubicBezTo>
                  <a:pt x="129" y="105"/>
                  <a:pt x="120" y="113"/>
                  <a:pt x="115" y="118"/>
                </a:cubicBezTo>
                <a:cubicBezTo>
                  <a:pt x="67" y="70"/>
                  <a:pt x="67" y="70"/>
                  <a:pt x="67" y="70"/>
                </a:cubicBezTo>
                <a:cubicBezTo>
                  <a:pt x="72" y="65"/>
                  <a:pt x="80" y="56"/>
                  <a:pt x="86" y="51"/>
                </a:cubicBezTo>
                <a:cubicBezTo>
                  <a:pt x="89" y="48"/>
                  <a:pt x="92" y="45"/>
                  <a:pt x="94" y="44"/>
                </a:cubicBezTo>
                <a:cubicBezTo>
                  <a:pt x="116" y="21"/>
                  <a:pt x="160" y="8"/>
                  <a:pt x="177" y="8"/>
                </a:cubicBezTo>
                <a:cubicBezTo>
                  <a:pt x="177" y="22"/>
                  <a:pt x="165" y="68"/>
                  <a:pt x="141" y="91"/>
                </a:cubicBezTo>
                <a:close/>
                <a:moveTo>
                  <a:pt x="88" y="67"/>
                </a:moveTo>
                <a:cubicBezTo>
                  <a:pt x="86" y="67"/>
                  <a:pt x="84" y="69"/>
                  <a:pt x="84" y="72"/>
                </a:cubicBezTo>
                <a:cubicBezTo>
                  <a:pt x="84" y="74"/>
                  <a:pt x="86" y="76"/>
                  <a:pt x="88" y="76"/>
                </a:cubicBezTo>
                <a:cubicBezTo>
                  <a:pt x="90" y="76"/>
                  <a:pt x="92" y="74"/>
                  <a:pt x="92" y="72"/>
                </a:cubicBezTo>
                <a:cubicBezTo>
                  <a:pt x="92" y="69"/>
                  <a:pt x="90" y="67"/>
                  <a:pt x="88" y="67"/>
                </a:cubicBezTo>
                <a:close/>
                <a:moveTo>
                  <a:pt x="139" y="59"/>
                </a:moveTo>
                <a:cubicBezTo>
                  <a:pt x="146" y="59"/>
                  <a:pt x="151" y="53"/>
                  <a:pt x="151" y="46"/>
                </a:cubicBezTo>
                <a:cubicBezTo>
                  <a:pt x="151" y="39"/>
                  <a:pt x="146" y="34"/>
                  <a:pt x="139" y="34"/>
                </a:cubicBezTo>
                <a:cubicBezTo>
                  <a:pt x="132" y="34"/>
                  <a:pt x="126" y="39"/>
                  <a:pt x="126" y="46"/>
                </a:cubicBezTo>
                <a:cubicBezTo>
                  <a:pt x="126" y="53"/>
                  <a:pt x="132" y="59"/>
                  <a:pt x="139" y="59"/>
                </a:cubicBezTo>
                <a:close/>
                <a:moveTo>
                  <a:pt x="139" y="42"/>
                </a:moveTo>
                <a:cubicBezTo>
                  <a:pt x="141" y="42"/>
                  <a:pt x="143" y="44"/>
                  <a:pt x="143" y="46"/>
                </a:cubicBezTo>
                <a:cubicBezTo>
                  <a:pt x="143" y="49"/>
                  <a:pt x="141" y="50"/>
                  <a:pt x="139" y="50"/>
                </a:cubicBezTo>
                <a:cubicBezTo>
                  <a:pt x="136" y="50"/>
                  <a:pt x="135" y="49"/>
                  <a:pt x="135" y="46"/>
                </a:cubicBezTo>
                <a:cubicBezTo>
                  <a:pt x="135" y="44"/>
                  <a:pt x="136" y="42"/>
                  <a:pt x="139" y="42"/>
                </a:cubicBezTo>
                <a:close/>
                <a:moveTo>
                  <a:pt x="101" y="88"/>
                </a:moveTo>
                <a:cubicBezTo>
                  <a:pt x="103" y="88"/>
                  <a:pt x="105" y="87"/>
                  <a:pt x="105" y="84"/>
                </a:cubicBezTo>
                <a:cubicBezTo>
                  <a:pt x="105" y="82"/>
                  <a:pt x="103" y="80"/>
                  <a:pt x="101" y="80"/>
                </a:cubicBezTo>
                <a:cubicBezTo>
                  <a:pt x="98" y="80"/>
                  <a:pt x="97" y="82"/>
                  <a:pt x="97" y="84"/>
                </a:cubicBezTo>
                <a:cubicBezTo>
                  <a:pt x="97" y="87"/>
                  <a:pt x="98" y="88"/>
                  <a:pt x="101" y="88"/>
                </a:cubicBezTo>
                <a:close/>
              </a:path>
            </a:pathLst>
          </a:custGeom>
          <a:solidFill>
            <a:schemeClr val="bg1"/>
          </a:solidFill>
          <a:ln>
            <a:noFill/>
          </a:ln>
        </p:spPr>
        <p:txBody>
          <a:bodyPr anchor="ctr"/>
          <a:p>
            <a:pPr algn="ctr"/>
            <a:endParaRPr sz="2400">
              <a:latin typeface="微软雅黑" panose="020B0503020204020204" charset="-122"/>
              <a:ea typeface="微软雅黑" panose="020B0503020204020204" charset="-122"/>
              <a:sym typeface="Source Han Serif SC" panose="02020400000000000000" pitchFamily="18" charset="-122"/>
            </a:endParaRPr>
          </a:p>
        </p:txBody>
      </p:sp>
      <p:grpSp>
        <p:nvGrpSpPr>
          <p:cNvPr id="25" name="Group 23"/>
          <p:cNvGrpSpPr/>
          <p:nvPr/>
        </p:nvGrpSpPr>
        <p:grpSpPr>
          <a:xfrm>
            <a:off x="782204" y="5019409"/>
            <a:ext cx="2103935" cy="867517"/>
            <a:chOff x="719138" y="5249121"/>
            <a:chExt cx="2103935" cy="867517"/>
          </a:xfrm>
        </p:grpSpPr>
        <p:sp>
          <p:nvSpPr>
            <p:cNvPr id="26" name="iS1ide-TextBox 24"/>
            <p:cNvSpPr txBox="1"/>
            <p:nvPr/>
          </p:nvSpPr>
          <p:spPr>
            <a:xfrm>
              <a:off x="749351" y="5249121"/>
              <a:ext cx="2073722" cy="196103"/>
            </a:xfrm>
            <a:prstGeom prst="rect">
              <a:avLst/>
            </a:prstGeom>
            <a:noFill/>
          </p:spPr>
          <p:txBody>
            <a:bodyPr wrap="none" lIns="0" tIns="0" rIns="0" bIns="0">
              <a:normAutofit fontScale="52500" lnSpcReduction="20000"/>
            </a:bodyPr>
            <a:p>
              <a:pPr algn="ctr"/>
              <a:r>
                <a:rPr lang="zh-CN" altLang="en-US" sz="1600" b="1">
                  <a:solidFill>
                    <a:schemeClr val="accent1">
                      <a:lumMod val="10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标题文本预设</a:t>
              </a:r>
              <a:br>
                <a:rPr lang="zh-CN" altLang="en-US" sz="1600" b="1">
                  <a:solidFill>
                    <a:schemeClr val="accent1">
                      <a:lumMod val="10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endParaRPr lang="zh-CN" altLang="en-US" sz="1600" b="1">
                <a:solidFill>
                  <a:schemeClr val="accent1">
                    <a:lumMod val="10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sp>
          <p:nvSpPr>
            <p:cNvPr id="27" name="iS1ide-Rectangle 30"/>
            <p:cNvSpPr/>
            <p:nvPr/>
          </p:nvSpPr>
          <p:spPr>
            <a:xfrm>
              <a:off x="719138" y="5445224"/>
              <a:ext cx="2103935" cy="671414"/>
            </a:xfrm>
            <a:prstGeom prst="rect">
              <a:avLst/>
            </a:prstGeom>
          </p:spPr>
          <p:txBody>
            <a:bodyPr wrap="square" lIns="0" tIns="0" rIns="0" bIns="0" anchor="t" anchorCtr="1">
              <a:normAutofit/>
            </a:bodyPr>
            <a:p>
              <a:pPr algn="ctr">
                <a:lnSpc>
                  <a:spcPct val="120000"/>
                </a:lnSpc>
              </a:pPr>
              <a:r>
                <a:rPr lang="zh-CN" altLang="en-US" sz="1335" dirty="0">
                  <a:latin typeface="微软雅黑" panose="020B0503020204020204" charset="-122"/>
                  <a:ea typeface="微软雅黑" panose="020B0503020204020204" charset="-122"/>
                  <a:sym typeface="Source Han Serif SC" panose="02020400000000000000" pitchFamily="18" charset="-122"/>
                </a:rPr>
                <a:t>点击输入替换内容</a:t>
              </a:r>
              <a:r>
                <a:rPr lang="en-US" altLang="zh-CN" sz="1335" dirty="0">
                  <a:latin typeface="微软雅黑" panose="020B0503020204020204" charset="-122"/>
                  <a:ea typeface="微软雅黑" panose="020B0503020204020204" charset="-122"/>
                  <a:sym typeface="Source Han Serif SC" panose="02020400000000000000" pitchFamily="18" charset="-122"/>
                </a:rPr>
                <a:t>点击输入</a:t>
              </a:r>
              <a:endParaRPr lang="en-US" altLang="zh-CN" sz="1335" dirty="0">
                <a:latin typeface="微软雅黑" panose="020B0503020204020204" charset="-122"/>
                <a:ea typeface="微软雅黑" panose="020B0503020204020204" charset="-122"/>
                <a:sym typeface="Source Han Serif SC" panose="02020400000000000000" pitchFamily="18" charset="-122"/>
              </a:endParaRPr>
            </a:p>
            <a:p>
              <a:pPr algn="ctr">
                <a:lnSpc>
                  <a:spcPct val="120000"/>
                </a:lnSpc>
              </a:pPr>
              <a:r>
                <a:rPr lang="zh-CN" altLang="en-US" sz="1335" dirty="0">
                  <a:latin typeface="微软雅黑" panose="020B0503020204020204" charset="-122"/>
                  <a:ea typeface="微软雅黑" panose="020B0503020204020204" charset="-122"/>
                  <a:sym typeface="Source Han Serif SC" panose="02020400000000000000" pitchFamily="18" charset="-122"/>
                </a:rPr>
                <a:t>点击输入替换内容</a:t>
              </a:r>
              <a:r>
                <a:rPr lang="en-US" altLang="zh-CN" sz="1335" dirty="0">
                  <a:latin typeface="微软雅黑" panose="020B0503020204020204" charset="-122"/>
                  <a:ea typeface="微软雅黑" panose="020B0503020204020204" charset="-122"/>
                  <a:sym typeface="Source Han Serif SC" panose="02020400000000000000" pitchFamily="18" charset="-122"/>
                </a:rPr>
                <a:t>点击输入</a:t>
              </a:r>
              <a:endParaRPr lang="en-US" altLang="zh-CN" sz="1335" dirty="0">
                <a:latin typeface="微软雅黑" panose="020B0503020204020204" charset="-122"/>
                <a:ea typeface="微软雅黑" panose="020B0503020204020204" charset="-122"/>
                <a:sym typeface="Source Han Serif SC" panose="02020400000000000000" pitchFamily="18" charset="-122"/>
              </a:endParaRPr>
            </a:p>
            <a:p>
              <a:pPr algn="ctr">
                <a:lnSpc>
                  <a:spcPct val="120000"/>
                </a:lnSpc>
              </a:pPr>
              <a:endParaRPr lang="en-US" altLang="zh-CN" sz="1335" dirty="0">
                <a:latin typeface="微软雅黑" panose="020B0503020204020204" charset="-122"/>
                <a:ea typeface="微软雅黑" panose="020B0503020204020204" charset="-122"/>
                <a:sym typeface="Source Han Serif SC" panose="02020400000000000000" pitchFamily="18" charset="-122"/>
              </a:endParaRPr>
            </a:p>
            <a:p>
              <a:pPr algn="ctr">
                <a:lnSpc>
                  <a:spcPct val="120000"/>
                </a:lnSpc>
              </a:pPr>
              <a:endParaRPr lang="zh-CN" altLang="en-US" sz="1335" dirty="0">
                <a:latin typeface="微软雅黑" panose="020B0503020204020204" charset="-122"/>
                <a:ea typeface="微软雅黑" panose="020B0503020204020204" charset="-122"/>
                <a:sym typeface="Source Han Serif SC" panose="02020400000000000000" pitchFamily="18" charset="-122"/>
              </a:endParaRPr>
            </a:p>
          </p:txBody>
        </p:sp>
      </p:grpSp>
      <p:grpSp>
        <p:nvGrpSpPr>
          <p:cNvPr id="28" name="Group 31"/>
          <p:cNvGrpSpPr/>
          <p:nvPr/>
        </p:nvGrpSpPr>
        <p:grpSpPr>
          <a:xfrm>
            <a:off x="3669291" y="5019409"/>
            <a:ext cx="2103935" cy="867517"/>
            <a:chOff x="719138" y="5249121"/>
            <a:chExt cx="2103935" cy="867517"/>
          </a:xfrm>
        </p:grpSpPr>
        <p:sp>
          <p:nvSpPr>
            <p:cNvPr id="29" name="iS1ide-TextBox 32"/>
            <p:cNvSpPr txBox="1"/>
            <p:nvPr/>
          </p:nvSpPr>
          <p:spPr>
            <a:xfrm>
              <a:off x="749351" y="5249121"/>
              <a:ext cx="2073722" cy="196103"/>
            </a:xfrm>
            <a:prstGeom prst="rect">
              <a:avLst/>
            </a:prstGeom>
            <a:noFill/>
          </p:spPr>
          <p:txBody>
            <a:bodyPr wrap="none" lIns="0" tIns="0" rIns="0" bIns="0">
              <a:normAutofit fontScale="52500" lnSpcReduction="20000"/>
            </a:bodyPr>
            <a:p>
              <a:pPr algn="ctr"/>
              <a:r>
                <a:rPr lang="zh-CN" altLang="en-US" sz="1600" b="1" dirty="0">
                  <a:solidFill>
                    <a:schemeClr val="accent2">
                      <a:lumMod val="10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标题文本预设</a:t>
              </a:r>
              <a:br>
                <a:rPr lang="zh-CN" altLang="en-US" sz="1600" b="1" dirty="0">
                  <a:solidFill>
                    <a:schemeClr val="accent2">
                      <a:lumMod val="10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endParaRPr lang="zh-CN" altLang="en-US" sz="1600" b="1" dirty="0">
                <a:solidFill>
                  <a:schemeClr val="accent2">
                    <a:lumMod val="10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sp>
          <p:nvSpPr>
            <p:cNvPr id="30" name="iS1ide-Rectangle 33"/>
            <p:cNvSpPr/>
            <p:nvPr/>
          </p:nvSpPr>
          <p:spPr>
            <a:xfrm>
              <a:off x="719138" y="5445224"/>
              <a:ext cx="2103935" cy="671414"/>
            </a:xfrm>
            <a:prstGeom prst="rect">
              <a:avLst/>
            </a:prstGeom>
          </p:spPr>
          <p:txBody>
            <a:bodyPr wrap="square" lIns="0" tIns="0" rIns="0" bIns="0" anchor="t" anchorCtr="1">
              <a:normAutofit/>
            </a:bodyPr>
            <a:p>
              <a:pPr algn="ctr">
                <a:lnSpc>
                  <a:spcPct val="120000"/>
                </a:lnSpc>
              </a:pPr>
              <a:r>
                <a:rPr lang="zh-CN" altLang="en-US" sz="1335" dirty="0">
                  <a:latin typeface="微软雅黑" panose="020B0503020204020204" charset="-122"/>
                  <a:ea typeface="微软雅黑" panose="020B0503020204020204" charset="-122"/>
                  <a:sym typeface="Source Han Serif SC" panose="02020400000000000000" pitchFamily="18" charset="-122"/>
                </a:rPr>
                <a:t>点击输入替换内容</a:t>
              </a:r>
              <a:r>
                <a:rPr lang="en-US" altLang="zh-CN" sz="1335" dirty="0">
                  <a:latin typeface="微软雅黑" panose="020B0503020204020204" charset="-122"/>
                  <a:ea typeface="微软雅黑" panose="020B0503020204020204" charset="-122"/>
                  <a:sym typeface="Source Han Serif SC" panose="02020400000000000000" pitchFamily="18" charset="-122"/>
                </a:rPr>
                <a:t>点击输入</a:t>
              </a:r>
              <a:endParaRPr lang="en-US" altLang="zh-CN" sz="1335" dirty="0">
                <a:latin typeface="微软雅黑" panose="020B0503020204020204" charset="-122"/>
                <a:ea typeface="微软雅黑" panose="020B0503020204020204" charset="-122"/>
                <a:sym typeface="Source Han Serif SC" panose="02020400000000000000" pitchFamily="18" charset="-122"/>
              </a:endParaRPr>
            </a:p>
            <a:p>
              <a:pPr algn="ctr">
                <a:lnSpc>
                  <a:spcPct val="120000"/>
                </a:lnSpc>
              </a:pPr>
              <a:r>
                <a:rPr lang="zh-CN" altLang="en-US" sz="1335" dirty="0">
                  <a:latin typeface="微软雅黑" panose="020B0503020204020204" charset="-122"/>
                  <a:ea typeface="微软雅黑" panose="020B0503020204020204" charset="-122"/>
                  <a:sym typeface="Source Han Serif SC" panose="02020400000000000000" pitchFamily="18" charset="-122"/>
                </a:rPr>
                <a:t>点击输入替换内容</a:t>
              </a:r>
              <a:r>
                <a:rPr lang="en-US" altLang="zh-CN" sz="1335" dirty="0">
                  <a:latin typeface="微软雅黑" panose="020B0503020204020204" charset="-122"/>
                  <a:ea typeface="微软雅黑" panose="020B0503020204020204" charset="-122"/>
                  <a:sym typeface="Source Han Serif SC" panose="02020400000000000000" pitchFamily="18" charset="-122"/>
                </a:rPr>
                <a:t>点击输入</a:t>
              </a:r>
              <a:endParaRPr lang="en-US" altLang="zh-CN" sz="1335" dirty="0">
                <a:latin typeface="微软雅黑" panose="020B0503020204020204" charset="-122"/>
                <a:ea typeface="微软雅黑" panose="020B0503020204020204" charset="-122"/>
                <a:sym typeface="Source Han Serif SC" panose="02020400000000000000" pitchFamily="18" charset="-122"/>
              </a:endParaRPr>
            </a:p>
          </p:txBody>
        </p:sp>
      </p:grpSp>
      <p:grpSp>
        <p:nvGrpSpPr>
          <p:cNvPr id="31" name="Group 34"/>
          <p:cNvGrpSpPr/>
          <p:nvPr/>
        </p:nvGrpSpPr>
        <p:grpSpPr>
          <a:xfrm>
            <a:off x="6556379" y="5019409"/>
            <a:ext cx="2103935" cy="867517"/>
            <a:chOff x="719138" y="5249121"/>
            <a:chExt cx="2103935" cy="867517"/>
          </a:xfrm>
        </p:grpSpPr>
        <p:sp>
          <p:nvSpPr>
            <p:cNvPr id="32" name="iS1ide-TextBox 35"/>
            <p:cNvSpPr txBox="1"/>
            <p:nvPr/>
          </p:nvSpPr>
          <p:spPr>
            <a:xfrm>
              <a:off x="749351" y="5249121"/>
              <a:ext cx="2073722" cy="196103"/>
            </a:xfrm>
            <a:prstGeom prst="rect">
              <a:avLst/>
            </a:prstGeom>
            <a:noFill/>
          </p:spPr>
          <p:txBody>
            <a:bodyPr wrap="none" lIns="0" tIns="0" rIns="0" bIns="0">
              <a:normAutofit fontScale="52500" lnSpcReduction="20000"/>
            </a:bodyPr>
            <a:p>
              <a:pPr algn="ctr"/>
              <a:r>
                <a:rPr lang="zh-CN" altLang="en-US" sz="1600" b="1" dirty="0">
                  <a:solidFill>
                    <a:schemeClr val="accent3">
                      <a:lumMod val="10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标题文本预设</a:t>
              </a:r>
              <a:br>
                <a:rPr lang="zh-CN" altLang="en-US" sz="1600" b="1" dirty="0">
                  <a:solidFill>
                    <a:schemeClr val="accent3">
                      <a:lumMod val="10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endParaRPr lang="zh-CN" altLang="en-US" sz="1600" b="1" dirty="0">
                <a:solidFill>
                  <a:schemeClr val="accent3">
                    <a:lumMod val="10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sp>
          <p:nvSpPr>
            <p:cNvPr id="33" name="iS1ide-Rectangle 36"/>
            <p:cNvSpPr/>
            <p:nvPr/>
          </p:nvSpPr>
          <p:spPr>
            <a:xfrm>
              <a:off x="719138" y="5445224"/>
              <a:ext cx="2103935" cy="671414"/>
            </a:xfrm>
            <a:prstGeom prst="rect">
              <a:avLst/>
            </a:prstGeom>
          </p:spPr>
          <p:txBody>
            <a:bodyPr wrap="square" lIns="0" tIns="0" rIns="0" bIns="0" anchor="t" anchorCtr="1">
              <a:normAutofit/>
            </a:bodyPr>
            <a:p>
              <a:pPr algn="ctr">
                <a:lnSpc>
                  <a:spcPct val="120000"/>
                </a:lnSpc>
              </a:pPr>
              <a:r>
                <a:rPr lang="zh-CN" altLang="en-US" sz="1335" dirty="0">
                  <a:latin typeface="微软雅黑" panose="020B0503020204020204" charset="-122"/>
                  <a:ea typeface="微软雅黑" panose="020B0503020204020204" charset="-122"/>
                  <a:sym typeface="Source Han Serif SC" panose="02020400000000000000" pitchFamily="18" charset="-122"/>
                </a:rPr>
                <a:t>点击输入替换内容</a:t>
              </a:r>
              <a:r>
                <a:rPr lang="en-US" altLang="zh-CN" sz="1335" dirty="0">
                  <a:latin typeface="微软雅黑" panose="020B0503020204020204" charset="-122"/>
                  <a:ea typeface="微软雅黑" panose="020B0503020204020204" charset="-122"/>
                  <a:sym typeface="Source Han Serif SC" panose="02020400000000000000" pitchFamily="18" charset="-122"/>
                </a:rPr>
                <a:t>点击输入</a:t>
              </a:r>
              <a:endParaRPr lang="en-US" altLang="zh-CN" sz="1335" dirty="0">
                <a:latin typeface="微软雅黑" panose="020B0503020204020204" charset="-122"/>
                <a:ea typeface="微软雅黑" panose="020B0503020204020204" charset="-122"/>
                <a:sym typeface="Source Han Serif SC" panose="02020400000000000000" pitchFamily="18" charset="-122"/>
              </a:endParaRPr>
            </a:p>
            <a:p>
              <a:pPr algn="ctr">
                <a:lnSpc>
                  <a:spcPct val="120000"/>
                </a:lnSpc>
              </a:pPr>
              <a:r>
                <a:rPr lang="zh-CN" altLang="en-US" sz="1335" dirty="0">
                  <a:latin typeface="微软雅黑" panose="020B0503020204020204" charset="-122"/>
                  <a:ea typeface="微软雅黑" panose="020B0503020204020204" charset="-122"/>
                  <a:sym typeface="Source Han Serif SC" panose="02020400000000000000" pitchFamily="18" charset="-122"/>
                </a:rPr>
                <a:t>点击输入替换内容</a:t>
              </a:r>
              <a:r>
                <a:rPr lang="en-US" altLang="zh-CN" sz="1335" dirty="0">
                  <a:latin typeface="微软雅黑" panose="020B0503020204020204" charset="-122"/>
                  <a:ea typeface="微软雅黑" panose="020B0503020204020204" charset="-122"/>
                  <a:sym typeface="Source Han Serif SC" panose="02020400000000000000" pitchFamily="18" charset="-122"/>
                </a:rPr>
                <a:t>点击输入</a:t>
              </a:r>
              <a:endParaRPr lang="en-US" altLang="zh-CN" sz="1335" dirty="0">
                <a:latin typeface="微软雅黑" panose="020B0503020204020204" charset="-122"/>
                <a:ea typeface="微软雅黑" panose="020B0503020204020204" charset="-122"/>
                <a:sym typeface="Source Han Serif SC" panose="02020400000000000000" pitchFamily="18" charset="-122"/>
              </a:endParaRPr>
            </a:p>
          </p:txBody>
        </p:sp>
      </p:grpSp>
      <p:grpSp>
        <p:nvGrpSpPr>
          <p:cNvPr id="34" name="Group 37"/>
          <p:cNvGrpSpPr/>
          <p:nvPr/>
        </p:nvGrpSpPr>
        <p:grpSpPr>
          <a:xfrm>
            <a:off x="9443465" y="5019409"/>
            <a:ext cx="2103935" cy="867517"/>
            <a:chOff x="719138" y="5249121"/>
            <a:chExt cx="2103935" cy="867517"/>
          </a:xfrm>
        </p:grpSpPr>
        <p:sp>
          <p:nvSpPr>
            <p:cNvPr id="35" name="iS1ide-TextBox 38"/>
            <p:cNvSpPr txBox="1"/>
            <p:nvPr/>
          </p:nvSpPr>
          <p:spPr>
            <a:xfrm>
              <a:off x="749351" y="5249121"/>
              <a:ext cx="2073722" cy="196103"/>
            </a:xfrm>
            <a:prstGeom prst="rect">
              <a:avLst/>
            </a:prstGeom>
            <a:noFill/>
          </p:spPr>
          <p:txBody>
            <a:bodyPr wrap="none" lIns="0" tIns="0" rIns="0" bIns="0">
              <a:normAutofit fontScale="52500" lnSpcReduction="20000"/>
            </a:bodyPr>
            <a:p>
              <a:pPr algn="ctr"/>
              <a:r>
                <a:rPr lang="zh-CN" altLang="en-US" sz="1600" b="1">
                  <a:solidFill>
                    <a:schemeClr val="accent4">
                      <a:lumMod val="10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标题文本预设</a:t>
              </a:r>
              <a:br>
                <a:rPr lang="zh-CN" altLang="en-US" sz="1600" b="1">
                  <a:solidFill>
                    <a:schemeClr val="accent4">
                      <a:lumMod val="10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endParaRPr lang="zh-CN" altLang="en-US" sz="1600" b="1">
                <a:solidFill>
                  <a:schemeClr val="accent4">
                    <a:lumMod val="10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sp>
          <p:nvSpPr>
            <p:cNvPr id="36" name="iS1ide-Rectangle 39"/>
            <p:cNvSpPr/>
            <p:nvPr/>
          </p:nvSpPr>
          <p:spPr>
            <a:xfrm>
              <a:off x="719138" y="5445224"/>
              <a:ext cx="2103935" cy="671414"/>
            </a:xfrm>
            <a:prstGeom prst="rect">
              <a:avLst/>
            </a:prstGeom>
          </p:spPr>
          <p:txBody>
            <a:bodyPr wrap="square" lIns="0" tIns="0" rIns="0" bIns="0" anchor="t" anchorCtr="1">
              <a:normAutofit/>
            </a:bodyPr>
            <a:p>
              <a:pPr algn="ctr">
                <a:lnSpc>
                  <a:spcPct val="120000"/>
                </a:lnSpc>
              </a:pPr>
              <a:r>
                <a:rPr lang="zh-CN" altLang="en-US" sz="1335" dirty="0">
                  <a:latin typeface="微软雅黑" panose="020B0503020204020204" charset="-122"/>
                  <a:ea typeface="微软雅黑" panose="020B0503020204020204" charset="-122"/>
                  <a:sym typeface="Source Han Serif SC" panose="02020400000000000000" pitchFamily="18" charset="-122"/>
                </a:rPr>
                <a:t>点击输入替换内容</a:t>
              </a:r>
              <a:r>
                <a:rPr lang="en-US" altLang="zh-CN" sz="1335" dirty="0">
                  <a:latin typeface="微软雅黑" panose="020B0503020204020204" charset="-122"/>
                  <a:ea typeface="微软雅黑" panose="020B0503020204020204" charset="-122"/>
                  <a:sym typeface="Source Han Serif SC" panose="02020400000000000000" pitchFamily="18" charset="-122"/>
                </a:rPr>
                <a:t>点击输入</a:t>
              </a:r>
              <a:endParaRPr lang="en-US" altLang="zh-CN" sz="1335" dirty="0">
                <a:latin typeface="微软雅黑" panose="020B0503020204020204" charset="-122"/>
                <a:ea typeface="微软雅黑" panose="020B0503020204020204" charset="-122"/>
                <a:sym typeface="Source Han Serif SC" panose="02020400000000000000" pitchFamily="18" charset="-122"/>
              </a:endParaRPr>
            </a:p>
            <a:p>
              <a:pPr algn="ctr">
                <a:lnSpc>
                  <a:spcPct val="120000"/>
                </a:lnSpc>
              </a:pPr>
              <a:r>
                <a:rPr lang="zh-CN" altLang="en-US" sz="1335" dirty="0">
                  <a:latin typeface="微软雅黑" panose="020B0503020204020204" charset="-122"/>
                  <a:ea typeface="微软雅黑" panose="020B0503020204020204" charset="-122"/>
                  <a:sym typeface="Source Han Serif SC" panose="02020400000000000000" pitchFamily="18" charset="-122"/>
                </a:rPr>
                <a:t>点击输入替换内容</a:t>
              </a:r>
              <a:r>
                <a:rPr lang="en-US" altLang="zh-CN" sz="1335" dirty="0">
                  <a:latin typeface="微软雅黑" panose="020B0503020204020204" charset="-122"/>
                  <a:ea typeface="微软雅黑" panose="020B0503020204020204" charset="-122"/>
                  <a:sym typeface="Source Han Serif SC" panose="02020400000000000000" pitchFamily="18" charset="-122"/>
                </a:rPr>
                <a:t>点击输入</a:t>
              </a:r>
              <a:endParaRPr lang="en-US" altLang="zh-CN" sz="1335" dirty="0">
                <a:latin typeface="微软雅黑" panose="020B0503020204020204" charset="-122"/>
                <a:ea typeface="微软雅黑" panose="020B0503020204020204" charset="-122"/>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randombar(horizontal)">
                                      <p:cBhvr>
                                        <p:cTn id="11" dur="500"/>
                                        <p:tgtEl>
                                          <p:spTgt spid="21"/>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randombar(horizontal)">
                                      <p:cBhvr>
                                        <p:cTn id="20" dur="500"/>
                                        <p:tgtEl>
                                          <p:spTgt spid="20"/>
                                        </p:tgtEl>
                                      </p:cBhvr>
                                    </p:animEffect>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randombar(horizontal)">
                                      <p:cBhvr>
                                        <p:cTn id="24" dur="500"/>
                                        <p:tgtEl>
                                          <p:spTgt spid="22"/>
                                        </p:tgtEl>
                                      </p:cBhvr>
                                    </p:animEffect>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additive="base">
                                        <p:cTn id="28" dur="500" fill="hold"/>
                                        <p:tgtEl>
                                          <p:spTgt spid="28"/>
                                        </p:tgtEl>
                                        <p:attrNameLst>
                                          <p:attrName>ppt_x</p:attrName>
                                        </p:attrNameLst>
                                      </p:cBhvr>
                                      <p:tavLst>
                                        <p:tav tm="0">
                                          <p:val>
                                            <p:strVal val="#ppt_x"/>
                                          </p:val>
                                        </p:tav>
                                        <p:tav tm="100000">
                                          <p:val>
                                            <p:strVal val="#ppt_x"/>
                                          </p:val>
                                        </p:tav>
                                      </p:tavLst>
                                    </p:anim>
                                    <p:anim calcmode="lin" valueType="num">
                                      <p:cBhvr additive="base">
                                        <p:cTn id="29" dur="500" fill="hold"/>
                                        <p:tgtEl>
                                          <p:spTgt spid="28"/>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randombar(horizontal)">
                                      <p:cBhvr>
                                        <p:cTn id="33" dur="500"/>
                                        <p:tgtEl>
                                          <p:spTgt spid="19"/>
                                        </p:tgtEl>
                                      </p:cBhvr>
                                    </p:animEffect>
                                  </p:childTnLst>
                                </p:cTn>
                              </p:par>
                            </p:childTnLst>
                          </p:cTn>
                        </p:par>
                        <p:par>
                          <p:cTn id="34" fill="hold">
                            <p:stCondLst>
                              <p:cond delay="3500"/>
                            </p:stCondLst>
                            <p:childTnLst>
                              <p:par>
                                <p:cTn id="35" presetID="14" presetClass="entr" presetSubtype="10"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randombar(horizontal)">
                                      <p:cBhvr>
                                        <p:cTn id="37" dur="500"/>
                                        <p:tgtEl>
                                          <p:spTgt spid="24"/>
                                        </p:tgtEl>
                                      </p:cBhvr>
                                    </p:animEffect>
                                  </p:childTnLst>
                                </p:cTn>
                              </p:par>
                            </p:childTnLst>
                          </p:cTn>
                        </p:par>
                        <p:par>
                          <p:cTn id="38" fill="hold">
                            <p:stCondLst>
                              <p:cond delay="4000"/>
                            </p:stCondLst>
                            <p:childTnLst>
                              <p:par>
                                <p:cTn id="39" presetID="2" presetClass="entr" presetSubtype="4" fill="hold" nodeType="after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500" fill="hold"/>
                                        <p:tgtEl>
                                          <p:spTgt spid="31"/>
                                        </p:tgtEl>
                                        <p:attrNameLst>
                                          <p:attrName>ppt_x</p:attrName>
                                        </p:attrNameLst>
                                      </p:cBhvr>
                                      <p:tavLst>
                                        <p:tav tm="0">
                                          <p:val>
                                            <p:strVal val="#ppt_x"/>
                                          </p:val>
                                        </p:tav>
                                        <p:tav tm="100000">
                                          <p:val>
                                            <p:strVal val="#ppt_x"/>
                                          </p:val>
                                        </p:tav>
                                      </p:tavLst>
                                    </p:anim>
                                    <p:anim calcmode="lin" valueType="num">
                                      <p:cBhvr additive="base">
                                        <p:cTn id="42" dur="500" fill="hold"/>
                                        <p:tgtEl>
                                          <p:spTgt spid="31"/>
                                        </p:tgtEl>
                                        <p:attrNameLst>
                                          <p:attrName>ppt_y</p:attrName>
                                        </p:attrNameLst>
                                      </p:cBhvr>
                                      <p:tavLst>
                                        <p:tav tm="0">
                                          <p:val>
                                            <p:strVal val="1+#ppt_h/2"/>
                                          </p:val>
                                        </p:tav>
                                        <p:tav tm="100000">
                                          <p:val>
                                            <p:strVal val="#ppt_y"/>
                                          </p:val>
                                        </p:tav>
                                      </p:tavLst>
                                    </p:anim>
                                  </p:childTnLst>
                                </p:cTn>
                              </p:par>
                            </p:childTnLst>
                          </p:cTn>
                        </p:par>
                        <p:par>
                          <p:cTn id="43" fill="hold">
                            <p:stCondLst>
                              <p:cond delay="4500"/>
                            </p:stCondLst>
                            <p:childTnLst>
                              <p:par>
                                <p:cTn id="44" presetID="14" presetClass="entr" presetSubtype="1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randombar(horizontal)">
                                      <p:cBhvr>
                                        <p:cTn id="46" dur="500"/>
                                        <p:tgtEl>
                                          <p:spTgt spid="17"/>
                                        </p:tgtEl>
                                      </p:cBhvr>
                                    </p:animEffect>
                                  </p:childTnLst>
                                </p:cTn>
                              </p:par>
                            </p:childTnLst>
                          </p:cTn>
                        </p:par>
                        <p:par>
                          <p:cTn id="47" fill="hold">
                            <p:stCondLst>
                              <p:cond delay="5000"/>
                            </p:stCondLst>
                            <p:childTnLst>
                              <p:par>
                                <p:cTn id="48" presetID="14" presetClass="entr" presetSubtype="10"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randombar(horizontal)">
                                      <p:cBhvr>
                                        <p:cTn id="50" dur="500"/>
                                        <p:tgtEl>
                                          <p:spTgt spid="23"/>
                                        </p:tgtEl>
                                      </p:cBhvr>
                                    </p:animEffect>
                                  </p:childTnLst>
                                </p:cTn>
                              </p:par>
                            </p:childTnLst>
                          </p:cTn>
                        </p:par>
                        <p:par>
                          <p:cTn id="51" fill="hold">
                            <p:stCondLst>
                              <p:cond delay="5500"/>
                            </p:stCondLst>
                            <p:childTnLst>
                              <p:par>
                                <p:cTn id="52" presetID="2" presetClass="entr" presetSubtype="4" fill="hold" nodeType="afterEffect">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cBhvr additive="base">
                                        <p:cTn id="54" dur="500" fill="hold"/>
                                        <p:tgtEl>
                                          <p:spTgt spid="34"/>
                                        </p:tgtEl>
                                        <p:attrNameLst>
                                          <p:attrName>ppt_x</p:attrName>
                                        </p:attrNameLst>
                                      </p:cBhvr>
                                      <p:tavLst>
                                        <p:tav tm="0">
                                          <p:val>
                                            <p:strVal val="#ppt_x"/>
                                          </p:val>
                                        </p:tav>
                                        <p:tav tm="100000">
                                          <p:val>
                                            <p:strVal val="#ppt_x"/>
                                          </p:val>
                                        </p:tav>
                                      </p:tavLst>
                                    </p:anim>
                                    <p:anim calcmode="lin" valueType="num">
                                      <p:cBhvr additive="base">
                                        <p:cTn id="55"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95403" y="3952240"/>
            <a:ext cx="4326167" cy="2264410"/>
            <a:chOff x="3144" y="6330"/>
            <a:chExt cx="7907" cy="3566"/>
          </a:xfrm>
        </p:grpSpPr>
        <p:sp>
          <p:nvSpPr>
            <p:cNvPr id="3" name="Rectangle 3"/>
            <p:cNvSpPr/>
            <p:nvPr/>
          </p:nvSpPr>
          <p:spPr>
            <a:xfrm>
              <a:off x="3144" y="6330"/>
              <a:ext cx="7907" cy="3566"/>
            </a:xfrm>
            <a:prstGeom prst="rect">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20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22" name="矩形 21"/>
            <p:cNvSpPr/>
            <p:nvPr/>
          </p:nvSpPr>
          <p:spPr>
            <a:xfrm>
              <a:off x="5814" y="6700"/>
              <a:ext cx="2194" cy="68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a:ln>
                    <a:noFill/>
                  </a:ln>
                  <a:solidFill>
                    <a:schemeClr val="tx1"/>
                  </a:solidFill>
                  <a:effectLst/>
                  <a:uLnTx/>
                  <a:uFillTx/>
                  <a:latin typeface="微软雅黑" panose="020B0503020204020204" charset="-122"/>
                  <a:ea typeface="微软雅黑" panose="020B0503020204020204" charset="-122"/>
                  <a:sym typeface="Source Han Serif SC" panose="02020400000000000000" pitchFamily="18" charset="-122"/>
                </a:rPr>
                <a:t>输入标题</a:t>
              </a:r>
              <a:endParaRPr kumimoji="0" lang="zh-CN" altLang="en-US" sz="2000" b="1" i="0" u="none" strike="noStrike" kern="1200" cap="none" spc="0" normalizeH="0" baseline="0" noProof="0">
                <a:ln>
                  <a:noFill/>
                </a:ln>
                <a:solidFill>
                  <a:schemeClr val="tx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23" name="矩形 22"/>
            <p:cNvSpPr/>
            <p:nvPr/>
          </p:nvSpPr>
          <p:spPr>
            <a:xfrm>
              <a:off x="3942" y="7806"/>
              <a:ext cx="5936" cy="1945"/>
            </a:xfrm>
            <a:prstGeom prst="rect">
              <a:avLst/>
            </a:prstGeom>
          </p:spPr>
          <p:txBody>
            <a:bodyPr wrap="square">
              <a:spAutoFit/>
            </a:bodyPr>
            <a:lstStyle/>
            <a:p>
              <a:pPr marL="0" marR="0" lvl="0" indent="0" algn="ctr" defTabSz="914400" rtl="0" eaLnBrk="1" fontAlgn="auto" latinLnBrk="0" hangingPunct="1">
                <a:lnSpc>
                  <a:spcPct val="155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sym typeface="Source Han Serif SC" panose="02020400000000000000" pitchFamily="18" charset="-122"/>
                </a:rPr>
                <a:t>点击此处更换文本点击添加内容文字点击此处更换文本点击添加内容文字点击此处更换文本点击添加内容文字点击此处更换文本点击添加内容文字点击此处更换文本点击添加内容文字</a:t>
              </a:r>
              <a:endParaRPr kumimoji="0" lang="zh-CN" altLang="en-US"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sp>
        <p:nvSpPr>
          <p:cNvPr id="56" name="文本框 55"/>
          <p:cNvSpPr txBox="1"/>
          <p:nvPr/>
        </p:nvSpPr>
        <p:spPr>
          <a:xfrm>
            <a:off x="2933065" y="1678940"/>
            <a:ext cx="1991995" cy="3371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schemeClr val="tx1"/>
                </a:solidFill>
                <a:effectLst/>
                <a:uLnTx/>
                <a:uFillTx/>
                <a:latin typeface="微软雅黑" panose="020B0503020204020204" charset="-122"/>
                <a:ea typeface="微软雅黑" panose="020B0503020204020204" charset="-122"/>
                <a:sym typeface="Source Han Serif SC" panose="02020400000000000000" pitchFamily="18" charset="-122"/>
              </a:rPr>
              <a:t>单击此处输入标题</a:t>
            </a:r>
            <a:endParaRPr kumimoji="0" lang="zh-CN" altLang="en-US" sz="1600" b="1" i="0" u="none" strike="noStrike" kern="1200" cap="none" spc="0" normalizeH="0" baseline="0" noProof="0">
              <a:ln>
                <a:noFill/>
              </a:ln>
              <a:solidFill>
                <a:schemeClr val="tx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57" name="文本框 56"/>
          <p:cNvSpPr txBox="1"/>
          <p:nvPr/>
        </p:nvSpPr>
        <p:spPr>
          <a:xfrm>
            <a:off x="1910715" y="2127885"/>
            <a:ext cx="4036695" cy="1235075"/>
          </a:xfrm>
          <a:prstGeom prst="rect">
            <a:avLst/>
          </a:prstGeom>
          <a:noFill/>
        </p:spPr>
        <p:txBody>
          <a:bodyPr wrap="square" rtlCol="0">
            <a:spAutoFit/>
          </a:bodyPr>
          <a:lstStyle/>
          <a:p>
            <a:pPr marL="0" marR="0" lvl="0" indent="0" algn="ctr" defTabSz="914400" rtl="0" eaLnBrk="1" fontAlgn="auto" latinLnBrk="0" hangingPunct="1">
              <a:lnSpc>
                <a:spcPct val="155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sym typeface="Source Han Serif SC" panose="02020400000000000000" pitchFamily="18" charset="-122"/>
              </a:rPr>
              <a:t>点击此处更换文本点击添加内容文字点击此处更换文本点击添加内容文字点击此处更换文本点击添加内容文字点击此处更换文本点击添加内容文字点击此处更换文本点击添加内容文字点击此处更换文本点击添加内容文字</a:t>
            </a:r>
            <a:endParaRPr kumimoji="0" lang="zh-CN" altLang="en-US"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4" name="文本框 3"/>
          <p:cNvSpPr txBox="1"/>
          <p:nvPr/>
        </p:nvSpPr>
        <p:spPr>
          <a:xfrm>
            <a:off x="7429500" y="1678940"/>
            <a:ext cx="1991995" cy="3371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a:ln>
                  <a:noFill/>
                </a:ln>
                <a:solidFill>
                  <a:schemeClr val="tx1"/>
                </a:solidFill>
                <a:effectLst/>
                <a:uLnTx/>
                <a:uFillTx/>
                <a:latin typeface="微软雅黑" panose="020B0503020204020204" charset="-122"/>
                <a:ea typeface="微软雅黑" panose="020B0503020204020204" charset="-122"/>
                <a:sym typeface="Source Han Serif SC" panose="02020400000000000000" pitchFamily="18" charset="-122"/>
              </a:rPr>
              <a:t>单击此处输入标题</a:t>
            </a:r>
            <a:endParaRPr kumimoji="0" lang="zh-CN" altLang="en-US" sz="1600" b="1" i="0" u="none" strike="noStrike" kern="1200" cap="none" spc="0" normalizeH="0" baseline="0" noProof="0">
              <a:ln>
                <a:noFill/>
              </a:ln>
              <a:solidFill>
                <a:schemeClr val="tx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13" name="文本框 12"/>
          <p:cNvSpPr txBox="1"/>
          <p:nvPr/>
        </p:nvSpPr>
        <p:spPr>
          <a:xfrm>
            <a:off x="6341110" y="2127885"/>
            <a:ext cx="4168775" cy="1235075"/>
          </a:xfrm>
          <a:prstGeom prst="rect">
            <a:avLst/>
          </a:prstGeom>
          <a:noFill/>
        </p:spPr>
        <p:txBody>
          <a:bodyPr wrap="square" rtlCol="0">
            <a:spAutoFit/>
          </a:bodyPr>
          <a:lstStyle/>
          <a:p>
            <a:pPr marL="0" marR="0" lvl="0" indent="0" algn="ctr" defTabSz="914400" rtl="0" eaLnBrk="1" fontAlgn="auto" latinLnBrk="0" hangingPunct="1">
              <a:lnSpc>
                <a:spcPct val="155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sym typeface="Source Han Serif SC" panose="02020400000000000000" pitchFamily="18" charset="-122"/>
              </a:rPr>
              <a:t>点击此处更换文本点击添加内容文字点击此处更换文本点击添加内容文字点击此处更换文本点击添加内容文字点击此处更换文本点击添加内容文字点击此处更换文本点击添加内容文字点击此处更换文本点击添加内容文字</a:t>
            </a:r>
            <a:endParaRPr kumimoji="0" lang="zh-CN" altLang="en-US" sz="12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pic>
        <p:nvPicPr>
          <p:cNvPr id="6" name="图形 5"/>
          <p:cNvPicPr>
            <a:picLocks noChangeAspect="1"/>
          </p:cNvPicPr>
          <p:nvPr/>
        </p:nvPicPr>
        <p:blipFill>
          <a:blip r:embed="rId1"/>
          <a:stretch>
            <a:fillRect/>
          </a:stretch>
        </p:blipFill>
        <p:spPr>
          <a:xfrm>
            <a:off x="7530902" y="3709504"/>
            <a:ext cx="2855798" cy="2224101"/>
          </a:xfrm>
          <a:prstGeom prst="rect">
            <a:avLst/>
          </a:prstGeom>
        </p:spPr>
      </p:pic>
      <p:grpSp>
        <p:nvGrpSpPr>
          <p:cNvPr id="29" name="组合 28"/>
          <p:cNvGrpSpPr/>
          <p:nvPr/>
        </p:nvGrpSpPr>
        <p:grpSpPr>
          <a:xfrm>
            <a:off x="227965" y="586740"/>
            <a:ext cx="2718435" cy="620395"/>
            <a:chOff x="549" y="332"/>
            <a:chExt cx="4281" cy="977"/>
          </a:xfrm>
        </p:grpSpPr>
        <p:sp>
          <p:nvSpPr>
            <p:cNvPr id="30" name="任意多边形 29"/>
            <p:cNvSpPr/>
            <p:nvPr/>
          </p:nvSpPr>
          <p:spPr>
            <a:xfrm rot="10800000" flipV="1">
              <a:off x="549" y="332"/>
              <a:ext cx="2493" cy="977"/>
            </a:xfrm>
            <a:custGeom>
              <a:avLst/>
              <a:gdLst>
                <a:gd name="connsiteX0" fmla="*/ 9710325 w 12037268"/>
                <a:gd name="connsiteY0" fmla="*/ 0 h 4644410"/>
                <a:gd name="connsiteX1" fmla="*/ 12037268 w 12037268"/>
                <a:gd name="connsiteY1" fmla="*/ 2326943 h 4644410"/>
                <a:gd name="connsiteX2" fmla="*/ 10179285 w 12037268"/>
                <a:gd name="connsiteY2" fmla="*/ 4606611 h 4644410"/>
                <a:gd name="connsiteX3" fmla="*/ 9956106 w 12037268"/>
                <a:gd name="connsiteY3" fmla="*/ 4640672 h 4644410"/>
                <a:gd name="connsiteX4" fmla="*/ 8043609 w 12037268"/>
                <a:gd name="connsiteY4" fmla="*/ 4640672 h 4644410"/>
                <a:gd name="connsiteX5" fmla="*/ 8043609 w 12037268"/>
                <a:gd name="connsiteY5" fmla="*/ 4644410 h 4644410"/>
                <a:gd name="connsiteX6" fmla="*/ 2142699 w 12037268"/>
                <a:gd name="connsiteY6" fmla="*/ 4644410 h 4644410"/>
                <a:gd name="connsiteX7" fmla="*/ 340102 w 12037268"/>
                <a:gd name="connsiteY7" fmla="*/ 4644410 h 4644410"/>
                <a:gd name="connsiteX8" fmla="*/ 0 w 12037268"/>
                <a:gd name="connsiteY8" fmla="*/ 4644410 h 4644410"/>
                <a:gd name="connsiteX9" fmla="*/ 0 w 12037268"/>
                <a:gd name="connsiteY9" fmla="*/ 4389848 h 4644410"/>
                <a:gd name="connsiteX10" fmla="*/ 2142699 w 12037268"/>
                <a:gd name="connsiteY10" fmla="*/ 4389848 h 4644410"/>
                <a:gd name="connsiteX11" fmla="*/ 2142699 w 12037268"/>
                <a:gd name="connsiteY11" fmla="*/ 4391099 h 4644410"/>
                <a:gd name="connsiteX12" fmla="*/ 9898009 w 12037268"/>
                <a:gd name="connsiteY12" fmla="*/ 4391099 h 4644410"/>
                <a:gd name="connsiteX13" fmla="*/ 9922342 w 12037268"/>
                <a:gd name="connsiteY13" fmla="*/ 4389870 h 4644410"/>
                <a:gd name="connsiteX14" fmla="*/ 11783958 w 12037268"/>
                <a:gd name="connsiteY14" fmla="*/ 2326943 h 4644410"/>
                <a:gd name="connsiteX15" fmla="*/ 9710325 w 12037268"/>
                <a:gd name="connsiteY15" fmla="*/ 253310 h 4644410"/>
                <a:gd name="connsiteX16" fmla="*/ 7636692 w 12037268"/>
                <a:gd name="connsiteY16" fmla="*/ 2326943 h 4644410"/>
                <a:gd name="connsiteX17" fmla="*/ 7636839 w 12037268"/>
                <a:gd name="connsiteY17" fmla="*/ 2329854 h 4644410"/>
                <a:gd name="connsiteX18" fmla="*/ 7637384 w 12037268"/>
                <a:gd name="connsiteY18" fmla="*/ 2332553 h 4644410"/>
                <a:gd name="connsiteX19" fmla="*/ 7637057 w 12037268"/>
                <a:gd name="connsiteY19" fmla="*/ 2334172 h 4644410"/>
                <a:gd name="connsiteX20" fmla="*/ 7637162 w 12037268"/>
                <a:gd name="connsiteY20" fmla="*/ 2336248 h 4644410"/>
                <a:gd name="connsiteX21" fmla="*/ 7636638 w 12037268"/>
                <a:gd name="connsiteY21" fmla="*/ 2336248 h 4644410"/>
                <a:gd name="connsiteX22" fmla="*/ 7627404 w 12037268"/>
                <a:gd name="connsiteY22" fmla="*/ 2381988 h 4644410"/>
                <a:gd name="connsiteX23" fmla="*/ 7510383 w 12037268"/>
                <a:gd name="connsiteY23" fmla="*/ 2459554 h 4644410"/>
                <a:gd name="connsiteX24" fmla="*/ 7393363 w 12037268"/>
                <a:gd name="connsiteY24" fmla="*/ 2381988 h 4644410"/>
                <a:gd name="connsiteX25" fmla="*/ 7384128 w 12037268"/>
                <a:gd name="connsiteY25" fmla="*/ 2336248 h 4644410"/>
                <a:gd name="connsiteX26" fmla="*/ 7383852 w 12037268"/>
                <a:gd name="connsiteY26" fmla="*/ 2336248 h 4644410"/>
                <a:gd name="connsiteX27" fmla="*/ 7383760 w 12037268"/>
                <a:gd name="connsiteY27" fmla="*/ 2334425 h 4644410"/>
                <a:gd name="connsiteX28" fmla="*/ 7383382 w 12037268"/>
                <a:gd name="connsiteY28" fmla="*/ 2332553 h 4644410"/>
                <a:gd name="connsiteX29" fmla="*/ 7383609 w 12037268"/>
                <a:gd name="connsiteY29" fmla="*/ 2331431 h 4644410"/>
                <a:gd name="connsiteX30" fmla="*/ 7383382 w 12037268"/>
                <a:gd name="connsiteY30" fmla="*/ 2326943 h 4644410"/>
                <a:gd name="connsiteX31" fmla="*/ 9710325 w 12037268"/>
                <a:gd name="connsiteY31" fmla="*/ 0 h 4644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037268" h="4644410">
                  <a:moveTo>
                    <a:pt x="9710325" y="0"/>
                  </a:moveTo>
                  <a:cubicBezTo>
                    <a:pt x="10995460" y="0"/>
                    <a:pt x="12037268" y="1041808"/>
                    <a:pt x="12037268" y="2326943"/>
                  </a:cubicBezTo>
                  <a:cubicBezTo>
                    <a:pt x="12037268" y="3451436"/>
                    <a:pt x="11239634" y="4389632"/>
                    <a:pt x="10179285" y="4606611"/>
                  </a:cubicBezTo>
                  <a:lnTo>
                    <a:pt x="9956106" y="4640672"/>
                  </a:lnTo>
                  <a:lnTo>
                    <a:pt x="8043609" y="4640672"/>
                  </a:lnTo>
                  <a:lnTo>
                    <a:pt x="8043609" y="4644410"/>
                  </a:lnTo>
                  <a:lnTo>
                    <a:pt x="2142699" y="4644410"/>
                  </a:lnTo>
                  <a:lnTo>
                    <a:pt x="340102" y="4644410"/>
                  </a:lnTo>
                  <a:lnTo>
                    <a:pt x="0" y="4644410"/>
                  </a:lnTo>
                  <a:lnTo>
                    <a:pt x="0" y="4389848"/>
                  </a:lnTo>
                  <a:lnTo>
                    <a:pt x="2142699" y="4389848"/>
                  </a:lnTo>
                  <a:lnTo>
                    <a:pt x="2142699" y="4391099"/>
                  </a:lnTo>
                  <a:lnTo>
                    <a:pt x="9898009" y="4391099"/>
                  </a:lnTo>
                  <a:lnTo>
                    <a:pt x="9922342" y="4389870"/>
                  </a:lnTo>
                  <a:cubicBezTo>
                    <a:pt x="10967984" y="4283680"/>
                    <a:pt x="11783958" y="3400602"/>
                    <a:pt x="11783958" y="2326943"/>
                  </a:cubicBezTo>
                  <a:cubicBezTo>
                    <a:pt x="11783958" y="1181707"/>
                    <a:pt x="10855561" y="253310"/>
                    <a:pt x="9710325" y="253310"/>
                  </a:cubicBezTo>
                  <a:cubicBezTo>
                    <a:pt x="8565089" y="253310"/>
                    <a:pt x="7636692" y="1181707"/>
                    <a:pt x="7636692" y="2326943"/>
                  </a:cubicBezTo>
                  <a:lnTo>
                    <a:pt x="7636839" y="2329854"/>
                  </a:lnTo>
                  <a:lnTo>
                    <a:pt x="7637384" y="2332553"/>
                  </a:lnTo>
                  <a:lnTo>
                    <a:pt x="7637057" y="2334172"/>
                  </a:lnTo>
                  <a:lnTo>
                    <a:pt x="7637162" y="2336248"/>
                  </a:lnTo>
                  <a:lnTo>
                    <a:pt x="7636638" y="2336248"/>
                  </a:lnTo>
                  <a:lnTo>
                    <a:pt x="7627404" y="2381988"/>
                  </a:lnTo>
                  <a:cubicBezTo>
                    <a:pt x="7608124" y="2427570"/>
                    <a:pt x="7562989" y="2459554"/>
                    <a:pt x="7510383" y="2459554"/>
                  </a:cubicBezTo>
                  <a:cubicBezTo>
                    <a:pt x="7457778" y="2459554"/>
                    <a:pt x="7412642" y="2427570"/>
                    <a:pt x="7393363" y="2381988"/>
                  </a:cubicBezTo>
                  <a:lnTo>
                    <a:pt x="7384128" y="2336248"/>
                  </a:lnTo>
                  <a:lnTo>
                    <a:pt x="7383852" y="2336248"/>
                  </a:lnTo>
                  <a:lnTo>
                    <a:pt x="7383760" y="2334425"/>
                  </a:lnTo>
                  <a:lnTo>
                    <a:pt x="7383382" y="2332553"/>
                  </a:lnTo>
                  <a:lnTo>
                    <a:pt x="7383609" y="2331431"/>
                  </a:lnTo>
                  <a:lnTo>
                    <a:pt x="7383382" y="2326943"/>
                  </a:lnTo>
                  <a:cubicBezTo>
                    <a:pt x="7383382" y="1041808"/>
                    <a:pt x="8425190" y="0"/>
                    <a:pt x="971032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1" name="文本框 30"/>
            <p:cNvSpPr txBox="1"/>
            <p:nvPr/>
          </p:nvSpPr>
          <p:spPr>
            <a:xfrm>
              <a:off x="1500" y="517"/>
              <a:ext cx="3330" cy="725"/>
            </a:xfrm>
            <a:prstGeom prst="rect">
              <a:avLst/>
            </a:prstGeom>
            <a:noFill/>
          </p:spPr>
          <p:txBody>
            <a:bodyPr wrap="square" rtlCol="0">
              <a:spAutoFit/>
            </a:bodyPr>
            <a:p>
              <a:pPr lvl="0" algn="dist">
                <a:defRPr/>
              </a:pPr>
              <a:r>
                <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rPr>
                <a:t>输入标题</a:t>
              </a:r>
              <a:endParaRPr lang="zh-CN" altLang="en-US" sz="2400" b="1" spc="600" dirty="0">
                <a:solidFill>
                  <a:schemeClr val="tx1">
                    <a:lumMod val="95000"/>
                    <a:lumOff val="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婴儿-02-恢复的"/>
          <p:cNvPicPr>
            <a:picLocks noChangeAspect="1"/>
          </p:cNvPicPr>
          <p:nvPr/>
        </p:nvPicPr>
        <p:blipFill>
          <a:blip r:embed="rId1"/>
          <a:srcRect b="58236"/>
          <a:stretch>
            <a:fillRect/>
          </a:stretch>
        </p:blipFill>
        <p:spPr>
          <a:xfrm>
            <a:off x="0" y="635"/>
            <a:ext cx="12192635" cy="6856730"/>
          </a:xfrm>
          <a:prstGeom prst="rect">
            <a:avLst/>
          </a:prstGeom>
        </p:spPr>
      </p:pic>
      <p:pic>
        <p:nvPicPr>
          <p:cNvPr id="2" name="图形 1"/>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205" y="416422"/>
            <a:ext cx="12192000" cy="6304556"/>
          </a:xfrm>
          <a:prstGeom prst="rect">
            <a:avLst/>
          </a:prstGeom>
        </p:spPr>
      </p:pic>
      <p:pic>
        <p:nvPicPr>
          <p:cNvPr id="19" name="1分40秒 ">
            <a:hlinkClick r:id="" action="ppaction://media"/>
          </p:cNvPr>
          <p:cNvPicPr>
            <a:picLocks noChangeAspect="1"/>
          </p:cNvPicPr>
          <p:nvPr>
            <a:audioFile r:link="rId4"/>
            <p:extLst>
              <p:ext uri="{DAA4B4D4-6D71-4841-9C94-3DE7FCFB9230}">
                <p14:media xmlns:p14="http://schemas.microsoft.com/office/powerpoint/2010/main" r:embed="rId5">
                  <p14:fade in="500.000000" out="500.000000"/>
                </p14:media>
              </p:ext>
            </p:extLst>
          </p:nvPr>
        </p:nvPicPr>
        <p:blipFill>
          <a:blip r:embed="rId6"/>
          <a:stretch>
            <a:fillRect/>
          </a:stretch>
        </p:blipFill>
        <p:spPr>
          <a:xfrm>
            <a:off x="6590842" y="-984526"/>
            <a:ext cx="609600" cy="609600"/>
          </a:xfrm>
          <a:prstGeom prst="rect">
            <a:avLst/>
          </a:prstGeom>
        </p:spPr>
      </p:pic>
      <p:grpSp>
        <p:nvGrpSpPr>
          <p:cNvPr id="22" name="组合 21"/>
          <p:cNvGrpSpPr/>
          <p:nvPr/>
        </p:nvGrpSpPr>
        <p:grpSpPr>
          <a:xfrm>
            <a:off x="614680" y="-52070"/>
            <a:ext cx="11692890" cy="6960870"/>
            <a:chOff x="3721" y="25915"/>
            <a:chExt cx="18414" cy="10962"/>
          </a:xfrm>
        </p:grpSpPr>
        <p:sp>
          <p:nvSpPr>
            <p:cNvPr id="20" name="矩形 19"/>
            <p:cNvSpPr/>
            <p:nvPr/>
          </p:nvSpPr>
          <p:spPr>
            <a:xfrm>
              <a:off x="5804" y="28123"/>
              <a:ext cx="14068" cy="6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2" name="图片 11" descr="彩色创意文本文字框边框"/>
            <p:cNvPicPr>
              <a:picLocks noChangeAspect="1"/>
            </p:cNvPicPr>
            <p:nvPr/>
          </p:nvPicPr>
          <p:blipFill>
            <a:blip r:embed="rId7"/>
            <a:srcRect l="1197" t="69188" r="49263" b="8751"/>
            <a:stretch>
              <a:fillRect/>
            </a:stretch>
          </p:blipFill>
          <p:spPr>
            <a:xfrm>
              <a:off x="3721" y="25915"/>
              <a:ext cx="18415" cy="10963"/>
            </a:xfrm>
            <a:prstGeom prst="rect">
              <a:avLst/>
            </a:prstGeom>
          </p:spPr>
        </p:pic>
      </p:grpSp>
      <p:sp>
        <p:nvSpPr>
          <p:cNvPr id="14" name="矩形 13"/>
          <p:cNvSpPr/>
          <p:nvPr/>
        </p:nvSpPr>
        <p:spPr>
          <a:xfrm>
            <a:off x="2632866" y="2790386"/>
            <a:ext cx="7158680" cy="922020"/>
          </a:xfrm>
          <a:prstGeom prst="rect">
            <a:avLst/>
          </a:prstGeom>
        </p:spPr>
        <p:txBody>
          <a:bodyPr wrap="square">
            <a:spAutoFit/>
          </a:bodyPr>
          <a:lstStyle/>
          <a:p>
            <a:pPr algn="dist"/>
            <a:r>
              <a:rPr lang="zh-CN" altLang="en-US" sz="5400" b="1" kern="100" dirty="0">
                <a:solidFill>
                  <a:schemeClr val="tx1">
                    <a:lumMod val="95000"/>
                    <a:lumOff val="5000"/>
                  </a:schemeClr>
                </a:solidFill>
                <a:latin typeface="汉仪粗简黑简" panose="00020600040101010101" charset="-122"/>
                <a:ea typeface="汉仪粗简黑简" panose="00020600040101010101" charset="-122"/>
                <a:cs typeface="+mn-ea"/>
                <a:sym typeface="Source Han Serif SC" panose="02020400000000000000" pitchFamily="18" charset="-122"/>
              </a:rPr>
              <a:t>感谢您的聆听</a:t>
            </a:r>
            <a:endParaRPr lang="zh-CN" altLang="en-US" sz="5400" b="1" kern="100" dirty="0">
              <a:solidFill>
                <a:schemeClr val="tx1">
                  <a:lumMod val="95000"/>
                  <a:lumOff val="5000"/>
                </a:schemeClr>
              </a:solidFill>
              <a:latin typeface="汉仪粗简黑简" panose="00020600040101010101" charset="-122"/>
              <a:ea typeface="汉仪粗简黑简" panose="00020600040101010101" charset="-122"/>
              <a:cs typeface="+mn-ea"/>
              <a:sym typeface="Source Han Serif SC" panose="02020400000000000000" pitchFamily="18" charset="-122"/>
            </a:endParaRPr>
          </a:p>
        </p:txBody>
      </p:sp>
      <p:grpSp>
        <p:nvGrpSpPr>
          <p:cNvPr id="18" name="组合 17"/>
          <p:cNvGrpSpPr/>
          <p:nvPr/>
        </p:nvGrpSpPr>
        <p:grpSpPr>
          <a:xfrm>
            <a:off x="3515095" y="4825831"/>
            <a:ext cx="5086246" cy="287044"/>
            <a:chOff x="4004459" y="4529071"/>
            <a:chExt cx="4363237" cy="287044"/>
          </a:xfrm>
        </p:grpSpPr>
        <p:sp>
          <p:nvSpPr>
            <p:cNvPr id="9" name="TextBox 20"/>
            <p:cNvSpPr txBox="1"/>
            <p:nvPr/>
          </p:nvSpPr>
          <p:spPr>
            <a:xfrm>
              <a:off x="4004459" y="4529071"/>
              <a:ext cx="2064682" cy="285115"/>
            </a:xfrm>
            <a:prstGeom prst="rect">
              <a:avLst/>
            </a:prstGeom>
            <a:noFill/>
            <a:ln w="38100">
              <a:solidFill>
                <a:schemeClr val="tx1">
                  <a:lumMod val="95000"/>
                  <a:lumOff val="5000"/>
                </a:schemeClr>
              </a:solidFill>
            </a:ln>
          </p:spPr>
          <p:txBody>
            <a:bodyPr wrap="square" lIns="70907" tIns="35454" rIns="70907" bIns="35454" rtlCol="0">
              <a:spAutoFit/>
            </a:bodyPr>
            <a:lstStyle/>
            <a:p>
              <a:pPr algn="ctr"/>
              <a:r>
                <a:rPr lang="zh-CN" altLang="en-US" sz="1400" b="1"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汇报</a:t>
              </a:r>
              <a:r>
                <a:rPr lang="zh-CN" altLang="en-US" sz="1400" b="1">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人：</a:t>
              </a:r>
              <a:r>
                <a:rPr lang="en-US" sz="1400" b="1">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PPTCN</a:t>
              </a:r>
              <a:endParaRPr lang="en-US" sz="1400" b="1"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10" name="TextBox 20"/>
            <p:cNvSpPr txBox="1"/>
            <p:nvPr/>
          </p:nvSpPr>
          <p:spPr>
            <a:xfrm>
              <a:off x="6303014" y="4529071"/>
              <a:ext cx="2064682" cy="287044"/>
            </a:xfrm>
            <a:prstGeom prst="rect">
              <a:avLst/>
            </a:prstGeom>
            <a:noFill/>
            <a:ln w="38100">
              <a:solidFill>
                <a:schemeClr val="tx1">
                  <a:lumMod val="95000"/>
                  <a:lumOff val="5000"/>
                </a:schemeClr>
              </a:solidFill>
            </a:ln>
          </p:spPr>
          <p:txBody>
            <a:bodyPr wrap="square" lIns="70907" tIns="35454" rIns="70907" bIns="35454" rtlCol="0">
              <a:spAutoFit/>
            </a:bodyPr>
            <a:lstStyle/>
            <a:p>
              <a:pPr algn="ctr"/>
              <a:r>
                <a:rPr lang="zh-CN" altLang="en-US" sz="1400" b="1"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时间：</a:t>
              </a:r>
              <a:r>
                <a:rPr lang="en-US" altLang="zh-CN" sz="1400" b="1"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20XX</a:t>
              </a:r>
              <a:r>
                <a:rPr lang="zh-CN" altLang="en-US" sz="1400" b="1"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年</a:t>
              </a:r>
              <a:r>
                <a:rPr lang="en-US" altLang="zh-CN" sz="1400" b="1"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XX</a:t>
              </a:r>
              <a:r>
                <a:rPr lang="zh-CN" altLang="en-US" sz="1400" b="1"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月</a:t>
              </a:r>
              <a:r>
                <a:rPr lang="en-US" altLang="zh-CN" sz="1400" b="1"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XX</a:t>
              </a:r>
              <a:r>
                <a:rPr lang="zh-CN" altLang="en-US" sz="1400" b="1"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日</a:t>
              </a:r>
              <a:endParaRPr lang="zh-CN" altLang="en-US" sz="1400" b="1" dirty="0">
                <a:solidFill>
                  <a:schemeClr val="tx1">
                    <a:lumMod val="95000"/>
                    <a:lumOff val="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grpSp>
      <p:sp>
        <p:nvSpPr>
          <p:cNvPr id="11" name="文本框 10"/>
          <p:cNvSpPr txBox="1"/>
          <p:nvPr/>
        </p:nvSpPr>
        <p:spPr>
          <a:xfrm>
            <a:off x="3546395" y="4149963"/>
            <a:ext cx="5091458" cy="400110"/>
          </a:xfrm>
          <a:prstGeom prst="rect">
            <a:avLst/>
          </a:prstGeom>
          <a:noFill/>
        </p:spPr>
        <p:txBody>
          <a:bodyPr wrap="none" rtlCol="0">
            <a:spAutoFit/>
          </a:bodyPr>
          <a:lstStyle/>
          <a:p>
            <a:r>
              <a:rPr lang="zh-CN" altLang="en-US" sz="2000" b="1">
                <a:solidFill>
                  <a:schemeClr val="tx1">
                    <a:lumMod val="95000"/>
                    <a:lumOff val="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医疗科技 </a:t>
            </a:r>
            <a:r>
              <a:rPr lang="en-US" altLang="zh-CN" sz="2000" b="1">
                <a:solidFill>
                  <a:schemeClr val="tx1">
                    <a:lumMod val="95000"/>
                    <a:lumOff val="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 </a:t>
            </a:r>
            <a:r>
              <a:rPr lang="zh-CN" altLang="en-US" sz="2000" b="1">
                <a:solidFill>
                  <a:schemeClr val="tx1">
                    <a:lumMod val="95000"/>
                    <a:lumOff val="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工作计划 </a:t>
            </a:r>
            <a:r>
              <a:rPr lang="en-US" altLang="zh-CN" sz="2000" b="1">
                <a:solidFill>
                  <a:schemeClr val="tx1">
                    <a:lumMod val="95000"/>
                    <a:lumOff val="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 </a:t>
            </a:r>
            <a:r>
              <a:rPr lang="zh-CN" altLang="en-US" sz="2000" b="1" dirty="0">
                <a:solidFill>
                  <a:schemeClr val="tx1">
                    <a:lumMod val="95000"/>
                    <a:lumOff val="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述职报告 </a:t>
            </a:r>
            <a:r>
              <a:rPr lang="en-US" altLang="zh-CN" sz="2000" b="1" dirty="0">
                <a:solidFill>
                  <a:schemeClr val="tx1">
                    <a:lumMod val="95000"/>
                    <a:lumOff val="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 </a:t>
            </a:r>
            <a:r>
              <a:rPr lang="zh-CN" altLang="en-US" sz="2000" b="1" dirty="0">
                <a:solidFill>
                  <a:schemeClr val="tx1">
                    <a:lumMod val="95000"/>
                    <a:lumOff val="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年终总结</a:t>
            </a:r>
            <a:r>
              <a:rPr lang="en-US" altLang="zh-CN" sz="2000" b="1" dirty="0">
                <a:solidFill>
                  <a:schemeClr val="tx1">
                    <a:lumMod val="95000"/>
                    <a:lumOff val="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 </a:t>
            </a:r>
            <a:endParaRPr lang="zh-CN" altLang="en-US" sz="2000" b="1" dirty="0">
              <a:solidFill>
                <a:schemeClr val="tx1">
                  <a:lumMod val="95000"/>
                  <a:lumOff val="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par>
                          <p:cTn id="7" fill="hold">
                            <p:stCondLst>
                              <p:cond delay="0"/>
                            </p:stCondLst>
                            <p:childTnLst>
                              <p:par>
                                <p:cTn id="8" presetID="16" presetClass="entr" presetSubtype="21"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500"/>
                                        <p:tgtEl>
                                          <p:spTgt spid="14"/>
                                        </p:tgtEl>
                                      </p:cBhvr>
                                    </p:animEffect>
                                  </p:childTnLst>
                                </p:cTn>
                              </p:par>
                            </p:childTnLst>
                          </p:cTn>
                        </p:par>
                        <p:par>
                          <p:cTn id="15" fill="hold">
                            <p:stCondLst>
                              <p:cond delay="1000"/>
                            </p:stCondLst>
                            <p:childTnLst>
                              <p:par>
                                <p:cTn id="16" presetID="12" presetClass="entr" presetSubtype="4"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p:tgtEl>
                                          <p:spTgt spid="18"/>
                                        </p:tgtEl>
                                        <p:attrNameLst>
                                          <p:attrName>ppt_y</p:attrName>
                                        </p:attrNameLst>
                                      </p:cBhvr>
                                      <p:tavLst>
                                        <p:tav tm="0">
                                          <p:val>
                                            <p:strVal val="#ppt_y+#ppt_h*1.125000"/>
                                          </p:val>
                                        </p:tav>
                                        <p:tav tm="100000">
                                          <p:val>
                                            <p:strVal val="#ppt_y"/>
                                          </p:val>
                                        </p:tav>
                                      </p:tavLst>
                                    </p:anim>
                                    <p:animEffect transition="in" filter="wipe(up)">
                                      <p:cBhvr>
                                        <p:cTn id="19" dur="500"/>
                                        <p:tgtEl>
                                          <p:spTgt spid="18"/>
                                        </p:tgtEl>
                                      </p:cBhvr>
                                    </p:animEffect>
                                  </p:childTnLst>
                                </p:cTn>
                              </p:par>
                            </p:childTnLst>
                          </p:cTn>
                        </p:par>
                        <p:par>
                          <p:cTn id="20" fill="hold">
                            <p:stCondLst>
                              <p:cond delay="1500"/>
                            </p:stCondLst>
                            <p:childTnLst>
                              <p:par>
                                <p:cTn id="21" presetID="16" presetClass="entr" presetSubtype="2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4" repeatCount="indefinite" fill="hold" display="0">
                  <p:stCondLst>
                    <p:cond delay="indefinite"/>
                  </p:stCondLst>
                  <p:endCondLst>
                    <p:cond evt="onStopAudio" delay="0">
                      <p:tgtEl>
                        <p:sldTgt/>
                      </p:tgtEl>
                    </p:cond>
                  </p:endCondLst>
                </p:cTn>
                <p:tgtEl>
                  <p:spTgt spid="19"/>
                </p:tgtEl>
              </p:cMediaNode>
            </p:audio>
          </p:childTnLst>
        </p:cTn>
      </p:par>
    </p:tnLst>
    <p:bldLst>
      <p:bldP spid="14"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312650" cy="69354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par>
    </p:tnLst>
  </p:timing>
</p:sld>
</file>

<file path=ppt/tags/tag1.xml><?xml version="1.0" encoding="utf-8"?>
<p:tagLst xmlns:p="http://schemas.openxmlformats.org/presentationml/2006/main">
  <p:tag name="PA" val="v5.1.0"/>
</p:tagLst>
</file>

<file path=ppt/tags/tag2.xml><?xml version="1.0" encoding="utf-8"?>
<p:tagLst xmlns:p="http://schemas.openxmlformats.org/presentationml/2006/main">
  <p:tag name="ISLIDE.DIAGRAM" val="241206"/>
</p:tagLst>
</file>

<file path=ppt/tags/tag3.xml><?xml version="1.0" encoding="utf-8"?>
<p:tagLst xmlns:p="http://schemas.openxmlformats.org/presentationml/2006/main">
  <p:tag name="PA" val="v5.1.0"/>
</p:tagLst>
</file>

<file path=ppt/tags/tag4.xml><?xml version="1.0" encoding="utf-8"?>
<p:tagLst xmlns:p="http://schemas.openxmlformats.org/presentationml/2006/main">
  <p:tag name="PA" val="v5.1.0"/>
</p:tagLst>
</file>

<file path=ppt/tags/tag5.xml><?xml version="1.0" encoding="utf-8"?>
<p:tagLst xmlns:p="http://schemas.openxmlformats.org/presentationml/2006/main">
  <p:tag name="PA" val="v4.0.0"/>
</p:tagLst>
</file>

<file path=ppt/tags/tag6.xml><?xml version="1.0" encoding="utf-8"?>
<p:tagLst xmlns:p="http://schemas.openxmlformats.org/presentationml/2006/main">
  <p:tag name="PA" val="v4.0.0"/>
</p:tagLst>
</file>

<file path=ppt/tags/tag7.xml><?xml version="1.0" encoding="utf-8"?>
<p:tagLst xmlns:p="http://schemas.openxmlformats.org/presentationml/2006/main">
  <p:tag name="PA" val="v5.1.0"/>
</p:tagLst>
</file>

<file path=ppt/tags/tag8.xml><?xml version="1.0" encoding="utf-8"?>
<p:tagLst xmlns:p="http://schemas.openxmlformats.org/presentationml/2006/main">
  <p:tag name="ISPRING_PRESENTATION_TITLE" val="5-1025-3扁平化创意卡通个人述职PPT模板"/>
</p:tagLst>
</file>

<file path=ppt/theme/theme1.xml><?xml version="1.0" encoding="utf-8"?>
<a:theme xmlns:a="http://schemas.openxmlformats.org/drawingml/2006/main" name="AAAAAAAAAAAAAAAAAAAAAAAAAAA">
  <a:themeElements>
    <a:clrScheme name="黑111">
      <a:dk1>
        <a:sysClr val="windowText" lastClr="000000"/>
      </a:dk1>
      <a:lt1>
        <a:sysClr val="window" lastClr="FFFFFF"/>
      </a:lt1>
      <a:dk2>
        <a:srgbClr val="44546A"/>
      </a:dk2>
      <a:lt2>
        <a:srgbClr val="E7E6E6"/>
      </a:lt2>
      <a:accent1>
        <a:srgbClr val="010101"/>
      </a:accent1>
      <a:accent2>
        <a:srgbClr val="010101"/>
      </a:accent2>
      <a:accent3>
        <a:srgbClr val="010101"/>
      </a:accent3>
      <a:accent4>
        <a:srgbClr val="010101"/>
      </a:accent4>
      <a:accent5>
        <a:srgbClr val="010101"/>
      </a:accent5>
      <a:accent6>
        <a:srgbClr val="010101"/>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AAAAAAAAAAAAAAAAAAAAAAAAAAA">
  <a:themeElements>
    <a:clrScheme name="黑111">
      <a:dk1>
        <a:sysClr val="windowText" lastClr="000000"/>
      </a:dk1>
      <a:lt1>
        <a:sysClr val="window" lastClr="FFFFFF"/>
      </a:lt1>
      <a:dk2>
        <a:srgbClr val="44546A"/>
      </a:dk2>
      <a:lt2>
        <a:srgbClr val="E7E6E6"/>
      </a:lt2>
      <a:accent1>
        <a:srgbClr val="010101"/>
      </a:accent1>
      <a:accent2>
        <a:srgbClr val="010101"/>
      </a:accent2>
      <a:accent3>
        <a:srgbClr val="010101"/>
      </a:accent3>
      <a:accent4>
        <a:srgbClr val="010101"/>
      </a:accent4>
      <a:accent5>
        <a:srgbClr val="010101"/>
      </a:accent5>
      <a:accent6>
        <a:srgbClr val="010101"/>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3174</Words>
  <Application>WPS 演示</Application>
  <PresentationFormat>宽屏</PresentationFormat>
  <Paragraphs>329</Paragraphs>
  <Slides>20</Slides>
  <Notes>26</Notes>
  <HiddenSlides>0</HiddenSlides>
  <MMClips>1</MMClips>
  <ScaleCrop>false</ScaleCrop>
  <HeadingPairs>
    <vt:vector size="6" baseType="variant">
      <vt:variant>
        <vt:lpstr>已用的字体</vt:lpstr>
      </vt:variant>
      <vt:variant>
        <vt:i4>33</vt:i4>
      </vt:variant>
      <vt:variant>
        <vt:lpstr>主题</vt:lpstr>
      </vt:variant>
      <vt:variant>
        <vt:i4>2</vt:i4>
      </vt:variant>
      <vt:variant>
        <vt:lpstr>幻灯片标题</vt:lpstr>
      </vt:variant>
      <vt:variant>
        <vt:i4>20</vt:i4>
      </vt:variant>
    </vt:vector>
  </HeadingPairs>
  <TitlesOfParts>
    <vt:vector size="55" baseType="lpstr">
      <vt:lpstr>Arial</vt:lpstr>
      <vt:lpstr>宋体</vt:lpstr>
      <vt:lpstr>Wingdings</vt:lpstr>
      <vt:lpstr>Lato Regular</vt:lpstr>
      <vt:lpstr>Lato Hairline</vt:lpstr>
      <vt:lpstr>Lato Light</vt:lpstr>
      <vt:lpstr>Source Han Serif SC</vt:lpstr>
      <vt:lpstr>Source Han Sans CN Normal</vt:lpstr>
      <vt:lpstr>等线</vt:lpstr>
      <vt:lpstr>等线</vt:lpstr>
      <vt:lpstr>微软雅黑</vt:lpstr>
      <vt:lpstr>Arial Unicode MS</vt:lpstr>
      <vt:lpstr>等线 Light</vt:lpstr>
      <vt:lpstr>Segoe Print</vt:lpstr>
      <vt:lpstr>Calibri</vt:lpstr>
      <vt:lpstr>MS UI Gothic</vt:lpstr>
      <vt:lpstr>Open Sans</vt:lpstr>
      <vt:lpstr>冬青黑体简体中文 W3</vt:lpstr>
      <vt:lpstr>Calibri</vt:lpstr>
      <vt:lpstr>Hiragino Sans GB W3</vt:lpstr>
      <vt:lpstr>Gill Sans</vt:lpstr>
      <vt:lpstr>Arial</vt:lpstr>
      <vt:lpstr>Open Sans Light</vt:lpstr>
      <vt:lpstr>Open Sans</vt:lpstr>
      <vt:lpstr>字魂35号-经典雅黑</vt:lpstr>
      <vt:lpstr>黑体</vt:lpstr>
      <vt:lpstr>Source Han Sans CN</vt:lpstr>
      <vt:lpstr>等线</vt:lpstr>
      <vt:lpstr>字心坊萌喵体</vt:lpstr>
      <vt:lpstr>字魂凤鸣手书</vt:lpstr>
      <vt:lpstr>汉仪粗简黑简</vt:lpstr>
      <vt:lpstr>胖橘猫老师</vt:lpstr>
      <vt:lpstr>思源黑体</vt:lpstr>
      <vt:lpstr>AAAAAAAAAAAAAAAAAAAAAAAAAAA</vt:lpstr>
      <vt:lpstr>1_AAAAAAAAAAAAAAAAAAAAAAAAAAA</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5-1025-3扁平化创意卡通个人述职PPT模板</dc:title>
  <dc:creator>Administrator</dc:creator>
  <cp:lastModifiedBy>罗祉璇</cp:lastModifiedBy>
  <cp:revision>38</cp:revision>
  <dcterms:created xsi:type="dcterms:W3CDTF">2019-10-17T05:56:00Z</dcterms:created>
  <dcterms:modified xsi:type="dcterms:W3CDTF">2020-06-10T07:44:24Z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