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348" r:id="rId2"/>
    <p:sldId id="329" r:id="rId3"/>
    <p:sldId id="332" r:id="rId4"/>
    <p:sldId id="324" r:id="rId5"/>
    <p:sldId id="311" r:id="rId6"/>
    <p:sldId id="312" r:id="rId7"/>
    <p:sldId id="299" r:id="rId8"/>
    <p:sldId id="326" r:id="rId9"/>
    <p:sldId id="316" r:id="rId10"/>
    <p:sldId id="307" r:id="rId11"/>
    <p:sldId id="323" r:id="rId12"/>
    <p:sldId id="314" r:id="rId13"/>
    <p:sldId id="309" r:id="rId14"/>
    <p:sldId id="298" r:id="rId15"/>
    <p:sldId id="269" r:id="rId16"/>
    <p:sldId id="308" r:id="rId17"/>
    <p:sldId id="283" r:id="rId18"/>
    <p:sldId id="315" r:id="rId19"/>
    <p:sldId id="338" r:id="rId20"/>
    <p:sldId id="325" r:id="rId21"/>
    <p:sldId id="318" r:id="rId22"/>
    <p:sldId id="320" r:id="rId23"/>
    <p:sldId id="322" r:id="rId24"/>
    <p:sldId id="327" r:id="rId25"/>
    <p:sldId id="328" r:id="rId26"/>
    <p:sldId id="331" r:id="rId27"/>
    <p:sldId id="334" r:id="rId28"/>
    <p:sldId id="335" r:id="rId29"/>
    <p:sldId id="340" r:id="rId30"/>
  </p:sldIdLst>
  <p:sldSz cx="9144000" cy="5143500" type="screen16x9"/>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948"/>
    <a:srgbClr val="F29B26"/>
    <a:srgbClr val="1A8A72"/>
    <a:srgbClr val="333F4F"/>
    <a:srgbClr val="BD392F"/>
    <a:srgbClr val="CBCBCB"/>
    <a:srgbClr val="D5D5D5"/>
    <a:srgbClr val="785448"/>
    <a:srgbClr val="9BBB5C"/>
    <a:srgbClr val="1D9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4" autoAdjust="0"/>
    <p:restoredTop sz="94660"/>
  </p:normalViewPr>
  <p:slideViewPr>
    <p:cSldViewPr showGuides="1">
      <p:cViewPr varScale="1">
        <p:scale>
          <a:sx n="115" d="100"/>
          <a:sy n="115" d="100"/>
        </p:scale>
        <p:origin x="636" y="96"/>
      </p:cViewPr>
      <p:guideLst>
        <p:guide orient="horz" pos="1620"/>
        <p:guide pos="2880"/>
      </p:guideLst>
    </p:cSldViewPr>
  </p:slideViewPr>
  <p:notesTextViewPr>
    <p:cViewPr>
      <p:scale>
        <a:sx n="1" d="1"/>
        <a:sy n="1" d="1"/>
      </p:scale>
      <p:origin x="0" y="0"/>
    </p:cViewPr>
  </p:notesTextViewPr>
  <p:sorterViewPr>
    <p:cViewPr>
      <p:scale>
        <a:sx n="182" d="100"/>
        <a:sy n="18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0280868484264E-2"/>
          <c:y val="8.5536465601249403E-2"/>
          <c:w val="0.85336857891191398"/>
          <c:h val="0.796030889103572"/>
        </c:manualLayout>
      </c:layout>
      <c:barChart>
        <c:barDir val="bar"/>
        <c:grouping val="stacked"/>
        <c:varyColors val="0"/>
        <c:ser>
          <c:idx val="0"/>
          <c:order val="0"/>
          <c:tx>
            <c:strRef>
              <c:f>Sheet1!$B$1</c:f>
              <c:strCache>
                <c:ptCount val="1"/>
                <c:pt idx="0">
                  <c:v>系列 1</c:v>
                </c:pt>
              </c:strCache>
            </c:strRef>
          </c:tx>
          <c:spPr>
            <a:gradFill>
              <a:gsLst>
                <a:gs pos="0">
                  <a:schemeClr val="bg1">
                    <a:lumMod val="85000"/>
                  </a:schemeClr>
                </a:gs>
                <a:gs pos="1000">
                  <a:schemeClr val="bg1"/>
                </a:gs>
                <a:gs pos="92000">
                  <a:schemeClr val="bg1">
                    <a:lumMod val="85000"/>
                  </a:schemeClr>
                </a:gs>
              </a:gsLst>
              <a:lin ang="16200000" scaled="0"/>
            </a:gradFill>
            <a:effectLst>
              <a:outerShdw blurRad="152400" dist="88900" dir="8100000" algn="tr" rotWithShape="0">
                <a:prstClr val="black">
                  <a:alpha val="40000"/>
                </a:prstClr>
              </a:outerShdw>
            </a:effectLst>
          </c:spPr>
          <c:invertIfNegative val="0"/>
          <c:dPt>
            <c:idx val="0"/>
            <c:invertIfNegative val="0"/>
            <c:bubble3D val="0"/>
          </c:dPt>
          <c:dPt>
            <c:idx val="2"/>
            <c:invertIfNegative val="0"/>
            <c:bubble3D val="0"/>
            <c:spPr>
              <a:solidFill>
                <a:srgbClr val="BD392F"/>
              </a:solidFill>
              <a:effectLst>
                <a:outerShdw blurRad="152400" dist="88900" dir="8100000" algn="tr" rotWithShape="0">
                  <a:prstClr val="black">
                    <a:alpha val="40000"/>
                  </a:prstClr>
                </a:outerShdw>
              </a:effectLst>
            </c:spPr>
          </c:dPt>
          <c:cat>
            <c:strRef>
              <c:f>Sheet1!$A$2:$A$5</c:f>
              <c:strCache>
                <c:ptCount val="4"/>
                <c:pt idx="0">
                  <c:v>一季度</c:v>
                </c:pt>
                <c:pt idx="1">
                  <c:v>二季度</c:v>
                </c:pt>
                <c:pt idx="2">
                  <c:v>三季度</c:v>
                </c:pt>
                <c:pt idx="3">
                  <c:v>四季度</c:v>
                </c:pt>
              </c:strCache>
            </c:strRef>
          </c:cat>
          <c:val>
            <c:numRef>
              <c:f>Sheet1!$B$2:$B$5</c:f>
              <c:numCache>
                <c:formatCode>General</c:formatCode>
                <c:ptCount val="4"/>
                <c:pt idx="0">
                  <c:v>15</c:v>
                </c:pt>
                <c:pt idx="1">
                  <c:v>20</c:v>
                </c:pt>
                <c:pt idx="2">
                  <c:v>70</c:v>
                </c:pt>
                <c:pt idx="3">
                  <c:v>10</c:v>
                </c:pt>
              </c:numCache>
            </c:numRef>
          </c:val>
        </c:ser>
        <c:ser>
          <c:idx val="1"/>
          <c:order val="1"/>
          <c:tx>
            <c:strRef>
              <c:f>Sheet1!$C$1</c:f>
              <c:strCache>
                <c:ptCount val="1"/>
                <c:pt idx="0">
                  <c:v>系列 2</c:v>
                </c:pt>
              </c:strCache>
            </c:strRef>
          </c:tx>
          <c:spPr>
            <a:solidFill>
              <a:schemeClr val="bg1">
                <a:lumMod val="75000"/>
              </a:schemeClr>
            </a:solidFill>
            <a:effectLst>
              <a:innerShdw blurRad="63500" dist="50800" dir="16200000">
                <a:prstClr val="black">
                  <a:alpha val="50000"/>
                </a:prstClr>
              </a:innerShdw>
            </a:effectLst>
          </c:spPr>
          <c:invertIfNegative val="0"/>
          <c:cat>
            <c:strRef>
              <c:f>Sheet1!$A$2:$A$5</c:f>
              <c:strCache>
                <c:ptCount val="4"/>
                <c:pt idx="0">
                  <c:v>一季度</c:v>
                </c:pt>
                <c:pt idx="1">
                  <c:v>二季度</c:v>
                </c:pt>
                <c:pt idx="2">
                  <c:v>三季度</c:v>
                </c:pt>
                <c:pt idx="3">
                  <c:v>四季度</c:v>
                </c:pt>
              </c:strCache>
            </c:strRef>
          </c:cat>
          <c:val>
            <c:numRef>
              <c:f>Sheet1!$C$2:$C$5</c:f>
              <c:numCache>
                <c:formatCode>General</c:formatCode>
                <c:ptCount val="4"/>
                <c:pt idx="0">
                  <c:v>85</c:v>
                </c:pt>
                <c:pt idx="1">
                  <c:v>80</c:v>
                </c:pt>
                <c:pt idx="2">
                  <c:v>30</c:v>
                </c:pt>
                <c:pt idx="3">
                  <c:v>90</c:v>
                </c:pt>
              </c:numCache>
            </c:numRef>
          </c:val>
        </c:ser>
        <c:dLbls>
          <c:showLegendKey val="0"/>
          <c:showVal val="0"/>
          <c:showCatName val="0"/>
          <c:showSerName val="0"/>
          <c:showPercent val="0"/>
          <c:showBubbleSize val="0"/>
        </c:dLbls>
        <c:gapWidth val="50"/>
        <c:overlap val="100"/>
        <c:axId val="-1806868032"/>
        <c:axId val="-1806879456"/>
      </c:barChart>
      <c:catAx>
        <c:axId val="-1806868032"/>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806879456"/>
        <c:crosses val="autoZero"/>
        <c:auto val="1"/>
        <c:lblAlgn val="ctr"/>
        <c:lblOffset val="100"/>
        <c:noMultiLvlLbl val="0"/>
      </c:catAx>
      <c:valAx>
        <c:axId val="-180687945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zh-CN"/>
          </a:p>
        </c:txPr>
        <c:crossAx val="-1806868032"/>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销售额</c:v>
                </c:pt>
              </c:strCache>
            </c:strRef>
          </c:tx>
          <c:spPr>
            <a:effectLst>
              <a:innerShdw blurRad="63500" dist="50800" dir="18900000">
                <a:prstClr val="black">
                  <a:alpha val="50000"/>
                </a:prstClr>
              </a:innerShdw>
            </a:effectLst>
          </c:spPr>
          <c:dPt>
            <c:idx val="0"/>
            <c:bubble3D val="0"/>
            <c:spPr>
              <a:solidFill>
                <a:srgbClr val="BD392F"/>
              </a:solidFill>
              <a:effectLst>
                <a:innerShdw blurRad="63500" dist="50800" dir="18900000">
                  <a:prstClr val="black">
                    <a:alpha val="50000"/>
                  </a:prstClr>
                </a:innerShdw>
              </a:effectLst>
            </c:spPr>
          </c:dPt>
          <c:dPt>
            <c:idx val="1"/>
            <c:bubble3D val="0"/>
          </c:dPt>
          <c:dPt>
            <c:idx val="2"/>
            <c:bubble3D val="0"/>
          </c:dPt>
          <c:dPt>
            <c:idx val="3"/>
            <c:bubble3D val="0"/>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E3BB64-82C3-40D5-AC60-7A00C8971EC4}" type="datetimeFigureOut">
              <a:rPr lang="zh-CN" altLang="en-US" smtClean="0"/>
              <a:t>2018/11/3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E8197B-F8C1-44B9-B4D6-4F6A82D8791E}" type="slidenum">
              <a:rPr lang="zh-CN" altLang="en-US" smtClean="0"/>
              <a:t>‹#›</a:t>
            </a:fld>
            <a:endParaRPr lang="zh-CN" altLang="en-US"/>
          </a:p>
        </p:txBody>
      </p:sp>
    </p:spTree>
    <p:extLst>
      <p:ext uri="{BB962C8B-B14F-4D97-AF65-F5344CB8AC3E}">
        <p14:creationId xmlns:p14="http://schemas.microsoft.com/office/powerpoint/2010/main" val="405405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a:t>
            </a:fld>
            <a:endParaRPr lang="zh-CN" altLang="en-US"/>
          </a:p>
        </p:txBody>
      </p:sp>
    </p:spTree>
    <p:extLst>
      <p:ext uri="{BB962C8B-B14F-4D97-AF65-F5344CB8AC3E}">
        <p14:creationId xmlns:p14="http://schemas.microsoft.com/office/powerpoint/2010/main" val="4260469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a:t>
            </a:fld>
            <a:endParaRPr lang="zh-CN" altLang="en-US"/>
          </a:p>
        </p:txBody>
      </p:sp>
    </p:spTree>
    <p:extLst>
      <p:ext uri="{BB962C8B-B14F-4D97-AF65-F5344CB8AC3E}">
        <p14:creationId xmlns:p14="http://schemas.microsoft.com/office/powerpoint/2010/main" val="3647351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a:t>
            </a:fld>
            <a:endParaRPr lang="zh-CN" altLang="en-US"/>
          </a:p>
        </p:txBody>
      </p:sp>
    </p:spTree>
    <p:extLst>
      <p:ext uri="{BB962C8B-B14F-4D97-AF65-F5344CB8AC3E}">
        <p14:creationId xmlns:p14="http://schemas.microsoft.com/office/powerpoint/2010/main" val="93373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4</a:t>
            </a:fld>
            <a:endParaRPr lang="zh-CN" altLang="en-US"/>
          </a:p>
        </p:txBody>
      </p:sp>
    </p:spTree>
    <p:extLst>
      <p:ext uri="{BB962C8B-B14F-4D97-AF65-F5344CB8AC3E}">
        <p14:creationId xmlns:p14="http://schemas.microsoft.com/office/powerpoint/2010/main" val="380578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5</a:t>
            </a:fld>
            <a:endParaRPr lang="zh-CN" altLang="en-US"/>
          </a:p>
        </p:txBody>
      </p:sp>
    </p:spTree>
    <p:extLst>
      <p:ext uri="{BB962C8B-B14F-4D97-AF65-F5344CB8AC3E}">
        <p14:creationId xmlns:p14="http://schemas.microsoft.com/office/powerpoint/2010/main" val="3077410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6</a:t>
            </a:fld>
            <a:endParaRPr lang="zh-CN" altLang="en-US"/>
          </a:p>
        </p:txBody>
      </p:sp>
    </p:spTree>
    <p:extLst>
      <p:ext uri="{BB962C8B-B14F-4D97-AF65-F5344CB8AC3E}">
        <p14:creationId xmlns:p14="http://schemas.microsoft.com/office/powerpoint/2010/main" val="41405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7</a:t>
            </a:fld>
            <a:endParaRPr lang="zh-CN" altLang="en-US"/>
          </a:p>
        </p:txBody>
      </p:sp>
    </p:spTree>
    <p:extLst>
      <p:ext uri="{BB962C8B-B14F-4D97-AF65-F5344CB8AC3E}">
        <p14:creationId xmlns:p14="http://schemas.microsoft.com/office/powerpoint/2010/main" val="3575617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8</a:t>
            </a:fld>
            <a:endParaRPr lang="zh-CN" altLang="en-US"/>
          </a:p>
        </p:txBody>
      </p:sp>
    </p:spTree>
    <p:extLst>
      <p:ext uri="{BB962C8B-B14F-4D97-AF65-F5344CB8AC3E}">
        <p14:creationId xmlns:p14="http://schemas.microsoft.com/office/powerpoint/2010/main" val="1681092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9</a:t>
            </a:fld>
            <a:endParaRPr lang="zh-CN" altLang="en-US"/>
          </a:p>
        </p:txBody>
      </p:sp>
    </p:spTree>
    <p:extLst>
      <p:ext uri="{BB962C8B-B14F-4D97-AF65-F5344CB8AC3E}">
        <p14:creationId xmlns:p14="http://schemas.microsoft.com/office/powerpoint/2010/main" val="4081941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10</a:t>
            </a:fld>
            <a:endParaRPr lang="zh-CN" altLang="en-US"/>
          </a:p>
        </p:txBody>
      </p:sp>
    </p:spTree>
    <p:extLst>
      <p:ext uri="{BB962C8B-B14F-4D97-AF65-F5344CB8AC3E}">
        <p14:creationId xmlns:p14="http://schemas.microsoft.com/office/powerpoint/2010/main" val="1301556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11</a:t>
            </a:fld>
            <a:endParaRPr lang="zh-CN" altLang="en-US"/>
          </a:p>
        </p:txBody>
      </p:sp>
    </p:spTree>
    <p:extLst>
      <p:ext uri="{BB962C8B-B14F-4D97-AF65-F5344CB8AC3E}">
        <p14:creationId xmlns:p14="http://schemas.microsoft.com/office/powerpoint/2010/main" val="2873848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12</a:t>
            </a:fld>
            <a:endParaRPr lang="zh-CN" altLang="en-US"/>
          </a:p>
        </p:txBody>
      </p:sp>
    </p:spTree>
    <p:extLst>
      <p:ext uri="{BB962C8B-B14F-4D97-AF65-F5344CB8AC3E}">
        <p14:creationId xmlns:p14="http://schemas.microsoft.com/office/powerpoint/2010/main" val="4025449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13</a:t>
            </a:fld>
            <a:endParaRPr lang="zh-CN" altLang="en-US"/>
          </a:p>
        </p:txBody>
      </p:sp>
    </p:spTree>
    <p:extLst>
      <p:ext uri="{BB962C8B-B14F-4D97-AF65-F5344CB8AC3E}">
        <p14:creationId xmlns:p14="http://schemas.microsoft.com/office/powerpoint/2010/main" val="3683767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14</a:t>
            </a:fld>
            <a:endParaRPr lang="zh-CN" altLang="en-US"/>
          </a:p>
        </p:txBody>
      </p:sp>
    </p:spTree>
    <p:extLst>
      <p:ext uri="{BB962C8B-B14F-4D97-AF65-F5344CB8AC3E}">
        <p14:creationId xmlns:p14="http://schemas.microsoft.com/office/powerpoint/2010/main" val="3237654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15</a:t>
            </a:fld>
            <a:endParaRPr lang="zh-CN" altLang="en-US"/>
          </a:p>
        </p:txBody>
      </p:sp>
    </p:spTree>
    <p:extLst>
      <p:ext uri="{BB962C8B-B14F-4D97-AF65-F5344CB8AC3E}">
        <p14:creationId xmlns:p14="http://schemas.microsoft.com/office/powerpoint/2010/main" val="3134160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16</a:t>
            </a:fld>
            <a:endParaRPr lang="zh-CN" altLang="en-US"/>
          </a:p>
        </p:txBody>
      </p:sp>
    </p:spTree>
    <p:extLst>
      <p:ext uri="{BB962C8B-B14F-4D97-AF65-F5344CB8AC3E}">
        <p14:creationId xmlns:p14="http://schemas.microsoft.com/office/powerpoint/2010/main" val="1557139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17</a:t>
            </a:fld>
            <a:endParaRPr lang="zh-CN" altLang="en-US"/>
          </a:p>
        </p:txBody>
      </p:sp>
    </p:spTree>
    <p:extLst>
      <p:ext uri="{BB962C8B-B14F-4D97-AF65-F5344CB8AC3E}">
        <p14:creationId xmlns:p14="http://schemas.microsoft.com/office/powerpoint/2010/main" val="3488874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18</a:t>
            </a:fld>
            <a:endParaRPr lang="zh-CN" altLang="en-US"/>
          </a:p>
        </p:txBody>
      </p:sp>
    </p:spTree>
    <p:extLst>
      <p:ext uri="{BB962C8B-B14F-4D97-AF65-F5344CB8AC3E}">
        <p14:creationId xmlns:p14="http://schemas.microsoft.com/office/powerpoint/2010/main" val="335333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19</a:t>
            </a:fld>
            <a:endParaRPr lang="zh-CN" altLang="en-US"/>
          </a:p>
        </p:txBody>
      </p:sp>
    </p:spTree>
    <p:extLst>
      <p:ext uri="{BB962C8B-B14F-4D97-AF65-F5344CB8AC3E}">
        <p14:creationId xmlns:p14="http://schemas.microsoft.com/office/powerpoint/2010/main" val="2064873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20</a:t>
            </a:fld>
            <a:endParaRPr lang="zh-CN" altLang="en-US"/>
          </a:p>
        </p:txBody>
      </p:sp>
    </p:spTree>
    <p:extLst>
      <p:ext uri="{BB962C8B-B14F-4D97-AF65-F5344CB8AC3E}">
        <p14:creationId xmlns:p14="http://schemas.microsoft.com/office/powerpoint/2010/main" val="3634355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21</a:t>
            </a:fld>
            <a:endParaRPr lang="zh-CN" altLang="en-US"/>
          </a:p>
        </p:txBody>
      </p:sp>
    </p:spTree>
    <p:extLst>
      <p:ext uri="{BB962C8B-B14F-4D97-AF65-F5344CB8AC3E}">
        <p14:creationId xmlns:p14="http://schemas.microsoft.com/office/powerpoint/2010/main" val="54007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22</a:t>
            </a:fld>
            <a:endParaRPr lang="zh-CN" altLang="en-US"/>
          </a:p>
        </p:txBody>
      </p:sp>
    </p:spTree>
    <p:extLst>
      <p:ext uri="{BB962C8B-B14F-4D97-AF65-F5344CB8AC3E}">
        <p14:creationId xmlns:p14="http://schemas.microsoft.com/office/powerpoint/2010/main" val="2088212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23</a:t>
            </a:fld>
            <a:endParaRPr lang="zh-CN" altLang="en-US"/>
          </a:p>
        </p:txBody>
      </p:sp>
    </p:spTree>
    <p:extLst>
      <p:ext uri="{BB962C8B-B14F-4D97-AF65-F5344CB8AC3E}">
        <p14:creationId xmlns:p14="http://schemas.microsoft.com/office/powerpoint/2010/main" val="3862404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24</a:t>
            </a:fld>
            <a:endParaRPr lang="zh-CN" altLang="en-US"/>
          </a:p>
        </p:txBody>
      </p:sp>
    </p:spTree>
    <p:extLst>
      <p:ext uri="{BB962C8B-B14F-4D97-AF65-F5344CB8AC3E}">
        <p14:creationId xmlns:p14="http://schemas.microsoft.com/office/powerpoint/2010/main" val="3798627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25</a:t>
            </a:fld>
            <a:endParaRPr lang="zh-CN" altLang="en-US"/>
          </a:p>
        </p:txBody>
      </p:sp>
    </p:spTree>
    <p:extLst>
      <p:ext uri="{BB962C8B-B14F-4D97-AF65-F5344CB8AC3E}">
        <p14:creationId xmlns:p14="http://schemas.microsoft.com/office/powerpoint/2010/main" val="285834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26</a:t>
            </a:fld>
            <a:endParaRPr lang="zh-CN" altLang="en-US"/>
          </a:p>
        </p:txBody>
      </p:sp>
    </p:spTree>
    <p:extLst>
      <p:ext uri="{BB962C8B-B14F-4D97-AF65-F5344CB8AC3E}">
        <p14:creationId xmlns:p14="http://schemas.microsoft.com/office/powerpoint/2010/main" val="57650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27</a:t>
            </a:fld>
            <a:endParaRPr lang="zh-CN" altLang="en-US"/>
          </a:p>
        </p:txBody>
      </p:sp>
    </p:spTree>
    <p:extLst>
      <p:ext uri="{BB962C8B-B14F-4D97-AF65-F5344CB8AC3E}">
        <p14:creationId xmlns:p14="http://schemas.microsoft.com/office/powerpoint/2010/main" val="1641900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28</a:t>
            </a:fld>
            <a:endParaRPr lang="zh-CN" altLang="en-US"/>
          </a:p>
        </p:txBody>
      </p:sp>
    </p:spTree>
    <p:extLst>
      <p:ext uri="{BB962C8B-B14F-4D97-AF65-F5344CB8AC3E}">
        <p14:creationId xmlns:p14="http://schemas.microsoft.com/office/powerpoint/2010/main" val="2446589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29</a:t>
            </a:fld>
            <a:endParaRPr lang="zh-CN" altLang="en-US"/>
          </a:p>
        </p:txBody>
      </p:sp>
    </p:spTree>
    <p:extLst>
      <p:ext uri="{BB962C8B-B14F-4D97-AF65-F5344CB8AC3E}">
        <p14:creationId xmlns:p14="http://schemas.microsoft.com/office/powerpoint/2010/main" val="3451230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4355976" y="4862059"/>
            <a:ext cx="404100" cy="273844"/>
          </a:xfrm>
          <a:prstGeom prst="rect">
            <a:avLst/>
          </a:prstGeom>
        </p:spPr>
        <p:txBody>
          <a:bodyPr vert="horz" lIns="91440" tIns="45720" rIns="91440" bIns="45720" rtlCol="0" anchor="ctr"/>
          <a:lstStyle>
            <a:lvl1pPr algn="ctr">
              <a:defRPr sz="1050">
                <a:solidFill>
                  <a:schemeClr val="tx1">
                    <a:lumMod val="65000"/>
                    <a:lumOff val="35000"/>
                  </a:schemeClr>
                </a:solidFill>
              </a:defRPr>
            </a:lvl1pPr>
          </a:lstStyle>
          <a:p>
            <a:fld id="{877C4908-FE0A-43F2-B8DA-9F7993525651}" type="slidenum">
              <a:rPr lang="zh-CN" altLang="en-US" smtClean="0"/>
              <a:t>‹#›</a:t>
            </a:fld>
            <a:endParaRPr lang="zh-CN" altLang="en-US"/>
          </a:p>
        </p:txBody>
      </p:sp>
      <p:sp>
        <p:nvSpPr>
          <p:cNvPr id="7" name="等腰三角形 6"/>
          <p:cNvSpPr/>
          <p:nvPr userDrawn="1"/>
        </p:nvSpPr>
        <p:spPr>
          <a:xfrm rot="5400000">
            <a:off x="4680780" y="4949331"/>
            <a:ext cx="115188" cy="9930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userDrawn="1"/>
        </p:nvSpPr>
        <p:spPr>
          <a:xfrm rot="16200000" flipH="1">
            <a:off x="4276024" y="4949332"/>
            <a:ext cx="115188" cy="99300"/>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emf"/><Relationship Id="rId7" Type="http://schemas.openxmlformats.org/officeDocument/2006/relationships/image" Target="../media/image10.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矩形 10"/>
          <p:cNvSpPr/>
          <p:nvPr/>
        </p:nvSpPr>
        <p:spPr>
          <a:xfrm>
            <a:off x="0" y="3651870"/>
            <a:ext cx="9144000" cy="1491630"/>
          </a:xfrm>
          <a:prstGeom prst="rect">
            <a:avLst/>
          </a:prstGeom>
          <a:solidFill>
            <a:srgbClr val="2E3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1622255"/>
            <a:ext cx="6662942" cy="3541783"/>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56633" b="41071"/>
          <a:stretch>
            <a:fillRect/>
          </a:stretch>
        </p:blipFill>
        <p:spPr>
          <a:xfrm flipH="1">
            <a:off x="0" y="1751189"/>
            <a:ext cx="2708032" cy="1956038"/>
          </a:xfrm>
          <a:prstGeom prst="rect">
            <a:avLst/>
          </a:prstGeom>
        </p:spPr>
      </p:pic>
      <p:sp>
        <p:nvSpPr>
          <p:cNvPr id="25" name="矩形 24"/>
          <p:cNvSpPr/>
          <p:nvPr/>
        </p:nvSpPr>
        <p:spPr>
          <a:xfrm flipH="1">
            <a:off x="920022" y="1213510"/>
            <a:ext cx="5020130" cy="584775"/>
          </a:xfrm>
          <a:prstGeom prst="rect">
            <a:avLst/>
          </a:prstGeom>
          <a:ln>
            <a:noFill/>
          </a:ln>
        </p:spPr>
        <p:txBody>
          <a:bodyPr wrap="squar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保险营销策划方案</a:t>
            </a:r>
            <a:r>
              <a:rPr lang="en-US" altLang="zh-CN" sz="3200" b="1" dirty="0" err="1">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3200" b="1" dirty="0">
              <a:solidFill>
                <a:schemeClr val="tx1">
                  <a:lumMod val="65000"/>
                  <a:lumOff val="3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7784" y="627534"/>
            <a:ext cx="6516216" cy="27061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500"/>
                                        <p:tgtEl>
                                          <p:spTgt spid="4"/>
                                        </p:tgtEl>
                                      </p:cBhvr>
                                    </p:animEffect>
                                  </p:childTnLst>
                                </p:cTn>
                              </p:par>
                            </p:childTnLst>
                          </p:cTn>
                        </p:par>
                        <p:par>
                          <p:cTn id="14" fill="hold">
                            <p:stCondLst>
                              <p:cond delay="2500"/>
                            </p:stCondLst>
                            <p:childTnLst>
                              <p:par>
                                <p:cTn id="15" presetID="16" presetClass="entr" presetSubtype="21"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a:t>
            </a:fld>
            <a:endParaRPr lang="zh-CN" altLang="en-US"/>
          </a:p>
        </p:txBody>
      </p:sp>
      <p:sp>
        <p:nvSpPr>
          <p:cNvPr id="23" name="矩形 22"/>
          <p:cNvSpPr/>
          <p:nvPr/>
        </p:nvSpPr>
        <p:spPr>
          <a:xfrm>
            <a:off x="755576" y="1129339"/>
            <a:ext cx="2416251" cy="3338037"/>
          </a:xfrm>
          <a:prstGeom prst="rect">
            <a:avLst/>
          </a:prstGeom>
          <a:solidFill>
            <a:srgbClr val="BD392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五边形 25"/>
          <p:cNvSpPr/>
          <p:nvPr/>
        </p:nvSpPr>
        <p:spPr>
          <a:xfrm>
            <a:off x="1478836" y="1015336"/>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任意多边形 26"/>
          <p:cNvSpPr/>
          <p:nvPr/>
        </p:nvSpPr>
        <p:spPr>
          <a:xfrm>
            <a:off x="3409954" y="1015336"/>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1" name="五边形 30"/>
          <p:cNvSpPr/>
          <p:nvPr/>
        </p:nvSpPr>
        <p:spPr>
          <a:xfrm>
            <a:off x="1478836" y="1942273"/>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2" name="任意多边形 31"/>
          <p:cNvSpPr/>
          <p:nvPr/>
        </p:nvSpPr>
        <p:spPr>
          <a:xfrm>
            <a:off x="3409954" y="1942273"/>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6" name="五边形 35"/>
          <p:cNvSpPr/>
          <p:nvPr/>
        </p:nvSpPr>
        <p:spPr>
          <a:xfrm>
            <a:off x="1478836" y="2850031"/>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7" name="任意多边形 36"/>
          <p:cNvSpPr/>
          <p:nvPr/>
        </p:nvSpPr>
        <p:spPr>
          <a:xfrm>
            <a:off x="3409954" y="2850031"/>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38" name="文本框 18"/>
          <p:cNvSpPr txBox="1"/>
          <p:nvPr/>
        </p:nvSpPr>
        <p:spPr>
          <a:xfrm>
            <a:off x="3865316" y="2963695"/>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五边形 40"/>
          <p:cNvSpPr/>
          <p:nvPr/>
        </p:nvSpPr>
        <p:spPr>
          <a:xfrm>
            <a:off x="1478836" y="3776968"/>
            <a:ext cx="2061635" cy="804410"/>
          </a:xfrm>
          <a:prstGeom prst="homePlate">
            <a:avLst>
              <a:gd name="adj" fmla="val 30537"/>
            </a:avLst>
          </a:prstGeom>
          <a:gradFill>
            <a:gsLst>
              <a:gs pos="0">
                <a:schemeClr val="bg1">
                  <a:lumMod val="85000"/>
                </a:schemeClr>
              </a:gs>
              <a:gs pos="1000">
                <a:schemeClr val="bg1"/>
              </a:gs>
              <a:gs pos="92000">
                <a:schemeClr val="bg1">
                  <a:lumMod val="85000"/>
                </a:schemeClr>
              </a:gs>
            </a:gsLst>
            <a:lin ang="16200000" scaled="0"/>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42" name="任意多边形 41"/>
          <p:cNvSpPr/>
          <p:nvPr/>
        </p:nvSpPr>
        <p:spPr>
          <a:xfrm>
            <a:off x="3409954" y="3776968"/>
            <a:ext cx="4834454" cy="804410"/>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gradFill>
            <a:gsLst>
              <a:gs pos="0">
                <a:schemeClr val="bg1">
                  <a:lumMod val="85000"/>
                </a:schemeClr>
              </a:gs>
              <a:gs pos="1000">
                <a:schemeClr val="bg1"/>
              </a:gs>
              <a:gs pos="92000">
                <a:schemeClr val="bg1">
                  <a:lumMod val="85000"/>
                </a:schemeClr>
              </a:gs>
            </a:gsLst>
            <a:lin ang="16200000" scaled="0"/>
          </a:gradFill>
          <a:ln w="19050">
            <a:solidFill>
              <a:srgbClr val="DDDDDD"/>
            </a:soli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45" name="文本框 18"/>
          <p:cNvSpPr txBox="1"/>
          <p:nvPr/>
        </p:nvSpPr>
        <p:spPr>
          <a:xfrm>
            <a:off x="3865316" y="1134895"/>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文本框 18"/>
          <p:cNvSpPr txBox="1"/>
          <p:nvPr/>
        </p:nvSpPr>
        <p:spPr>
          <a:xfrm>
            <a:off x="3865316" y="2009538"/>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文本框 18"/>
          <p:cNvSpPr txBox="1"/>
          <p:nvPr/>
        </p:nvSpPr>
        <p:spPr>
          <a:xfrm>
            <a:off x="3865316" y="3811833"/>
            <a:ext cx="3471218" cy="577081"/>
          </a:xfrm>
          <a:prstGeom prst="rect">
            <a:avLst/>
          </a:prstGeom>
          <a:noFill/>
          <a:ln>
            <a:noFill/>
          </a:ln>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简约商务风图表系列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 简约商务风图表</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系列</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 在此点击输入具体文本内容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907705" y="1164939"/>
            <a:ext cx="836858" cy="609592"/>
            <a:chOff x="1830660" y="2607854"/>
            <a:chExt cx="2244725" cy="1635125"/>
          </a:xfrm>
        </p:grpSpPr>
        <p:sp>
          <p:nvSpPr>
            <p:cNvPr id="49" name="Freeform 5"/>
            <p:cNvSpPr>
              <a:spLocks noEditPoints="1"/>
            </p:cNvSpPr>
            <p:nvPr/>
          </p:nvSpPr>
          <p:spPr bwMode="auto">
            <a:xfrm>
              <a:off x="3126060" y="2607854"/>
              <a:ext cx="949325" cy="1635125"/>
            </a:xfrm>
            <a:custGeom>
              <a:avLst/>
              <a:gdLst>
                <a:gd name="T0" fmla="*/ 213 w 253"/>
                <a:gd name="T1" fmla="*/ 414 h 435"/>
                <a:gd name="T2" fmla="*/ 158 w 253"/>
                <a:gd name="T3" fmla="*/ 424 h 435"/>
                <a:gd name="T4" fmla="*/ 87 w 253"/>
                <a:gd name="T5" fmla="*/ 419 h 435"/>
                <a:gd name="T6" fmla="*/ 46 w 253"/>
                <a:gd name="T7" fmla="*/ 409 h 435"/>
                <a:gd name="T8" fmla="*/ 39 w 253"/>
                <a:gd name="T9" fmla="*/ 396 h 435"/>
                <a:gd name="T10" fmla="*/ 45 w 253"/>
                <a:gd name="T11" fmla="*/ 373 h 435"/>
                <a:gd name="T12" fmla="*/ 84 w 253"/>
                <a:gd name="T13" fmla="*/ 338 h 435"/>
                <a:gd name="T14" fmla="*/ 56 w 253"/>
                <a:gd name="T15" fmla="*/ 157 h 435"/>
                <a:gd name="T16" fmla="*/ 21 w 253"/>
                <a:gd name="T17" fmla="*/ 137 h 435"/>
                <a:gd name="T18" fmla="*/ 29 w 253"/>
                <a:gd name="T19" fmla="*/ 101 h 435"/>
                <a:gd name="T20" fmla="*/ 27 w 253"/>
                <a:gd name="T21" fmla="*/ 56 h 435"/>
                <a:gd name="T22" fmla="*/ 82 w 253"/>
                <a:gd name="T23" fmla="*/ 60 h 435"/>
                <a:gd name="T24" fmla="*/ 140 w 253"/>
                <a:gd name="T25" fmla="*/ 63 h 435"/>
                <a:gd name="T26" fmla="*/ 165 w 253"/>
                <a:gd name="T27" fmla="*/ 42 h 435"/>
                <a:gd name="T28" fmla="*/ 242 w 253"/>
                <a:gd name="T29" fmla="*/ 12 h 435"/>
                <a:gd name="T30" fmla="*/ 166 w 253"/>
                <a:gd name="T31" fmla="*/ 69 h 435"/>
                <a:gd name="T32" fmla="*/ 180 w 253"/>
                <a:gd name="T33" fmla="*/ 135 h 435"/>
                <a:gd name="T34" fmla="*/ 174 w 253"/>
                <a:gd name="T35" fmla="*/ 268 h 435"/>
                <a:gd name="T36" fmla="*/ 214 w 253"/>
                <a:gd name="T37" fmla="*/ 330 h 435"/>
                <a:gd name="T38" fmla="*/ 222 w 253"/>
                <a:gd name="T39" fmla="*/ 393 h 435"/>
                <a:gd name="T40" fmla="*/ 80 w 253"/>
                <a:gd name="T41" fmla="*/ 112 h 435"/>
                <a:gd name="T42" fmla="*/ 50 w 253"/>
                <a:gd name="T43" fmla="*/ 121 h 435"/>
                <a:gd name="T44" fmla="*/ 82 w 253"/>
                <a:gd name="T45" fmla="*/ 127 h 435"/>
                <a:gd name="T46" fmla="*/ 160 w 253"/>
                <a:gd name="T47" fmla="*/ 327 h 435"/>
                <a:gd name="T48" fmla="*/ 161 w 253"/>
                <a:gd name="T49" fmla="*/ 332 h 435"/>
                <a:gd name="T50" fmla="*/ 92 w 253"/>
                <a:gd name="T51" fmla="*/ 217 h 435"/>
                <a:gd name="T52" fmla="*/ 94 w 253"/>
                <a:gd name="T53" fmla="*/ 264 h 435"/>
                <a:gd name="T54" fmla="*/ 115 w 253"/>
                <a:gd name="T55" fmla="*/ 241 h 435"/>
                <a:gd name="T56" fmla="*/ 159 w 253"/>
                <a:gd name="T57" fmla="*/ 229 h 435"/>
                <a:gd name="T58" fmla="*/ 159 w 253"/>
                <a:gd name="T59" fmla="*/ 229 h 435"/>
                <a:gd name="T60" fmla="*/ 157 w 253"/>
                <a:gd name="T61" fmla="*/ 260 h 435"/>
                <a:gd name="T62" fmla="*/ 94 w 253"/>
                <a:gd name="T63" fmla="*/ 275 h 435"/>
                <a:gd name="T64" fmla="*/ 113 w 253"/>
                <a:gd name="T65" fmla="*/ 289 h 435"/>
                <a:gd name="T66" fmla="*/ 89 w 253"/>
                <a:gd name="T67" fmla="*/ 134 h 435"/>
                <a:gd name="T68" fmla="*/ 120 w 253"/>
                <a:gd name="T69" fmla="*/ 167 h 435"/>
                <a:gd name="T70" fmla="*/ 118 w 253"/>
                <a:gd name="T71" fmla="*/ 191 h 435"/>
                <a:gd name="T72" fmla="*/ 139 w 253"/>
                <a:gd name="T73" fmla="*/ 214 h 435"/>
                <a:gd name="T74" fmla="*/ 89 w 253"/>
                <a:gd name="T75" fmla="*/ 151 h 435"/>
                <a:gd name="T76" fmla="*/ 157 w 253"/>
                <a:gd name="T77" fmla="*/ 100 h 435"/>
                <a:gd name="T78" fmla="*/ 101 w 253"/>
                <a:gd name="T79" fmla="*/ 117 h 435"/>
                <a:gd name="T80" fmla="*/ 156 w 253"/>
                <a:gd name="T81" fmla="*/ 108 h 435"/>
                <a:gd name="T82" fmla="*/ 130 w 253"/>
                <a:gd name="T83" fmla="*/ 78 h 435"/>
                <a:gd name="T84" fmla="*/ 90 w 253"/>
                <a:gd name="T85" fmla="*/ 94 h 435"/>
                <a:gd name="T86" fmla="*/ 95 w 253"/>
                <a:gd name="T87" fmla="*/ 115 h 435"/>
                <a:gd name="T88" fmla="*/ 89 w 253"/>
                <a:gd name="T89" fmla="*/ 127 h 435"/>
                <a:gd name="T90" fmla="*/ 120 w 253"/>
                <a:gd name="T91" fmla="*/ 157 h 435"/>
                <a:gd name="T92" fmla="*/ 55 w 253"/>
                <a:gd name="T93" fmla="*/ 384 h 435"/>
                <a:gd name="T94" fmla="*/ 68 w 253"/>
                <a:gd name="T95" fmla="*/ 380 h 435"/>
                <a:gd name="T96" fmla="*/ 132 w 253"/>
                <a:gd name="T97" fmla="*/ 196 h 435"/>
                <a:gd name="T98" fmla="*/ 91 w 253"/>
                <a:gd name="T99" fmla="*/ 305 h 435"/>
                <a:gd name="T100" fmla="*/ 102 w 253"/>
                <a:gd name="T101" fmla="*/ 352 h 435"/>
                <a:gd name="T102" fmla="*/ 136 w 253"/>
                <a:gd name="T103" fmla="*/ 329 h 435"/>
                <a:gd name="T104" fmla="*/ 129 w 253"/>
                <a:gd name="T105" fmla="*/ 307 h 435"/>
                <a:gd name="T106" fmla="*/ 95 w 253"/>
                <a:gd name="T107" fmla="*/ 325 h 435"/>
                <a:gd name="T108" fmla="*/ 161 w 253"/>
                <a:gd name="T109" fmla="*/ 362 h 435"/>
                <a:gd name="T110" fmla="*/ 146 w 253"/>
                <a:gd name="T111" fmla="*/ 381 h 435"/>
                <a:gd name="T112" fmla="*/ 148 w 253"/>
                <a:gd name="T113" fmla="*/ 392 h 435"/>
                <a:gd name="T114" fmla="*/ 161 w 253"/>
                <a:gd name="T115" fmla="*/ 384 h 435"/>
                <a:gd name="T116" fmla="*/ 173 w 253"/>
                <a:gd name="T117" fmla="*/ 367 h 435"/>
                <a:gd name="T118" fmla="*/ 167 w 253"/>
                <a:gd name="T119" fmla="*/ 358 h 435"/>
                <a:gd name="T120" fmla="*/ 165 w 253"/>
                <a:gd name="T121" fmla="*/ 367 h 435"/>
                <a:gd name="T122" fmla="*/ 182 w 253"/>
                <a:gd name="T123" fmla="*/ 39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3" h="435">
                  <a:moveTo>
                    <a:pt x="253" y="10"/>
                  </a:moveTo>
                  <a:cubicBezTo>
                    <a:pt x="253" y="16"/>
                    <a:pt x="242" y="19"/>
                    <a:pt x="237" y="18"/>
                  </a:cubicBezTo>
                  <a:cubicBezTo>
                    <a:pt x="236" y="13"/>
                    <a:pt x="244" y="14"/>
                    <a:pt x="246" y="11"/>
                  </a:cubicBezTo>
                  <a:cubicBezTo>
                    <a:pt x="247" y="9"/>
                    <a:pt x="252" y="4"/>
                    <a:pt x="253" y="10"/>
                  </a:cubicBezTo>
                  <a:close/>
                  <a:moveTo>
                    <a:pt x="233" y="398"/>
                  </a:moveTo>
                  <a:cubicBezTo>
                    <a:pt x="228" y="398"/>
                    <a:pt x="223" y="398"/>
                    <a:pt x="219" y="399"/>
                  </a:cubicBezTo>
                  <a:cubicBezTo>
                    <a:pt x="215" y="405"/>
                    <a:pt x="218" y="417"/>
                    <a:pt x="215" y="424"/>
                  </a:cubicBezTo>
                  <a:cubicBezTo>
                    <a:pt x="214" y="422"/>
                    <a:pt x="213" y="418"/>
                    <a:pt x="213" y="414"/>
                  </a:cubicBezTo>
                  <a:cubicBezTo>
                    <a:pt x="206" y="417"/>
                    <a:pt x="213" y="405"/>
                    <a:pt x="212" y="399"/>
                  </a:cubicBezTo>
                  <a:cubicBezTo>
                    <a:pt x="204" y="398"/>
                    <a:pt x="196" y="399"/>
                    <a:pt x="185" y="402"/>
                  </a:cubicBezTo>
                  <a:cubicBezTo>
                    <a:pt x="181" y="403"/>
                    <a:pt x="171" y="404"/>
                    <a:pt x="170" y="406"/>
                  </a:cubicBezTo>
                  <a:cubicBezTo>
                    <a:pt x="168" y="409"/>
                    <a:pt x="169" y="418"/>
                    <a:pt x="167" y="422"/>
                  </a:cubicBezTo>
                  <a:cubicBezTo>
                    <a:pt x="167" y="424"/>
                    <a:pt x="166" y="424"/>
                    <a:pt x="165" y="425"/>
                  </a:cubicBezTo>
                  <a:cubicBezTo>
                    <a:pt x="164" y="428"/>
                    <a:pt x="168" y="435"/>
                    <a:pt x="163" y="435"/>
                  </a:cubicBezTo>
                  <a:cubicBezTo>
                    <a:pt x="160" y="435"/>
                    <a:pt x="161" y="430"/>
                    <a:pt x="160" y="428"/>
                  </a:cubicBezTo>
                  <a:cubicBezTo>
                    <a:pt x="160" y="426"/>
                    <a:pt x="158" y="426"/>
                    <a:pt x="158" y="424"/>
                  </a:cubicBezTo>
                  <a:cubicBezTo>
                    <a:pt x="158" y="422"/>
                    <a:pt x="162" y="423"/>
                    <a:pt x="161" y="420"/>
                  </a:cubicBezTo>
                  <a:cubicBezTo>
                    <a:pt x="155" y="422"/>
                    <a:pt x="159" y="414"/>
                    <a:pt x="158" y="409"/>
                  </a:cubicBezTo>
                  <a:cubicBezTo>
                    <a:pt x="155" y="408"/>
                    <a:pt x="150" y="410"/>
                    <a:pt x="149" y="407"/>
                  </a:cubicBezTo>
                  <a:cubicBezTo>
                    <a:pt x="153" y="406"/>
                    <a:pt x="162" y="407"/>
                    <a:pt x="159" y="399"/>
                  </a:cubicBezTo>
                  <a:cubicBezTo>
                    <a:pt x="140" y="398"/>
                    <a:pt x="116" y="396"/>
                    <a:pt x="95" y="397"/>
                  </a:cubicBezTo>
                  <a:cubicBezTo>
                    <a:pt x="94" y="402"/>
                    <a:pt x="95" y="408"/>
                    <a:pt x="95" y="414"/>
                  </a:cubicBezTo>
                  <a:cubicBezTo>
                    <a:pt x="94" y="417"/>
                    <a:pt x="94" y="426"/>
                    <a:pt x="90" y="426"/>
                  </a:cubicBezTo>
                  <a:cubicBezTo>
                    <a:pt x="87" y="426"/>
                    <a:pt x="89" y="422"/>
                    <a:pt x="87" y="419"/>
                  </a:cubicBezTo>
                  <a:cubicBezTo>
                    <a:pt x="87" y="417"/>
                    <a:pt x="84" y="418"/>
                    <a:pt x="82" y="415"/>
                  </a:cubicBezTo>
                  <a:cubicBezTo>
                    <a:pt x="79" y="410"/>
                    <a:pt x="83" y="405"/>
                    <a:pt x="85" y="411"/>
                  </a:cubicBezTo>
                  <a:cubicBezTo>
                    <a:pt x="87" y="408"/>
                    <a:pt x="88" y="404"/>
                    <a:pt x="88" y="399"/>
                  </a:cubicBezTo>
                  <a:cubicBezTo>
                    <a:pt x="81" y="398"/>
                    <a:pt x="72" y="399"/>
                    <a:pt x="66" y="399"/>
                  </a:cubicBezTo>
                  <a:cubicBezTo>
                    <a:pt x="63" y="399"/>
                    <a:pt x="58" y="397"/>
                    <a:pt x="56" y="399"/>
                  </a:cubicBezTo>
                  <a:cubicBezTo>
                    <a:pt x="54" y="399"/>
                    <a:pt x="55" y="402"/>
                    <a:pt x="53" y="402"/>
                  </a:cubicBezTo>
                  <a:cubicBezTo>
                    <a:pt x="50" y="402"/>
                    <a:pt x="51" y="398"/>
                    <a:pt x="48" y="399"/>
                  </a:cubicBezTo>
                  <a:cubicBezTo>
                    <a:pt x="46" y="400"/>
                    <a:pt x="46" y="406"/>
                    <a:pt x="46" y="409"/>
                  </a:cubicBezTo>
                  <a:cubicBezTo>
                    <a:pt x="46" y="413"/>
                    <a:pt x="45" y="425"/>
                    <a:pt x="42" y="425"/>
                  </a:cubicBezTo>
                  <a:cubicBezTo>
                    <a:pt x="37" y="426"/>
                    <a:pt x="40" y="418"/>
                    <a:pt x="40" y="413"/>
                  </a:cubicBezTo>
                  <a:cubicBezTo>
                    <a:pt x="40" y="411"/>
                    <a:pt x="37" y="405"/>
                    <a:pt x="42" y="406"/>
                  </a:cubicBezTo>
                  <a:cubicBezTo>
                    <a:pt x="42" y="404"/>
                    <a:pt x="43" y="402"/>
                    <a:pt x="42" y="400"/>
                  </a:cubicBezTo>
                  <a:cubicBezTo>
                    <a:pt x="38" y="400"/>
                    <a:pt x="30" y="399"/>
                    <a:pt x="25" y="399"/>
                  </a:cubicBezTo>
                  <a:cubicBezTo>
                    <a:pt x="23" y="400"/>
                    <a:pt x="19" y="401"/>
                    <a:pt x="19" y="398"/>
                  </a:cubicBezTo>
                  <a:cubicBezTo>
                    <a:pt x="19" y="395"/>
                    <a:pt x="26" y="393"/>
                    <a:pt x="30" y="394"/>
                  </a:cubicBezTo>
                  <a:cubicBezTo>
                    <a:pt x="33" y="395"/>
                    <a:pt x="35" y="397"/>
                    <a:pt x="39" y="396"/>
                  </a:cubicBezTo>
                  <a:cubicBezTo>
                    <a:pt x="40" y="396"/>
                    <a:pt x="40" y="394"/>
                    <a:pt x="42" y="396"/>
                  </a:cubicBezTo>
                  <a:cubicBezTo>
                    <a:pt x="44" y="392"/>
                    <a:pt x="45" y="385"/>
                    <a:pt x="44" y="380"/>
                  </a:cubicBezTo>
                  <a:cubicBezTo>
                    <a:pt x="38" y="380"/>
                    <a:pt x="24" y="381"/>
                    <a:pt x="18" y="381"/>
                  </a:cubicBezTo>
                  <a:cubicBezTo>
                    <a:pt x="16" y="381"/>
                    <a:pt x="13" y="380"/>
                    <a:pt x="13" y="379"/>
                  </a:cubicBezTo>
                  <a:cubicBezTo>
                    <a:pt x="10" y="374"/>
                    <a:pt x="16" y="376"/>
                    <a:pt x="18" y="377"/>
                  </a:cubicBezTo>
                  <a:cubicBezTo>
                    <a:pt x="21" y="377"/>
                    <a:pt x="27" y="378"/>
                    <a:pt x="29" y="377"/>
                  </a:cubicBezTo>
                  <a:cubicBezTo>
                    <a:pt x="30" y="377"/>
                    <a:pt x="30" y="375"/>
                    <a:pt x="31" y="375"/>
                  </a:cubicBezTo>
                  <a:cubicBezTo>
                    <a:pt x="35" y="373"/>
                    <a:pt x="41" y="375"/>
                    <a:pt x="45" y="373"/>
                  </a:cubicBezTo>
                  <a:cubicBezTo>
                    <a:pt x="48" y="365"/>
                    <a:pt x="48" y="356"/>
                    <a:pt x="46" y="346"/>
                  </a:cubicBezTo>
                  <a:cubicBezTo>
                    <a:pt x="46" y="345"/>
                    <a:pt x="44" y="340"/>
                    <a:pt x="47" y="340"/>
                  </a:cubicBezTo>
                  <a:cubicBezTo>
                    <a:pt x="49" y="340"/>
                    <a:pt x="51" y="351"/>
                    <a:pt x="51" y="354"/>
                  </a:cubicBezTo>
                  <a:cubicBezTo>
                    <a:pt x="51" y="362"/>
                    <a:pt x="49" y="369"/>
                    <a:pt x="54" y="373"/>
                  </a:cubicBezTo>
                  <a:cubicBezTo>
                    <a:pt x="65" y="373"/>
                    <a:pt x="71" y="367"/>
                    <a:pt x="77" y="361"/>
                  </a:cubicBezTo>
                  <a:cubicBezTo>
                    <a:pt x="79" y="358"/>
                    <a:pt x="81" y="356"/>
                    <a:pt x="83" y="352"/>
                  </a:cubicBezTo>
                  <a:cubicBezTo>
                    <a:pt x="84" y="350"/>
                    <a:pt x="87" y="344"/>
                    <a:pt x="87" y="342"/>
                  </a:cubicBezTo>
                  <a:cubicBezTo>
                    <a:pt x="86" y="340"/>
                    <a:pt x="84" y="341"/>
                    <a:pt x="84" y="338"/>
                  </a:cubicBezTo>
                  <a:cubicBezTo>
                    <a:pt x="82" y="329"/>
                    <a:pt x="84" y="319"/>
                    <a:pt x="85" y="310"/>
                  </a:cubicBezTo>
                  <a:cubicBezTo>
                    <a:pt x="87" y="292"/>
                    <a:pt x="85" y="276"/>
                    <a:pt x="85" y="258"/>
                  </a:cubicBezTo>
                  <a:cubicBezTo>
                    <a:pt x="86" y="232"/>
                    <a:pt x="87" y="208"/>
                    <a:pt x="84" y="182"/>
                  </a:cubicBezTo>
                  <a:cubicBezTo>
                    <a:pt x="80" y="184"/>
                    <a:pt x="80" y="181"/>
                    <a:pt x="80" y="177"/>
                  </a:cubicBezTo>
                  <a:cubicBezTo>
                    <a:pt x="82" y="171"/>
                    <a:pt x="81" y="162"/>
                    <a:pt x="81" y="156"/>
                  </a:cubicBezTo>
                  <a:cubicBezTo>
                    <a:pt x="80" y="150"/>
                    <a:pt x="76" y="140"/>
                    <a:pt x="71" y="139"/>
                  </a:cubicBezTo>
                  <a:cubicBezTo>
                    <a:pt x="64" y="137"/>
                    <a:pt x="56" y="142"/>
                    <a:pt x="50" y="143"/>
                  </a:cubicBezTo>
                  <a:cubicBezTo>
                    <a:pt x="52" y="148"/>
                    <a:pt x="54" y="151"/>
                    <a:pt x="56" y="157"/>
                  </a:cubicBezTo>
                  <a:cubicBezTo>
                    <a:pt x="58" y="160"/>
                    <a:pt x="62" y="169"/>
                    <a:pt x="57" y="169"/>
                  </a:cubicBezTo>
                  <a:cubicBezTo>
                    <a:pt x="56" y="170"/>
                    <a:pt x="51" y="166"/>
                    <a:pt x="50" y="165"/>
                  </a:cubicBezTo>
                  <a:cubicBezTo>
                    <a:pt x="48" y="163"/>
                    <a:pt x="45" y="159"/>
                    <a:pt x="47" y="156"/>
                  </a:cubicBezTo>
                  <a:cubicBezTo>
                    <a:pt x="50" y="158"/>
                    <a:pt x="50" y="161"/>
                    <a:pt x="53" y="162"/>
                  </a:cubicBezTo>
                  <a:cubicBezTo>
                    <a:pt x="53" y="157"/>
                    <a:pt x="50" y="152"/>
                    <a:pt x="48" y="148"/>
                  </a:cubicBezTo>
                  <a:cubicBezTo>
                    <a:pt x="42" y="148"/>
                    <a:pt x="34" y="146"/>
                    <a:pt x="42" y="142"/>
                  </a:cubicBezTo>
                  <a:cubicBezTo>
                    <a:pt x="39" y="138"/>
                    <a:pt x="37" y="133"/>
                    <a:pt x="34" y="130"/>
                  </a:cubicBezTo>
                  <a:cubicBezTo>
                    <a:pt x="29" y="132"/>
                    <a:pt x="26" y="134"/>
                    <a:pt x="21" y="137"/>
                  </a:cubicBezTo>
                  <a:cubicBezTo>
                    <a:pt x="19" y="138"/>
                    <a:pt x="14" y="141"/>
                    <a:pt x="14" y="135"/>
                  </a:cubicBezTo>
                  <a:cubicBezTo>
                    <a:pt x="15" y="133"/>
                    <a:pt x="20" y="131"/>
                    <a:pt x="22" y="129"/>
                  </a:cubicBezTo>
                  <a:cubicBezTo>
                    <a:pt x="26" y="128"/>
                    <a:pt x="29" y="125"/>
                    <a:pt x="31" y="124"/>
                  </a:cubicBezTo>
                  <a:cubicBezTo>
                    <a:pt x="32" y="123"/>
                    <a:pt x="35" y="122"/>
                    <a:pt x="35" y="121"/>
                  </a:cubicBezTo>
                  <a:cubicBezTo>
                    <a:pt x="36" y="119"/>
                    <a:pt x="32" y="114"/>
                    <a:pt x="31" y="112"/>
                  </a:cubicBezTo>
                  <a:cubicBezTo>
                    <a:pt x="29" y="109"/>
                    <a:pt x="27" y="106"/>
                    <a:pt x="26" y="104"/>
                  </a:cubicBezTo>
                  <a:cubicBezTo>
                    <a:pt x="26" y="102"/>
                    <a:pt x="23" y="93"/>
                    <a:pt x="25" y="92"/>
                  </a:cubicBezTo>
                  <a:cubicBezTo>
                    <a:pt x="28" y="90"/>
                    <a:pt x="28" y="98"/>
                    <a:pt x="29" y="101"/>
                  </a:cubicBezTo>
                  <a:cubicBezTo>
                    <a:pt x="30" y="106"/>
                    <a:pt x="34" y="110"/>
                    <a:pt x="36" y="115"/>
                  </a:cubicBezTo>
                  <a:cubicBezTo>
                    <a:pt x="51" y="117"/>
                    <a:pt x="58" y="106"/>
                    <a:pt x="68" y="102"/>
                  </a:cubicBezTo>
                  <a:cubicBezTo>
                    <a:pt x="70" y="102"/>
                    <a:pt x="79" y="98"/>
                    <a:pt x="79" y="96"/>
                  </a:cubicBezTo>
                  <a:cubicBezTo>
                    <a:pt x="81" y="92"/>
                    <a:pt x="79" y="86"/>
                    <a:pt x="78" y="82"/>
                  </a:cubicBezTo>
                  <a:cubicBezTo>
                    <a:pt x="77" y="74"/>
                    <a:pt x="79" y="67"/>
                    <a:pt x="78" y="60"/>
                  </a:cubicBezTo>
                  <a:cubicBezTo>
                    <a:pt x="56" y="57"/>
                    <a:pt x="31" y="60"/>
                    <a:pt x="7" y="58"/>
                  </a:cubicBezTo>
                  <a:cubicBezTo>
                    <a:pt x="0" y="57"/>
                    <a:pt x="2" y="54"/>
                    <a:pt x="8" y="55"/>
                  </a:cubicBezTo>
                  <a:cubicBezTo>
                    <a:pt x="13" y="56"/>
                    <a:pt x="20" y="56"/>
                    <a:pt x="27" y="56"/>
                  </a:cubicBezTo>
                  <a:cubicBezTo>
                    <a:pt x="43" y="57"/>
                    <a:pt x="62" y="57"/>
                    <a:pt x="77" y="57"/>
                  </a:cubicBezTo>
                  <a:cubicBezTo>
                    <a:pt x="80" y="51"/>
                    <a:pt x="78" y="38"/>
                    <a:pt x="79" y="31"/>
                  </a:cubicBezTo>
                  <a:cubicBezTo>
                    <a:pt x="79" y="29"/>
                    <a:pt x="77" y="24"/>
                    <a:pt x="81" y="24"/>
                  </a:cubicBezTo>
                  <a:cubicBezTo>
                    <a:pt x="83" y="25"/>
                    <a:pt x="83" y="35"/>
                    <a:pt x="83" y="39"/>
                  </a:cubicBezTo>
                  <a:cubicBezTo>
                    <a:pt x="83" y="43"/>
                    <a:pt x="83" y="48"/>
                    <a:pt x="83" y="50"/>
                  </a:cubicBezTo>
                  <a:cubicBezTo>
                    <a:pt x="83" y="52"/>
                    <a:pt x="80" y="55"/>
                    <a:pt x="82" y="57"/>
                  </a:cubicBezTo>
                  <a:cubicBezTo>
                    <a:pt x="83" y="59"/>
                    <a:pt x="85" y="57"/>
                    <a:pt x="85" y="59"/>
                  </a:cubicBezTo>
                  <a:cubicBezTo>
                    <a:pt x="85" y="60"/>
                    <a:pt x="83" y="59"/>
                    <a:pt x="82" y="60"/>
                  </a:cubicBezTo>
                  <a:cubicBezTo>
                    <a:pt x="80" y="71"/>
                    <a:pt x="82" y="84"/>
                    <a:pt x="83" y="94"/>
                  </a:cubicBezTo>
                  <a:cubicBezTo>
                    <a:pt x="87" y="92"/>
                    <a:pt x="85" y="85"/>
                    <a:pt x="85" y="80"/>
                  </a:cubicBezTo>
                  <a:cubicBezTo>
                    <a:pt x="85" y="76"/>
                    <a:pt x="85" y="73"/>
                    <a:pt x="84" y="69"/>
                  </a:cubicBezTo>
                  <a:cubicBezTo>
                    <a:pt x="84" y="67"/>
                    <a:pt x="83" y="60"/>
                    <a:pt x="85" y="60"/>
                  </a:cubicBezTo>
                  <a:cubicBezTo>
                    <a:pt x="88" y="59"/>
                    <a:pt x="88" y="64"/>
                    <a:pt x="88" y="67"/>
                  </a:cubicBezTo>
                  <a:cubicBezTo>
                    <a:pt x="88" y="70"/>
                    <a:pt x="90" y="76"/>
                    <a:pt x="89" y="80"/>
                  </a:cubicBezTo>
                  <a:cubicBezTo>
                    <a:pt x="88" y="83"/>
                    <a:pt x="87" y="87"/>
                    <a:pt x="88" y="91"/>
                  </a:cubicBezTo>
                  <a:cubicBezTo>
                    <a:pt x="106" y="82"/>
                    <a:pt x="125" y="74"/>
                    <a:pt x="140" y="63"/>
                  </a:cubicBezTo>
                  <a:cubicBezTo>
                    <a:pt x="136" y="61"/>
                    <a:pt x="128" y="62"/>
                    <a:pt x="125" y="60"/>
                  </a:cubicBezTo>
                  <a:cubicBezTo>
                    <a:pt x="132" y="59"/>
                    <a:pt x="145" y="63"/>
                    <a:pt x="150" y="56"/>
                  </a:cubicBezTo>
                  <a:cubicBezTo>
                    <a:pt x="146" y="50"/>
                    <a:pt x="162" y="49"/>
                    <a:pt x="156" y="39"/>
                  </a:cubicBezTo>
                  <a:cubicBezTo>
                    <a:pt x="152" y="49"/>
                    <a:pt x="150" y="30"/>
                    <a:pt x="157" y="31"/>
                  </a:cubicBezTo>
                  <a:cubicBezTo>
                    <a:pt x="157" y="29"/>
                    <a:pt x="157" y="26"/>
                    <a:pt x="159" y="26"/>
                  </a:cubicBezTo>
                  <a:cubicBezTo>
                    <a:pt x="163" y="26"/>
                    <a:pt x="161" y="29"/>
                    <a:pt x="162" y="31"/>
                  </a:cubicBezTo>
                  <a:cubicBezTo>
                    <a:pt x="164" y="33"/>
                    <a:pt x="167" y="31"/>
                    <a:pt x="167" y="34"/>
                  </a:cubicBezTo>
                  <a:cubicBezTo>
                    <a:pt x="168" y="35"/>
                    <a:pt x="165" y="39"/>
                    <a:pt x="165" y="42"/>
                  </a:cubicBezTo>
                  <a:cubicBezTo>
                    <a:pt x="165" y="44"/>
                    <a:pt x="167" y="45"/>
                    <a:pt x="167" y="46"/>
                  </a:cubicBezTo>
                  <a:cubicBezTo>
                    <a:pt x="167" y="48"/>
                    <a:pt x="164" y="50"/>
                    <a:pt x="167" y="51"/>
                  </a:cubicBezTo>
                  <a:cubicBezTo>
                    <a:pt x="168" y="51"/>
                    <a:pt x="174" y="47"/>
                    <a:pt x="176" y="46"/>
                  </a:cubicBezTo>
                  <a:cubicBezTo>
                    <a:pt x="183" y="41"/>
                    <a:pt x="192" y="34"/>
                    <a:pt x="199" y="29"/>
                  </a:cubicBezTo>
                  <a:cubicBezTo>
                    <a:pt x="209" y="23"/>
                    <a:pt x="218" y="18"/>
                    <a:pt x="227" y="12"/>
                  </a:cubicBezTo>
                  <a:cubicBezTo>
                    <a:pt x="231" y="9"/>
                    <a:pt x="237" y="3"/>
                    <a:pt x="243" y="1"/>
                  </a:cubicBezTo>
                  <a:cubicBezTo>
                    <a:pt x="248" y="0"/>
                    <a:pt x="251" y="3"/>
                    <a:pt x="248" y="7"/>
                  </a:cubicBezTo>
                  <a:cubicBezTo>
                    <a:pt x="247" y="8"/>
                    <a:pt x="244" y="11"/>
                    <a:pt x="242" y="12"/>
                  </a:cubicBezTo>
                  <a:cubicBezTo>
                    <a:pt x="230" y="20"/>
                    <a:pt x="216" y="25"/>
                    <a:pt x="204" y="33"/>
                  </a:cubicBezTo>
                  <a:cubicBezTo>
                    <a:pt x="194" y="39"/>
                    <a:pt x="185" y="43"/>
                    <a:pt x="176" y="50"/>
                  </a:cubicBezTo>
                  <a:cubicBezTo>
                    <a:pt x="171" y="53"/>
                    <a:pt x="165" y="54"/>
                    <a:pt x="167" y="62"/>
                  </a:cubicBezTo>
                  <a:cubicBezTo>
                    <a:pt x="189" y="63"/>
                    <a:pt x="212" y="65"/>
                    <a:pt x="234" y="68"/>
                  </a:cubicBezTo>
                  <a:cubicBezTo>
                    <a:pt x="238" y="68"/>
                    <a:pt x="249" y="70"/>
                    <a:pt x="248" y="73"/>
                  </a:cubicBezTo>
                  <a:cubicBezTo>
                    <a:pt x="248" y="75"/>
                    <a:pt x="236" y="71"/>
                    <a:pt x="234" y="70"/>
                  </a:cubicBezTo>
                  <a:cubicBezTo>
                    <a:pt x="213" y="68"/>
                    <a:pt x="189" y="66"/>
                    <a:pt x="167" y="64"/>
                  </a:cubicBezTo>
                  <a:cubicBezTo>
                    <a:pt x="166" y="65"/>
                    <a:pt x="167" y="67"/>
                    <a:pt x="166" y="69"/>
                  </a:cubicBezTo>
                  <a:cubicBezTo>
                    <a:pt x="170" y="69"/>
                    <a:pt x="171" y="75"/>
                    <a:pt x="166" y="75"/>
                  </a:cubicBezTo>
                  <a:cubicBezTo>
                    <a:pt x="167" y="84"/>
                    <a:pt x="162" y="93"/>
                    <a:pt x="165" y="99"/>
                  </a:cubicBezTo>
                  <a:cubicBezTo>
                    <a:pt x="166" y="103"/>
                    <a:pt x="166" y="102"/>
                    <a:pt x="165" y="105"/>
                  </a:cubicBezTo>
                  <a:cubicBezTo>
                    <a:pt x="165" y="109"/>
                    <a:pt x="168" y="113"/>
                    <a:pt x="166" y="117"/>
                  </a:cubicBezTo>
                  <a:cubicBezTo>
                    <a:pt x="168" y="118"/>
                    <a:pt x="170" y="117"/>
                    <a:pt x="170" y="119"/>
                  </a:cubicBezTo>
                  <a:cubicBezTo>
                    <a:pt x="170" y="122"/>
                    <a:pt x="167" y="120"/>
                    <a:pt x="166" y="122"/>
                  </a:cubicBezTo>
                  <a:cubicBezTo>
                    <a:pt x="165" y="123"/>
                    <a:pt x="165" y="129"/>
                    <a:pt x="166" y="130"/>
                  </a:cubicBezTo>
                  <a:cubicBezTo>
                    <a:pt x="167" y="132"/>
                    <a:pt x="187" y="129"/>
                    <a:pt x="180" y="135"/>
                  </a:cubicBezTo>
                  <a:cubicBezTo>
                    <a:pt x="177" y="137"/>
                    <a:pt x="170" y="134"/>
                    <a:pt x="166" y="136"/>
                  </a:cubicBezTo>
                  <a:cubicBezTo>
                    <a:pt x="165" y="157"/>
                    <a:pt x="168" y="177"/>
                    <a:pt x="170" y="198"/>
                  </a:cubicBezTo>
                  <a:cubicBezTo>
                    <a:pt x="171" y="203"/>
                    <a:pt x="172" y="208"/>
                    <a:pt x="171" y="213"/>
                  </a:cubicBezTo>
                  <a:cubicBezTo>
                    <a:pt x="171" y="219"/>
                    <a:pt x="170" y="226"/>
                    <a:pt x="171" y="232"/>
                  </a:cubicBezTo>
                  <a:cubicBezTo>
                    <a:pt x="171" y="236"/>
                    <a:pt x="172" y="241"/>
                    <a:pt x="171" y="245"/>
                  </a:cubicBezTo>
                  <a:cubicBezTo>
                    <a:pt x="171" y="247"/>
                    <a:pt x="170" y="247"/>
                    <a:pt x="170" y="248"/>
                  </a:cubicBezTo>
                  <a:cubicBezTo>
                    <a:pt x="169" y="251"/>
                    <a:pt x="172" y="258"/>
                    <a:pt x="173" y="260"/>
                  </a:cubicBezTo>
                  <a:cubicBezTo>
                    <a:pt x="173" y="262"/>
                    <a:pt x="174" y="265"/>
                    <a:pt x="174" y="268"/>
                  </a:cubicBezTo>
                  <a:cubicBezTo>
                    <a:pt x="174" y="276"/>
                    <a:pt x="175" y="285"/>
                    <a:pt x="176" y="291"/>
                  </a:cubicBezTo>
                  <a:cubicBezTo>
                    <a:pt x="177" y="303"/>
                    <a:pt x="174" y="317"/>
                    <a:pt x="174" y="328"/>
                  </a:cubicBezTo>
                  <a:cubicBezTo>
                    <a:pt x="174" y="336"/>
                    <a:pt x="169" y="343"/>
                    <a:pt x="172" y="352"/>
                  </a:cubicBezTo>
                  <a:cubicBezTo>
                    <a:pt x="174" y="358"/>
                    <a:pt x="180" y="369"/>
                    <a:pt x="186" y="370"/>
                  </a:cubicBezTo>
                  <a:cubicBezTo>
                    <a:pt x="190" y="371"/>
                    <a:pt x="200" y="374"/>
                    <a:pt x="203" y="373"/>
                  </a:cubicBezTo>
                  <a:cubicBezTo>
                    <a:pt x="206" y="373"/>
                    <a:pt x="204" y="369"/>
                    <a:pt x="208" y="368"/>
                  </a:cubicBezTo>
                  <a:cubicBezTo>
                    <a:pt x="207" y="358"/>
                    <a:pt x="214" y="364"/>
                    <a:pt x="215" y="368"/>
                  </a:cubicBezTo>
                  <a:cubicBezTo>
                    <a:pt x="218" y="359"/>
                    <a:pt x="218" y="340"/>
                    <a:pt x="214" y="330"/>
                  </a:cubicBezTo>
                  <a:cubicBezTo>
                    <a:pt x="213" y="329"/>
                    <a:pt x="210" y="325"/>
                    <a:pt x="213" y="324"/>
                  </a:cubicBezTo>
                  <a:cubicBezTo>
                    <a:pt x="215" y="323"/>
                    <a:pt x="217" y="329"/>
                    <a:pt x="217" y="329"/>
                  </a:cubicBezTo>
                  <a:cubicBezTo>
                    <a:pt x="221" y="341"/>
                    <a:pt x="218" y="358"/>
                    <a:pt x="219" y="371"/>
                  </a:cubicBezTo>
                  <a:cubicBezTo>
                    <a:pt x="219" y="373"/>
                    <a:pt x="221" y="375"/>
                    <a:pt x="224" y="375"/>
                  </a:cubicBezTo>
                  <a:cubicBezTo>
                    <a:pt x="225" y="375"/>
                    <a:pt x="230" y="374"/>
                    <a:pt x="230" y="377"/>
                  </a:cubicBezTo>
                  <a:cubicBezTo>
                    <a:pt x="231" y="380"/>
                    <a:pt x="226" y="380"/>
                    <a:pt x="225" y="381"/>
                  </a:cubicBezTo>
                  <a:cubicBezTo>
                    <a:pt x="228" y="385"/>
                    <a:pt x="222" y="386"/>
                    <a:pt x="218" y="387"/>
                  </a:cubicBezTo>
                  <a:cubicBezTo>
                    <a:pt x="217" y="392"/>
                    <a:pt x="220" y="392"/>
                    <a:pt x="222" y="393"/>
                  </a:cubicBezTo>
                  <a:cubicBezTo>
                    <a:pt x="224" y="393"/>
                    <a:pt x="227" y="393"/>
                    <a:pt x="228" y="393"/>
                  </a:cubicBezTo>
                  <a:cubicBezTo>
                    <a:pt x="230" y="393"/>
                    <a:pt x="232" y="393"/>
                    <a:pt x="234" y="392"/>
                  </a:cubicBezTo>
                  <a:cubicBezTo>
                    <a:pt x="235" y="394"/>
                    <a:pt x="235" y="396"/>
                    <a:pt x="235" y="397"/>
                  </a:cubicBezTo>
                  <a:cubicBezTo>
                    <a:pt x="235" y="397"/>
                    <a:pt x="235" y="397"/>
                    <a:pt x="235" y="397"/>
                  </a:cubicBezTo>
                  <a:cubicBezTo>
                    <a:pt x="235" y="397"/>
                    <a:pt x="235" y="397"/>
                    <a:pt x="235" y="397"/>
                  </a:cubicBezTo>
                  <a:cubicBezTo>
                    <a:pt x="234" y="397"/>
                    <a:pt x="233" y="398"/>
                    <a:pt x="233" y="398"/>
                  </a:cubicBezTo>
                  <a:close/>
                  <a:moveTo>
                    <a:pt x="65" y="113"/>
                  </a:moveTo>
                  <a:cubicBezTo>
                    <a:pt x="70" y="113"/>
                    <a:pt x="75" y="113"/>
                    <a:pt x="80" y="112"/>
                  </a:cubicBezTo>
                  <a:cubicBezTo>
                    <a:pt x="81" y="111"/>
                    <a:pt x="81" y="109"/>
                    <a:pt x="80" y="108"/>
                  </a:cubicBezTo>
                  <a:cubicBezTo>
                    <a:pt x="75" y="107"/>
                    <a:pt x="68" y="109"/>
                    <a:pt x="65" y="113"/>
                  </a:cubicBezTo>
                  <a:close/>
                  <a:moveTo>
                    <a:pt x="74" y="116"/>
                  </a:moveTo>
                  <a:cubicBezTo>
                    <a:pt x="75" y="116"/>
                    <a:pt x="79" y="116"/>
                    <a:pt x="80" y="116"/>
                  </a:cubicBezTo>
                  <a:cubicBezTo>
                    <a:pt x="79" y="115"/>
                    <a:pt x="75" y="116"/>
                    <a:pt x="74" y="116"/>
                  </a:cubicBezTo>
                  <a:close/>
                  <a:moveTo>
                    <a:pt x="50" y="121"/>
                  </a:moveTo>
                  <a:cubicBezTo>
                    <a:pt x="54" y="120"/>
                    <a:pt x="61" y="121"/>
                    <a:pt x="65" y="120"/>
                  </a:cubicBezTo>
                  <a:cubicBezTo>
                    <a:pt x="61" y="121"/>
                    <a:pt x="54" y="118"/>
                    <a:pt x="50" y="121"/>
                  </a:cubicBezTo>
                  <a:close/>
                  <a:moveTo>
                    <a:pt x="74" y="127"/>
                  </a:moveTo>
                  <a:cubicBezTo>
                    <a:pt x="67" y="125"/>
                    <a:pt x="58" y="125"/>
                    <a:pt x="49" y="125"/>
                  </a:cubicBezTo>
                  <a:cubicBezTo>
                    <a:pt x="46" y="125"/>
                    <a:pt x="42" y="122"/>
                    <a:pt x="41" y="125"/>
                  </a:cubicBezTo>
                  <a:cubicBezTo>
                    <a:pt x="41" y="128"/>
                    <a:pt x="46" y="135"/>
                    <a:pt x="49" y="136"/>
                  </a:cubicBezTo>
                  <a:cubicBezTo>
                    <a:pt x="54" y="138"/>
                    <a:pt x="59" y="134"/>
                    <a:pt x="62" y="132"/>
                  </a:cubicBezTo>
                  <a:cubicBezTo>
                    <a:pt x="59" y="131"/>
                    <a:pt x="56" y="134"/>
                    <a:pt x="55" y="131"/>
                  </a:cubicBezTo>
                  <a:cubicBezTo>
                    <a:pt x="55" y="123"/>
                    <a:pt x="74" y="134"/>
                    <a:pt x="74" y="127"/>
                  </a:cubicBezTo>
                  <a:close/>
                  <a:moveTo>
                    <a:pt x="82" y="127"/>
                  </a:moveTo>
                  <a:cubicBezTo>
                    <a:pt x="79" y="128"/>
                    <a:pt x="76" y="129"/>
                    <a:pt x="74" y="132"/>
                  </a:cubicBezTo>
                  <a:cubicBezTo>
                    <a:pt x="77" y="132"/>
                    <a:pt x="79" y="131"/>
                    <a:pt x="82" y="131"/>
                  </a:cubicBezTo>
                  <a:cubicBezTo>
                    <a:pt x="82" y="130"/>
                    <a:pt x="82" y="128"/>
                    <a:pt x="82" y="127"/>
                  </a:cubicBezTo>
                  <a:close/>
                  <a:moveTo>
                    <a:pt x="86" y="108"/>
                  </a:moveTo>
                  <a:cubicBezTo>
                    <a:pt x="83" y="107"/>
                    <a:pt x="84" y="112"/>
                    <a:pt x="85" y="112"/>
                  </a:cubicBezTo>
                  <a:cubicBezTo>
                    <a:pt x="86" y="111"/>
                    <a:pt x="86" y="109"/>
                    <a:pt x="86" y="108"/>
                  </a:cubicBezTo>
                  <a:close/>
                  <a:moveTo>
                    <a:pt x="115" y="322"/>
                  </a:moveTo>
                  <a:cubicBezTo>
                    <a:pt x="127" y="326"/>
                    <a:pt x="145" y="326"/>
                    <a:pt x="160" y="327"/>
                  </a:cubicBezTo>
                  <a:cubicBezTo>
                    <a:pt x="161" y="326"/>
                    <a:pt x="161" y="324"/>
                    <a:pt x="161" y="322"/>
                  </a:cubicBezTo>
                  <a:cubicBezTo>
                    <a:pt x="144" y="321"/>
                    <a:pt x="129" y="321"/>
                    <a:pt x="115" y="322"/>
                  </a:cubicBezTo>
                  <a:close/>
                  <a:moveTo>
                    <a:pt x="128" y="346"/>
                  </a:moveTo>
                  <a:cubicBezTo>
                    <a:pt x="138" y="347"/>
                    <a:pt x="150" y="348"/>
                    <a:pt x="161" y="348"/>
                  </a:cubicBezTo>
                  <a:cubicBezTo>
                    <a:pt x="161" y="347"/>
                    <a:pt x="161" y="345"/>
                    <a:pt x="161" y="343"/>
                  </a:cubicBezTo>
                  <a:cubicBezTo>
                    <a:pt x="150" y="344"/>
                    <a:pt x="138" y="344"/>
                    <a:pt x="128" y="346"/>
                  </a:cubicBezTo>
                  <a:close/>
                  <a:moveTo>
                    <a:pt x="160" y="338"/>
                  </a:moveTo>
                  <a:cubicBezTo>
                    <a:pt x="161" y="337"/>
                    <a:pt x="161" y="333"/>
                    <a:pt x="161" y="332"/>
                  </a:cubicBezTo>
                  <a:cubicBezTo>
                    <a:pt x="147" y="332"/>
                    <a:pt x="129" y="333"/>
                    <a:pt x="115" y="335"/>
                  </a:cubicBezTo>
                  <a:cubicBezTo>
                    <a:pt x="128" y="338"/>
                    <a:pt x="145" y="339"/>
                    <a:pt x="160" y="338"/>
                  </a:cubicBezTo>
                  <a:close/>
                  <a:moveTo>
                    <a:pt x="160" y="310"/>
                  </a:moveTo>
                  <a:cubicBezTo>
                    <a:pt x="146" y="310"/>
                    <a:pt x="131" y="311"/>
                    <a:pt x="118" y="313"/>
                  </a:cubicBezTo>
                  <a:cubicBezTo>
                    <a:pt x="131" y="315"/>
                    <a:pt x="147" y="315"/>
                    <a:pt x="160" y="317"/>
                  </a:cubicBezTo>
                  <a:cubicBezTo>
                    <a:pt x="161" y="314"/>
                    <a:pt x="160" y="312"/>
                    <a:pt x="160" y="310"/>
                  </a:cubicBezTo>
                  <a:close/>
                  <a:moveTo>
                    <a:pt x="92" y="205"/>
                  </a:moveTo>
                  <a:cubicBezTo>
                    <a:pt x="92" y="208"/>
                    <a:pt x="91" y="214"/>
                    <a:pt x="92" y="217"/>
                  </a:cubicBezTo>
                  <a:cubicBezTo>
                    <a:pt x="105" y="218"/>
                    <a:pt x="119" y="217"/>
                    <a:pt x="131" y="216"/>
                  </a:cubicBezTo>
                  <a:cubicBezTo>
                    <a:pt x="122" y="215"/>
                    <a:pt x="115" y="214"/>
                    <a:pt x="108" y="213"/>
                  </a:cubicBezTo>
                  <a:cubicBezTo>
                    <a:pt x="106" y="213"/>
                    <a:pt x="98" y="212"/>
                    <a:pt x="99" y="209"/>
                  </a:cubicBezTo>
                  <a:cubicBezTo>
                    <a:pt x="100" y="207"/>
                    <a:pt x="108" y="207"/>
                    <a:pt x="110" y="207"/>
                  </a:cubicBezTo>
                  <a:cubicBezTo>
                    <a:pt x="118" y="207"/>
                    <a:pt x="126" y="206"/>
                    <a:pt x="134" y="205"/>
                  </a:cubicBezTo>
                  <a:cubicBezTo>
                    <a:pt x="122" y="203"/>
                    <a:pt x="104" y="201"/>
                    <a:pt x="92" y="200"/>
                  </a:cubicBezTo>
                  <a:cubicBezTo>
                    <a:pt x="91" y="200"/>
                    <a:pt x="92" y="204"/>
                    <a:pt x="92" y="205"/>
                  </a:cubicBezTo>
                  <a:close/>
                  <a:moveTo>
                    <a:pt x="94" y="264"/>
                  </a:moveTo>
                  <a:cubicBezTo>
                    <a:pt x="110" y="263"/>
                    <a:pt x="126" y="262"/>
                    <a:pt x="142" y="261"/>
                  </a:cubicBezTo>
                  <a:cubicBezTo>
                    <a:pt x="134" y="257"/>
                    <a:pt x="118" y="256"/>
                    <a:pt x="107" y="257"/>
                  </a:cubicBezTo>
                  <a:cubicBezTo>
                    <a:pt x="105" y="257"/>
                    <a:pt x="100" y="258"/>
                    <a:pt x="101" y="254"/>
                  </a:cubicBezTo>
                  <a:cubicBezTo>
                    <a:pt x="101" y="251"/>
                    <a:pt x="111" y="252"/>
                    <a:pt x="114" y="252"/>
                  </a:cubicBezTo>
                  <a:cubicBezTo>
                    <a:pt x="121" y="252"/>
                    <a:pt x="131" y="253"/>
                    <a:pt x="137" y="252"/>
                  </a:cubicBezTo>
                  <a:cubicBezTo>
                    <a:pt x="126" y="250"/>
                    <a:pt x="115" y="249"/>
                    <a:pt x="105" y="247"/>
                  </a:cubicBezTo>
                  <a:cubicBezTo>
                    <a:pt x="104" y="247"/>
                    <a:pt x="100" y="245"/>
                    <a:pt x="100" y="244"/>
                  </a:cubicBezTo>
                  <a:cubicBezTo>
                    <a:pt x="100" y="240"/>
                    <a:pt x="110" y="241"/>
                    <a:pt x="115" y="241"/>
                  </a:cubicBezTo>
                  <a:cubicBezTo>
                    <a:pt x="122" y="240"/>
                    <a:pt x="130" y="240"/>
                    <a:pt x="136" y="239"/>
                  </a:cubicBezTo>
                  <a:cubicBezTo>
                    <a:pt x="127" y="237"/>
                    <a:pt x="116" y="236"/>
                    <a:pt x="106" y="235"/>
                  </a:cubicBezTo>
                  <a:cubicBezTo>
                    <a:pt x="105" y="235"/>
                    <a:pt x="94" y="234"/>
                    <a:pt x="95" y="231"/>
                  </a:cubicBezTo>
                  <a:cubicBezTo>
                    <a:pt x="95" y="229"/>
                    <a:pt x="102" y="229"/>
                    <a:pt x="104" y="229"/>
                  </a:cubicBezTo>
                  <a:cubicBezTo>
                    <a:pt x="116" y="228"/>
                    <a:pt x="132" y="230"/>
                    <a:pt x="144" y="227"/>
                  </a:cubicBezTo>
                  <a:cubicBezTo>
                    <a:pt x="126" y="226"/>
                    <a:pt x="110" y="225"/>
                    <a:pt x="92" y="223"/>
                  </a:cubicBezTo>
                  <a:cubicBezTo>
                    <a:pt x="90" y="235"/>
                    <a:pt x="93" y="251"/>
                    <a:pt x="94" y="264"/>
                  </a:cubicBezTo>
                  <a:close/>
                  <a:moveTo>
                    <a:pt x="159" y="229"/>
                  </a:moveTo>
                  <a:cubicBezTo>
                    <a:pt x="159" y="229"/>
                    <a:pt x="159" y="229"/>
                    <a:pt x="159" y="229"/>
                  </a:cubicBezTo>
                  <a:cubicBezTo>
                    <a:pt x="147" y="234"/>
                    <a:pt x="127" y="230"/>
                    <a:pt x="114" y="233"/>
                  </a:cubicBezTo>
                  <a:cubicBezTo>
                    <a:pt x="124" y="234"/>
                    <a:pt x="135" y="235"/>
                    <a:pt x="145" y="236"/>
                  </a:cubicBezTo>
                  <a:cubicBezTo>
                    <a:pt x="147" y="236"/>
                    <a:pt x="156" y="236"/>
                    <a:pt x="156" y="239"/>
                  </a:cubicBezTo>
                  <a:cubicBezTo>
                    <a:pt x="157" y="244"/>
                    <a:pt x="143" y="242"/>
                    <a:pt x="140" y="242"/>
                  </a:cubicBezTo>
                  <a:cubicBezTo>
                    <a:pt x="132" y="243"/>
                    <a:pt x="121" y="244"/>
                    <a:pt x="114" y="245"/>
                  </a:cubicBezTo>
                  <a:cubicBezTo>
                    <a:pt x="128" y="247"/>
                    <a:pt x="145" y="250"/>
                    <a:pt x="158" y="249"/>
                  </a:cubicBezTo>
                  <a:cubicBezTo>
                    <a:pt x="160" y="243"/>
                    <a:pt x="159" y="236"/>
                    <a:pt x="159" y="229"/>
                  </a:cubicBezTo>
                  <a:close/>
                  <a:moveTo>
                    <a:pt x="108" y="266"/>
                  </a:moveTo>
                  <a:cubicBezTo>
                    <a:pt x="123" y="270"/>
                    <a:pt x="140" y="270"/>
                    <a:pt x="157" y="272"/>
                  </a:cubicBezTo>
                  <a:cubicBezTo>
                    <a:pt x="158" y="270"/>
                    <a:pt x="158" y="267"/>
                    <a:pt x="158" y="265"/>
                  </a:cubicBezTo>
                  <a:cubicBezTo>
                    <a:pt x="141" y="265"/>
                    <a:pt x="124" y="263"/>
                    <a:pt x="108" y="266"/>
                  </a:cubicBezTo>
                  <a:close/>
                  <a:moveTo>
                    <a:pt x="157" y="260"/>
                  </a:moveTo>
                  <a:cubicBezTo>
                    <a:pt x="158" y="258"/>
                    <a:pt x="158" y="256"/>
                    <a:pt x="157" y="255"/>
                  </a:cubicBezTo>
                  <a:cubicBezTo>
                    <a:pt x="152" y="255"/>
                    <a:pt x="144" y="255"/>
                    <a:pt x="140" y="256"/>
                  </a:cubicBezTo>
                  <a:cubicBezTo>
                    <a:pt x="144" y="258"/>
                    <a:pt x="152" y="258"/>
                    <a:pt x="157" y="260"/>
                  </a:cubicBezTo>
                  <a:close/>
                  <a:moveTo>
                    <a:pt x="111" y="278"/>
                  </a:moveTo>
                  <a:cubicBezTo>
                    <a:pt x="124" y="282"/>
                    <a:pt x="142" y="283"/>
                    <a:pt x="158" y="284"/>
                  </a:cubicBezTo>
                  <a:cubicBezTo>
                    <a:pt x="158" y="282"/>
                    <a:pt x="158" y="280"/>
                    <a:pt x="158" y="278"/>
                  </a:cubicBezTo>
                  <a:cubicBezTo>
                    <a:pt x="143" y="277"/>
                    <a:pt x="125" y="276"/>
                    <a:pt x="111" y="278"/>
                  </a:cubicBezTo>
                  <a:close/>
                  <a:moveTo>
                    <a:pt x="94" y="275"/>
                  </a:moveTo>
                  <a:cubicBezTo>
                    <a:pt x="108" y="275"/>
                    <a:pt x="121" y="274"/>
                    <a:pt x="135" y="273"/>
                  </a:cubicBezTo>
                  <a:cubicBezTo>
                    <a:pt x="121" y="272"/>
                    <a:pt x="107" y="270"/>
                    <a:pt x="94" y="268"/>
                  </a:cubicBezTo>
                  <a:cubicBezTo>
                    <a:pt x="94" y="270"/>
                    <a:pt x="94" y="273"/>
                    <a:pt x="94" y="275"/>
                  </a:cubicBezTo>
                  <a:close/>
                  <a:moveTo>
                    <a:pt x="95" y="286"/>
                  </a:moveTo>
                  <a:cubicBezTo>
                    <a:pt x="105" y="287"/>
                    <a:pt x="118" y="286"/>
                    <a:pt x="128" y="285"/>
                  </a:cubicBezTo>
                  <a:cubicBezTo>
                    <a:pt x="117" y="283"/>
                    <a:pt x="105" y="281"/>
                    <a:pt x="95" y="279"/>
                  </a:cubicBezTo>
                  <a:cubicBezTo>
                    <a:pt x="94" y="281"/>
                    <a:pt x="94" y="284"/>
                    <a:pt x="95" y="286"/>
                  </a:cubicBezTo>
                  <a:close/>
                  <a:moveTo>
                    <a:pt x="113" y="289"/>
                  </a:moveTo>
                  <a:cubicBezTo>
                    <a:pt x="126" y="294"/>
                    <a:pt x="145" y="294"/>
                    <a:pt x="159" y="296"/>
                  </a:cubicBezTo>
                  <a:cubicBezTo>
                    <a:pt x="159" y="294"/>
                    <a:pt x="159" y="291"/>
                    <a:pt x="158" y="289"/>
                  </a:cubicBezTo>
                  <a:cubicBezTo>
                    <a:pt x="144" y="287"/>
                    <a:pt x="127" y="288"/>
                    <a:pt x="113" y="289"/>
                  </a:cubicBezTo>
                  <a:close/>
                  <a:moveTo>
                    <a:pt x="112" y="301"/>
                  </a:moveTo>
                  <a:cubicBezTo>
                    <a:pt x="126" y="305"/>
                    <a:pt x="144" y="305"/>
                    <a:pt x="159" y="305"/>
                  </a:cubicBezTo>
                  <a:cubicBezTo>
                    <a:pt x="159" y="304"/>
                    <a:pt x="159" y="302"/>
                    <a:pt x="159" y="302"/>
                  </a:cubicBezTo>
                  <a:cubicBezTo>
                    <a:pt x="143" y="301"/>
                    <a:pt x="127" y="299"/>
                    <a:pt x="112" y="301"/>
                  </a:cubicBezTo>
                  <a:close/>
                  <a:moveTo>
                    <a:pt x="158" y="145"/>
                  </a:moveTo>
                  <a:cubicBezTo>
                    <a:pt x="157" y="149"/>
                    <a:pt x="157" y="155"/>
                    <a:pt x="155" y="159"/>
                  </a:cubicBezTo>
                  <a:cubicBezTo>
                    <a:pt x="153" y="151"/>
                    <a:pt x="156" y="143"/>
                    <a:pt x="156" y="135"/>
                  </a:cubicBezTo>
                  <a:cubicBezTo>
                    <a:pt x="135" y="132"/>
                    <a:pt x="109" y="133"/>
                    <a:pt x="89" y="134"/>
                  </a:cubicBezTo>
                  <a:cubicBezTo>
                    <a:pt x="88" y="137"/>
                    <a:pt x="90" y="137"/>
                    <a:pt x="92" y="138"/>
                  </a:cubicBezTo>
                  <a:cubicBezTo>
                    <a:pt x="105" y="140"/>
                    <a:pt x="119" y="142"/>
                    <a:pt x="130" y="143"/>
                  </a:cubicBezTo>
                  <a:cubicBezTo>
                    <a:pt x="134" y="143"/>
                    <a:pt x="150" y="142"/>
                    <a:pt x="151" y="146"/>
                  </a:cubicBezTo>
                  <a:cubicBezTo>
                    <a:pt x="151" y="149"/>
                    <a:pt x="147" y="149"/>
                    <a:pt x="143" y="150"/>
                  </a:cubicBezTo>
                  <a:cubicBezTo>
                    <a:pt x="132" y="151"/>
                    <a:pt x="120" y="152"/>
                    <a:pt x="110" y="153"/>
                  </a:cubicBezTo>
                  <a:cubicBezTo>
                    <a:pt x="120" y="155"/>
                    <a:pt x="130" y="156"/>
                    <a:pt x="141" y="157"/>
                  </a:cubicBezTo>
                  <a:cubicBezTo>
                    <a:pt x="145" y="158"/>
                    <a:pt x="160" y="158"/>
                    <a:pt x="153" y="163"/>
                  </a:cubicBezTo>
                  <a:cubicBezTo>
                    <a:pt x="145" y="167"/>
                    <a:pt x="129" y="164"/>
                    <a:pt x="120" y="167"/>
                  </a:cubicBezTo>
                  <a:cubicBezTo>
                    <a:pt x="125" y="168"/>
                    <a:pt x="132" y="169"/>
                    <a:pt x="137" y="170"/>
                  </a:cubicBezTo>
                  <a:cubicBezTo>
                    <a:pt x="140" y="170"/>
                    <a:pt x="155" y="170"/>
                    <a:pt x="155" y="173"/>
                  </a:cubicBezTo>
                  <a:cubicBezTo>
                    <a:pt x="156" y="175"/>
                    <a:pt x="153" y="176"/>
                    <a:pt x="150" y="176"/>
                  </a:cubicBezTo>
                  <a:cubicBezTo>
                    <a:pt x="136" y="177"/>
                    <a:pt x="119" y="176"/>
                    <a:pt x="108" y="178"/>
                  </a:cubicBezTo>
                  <a:cubicBezTo>
                    <a:pt x="119" y="182"/>
                    <a:pt x="131" y="183"/>
                    <a:pt x="144" y="184"/>
                  </a:cubicBezTo>
                  <a:cubicBezTo>
                    <a:pt x="146" y="184"/>
                    <a:pt x="153" y="185"/>
                    <a:pt x="154" y="187"/>
                  </a:cubicBezTo>
                  <a:cubicBezTo>
                    <a:pt x="155" y="191"/>
                    <a:pt x="138" y="190"/>
                    <a:pt x="134" y="190"/>
                  </a:cubicBezTo>
                  <a:cubicBezTo>
                    <a:pt x="129" y="190"/>
                    <a:pt x="123" y="190"/>
                    <a:pt x="118" y="191"/>
                  </a:cubicBezTo>
                  <a:cubicBezTo>
                    <a:pt x="128" y="192"/>
                    <a:pt x="142" y="193"/>
                    <a:pt x="153" y="194"/>
                  </a:cubicBezTo>
                  <a:cubicBezTo>
                    <a:pt x="159" y="195"/>
                    <a:pt x="158" y="199"/>
                    <a:pt x="153" y="199"/>
                  </a:cubicBezTo>
                  <a:cubicBezTo>
                    <a:pt x="142" y="200"/>
                    <a:pt x="130" y="198"/>
                    <a:pt x="120" y="200"/>
                  </a:cubicBezTo>
                  <a:cubicBezTo>
                    <a:pt x="128" y="201"/>
                    <a:pt x="138" y="202"/>
                    <a:pt x="146" y="203"/>
                  </a:cubicBezTo>
                  <a:cubicBezTo>
                    <a:pt x="148" y="203"/>
                    <a:pt x="154" y="202"/>
                    <a:pt x="155" y="205"/>
                  </a:cubicBezTo>
                  <a:cubicBezTo>
                    <a:pt x="155" y="208"/>
                    <a:pt x="151" y="208"/>
                    <a:pt x="149" y="209"/>
                  </a:cubicBezTo>
                  <a:cubicBezTo>
                    <a:pt x="140" y="209"/>
                    <a:pt x="126" y="208"/>
                    <a:pt x="117" y="211"/>
                  </a:cubicBezTo>
                  <a:cubicBezTo>
                    <a:pt x="124" y="211"/>
                    <a:pt x="132" y="213"/>
                    <a:pt x="139" y="214"/>
                  </a:cubicBezTo>
                  <a:cubicBezTo>
                    <a:pt x="141" y="214"/>
                    <a:pt x="149" y="214"/>
                    <a:pt x="149" y="217"/>
                  </a:cubicBezTo>
                  <a:cubicBezTo>
                    <a:pt x="149" y="221"/>
                    <a:pt x="138" y="221"/>
                    <a:pt x="135" y="221"/>
                  </a:cubicBezTo>
                  <a:cubicBezTo>
                    <a:pt x="127" y="221"/>
                    <a:pt x="118" y="219"/>
                    <a:pt x="111" y="221"/>
                  </a:cubicBezTo>
                  <a:cubicBezTo>
                    <a:pt x="125" y="225"/>
                    <a:pt x="145" y="223"/>
                    <a:pt x="159" y="226"/>
                  </a:cubicBezTo>
                  <a:cubicBezTo>
                    <a:pt x="161" y="199"/>
                    <a:pt x="160" y="170"/>
                    <a:pt x="158" y="145"/>
                  </a:cubicBezTo>
                  <a:close/>
                  <a:moveTo>
                    <a:pt x="137" y="146"/>
                  </a:moveTo>
                  <a:cubicBezTo>
                    <a:pt x="122" y="144"/>
                    <a:pt x="105" y="142"/>
                    <a:pt x="89" y="140"/>
                  </a:cubicBezTo>
                  <a:cubicBezTo>
                    <a:pt x="89" y="143"/>
                    <a:pt x="89" y="148"/>
                    <a:pt x="89" y="151"/>
                  </a:cubicBezTo>
                  <a:cubicBezTo>
                    <a:pt x="106" y="149"/>
                    <a:pt x="122" y="149"/>
                    <a:pt x="137" y="146"/>
                  </a:cubicBezTo>
                  <a:close/>
                  <a:moveTo>
                    <a:pt x="157" y="76"/>
                  </a:moveTo>
                  <a:cubicBezTo>
                    <a:pt x="153" y="76"/>
                    <a:pt x="154" y="81"/>
                    <a:pt x="151" y="82"/>
                  </a:cubicBezTo>
                  <a:cubicBezTo>
                    <a:pt x="156" y="91"/>
                    <a:pt x="141" y="89"/>
                    <a:pt x="136" y="91"/>
                  </a:cubicBezTo>
                  <a:cubicBezTo>
                    <a:pt x="138" y="92"/>
                    <a:pt x="139" y="92"/>
                    <a:pt x="141" y="92"/>
                  </a:cubicBezTo>
                  <a:cubicBezTo>
                    <a:pt x="146" y="92"/>
                    <a:pt x="163" y="92"/>
                    <a:pt x="154" y="97"/>
                  </a:cubicBezTo>
                  <a:cubicBezTo>
                    <a:pt x="148" y="101"/>
                    <a:pt x="135" y="96"/>
                    <a:pt x="127" y="99"/>
                  </a:cubicBezTo>
                  <a:cubicBezTo>
                    <a:pt x="136" y="100"/>
                    <a:pt x="148" y="101"/>
                    <a:pt x="157" y="100"/>
                  </a:cubicBezTo>
                  <a:cubicBezTo>
                    <a:pt x="157" y="92"/>
                    <a:pt x="159" y="83"/>
                    <a:pt x="157" y="76"/>
                  </a:cubicBezTo>
                  <a:close/>
                  <a:moveTo>
                    <a:pt x="112" y="104"/>
                  </a:moveTo>
                  <a:cubicBezTo>
                    <a:pt x="106" y="104"/>
                    <a:pt x="103" y="104"/>
                    <a:pt x="97" y="105"/>
                  </a:cubicBezTo>
                  <a:cubicBezTo>
                    <a:pt x="103" y="104"/>
                    <a:pt x="110" y="108"/>
                    <a:pt x="112" y="104"/>
                  </a:cubicBezTo>
                  <a:close/>
                  <a:moveTo>
                    <a:pt x="110" y="111"/>
                  </a:moveTo>
                  <a:cubicBezTo>
                    <a:pt x="117" y="111"/>
                    <a:pt x="127" y="111"/>
                    <a:pt x="135" y="111"/>
                  </a:cubicBezTo>
                  <a:cubicBezTo>
                    <a:pt x="128" y="110"/>
                    <a:pt x="114" y="107"/>
                    <a:pt x="110" y="111"/>
                  </a:cubicBezTo>
                  <a:close/>
                  <a:moveTo>
                    <a:pt x="101" y="117"/>
                  </a:moveTo>
                  <a:cubicBezTo>
                    <a:pt x="119" y="118"/>
                    <a:pt x="138" y="117"/>
                    <a:pt x="156" y="118"/>
                  </a:cubicBezTo>
                  <a:cubicBezTo>
                    <a:pt x="157" y="117"/>
                    <a:pt x="156" y="116"/>
                    <a:pt x="156" y="114"/>
                  </a:cubicBezTo>
                  <a:cubicBezTo>
                    <a:pt x="143" y="114"/>
                    <a:pt x="129" y="114"/>
                    <a:pt x="116" y="114"/>
                  </a:cubicBezTo>
                  <a:cubicBezTo>
                    <a:pt x="111" y="114"/>
                    <a:pt x="103" y="113"/>
                    <a:pt x="101" y="117"/>
                  </a:cubicBezTo>
                  <a:close/>
                  <a:moveTo>
                    <a:pt x="156" y="105"/>
                  </a:moveTo>
                  <a:cubicBezTo>
                    <a:pt x="148" y="105"/>
                    <a:pt x="139" y="105"/>
                    <a:pt x="131" y="105"/>
                  </a:cubicBezTo>
                  <a:cubicBezTo>
                    <a:pt x="126" y="105"/>
                    <a:pt x="120" y="103"/>
                    <a:pt x="117" y="106"/>
                  </a:cubicBezTo>
                  <a:cubicBezTo>
                    <a:pt x="131" y="106"/>
                    <a:pt x="143" y="108"/>
                    <a:pt x="156" y="108"/>
                  </a:cubicBezTo>
                  <a:cubicBezTo>
                    <a:pt x="157" y="108"/>
                    <a:pt x="157" y="106"/>
                    <a:pt x="156" y="105"/>
                  </a:cubicBezTo>
                  <a:close/>
                  <a:moveTo>
                    <a:pt x="146" y="68"/>
                  </a:moveTo>
                  <a:cubicBezTo>
                    <a:pt x="149" y="69"/>
                    <a:pt x="153" y="69"/>
                    <a:pt x="157" y="69"/>
                  </a:cubicBezTo>
                  <a:cubicBezTo>
                    <a:pt x="157" y="68"/>
                    <a:pt x="158" y="66"/>
                    <a:pt x="158" y="64"/>
                  </a:cubicBezTo>
                  <a:cubicBezTo>
                    <a:pt x="152" y="62"/>
                    <a:pt x="149" y="66"/>
                    <a:pt x="146" y="68"/>
                  </a:cubicBezTo>
                  <a:close/>
                  <a:moveTo>
                    <a:pt x="130" y="78"/>
                  </a:moveTo>
                  <a:cubicBezTo>
                    <a:pt x="133" y="76"/>
                    <a:pt x="138" y="75"/>
                    <a:pt x="142" y="74"/>
                  </a:cubicBezTo>
                  <a:cubicBezTo>
                    <a:pt x="138" y="70"/>
                    <a:pt x="132" y="75"/>
                    <a:pt x="130" y="78"/>
                  </a:cubicBezTo>
                  <a:close/>
                  <a:moveTo>
                    <a:pt x="110" y="89"/>
                  </a:moveTo>
                  <a:cubicBezTo>
                    <a:pt x="120" y="88"/>
                    <a:pt x="131" y="88"/>
                    <a:pt x="140" y="85"/>
                  </a:cubicBezTo>
                  <a:cubicBezTo>
                    <a:pt x="136" y="82"/>
                    <a:pt x="126" y="86"/>
                    <a:pt x="126" y="80"/>
                  </a:cubicBezTo>
                  <a:cubicBezTo>
                    <a:pt x="120" y="82"/>
                    <a:pt x="113" y="84"/>
                    <a:pt x="110" y="89"/>
                  </a:cubicBezTo>
                  <a:close/>
                  <a:moveTo>
                    <a:pt x="98" y="96"/>
                  </a:moveTo>
                  <a:cubicBezTo>
                    <a:pt x="103" y="96"/>
                    <a:pt x="110" y="95"/>
                    <a:pt x="116" y="94"/>
                  </a:cubicBezTo>
                  <a:cubicBezTo>
                    <a:pt x="109" y="95"/>
                    <a:pt x="101" y="91"/>
                    <a:pt x="98" y="96"/>
                  </a:cubicBezTo>
                  <a:close/>
                  <a:moveTo>
                    <a:pt x="90" y="94"/>
                  </a:moveTo>
                  <a:cubicBezTo>
                    <a:pt x="94" y="93"/>
                    <a:pt x="98" y="91"/>
                    <a:pt x="100" y="89"/>
                  </a:cubicBezTo>
                  <a:cubicBezTo>
                    <a:pt x="96" y="89"/>
                    <a:pt x="93" y="92"/>
                    <a:pt x="90" y="94"/>
                  </a:cubicBezTo>
                  <a:close/>
                  <a:moveTo>
                    <a:pt x="89" y="112"/>
                  </a:moveTo>
                  <a:cubicBezTo>
                    <a:pt x="95" y="112"/>
                    <a:pt x="103" y="113"/>
                    <a:pt x="106" y="109"/>
                  </a:cubicBezTo>
                  <a:cubicBezTo>
                    <a:pt x="100" y="110"/>
                    <a:pt x="87" y="104"/>
                    <a:pt x="89" y="112"/>
                  </a:cubicBezTo>
                  <a:close/>
                  <a:moveTo>
                    <a:pt x="89" y="115"/>
                  </a:moveTo>
                  <a:cubicBezTo>
                    <a:pt x="89" y="116"/>
                    <a:pt x="89" y="116"/>
                    <a:pt x="89" y="117"/>
                  </a:cubicBezTo>
                  <a:cubicBezTo>
                    <a:pt x="92" y="117"/>
                    <a:pt x="94" y="117"/>
                    <a:pt x="95" y="115"/>
                  </a:cubicBezTo>
                  <a:cubicBezTo>
                    <a:pt x="93" y="115"/>
                    <a:pt x="91" y="115"/>
                    <a:pt x="89" y="115"/>
                  </a:cubicBezTo>
                  <a:close/>
                  <a:moveTo>
                    <a:pt x="89" y="131"/>
                  </a:moveTo>
                  <a:cubicBezTo>
                    <a:pt x="110" y="131"/>
                    <a:pt x="134" y="130"/>
                    <a:pt x="156" y="132"/>
                  </a:cubicBezTo>
                  <a:cubicBezTo>
                    <a:pt x="157" y="129"/>
                    <a:pt x="157" y="125"/>
                    <a:pt x="157" y="122"/>
                  </a:cubicBezTo>
                  <a:cubicBezTo>
                    <a:pt x="142" y="122"/>
                    <a:pt x="126" y="122"/>
                    <a:pt x="111" y="122"/>
                  </a:cubicBezTo>
                  <a:cubicBezTo>
                    <a:pt x="103" y="122"/>
                    <a:pt x="95" y="122"/>
                    <a:pt x="89" y="124"/>
                  </a:cubicBezTo>
                  <a:cubicBezTo>
                    <a:pt x="101" y="126"/>
                    <a:pt x="116" y="126"/>
                    <a:pt x="129" y="129"/>
                  </a:cubicBezTo>
                  <a:cubicBezTo>
                    <a:pt x="115" y="129"/>
                    <a:pt x="102" y="127"/>
                    <a:pt x="89" y="127"/>
                  </a:cubicBezTo>
                  <a:cubicBezTo>
                    <a:pt x="89" y="128"/>
                    <a:pt x="89" y="130"/>
                    <a:pt x="89" y="131"/>
                  </a:cubicBezTo>
                  <a:close/>
                  <a:moveTo>
                    <a:pt x="90" y="175"/>
                  </a:moveTo>
                  <a:cubicBezTo>
                    <a:pt x="105" y="175"/>
                    <a:pt x="122" y="174"/>
                    <a:pt x="137" y="173"/>
                  </a:cubicBezTo>
                  <a:cubicBezTo>
                    <a:pt x="131" y="172"/>
                    <a:pt x="122" y="170"/>
                    <a:pt x="115" y="169"/>
                  </a:cubicBezTo>
                  <a:cubicBezTo>
                    <a:pt x="112" y="169"/>
                    <a:pt x="98" y="168"/>
                    <a:pt x="100" y="164"/>
                  </a:cubicBezTo>
                  <a:cubicBezTo>
                    <a:pt x="100" y="163"/>
                    <a:pt x="108" y="163"/>
                    <a:pt x="110" y="163"/>
                  </a:cubicBezTo>
                  <a:cubicBezTo>
                    <a:pt x="121" y="162"/>
                    <a:pt x="132" y="163"/>
                    <a:pt x="142" y="161"/>
                  </a:cubicBezTo>
                  <a:cubicBezTo>
                    <a:pt x="136" y="159"/>
                    <a:pt x="127" y="158"/>
                    <a:pt x="120" y="157"/>
                  </a:cubicBezTo>
                  <a:cubicBezTo>
                    <a:pt x="110" y="156"/>
                    <a:pt x="98" y="155"/>
                    <a:pt x="90" y="156"/>
                  </a:cubicBezTo>
                  <a:cubicBezTo>
                    <a:pt x="90" y="156"/>
                    <a:pt x="90" y="156"/>
                    <a:pt x="90" y="156"/>
                  </a:cubicBezTo>
                  <a:cubicBezTo>
                    <a:pt x="87" y="157"/>
                    <a:pt x="91" y="171"/>
                    <a:pt x="90" y="175"/>
                  </a:cubicBezTo>
                  <a:close/>
                  <a:moveTo>
                    <a:pt x="81" y="367"/>
                  </a:moveTo>
                  <a:cubicBezTo>
                    <a:pt x="84" y="366"/>
                    <a:pt x="86" y="363"/>
                    <a:pt x="85" y="360"/>
                  </a:cubicBezTo>
                  <a:cubicBezTo>
                    <a:pt x="84" y="362"/>
                    <a:pt x="82" y="364"/>
                    <a:pt x="81" y="367"/>
                  </a:cubicBezTo>
                  <a:close/>
                  <a:moveTo>
                    <a:pt x="88" y="392"/>
                  </a:moveTo>
                  <a:cubicBezTo>
                    <a:pt x="78" y="389"/>
                    <a:pt x="62" y="390"/>
                    <a:pt x="55" y="384"/>
                  </a:cubicBezTo>
                  <a:cubicBezTo>
                    <a:pt x="54" y="386"/>
                    <a:pt x="54" y="389"/>
                    <a:pt x="55" y="392"/>
                  </a:cubicBezTo>
                  <a:cubicBezTo>
                    <a:pt x="59" y="392"/>
                    <a:pt x="64" y="394"/>
                    <a:pt x="69" y="395"/>
                  </a:cubicBezTo>
                  <a:cubicBezTo>
                    <a:pt x="74" y="396"/>
                    <a:pt x="86" y="396"/>
                    <a:pt x="88" y="392"/>
                  </a:cubicBezTo>
                  <a:close/>
                  <a:moveTo>
                    <a:pt x="89" y="385"/>
                  </a:moveTo>
                  <a:cubicBezTo>
                    <a:pt x="83" y="384"/>
                    <a:pt x="75" y="384"/>
                    <a:pt x="69" y="386"/>
                  </a:cubicBezTo>
                  <a:cubicBezTo>
                    <a:pt x="74" y="385"/>
                    <a:pt x="89" y="392"/>
                    <a:pt x="89" y="385"/>
                  </a:cubicBezTo>
                  <a:close/>
                  <a:moveTo>
                    <a:pt x="89" y="377"/>
                  </a:moveTo>
                  <a:cubicBezTo>
                    <a:pt x="81" y="376"/>
                    <a:pt x="73" y="377"/>
                    <a:pt x="68" y="380"/>
                  </a:cubicBezTo>
                  <a:cubicBezTo>
                    <a:pt x="75" y="381"/>
                    <a:pt x="81" y="379"/>
                    <a:pt x="89" y="379"/>
                  </a:cubicBezTo>
                  <a:cubicBezTo>
                    <a:pt x="89" y="379"/>
                    <a:pt x="89" y="378"/>
                    <a:pt x="89" y="377"/>
                  </a:cubicBezTo>
                  <a:close/>
                  <a:moveTo>
                    <a:pt x="89" y="367"/>
                  </a:moveTo>
                  <a:cubicBezTo>
                    <a:pt x="88" y="368"/>
                    <a:pt x="88" y="370"/>
                    <a:pt x="87" y="371"/>
                  </a:cubicBezTo>
                  <a:cubicBezTo>
                    <a:pt x="89" y="371"/>
                    <a:pt x="89" y="371"/>
                    <a:pt x="89" y="371"/>
                  </a:cubicBezTo>
                  <a:cubicBezTo>
                    <a:pt x="89" y="370"/>
                    <a:pt x="90" y="368"/>
                    <a:pt x="89" y="367"/>
                  </a:cubicBezTo>
                  <a:close/>
                  <a:moveTo>
                    <a:pt x="91" y="196"/>
                  </a:moveTo>
                  <a:cubicBezTo>
                    <a:pt x="104" y="195"/>
                    <a:pt x="118" y="197"/>
                    <a:pt x="132" y="196"/>
                  </a:cubicBezTo>
                  <a:cubicBezTo>
                    <a:pt x="124" y="194"/>
                    <a:pt x="118" y="194"/>
                    <a:pt x="110" y="193"/>
                  </a:cubicBezTo>
                  <a:cubicBezTo>
                    <a:pt x="106" y="193"/>
                    <a:pt x="90" y="192"/>
                    <a:pt x="91" y="189"/>
                  </a:cubicBezTo>
                  <a:cubicBezTo>
                    <a:pt x="92" y="187"/>
                    <a:pt x="94" y="188"/>
                    <a:pt x="96" y="188"/>
                  </a:cubicBezTo>
                  <a:cubicBezTo>
                    <a:pt x="105" y="187"/>
                    <a:pt x="119" y="187"/>
                    <a:pt x="129" y="186"/>
                  </a:cubicBezTo>
                  <a:cubicBezTo>
                    <a:pt x="117" y="182"/>
                    <a:pt x="103" y="181"/>
                    <a:pt x="90" y="178"/>
                  </a:cubicBezTo>
                  <a:cubicBezTo>
                    <a:pt x="89" y="185"/>
                    <a:pt x="91" y="190"/>
                    <a:pt x="91" y="196"/>
                  </a:cubicBezTo>
                  <a:close/>
                  <a:moveTo>
                    <a:pt x="91" y="285"/>
                  </a:moveTo>
                  <a:cubicBezTo>
                    <a:pt x="89" y="291"/>
                    <a:pt x="90" y="299"/>
                    <a:pt x="91" y="305"/>
                  </a:cubicBezTo>
                  <a:cubicBezTo>
                    <a:pt x="92" y="299"/>
                    <a:pt x="92" y="291"/>
                    <a:pt x="91" y="285"/>
                  </a:cubicBezTo>
                  <a:close/>
                  <a:moveTo>
                    <a:pt x="108" y="369"/>
                  </a:moveTo>
                  <a:cubicBezTo>
                    <a:pt x="117" y="369"/>
                    <a:pt x="125" y="368"/>
                    <a:pt x="133" y="368"/>
                  </a:cubicBezTo>
                  <a:cubicBezTo>
                    <a:pt x="128" y="367"/>
                    <a:pt x="123" y="366"/>
                    <a:pt x="117" y="365"/>
                  </a:cubicBezTo>
                  <a:cubicBezTo>
                    <a:pt x="113" y="365"/>
                    <a:pt x="97" y="365"/>
                    <a:pt x="97" y="361"/>
                  </a:cubicBezTo>
                  <a:cubicBezTo>
                    <a:pt x="98" y="359"/>
                    <a:pt x="101" y="360"/>
                    <a:pt x="102" y="360"/>
                  </a:cubicBezTo>
                  <a:cubicBezTo>
                    <a:pt x="108" y="360"/>
                    <a:pt x="117" y="359"/>
                    <a:pt x="122" y="358"/>
                  </a:cubicBezTo>
                  <a:cubicBezTo>
                    <a:pt x="118" y="355"/>
                    <a:pt x="102" y="357"/>
                    <a:pt x="102" y="352"/>
                  </a:cubicBezTo>
                  <a:cubicBezTo>
                    <a:pt x="103" y="349"/>
                    <a:pt x="111" y="351"/>
                    <a:pt x="114" y="349"/>
                  </a:cubicBezTo>
                  <a:cubicBezTo>
                    <a:pt x="110" y="348"/>
                    <a:pt x="97" y="349"/>
                    <a:pt x="98" y="345"/>
                  </a:cubicBezTo>
                  <a:cubicBezTo>
                    <a:pt x="98" y="342"/>
                    <a:pt x="105" y="344"/>
                    <a:pt x="108" y="343"/>
                  </a:cubicBezTo>
                  <a:cubicBezTo>
                    <a:pt x="115" y="343"/>
                    <a:pt x="127" y="342"/>
                    <a:pt x="133" y="341"/>
                  </a:cubicBezTo>
                  <a:cubicBezTo>
                    <a:pt x="127" y="340"/>
                    <a:pt x="121" y="339"/>
                    <a:pt x="116" y="339"/>
                  </a:cubicBezTo>
                  <a:cubicBezTo>
                    <a:pt x="113" y="338"/>
                    <a:pt x="101" y="339"/>
                    <a:pt x="102" y="335"/>
                  </a:cubicBezTo>
                  <a:cubicBezTo>
                    <a:pt x="102" y="333"/>
                    <a:pt x="111" y="332"/>
                    <a:pt x="113" y="331"/>
                  </a:cubicBezTo>
                  <a:cubicBezTo>
                    <a:pt x="121" y="331"/>
                    <a:pt x="129" y="331"/>
                    <a:pt x="136" y="329"/>
                  </a:cubicBezTo>
                  <a:cubicBezTo>
                    <a:pt x="131" y="328"/>
                    <a:pt x="125" y="328"/>
                    <a:pt x="120" y="327"/>
                  </a:cubicBezTo>
                  <a:cubicBezTo>
                    <a:pt x="116" y="327"/>
                    <a:pt x="100" y="325"/>
                    <a:pt x="102" y="321"/>
                  </a:cubicBezTo>
                  <a:cubicBezTo>
                    <a:pt x="102" y="319"/>
                    <a:pt x="110" y="319"/>
                    <a:pt x="112" y="319"/>
                  </a:cubicBezTo>
                  <a:cubicBezTo>
                    <a:pt x="119" y="318"/>
                    <a:pt x="124" y="318"/>
                    <a:pt x="129" y="318"/>
                  </a:cubicBezTo>
                  <a:cubicBezTo>
                    <a:pt x="123" y="315"/>
                    <a:pt x="106" y="318"/>
                    <a:pt x="99" y="315"/>
                  </a:cubicBezTo>
                  <a:cubicBezTo>
                    <a:pt x="99" y="315"/>
                    <a:pt x="98" y="314"/>
                    <a:pt x="98" y="313"/>
                  </a:cubicBezTo>
                  <a:cubicBezTo>
                    <a:pt x="98" y="311"/>
                    <a:pt x="110" y="310"/>
                    <a:pt x="112" y="310"/>
                  </a:cubicBezTo>
                  <a:cubicBezTo>
                    <a:pt x="119" y="309"/>
                    <a:pt x="125" y="310"/>
                    <a:pt x="129" y="307"/>
                  </a:cubicBezTo>
                  <a:cubicBezTo>
                    <a:pt x="123" y="307"/>
                    <a:pt x="118" y="306"/>
                    <a:pt x="113" y="305"/>
                  </a:cubicBezTo>
                  <a:cubicBezTo>
                    <a:pt x="109" y="304"/>
                    <a:pt x="99" y="304"/>
                    <a:pt x="99" y="300"/>
                  </a:cubicBezTo>
                  <a:cubicBezTo>
                    <a:pt x="100" y="298"/>
                    <a:pt x="111" y="297"/>
                    <a:pt x="114" y="298"/>
                  </a:cubicBezTo>
                  <a:cubicBezTo>
                    <a:pt x="122" y="298"/>
                    <a:pt x="131" y="298"/>
                    <a:pt x="137" y="297"/>
                  </a:cubicBezTo>
                  <a:cubicBezTo>
                    <a:pt x="124" y="295"/>
                    <a:pt x="109" y="293"/>
                    <a:pt x="95" y="291"/>
                  </a:cubicBezTo>
                  <a:cubicBezTo>
                    <a:pt x="95" y="293"/>
                    <a:pt x="96" y="297"/>
                    <a:pt x="95" y="301"/>
                  </a:cubicBezTo>
                  <a:cubicBezTo>
                    <a:pt x="95" y="308"/>
                    <a:pt x="93" y="316"/>
                    <a:pt x="94" y="322"/>
                  </a:cubicBezTo>
                  <a:cubicBezTo>
                    <a:pt x="95" y="323"/>
                    <a:pt x="95" y="324"/>
                    <a:pt x="95" y="325"/>
                  </a:cubicBezTo>
                  <a:cubicBezTo>
                    <a:pt x="96" y="332"/>
                    <a:pt x="92" y="339"/>
                    <a:pt x="94" y="346"/>
                  </a:cubicBezTo>
                  <a:cubicBezTo>
                    <a:pt x="94" y="347"/>
                    <a:pt x="96" y="348"/>
                    <a:pt x="96" y="350"/>
                  </a:cubicBezTo>
                  <a:cubicBezTo>
                    <a:pt x="96" y="352"/>
                    <a:pt x="94" y="354"/>
                    <a:pt x="94" y="355"/>
                  </a:cubicBezTo>
                  <a:cubicBezTo>
                    <a:pt x="93" y="360"/>
                    <a:pt x="94" y="366"/>
                    <a:pt x="95" y="371"/>
                  </a:cubicBezTo>
                  <a:cubicBezTo>
                    <a:pt x="96" y="366"/>
                    <a:pt x="102" y="368"/>
                    <a:pt x="108" y="369"/>
                  </a:cubicBezTo>
                  <a:close/>
                  <a:moveTo>
                    <a:pt x="122" y="362"/>
                  </a:moveTo>
                  <a:cubicBezTo>
                    <a:pt x="133" y="365"/>
                    <a:pt x="147" y="366"/>
                    <a:pt x="160" y="366"/>
                  </a:cubicBezTo>
                  <a:cubicBezTo>
                    <a:pt x="161" y="365"/>
                    <a:pt x="161" y="364"/>
                    <a:pt x="161" y="362"/>
                  </a:cubicBezTo>
                  <a:cubicBezTo>
                    <a:pt x="149" y="360"/>
                    <a:pt x="134" y="361"/>
                    <a:pt x="122" y="362"/>
                  </a:cubicBezTo>
                  <a:close/>
                  <a:moveTo>
                    <a:pt x="112" y="380"/>
                  </a:moveTo>
                  <a:cubicBezTo>
                    <a:pt x="127" y="379"/>
                    <a:pt x="143" y="379"/>
                    <a:pt x="157" y="378"/>
                  </a:cubicBezTo>
                  <a:cubicBezTo>
                    <a:pt x="137" y="376"/>
                    <a:pt x="115" y="375"/>
                    <a:pt x="95" y="376"/>
                  </a:cubicBezTo>
                  <a:cubicBezTo>
                    <a:pt x="94" y="382"/>
                    <a:pt x="107" y="380"/>
                    <a:pt x="112" y="380"/>
                  </a:cubicBezTo>
                  <a:close/>
                  <a:moveTo>
                    <a:pt x="133" y="382"/>
                  </a:moveTo>
                  <a:cubicBezTo>
                    <a:pt x="137" y="383"/>
                    <a:pt x="141" y="383"/>
                    <a:pt x="145" y="383"/>
                  </a:cubicBezTo>
                  <a:cubicBezTo>
                    <a:pt x="145" y="382"/>
                    <a:pt x="146" y="382"/>
                    <a:pt x="146" y="381"/>
                  </a:cubicBezTo>
                  <a:cubicBezTo>
                    <a:pt x="141" y="381"/>
                    <a:pt x="137" y="382"/>
                    <a:pt x="133" y="382"/>
                  </a:cubicBezTo>
                  <a:close/>
                  <a:moveTo>
                    <a:pt x="146" y="392"/>
                  </a:moveTo>
                  <a:cubicBezTo>
                    <a:pt x="131" y="394"/>
                    <a:pt x="114" y="391"/>
                    <a:pt x="99" y="391"/>
                  </a:cubicBezTo>
                  <a:cubicBezTo>
                    <a:pt x="98" y="391"/>
                    <a:pt x="96" y="391"/>
                    <a:pt x="96" y="392"/>
                  </a:cubicBezTo>
                  <a:cubicBezTo>
                    <a:pt x="95" y="394"/>
                    <a:pt x="101" y="393"/>
                    <a:pt x="101" y="393"/>
                  </a:cubicBezTo>
                  <a:cubicBezTo>
                    <a:pt x="115" y="393"/>
                    <a:pt x="134" y="395"/>
                    <a:pt x="146" y="392"/>
                  </a:cubicBezTo>
                  <a:close/>
                  <a:moveTo>
                    <a:pt x="158" y="393"/>
                  </a:moveTo>
                  <a:cubicBezTo>
                    <a:pt x="156" y="391"/>
                    <a:pt x="151" y="392"/>
                    <a:pt x="148" y="392"/>
                  </a:cubicBezTo>
                  <a:cubicBezTo>
                    <a:pt x="151" y="393"/>
                    <a:pt x="155" y="393"/>
                    <a:pt x="158" y="393"/>
                  </a:cubicBezTo>
                  <a:close/>
                  <a:moveTo>
                    <a:pt x="161" y="388"/>
                  </a:moveTo>
                  <a:cubicBezTo>
                    <a:pt x="140" y="386"/>
                    <a:pt x="116" y="388"/>
                    <a:pt x="96" y="385"/>
                  </a:cubicBezTo>
                  <a:cubicBezTo>
                    <a:pt x="95" y="386"/>
                    <a:pt x="95" y="388"/>
                    <a:pt x="95" y="388"/>
                  </a:cubicBezTo>
                  <a:cubicBezTo>
                    <a:pt x="115" y="390"/>
                    <a:pt x="139" y="390"/>
                    <a:pt x="161" y="388"/>
                  </a:cubicBezTo>
                  <a:close/>
                  <a:moveTo>
                    <a:pt x="161" y="381"/>
                  </a:moveTo>
                  <a:cubicBezTo>
                    <a:pt x="157" y="380"/>
                    <a:pt x="153" y="381"/>
                    <a:pt x="149" y="381"/>
                  </a:cubicBezTo>
                  <a:cubicBezTo>
                    <a:pt x="149" y="386"/>
                    <a:pt x="157" y="383"/>
                    <a:pt x="161" y="384"/>
                  </a:cubicBezTo>
                  <a:cubicBezTo>
                    <a:pt x="161" y="383"/>
                    <a:pt x="161" y="382"/>
                    <a:pt x="161" y="381"/>
                  </a:cubicBezTo>
                  <a:close/>
                  <a:moveTo>
                    <a:pt x="161" y="353"/>
                  </a:moveTo>
                  <a:cubicBezTo>
                    <a:pt x="148" y="352"/>
                    <a:pt x="131" y="351"/>
                    <a:pt x="119" y="353"/>
                  </a:cubicBezTo>
                  <a:cubicBezTo>
                    <a:pt x="131" y="357"/>
                    <a:pt x="146" y="358"/>
                    <a:pt x="161" y="357"/>
                  </a:cubicBezTo>
                  <a:cubicBezTo>
                    <a:pt x="162" y="356"/>
                    <a:pt x="161" y="354"/>
                    <a:pt x="161" y="353"/>
                  </a:cubicBezTo>
                  <a:close/>
                  <a:moveTo>
                    <a:pt x="171" y="364"/>
                  </a:moveTo>
                  <a:cubicBezTo>
                    <a:pt x="172" y="365"/>
                    <a:pt x="172" y="366"/>
                    <a:pt x="172" y="367"/>
                  </a:cubicBezTo>
                  <a:cubicBezTo>
                    <a:pt x="172" y="367"/>
                    <a:pt x="172" y="367"/>
                    <a:pt x="173" y="367"/>
                  </a:cubicBezTo>
                  <a:cubicBezTo>
                    <a:pt x="174" y="366"/>
                    <a:pt x="173" y="364"/>
                    <a:pt x="171" y="364"/>
                  </a:cubicBezTo>
                  <a:close/>
                  <a:moveTo>
                    <a:pt x="171" y="380"/>
                  </a:moveTo>
                  <a:cubicBezTo>
                    <a:pt x="171" y="382"/>
                    <a:pt x="171" y="383"/>
                    <a:pt x="172" y="384"/>
                  </a:cubicBezTo>
                  <a:cubicBezTo>
                    <a:pt x="185" y="384"/>
                    <a:pt x="198" y="385"/>
                    <a:pt x="209" y="382"/>
                  </a:cubicBezTo>
                  <a:cubicBezTo>
                    <a:pt x="199" y="379"/>
                    <a:pt x="181" y="376"/>
                    <a:pt x="171" y="380"/>
                  </a:cubicBezTo>
                  <a:close/>
                  <a:moveTo>
                    <a:pt x="167" y="358"/>
                  </a:moveTo>
                  <a:cubicBezTo>
                    <a:pt x="167" y="356"/>
                    <a:pt x="167" y="352"/>
                    <a:pt x="166" y="351"/>
                  </a:cubicBezTo>
                  <a:cubicBezTo>
                    <a:pt x="165" y="353"/>
                    <a:pt x="164" y="358"/>
                    <a:pt x="167" y="358"/>
                  </a:cubicBezTo>
                  <a:close/>
                  <a:moveTo>
                    <a:pt x="168" y="380"/>
                  </a:moveTo>
                  <a:cubicBezTo>
                    <a:pt x="167" y="380"/>
                    <a:pt x="166" y="380"/>
                    <a:pt x="166" y="380"/>
                  </a:cubicBezTo>
                  <a:cubicBezTo>
                    <a:pt x="166" y="382"/>
                    <a:pt x="166" y="383"/>
                    <a:pt x="166" y="384"/>
                  </a:cubicBezTo>
                  <a:cubicBezTo>
                    <a:pt x="168" y="384"/>
                    <a:pt x="168" y="382"/>
                    <a:pt x="168" y="380"/>
                  </a:cubicBezTo>
                  <a:close/>
                  <a:moveTo>
                    <a:pt x="168" y="367"/>
                  </a:moveTo>
                  <a:cubicBezTo>
                    <a:pt x="167" y="365"/>
                    <a:pt x="168" y="363"/>
                    <a:pt x="167" y="361"/>
                  </a:cubicBezTo>
                  <a:cubicBezTo>
                    <a:pt x="166" y="361"/>
                    <a:pt x="166" y="362"/>
                    <a:pt x="165" y="362"/>
                  </a:cubicBezTo>
                  <a:cubicBezTo>
                    <a:pt x="165" y="367"/>
                    <a:pt x="165" y="367"/>
                    <a:pt x="165" y="367"/>
                  </a:cubicBezTo>
                  <a:cubicBezTo>
                    <a:pt x="166" y="367"/>
                    <a:pt x="167" y="367"/>
                    <a:pt x="168" y="367"/>
                  </a:cubicBezTo>
                  <a:close/>
                  <a:moveTo>
                    <a:pt x="166" y="295"/>
                  </a:moveTo>
                  <a:cubicBezTo>
                    <a:pt x="167" y="305"/>
                    <a:pt x="167" y="314"/>
                    <a:pt x="170" y="324"/>
                  </a:cubicBezTo>
                  <a:cubicBezTo>
                    <a:pt x="172" y="314"/>
                    <a:pt x="168" y="303"/>
                    <a:pt x="166" y="295"/>
                  </a:cubicBezTo>
                  <a:close/>
                  <a:moveTo>
                    <a:pt x="182" y="398"/>
                  </a:moveTo>
                  <a:cubicBezTo>
                    <a:pt x="178" y="398"/>
                    <a:pt x="175" y="398"/>
                    <a:pt x="171" y="398"/>
                  </a:cubicBezTo>
                  <a:cubicBezTo>
                    <a:pt x="170" y="399"/>
                    <a:pt x="170" y="400"/>
                    <a:pt x="170" y="402"/>
                  </a:cubicBezTo>
                  <a:cubicBezTo>
                    <a:pt x="175" y="401"/>
                    <a:pt x="179" y="400"/>
                    <a:pt x="182" y="398"/>
                  </a:cubicBezTo>
                  <a:close/>
                  <a:moveTo>
                    <a:pt x="212" y="390"/>
                  </a:moveTo>
                  <a:cubicBezTo>
                    <a:pt x="204" y="389"/>
                    <a:pt x="195" y="389"/>
                    <a:pt x="186" y="389"/>
                  </a:cubicBezTo>
                  <a:cubicBezTo>
                    <a:pt x="182" y="389"/>
                    <a:pt x="175" y="391"/>
                    <a:pt x="171" y="392"/>
                  </a:cubicBezTo>
                  <a:cubicBezTo>
                    <a:pt x="177" y="394"/>
                    <a:pt x="184" y="392"/>
                    <a:pt x="191" y="392"/>
                  </a:cubicBezTo>
                  <a:cubicBezTo>
                    <a:pt x="198" y="391"/>
                    <a:pt x="207" y="393"/>
                    <a:pt x="212" y="39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0" name="Freeform 14"/>
            <p:cNvSpPr>
              <a:spLocks noEditPoints="1"/>
            </p:cNvSpPr>
            <p:nvPr/>
          </p:nvSpPr>
          <p:spPr bwMode="auto">
            <a:xfrm>
              <a:off x="1830660" y="2671354"/>
              <a:ext cx="1295400" cy="1571625"/>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1907704" y="1923678"/>
            <a:ext cx="914541" cy="675878"/>
            <a:chOff x="1613958" y="1985514"/>
            <a:chExt cx="3041516" cy="2247788"/>
          </a:xfrm>
        </p:grpSpPr>
        <p:sp>
          <p:nvSpPr>
            <p:cNvPr id="52"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3" name="Freeform 6"/>
            <p:cNvSpPr>
              <a:spLocks noEditPoints="1"/>
            </p:cNvSpPr>
            <p:nvPr/>
          </p:nvSpPr>
          <p:spPr bwMode="auto">
            <a:xfrm>
              <a:off x="3055253" y="1985514"/>
              <a:ext cx="1600221" cy="2247788"/>
            </a:xfrm>
            <a:custGeom>
              <a:avLst/>
              <a:gdLst>
                <a:gd name="T0" fmla="*/ 340 w 344"/>
                <a:gd name="T1" fmla="*/ 329 h 482"/>
                <a:gd name="T2" fmla="*/ 292 w 344"/>
                <a:gd name="T3" fmla="*/ 322 h 482"/>
                <a:gd name="T4" fmla="*/ 320 w 344"/>
                <a:gd name="T5" fmla="*/ 102 h 482"/>
                <a:gd name="T6" fmla="*/ 270 w 344"/>
                <a:gd name="T7" fmla="*/ 38 h 482"/>
                <a:gd name="T8" fmla="*/ 80 w 344"/>
                <a:gd name="T9" fmla="*/ 171 h 482"/>
                <a:gd name="T10" fmla="*/ 73 w 344"/>
                <a:gd name="T11" fmla="*/ 87 h 482"/>
                <a:gd name="T12" fmla="*/ 37 w 344"/>
                <a:gd name="T13" fmla="*/ 189 h 482"/>
                <a:gd name="T14" fmla="*/ 137 w 344"/>
                <a:gd name="T15" fmla="*/ 211 h 482"/>
                <a:gd name="T16" fmla="*/ 194 w 344"/>
                <a:gd name="T17" fmla="*/ 219 h 482"/>
                <a:gd name="T18" fmla="*/ 168 w 344"/>
                <a:gd name="T19" fmla="*/ 298 h 482"/>
                <a:gd name="T20" fmla="*/ 70 w 344"/>
                <a:gd name="T21" fmla="*/ 332 h 482"/>
                <a:gd name="T22" fmla="*/ 6 w 344"/>
                <a:gd name="T23" fmla="*/ 422 h 482"/>
                <a:gd name="T24" fmla="*/ 65 w 344"/>
                <a:gd name="T25" fmla="*/ 429 h 482"/>
                <a:gd name="T26" fmla="*/ 116 w 344"/>
                <a:gd name="T27" fmla="*/ 431 h 482"/>
                <a:gd name="T28" fmla="*/ 231 w 344"/>
                <a:gd name="T29" fmla="*/ 447 h 482"/>
                <a:gd name="T30" fmla="*/ 267 w 344"/>
                <a:gd name="T31" fmla="*/ 431 h 482"/>
                <a:gd name="T32" fmla="*/ 315 w 344"/>
                <a:gd name="T33" fmla="*/ 433 h 482"/>
                <a:gd name="T34" fmla="*/ 330 w 344"/>
                <a:gd name="T35" fmla="*/ 364 h 482"/>
                <a:gd name="T36" fmla="*/ 297 w 344"/>
                <a:gd name="T37" fmla="*/ 335 h 482"/>
                <a:gd name="T38" fmla="*/ 251 w 344"/>
                <a:gd name="T39" fmla="*/ 332 h 482"/>
                <a:gd name="T40" fmla="*/ 173 w 344"/>
                <a:gd name="T41" fmla="*/ 359 h 482"/>
                <a:gd name="T42" fmla="*/ 262 w 344"/>
                <a:gd name="T43" fmla="*/ 220 h 482"/>
                <a:gd name="T44" fmla="*/ 232 w 344"/>
                <a:gd name="T45" fmla="*/ 372 h 482"/>
                <a:gd name="T46" fmla="*/ 224 w 344"/>
                <a:gd name="T47" fmla="*/ 378 h 482"/>
                <a:gd name="T48" fmla="*/ 272 w 344"/>
                <a:gd name="T49" fmla="*/ 362 h 482"/>
                <a:gd name="T50" fmla="*/ 191 w 344"/>
                <a:gd name="T51" fmla="*/ 281 h 482"/>
                <a:gd name="T52" fmla="*/ 246 w 344"/>
                <a:gd name="T53" fmla="*/ 188 h 482"/>
                <a:gd name="T54" fmla="*/ 234 w 344"/>
                <a:gd name="T55" fmla="*/ 124 h 482"/>
                <a:gd name="T56" fmla="*/ 251 w 344"/>
                <a:gd name="T57" fmla="*/ 146 h 482"/>
                <a:gd name="T58" fmla="*/ 248 w 344"/>
                <a:gd name="T59" fmla="*/ 209 h 482"/>
                <a:gd name="T60" fmla="*/ 219 w 344"/>
                <a:gd name="T61" fmla="*/ 205 h 482"/>
                <a:gd name="T62" fmla="*/ 199 w 344"/>
                <a:gd name="T63" fmla="*/ 220 h 482"/>
                <a:gd name="T64" fmla="*/ 205 w 344"/>
                <a:gd name="T65" fmla="*/ 253 h 482"/>
                <a:gd name="T66" fmla="*/ 235 w 344"/>
                <a:gd name="T67" fmla="*/ 260 h 482"/>
                <a:gd name="T68" fmla="*/ 219 w 344"/>
                <a:gd name="T69" fmla="*/ 191 h 482"/>
                <a:gd name="T70" fmla="*/ 220 w 344"/>
                <a:gd name="T71" fmla="*/ 259 h 482"/>
                <a:gd name="T72" fmla="*/ 261 w 344"/>
                <a:gd name="T73" fmla="*/ 205 h 482"/>
                <a:gd name="T74" fmla="*/ 202 w 344"/>
                <a:gd name="T75" fmla="*/ 95 h 482"/>
                <a:gd name="T76" fmla="*/ 203 w 344"/>
                <a:gd name="T77" fmla="*/ 106 h 482"/>
                <a:gd name="T78" fmla="*/ 164 w 344"/>
                <a:gd name="T79" fmla="*/ 115 h 482"/>
                <a:gd name="T80" fmla="*/ 132 w 344"/>
                <a:gd name="T81" fmla="*/ 127 h 482"/>
                <a:gd name="T82" fmla="*/ 108 w 344"/>
                <a:gd name="T83" fmla="*/ 149 h 482"/>
                <a:gd name="T84" fmla="*/ 92 w 344"/>
                <a:gd name="T85" fmla="*/ 168 h 482"/>
                <a:gd name="T86" fmla="*/ 127 w 344"/>
                <a:gd name="T87" fmla="*/ 147 h 482"/>
                <a:gd name="T88" fmla="*/ 146 w 344"/>
                <a:gd name="T89" fmla="*/ 135 h 482"/>
                <a:gd name="T90" fmla="*/ 191 w 344"/>
                <a:gd name="T91" fmla="*/ 184 h 482"/>
                <a:gd name="T92" fmla="*/ 212 w 344"/>
                <a:gd name="T93" fmla="*/ 276 h 482"/>
                <a:gd name="T94" fmla="*/ 198 w 344"/>
                <a:gd name="T95" fmla="*/ 294 h 482"/>
                <a:gd name="T96" fmla="*/ 176 w 344"/>
                <a:gd name="T97" fmla="*/ 318 h 482"/>
                <a:gd name="T98" fmla="*/ 148 w 344"/>
                <a:gd name="T99" fmla="*/ 337 h 482"/>
                <a:gd name="T100" fmla="*/ 154 w 344"/>
                <a:gd name="T101" fmla="*/ 356 h 482"/>
                <a:gd name="T102" fmla="*/ 122 w 344"/>
                <a:gd name="T103" fmla="*/ 378 h 482"/>
                <a:gd name="T104" fmla="*/ 73 w 344"/>
                <a:gd name="T105" fmla="*/ 463 h 482"/>
                <a:gd name="T106" fmla="*/ 93 w 344"/>
                <a:gd name="T107" fmla="*/ 407 h 482"/>
                <a:gd name="T108" fmla="*/ 93 w 344"/>
                <a:gd name="T109" fmla="*/ 407 h 482"/>
                <a:gd name="T110" fmla="*/ 131 w 344"/>
                <a:gd name="T111" fmla="*/ 420 h 482"/>
                <a:gd name="T112" fmla="*/ 185 w 344"/>
                <a:gd name="T113" fmla="*/ 416 h 482"/>
                <a:gd name="T114" fmla="*/ 230 w 344"/>
                <a:gd name="T115" fmla="*/ 413 h 482"/>
                <a:gd name="T116" fmla="*/ 139 w 344"/>
                <a:gd name="T117" fmla="*/ 392 h 482"/>
                <a:gd name="T118" fmla="*/ 141 w 344"/>
                <a:gd name="T119" fmla="*/ 383 h 482"/>
                <a:gd name="T120" fmla="*/ 239 w 344"/>
                <a:gd name="T121" fmla="*/ 420 h 482"/>
                <a:gd name="T122" fmla="*/ 282 w 344"/>
                <a:gd name="T123" fmla="*/ 34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4" h="482">
                  <a:moveTo>
                    <a:pt x="322" y="361"/>
                  </a:moveTo>
                  <a:cubicBezTo>
                    <a:pt x="314" y="360"/>
                    <a:pt x="306" y="360"/>
                    <a:pt x="299" y="359"/>
                  </a:cubicBezTo>
                  <a:cubicBezTo>
                    <a:pt x="301" y="352"/>
                    <a:pt x="304" y="347"/>
                    <a:pt x="307" y="342"/>
                  </a:cubicBezTo>
                  <a:cubicBezTo>
                    <a:pt x="309" y="347"/>
                    <a:pt x="322" y="349"/>
                    <a:pt x="322" y="343"/>
                  </a:cubicBezTo>
                  <a:cubicBezTo>
                    <a:pt x="324" y="343"/>
                    <a:pt x="326" y="341"/>
                    <a:pt x="326" y="340"/>
                  </a:cubicBezTo>
                  <a:cubicBezTo>
                    <a:pt x="325" y="337"/>
                    <a:pt x="313" y="340"/>
                    <a:pt x="309" y="338"/>
                  </a:cubicBezTo>
                  <a:cubicBezTo>
                    <a:pt x="311" y="335"/>
                    <a:pt x="311" y="332"/>
                    <a:pt x="316" y="332"/>
                  </a:cubicBezTo>
                  <a:cubicBezTo>
                    <a:pt x="319" y="332"/>
                    <a:pt x="324" y="334"/>
                    <a:pt x="330" y="335"/>
                  </a:cubicBezTo>
                  <a:cubicBezTo>
                    <a:pt x="334" y="335"/>
                    <a:pt x="344" y="337"/>
                    <a:pt x="344" y="334"/>
                  </a:cubicBezTo>
                  <a:cubicBezTo>
                    <a:pt x="344" y="332"/>
                    <a:pt x="341" y="330"/>
                    <a:pt x="340" y="329"/>
                  </a:cubicBezTo>
                  <a:cubicBezTo>
                    <a:pt x="334" y="327"/>
                    <a:pt x="321" y="328"/>
                    <a:pt x="315" y="327"/>
                  </a:cubicBezTo>
                  <a:cubicBezTo>
                    <a:pt x="317" y="321"/>
                    <a:pt x="321" y="315"/>
                    <a:pt x="324" y="309"/>
                  </a:cubicBezTo>
                  <a:cubicBezTo>
                    <a:pt x="324" y="308"/>
                    <a:pt x="327" y="299"/>
                    <a:pt x="324" y="299"/>
                  </a:cubicBezTo>
                  <a:cubicBezTo>
                    <a:pt x="321" y="299"/>
                    <a:pt x="322" y="301"/>
                    <a:pt x="322" y="304"/>
                  </a:cubicBezTo>
                  <a:cubicBezTo>
                    <a:pt x="321" y="307"/>
                    <a:pt x="320" y="310"/>
                    <a:pt x="319" y="313"/>
                  </a:cubicBezTo>
                  <a:cubicBezTo>
                    <a:pt x="317" y="319"/>
                    <a:pt x="313" y="326"/>
                    <a:pt x="308" y="327"/>
                  </a:cubicBezTo>
                  <a:cubicBezTo>
                    <a:pt x="308" y="320"/>
                    <a:pt x="302" y="325"/>
                    <a:pt x="299" y="327"/>
                  </a:cubicBezTo>
                  <a:cubicBezTo>
                    <a:pt x="301" y="326"/>
                    <a:pt x="307" y="317"/>
                    <a:pt x="301" y="318"/>
                  </a:cubicBezTo>
                  <a:cubicBezTo>
                    <a:pt x="297" y="319"/>
                    <a:pt x="297" y="329"/>
                    <a:pt x="291" y="326"/>
                  </a:cubicBezTo>
                  <a:cubicBezTo>
                    <a:pt x="291" y="325"/>
                    <a:pt x="293" y="323"/>
                    <a:pt x="292" y="322"/>
                  </a:cubicBezTo>
                  <a:cubicBezTo>
                    <a:pt x="288" y="316"/>
                    <a:pt x="285" y="333"/>
                    <a:pt x="280" y="328"/>
                  </a:cubicBezTo>
                  <a:cubicBezTo>
                    <a:pt x="279" y="302"/>
                    <a:pt x="277" y="278"/>
                    <a:pt x="276" y="251"/>
                  </a:cubicBezTo>
                  <a:cubicBezTo>
                    <a:pt x="276" y="234"/>
                    <a:pt x="278" y="215"/>
                    <a:pt x="277" y="200"/>
                  </a:cubicBezTo>
                  <a:cubicBezTo>
                    <a:pt x="277" y="194"/>
                    <a:pt x="277" y="192"/>
                    <a:pt x="280" y="188"/>
                  </a:cubicBezTo>
                  <a:cubicBezTo>
                    <a:pt x="288" y="176"/>
                    <a:pt x="300" y="163"/>
                    <a:pt x="309" y="152"/>
                  </a:cubicBezTo>
                  <a:cubicBezTo>
                    <a:pt x="310" y="151"/>
                    <a:pt x="315" y="145"/>
                    <a:pt x="312" y="144"/>
                  </a:cubicBezTo>
                  <a:cubicBezTo>
                    <a:pt x="309" y="142"/>
                    <a:pt x="307" y="149"/>
                    <a:pt x="306" y="151"/>
                  </a:cubicBezTo>
                  <a:cubicBezTo>
                    <a:pt x="297" y="162"/>
                    <a:pt x="286" y="175"/>
                    <a:pt x="277" y="186"/>
                  </a:cubicBezTo>
                  <a:cubicBezTo>
                    <a:pt x="278" y="157"/>
                    <a:pt x="275" y="126"/>
                    <a:pt x="276" y="99"/>
                  </a:cubicBezTo>
                  <a:cubicBezTo>
                    <a:pt x="290" y="100"/>
                    <a:pt x="307" y="100"/>
                    <a:pt x="320" y="102"/>
                  </a:cubicBezTo>
                  <a:cubicBezTo>
                    <a:pt x="320" y="104"/>
                    <a:pt x="318" y="103"/>
                    <a:pt x="318" y="105"/>
                  </a:cubicBezTo>
                  <a:cubicBezTo>
                    <a:pt x="322" y="103"/>
                    <a:pt x="338" y="106"/>
                    <a:pt x="338" y="101"/>
                  </a:cubicBezTo>
                  <a:cubicBezTo>
                    <a:pt x="338" y="98"/>
                    <a:pt x="325" y="98"/>
                    <a:pt x="320" y="98"/>
                  </a:cubicBezTo>
                  <a:cubicBezTo>
                    <a:pt x="305" y="98"/>
                    <a:pt x="289" y="98"/>
                    <a:pt x="276" y="95"/>
                  </a:cubicBezTo>
                  <a:cubicBezTo>
                    <a:pt x="275" y="81"/>
                    <a:pt x="274" y="61"/>
                    <a:pt x="273" y="47"/>
                  </a:cubicBezTo>
                  <a:cubicBezTo>
                    <a:pt x="272" y="40"/>
                    <a:pt x="273" y="31"/>
                    <a:pt x="273" y="24"/>
                  </a:cubicBezTo>
                  <a:cubicBezTo>
                    <a:pt x="273" y="18"/>
                    <a:pt x="272" y="12"/>
                    <a:pt x="273" y="6"/>
                  </a:cubicBezTo>
                  <a:cubicBezTo>
                    <a:pt x="273" y="5"/>
                    <a:pt x="275" y="3"/>
                    <a:pt x="274" y="2"/>
                  </a:cubicBezTo>
                  <a:cubicBezTo>
                    <a:pt x="272" y="0"/>
                    <a:pt x="270" y="4"/>
                    <a:pt x="270" y="5"/>
                  </a:cubicBezTo>
                  <a:cubicBezTo>
                    <a:pt x="269" y="14"/>
                    <a:pt x="269" y="29"/>
                    <a:pt x="270" y="38"/>
                  </a:cubicBezTo>
                  <a:cubicBezTo>
                    <a:pt x="272" y="56"/>
                    <a:pt x="272" y="77"/>
                    <a:pt x="272" y="95"/>
                  </a:cubicBezTo>
                  <a:cubicBezTo>
                    <a:pt x="243" y="96"/>
                    <a:pt x="214" y="94"/>
                    <a:pt x="186" y="92"/>
                  </a:cubicBezTo>
                  <a:cubicBezTo>
                    <a:pt x="185" y="90"/>
                    <a:pt x="184" y="88"/>
                    <a:pt x="181" y="88"/>
                  </a:cubicBezTo>
                  <a:cubicBezTo>
                    <a:pt x="169" y="86"/>
                    <a:pt x="157" y="93"/>
                    <a:pt x="147" y="92"/>
                  </a:cubicBezTo>
                  <a:cubicBezTo>
                    <a:pt x="148" y="93"/>
                    <a:pt x="151" y="92"/>
                    <a:pt x="153" y="93"/>
                  </a:cubicBezTo>
                  <a:cubicBezTo>
                    <a:pt x="138" y="102"/>
                    <a:pt x="125" y="114"/>
                    <a:pt x="115" y="127"/>
                  </a:cubicBezTo>
                  <a:cubicBezTo>
                    <a:pt x="111" y="132"/>
                    <a:pt x="106" y="136"/>
                    <a:pt x="103" y="140"/>
                  </a:cubicBezTo>
                  <a:cubicBezTo>
                    <a:pt x="101" y="142"/>
                    <a:pt x="100" y="145"/>
                    <a:pt x="98" y="147"/>
                  </a:cubicBezTo>
                  <a:cubicBezTo>
                    <a:pt x="97" y="147"/>
                    <a:pt x="96" y="147"/>
                    <a:pt x="95" y="148"/>
                  </a:cubicBezTo>
                  <a:cubicBezTo>
                    <a:pt x="88" y="151"/>
                    <a:pt x="85" y="163"/>
                    <a:pt x="80" y="171"/>
                  </a:cubicBezTo>
                  <a:cubicBezTo>
                    <a:pt x="78" y="174"/>
                    <a:pt x="76" y="178"/>
                    <a:pt x="74" y="180"/>
                  </a:cubicBezTo>
                  <a:cubicBezTo>
                    <a:pt x="73" y="181"/>
                    <a:pt x="72" y="181"/>
                    <a:pt x="71" y="182"/>
                  </a:cubicBezTo>
                  <a:cubicBezTo>
                    <a:pt x="70" y="184"/>
                    <a:pt x="70" y="189"/>
                    <a:pt x="68" y="190"/>
                  </a:cubicBezTo>
                  <a:cubicBezTo>
                    <a:pt x="69" y="155"/>
                    <a:pt x="73" y="123"/>
                    <a:pt x="77" y="89"/>
                  </a:cubicBezTo>
                  <a:cubicBezTo>
                    <a:pt x="89" y="89"/>
                    <a:pt x="101" y="91"/>
                    <a:pt x="113" y="91"/>
                  </a:cubicBezTo>
                  <a:cubicBezTo>
                    <a:pt x="103" y="87"/>
                    <a:pt x="88" y="89"/>
                    <a:pt x="77" y="87"/>
                  </a:cubicBezTo>
                  <a:cubicBezTo>
                    <a:pt x="78" y="76"/>
                    <a:pt x="78" y="60"/>
                    <a:pt x="80" y="49"/>
                  </a:cubicBezTo>
                  <a:cubicBezTo>
                    <a:pt x="80" y="46"/>
                    <a:pt x="83" y="39"/>
                    <a:pt x="79" y="39"/>
                  </a:cubicBezTo>
                  <a:cubicBezTo>
                    <a:pt x="74" y="38"/>
                    <a:pt x="76" y="50"/>
                    <a:pt x="76" y="55"/>
                  </a:cubicBezTo>
                  <a:cubicBezTo>
                    <a:pt x="75" y="66"/>
                    <a:pt x="76" y="78"/>
                    <a:pt x="73" y="87"/>
                  </a:cubicBezTo>
                  <a:cubicBezTo>
                    <a:pt x="51" y="88"/>
                    <a:pt x="25" y="82"/>
                    <a:pt x="3" y="86"/>
                  </a:cubicBezTo>
                  <a:cubicBezTo>
                    <a:pt x="2" y="86"/>
                    <a:pt x="1" y="87"/>
                    <a:pt x="0" y="88"/>
                  </a:cubicBezTo>
                  <a:cubicBezTo>
                    <a:pt x="8" y="89"/>
                    <a:pt x="16" y="87"/>
                    <a:pt x="25" y="87"/>
                  </a:cubicBezTo>
                  <a:cubicBezTo>
                    <a:pt x="41" y="87"/>
                    <a:pt x="58" y="88"/>
                    <a:pt x="73" y="90"/>
                  </a:cubicBezTo>
                  <a:cubicBezTo>
                    <a:pt x="71" y="124"/>
                    <a:pt x="68" y="158"/>
                    <a:pt x="65" y="191"/>
                  </a:cubicBezTo>
                  <a:cubicBezTo>
                    <a:pt x="52" y="191"/>
                    <a:pt x="43" y="185"/>
                    <a:pt x="32" y="185"/>
                  </a:cubicBezTo>
                  <a:cubicBezTo>
                    <a:pt x="25" y="185"/>
                    <a:pt x="14" y="181"/>
                    <a:pt x="8" y="178"/>
                  </a:cubicBezTo>
                  <a:cubicBezTo>
                    <a:pt x="7" y="178"/>
                    <a:pt x="2" y="174"/>
                    <a:pt x="1" y="177"/>
                  </a:cubicBezTo>
                  <a:cubicBezTo>
                    <a:pt x="1" y="179"/>
                    <a:pt x="3" y="179"/>
                    <a:pt x="5" y="180"/>
                  </a:cubicBezTo>
                  <a:cubicBezTo>
                    <a:pt x="14" y="183"/>
                    <a:pt x="28" y="187"/>
                    <a:pt x="37" y="189"/>
                  </a:cubicBezTo>
                  <a:cubicBezTo>
                    <a:pt x="33" y="195"/>
                    <a:pt x="46" y="196"/>
                    <a:pt x="50" y="197"/>
                  </a:cubicBezTo>
                  <a:cubicBezTo>
                    <a:pt x="53" y="198"/>
                    <a:pt x="63" y="201"/>
                    <a:pt x="64" y="202"/>
                  </a:cubicBezTo>
                  <a:cubicBezTo>
                    <a:pt x="65" y="205"/>
                    <a:pt x="64" y="214"/>
                    <a:pt x="63" y="218"/>
                  </a:cubicBezTo>
                  <a:cubicBezTo>
                    <a:pt x="63" y="229"/>
                    <a:pt x="61" y="240"/>
                    <a:pt x="63" y="249"/>
                  </a:cubicBezTo>
                  <a:cubicBezTo>
                    <a:pt x="65" y="233"/>
                    <a:pt x="65" y="218"/>
                    <a:pt x="67" y="203"/>
                  </a:cubicBezTo>
                  <a:cubicBezTo>
                    <a:pt x="72" y="204"/>
                    <a:pt x="77" y="205"/>
                    <a:pt x="79" y="208"/>
                  </a:cubicBezTo>
                  <a:cubicBezTo>
                    <a:pt x="83" y="203"/>
                    <a:pt x="94" y="212"/>
                    <a:pt x="99" y="212"/>
                  </a:cubicBezTo>
                  <a:cubicBezTo>
                    <a:pt x="101" y="212"/>
                    <a:pt x="108" y="210"/>
                    <a:pt x="108" y="209"/>
                  </a:cubicBezTo>
                  <a:cubicBezTo>
                    <a:pt x="108" y="204"/>
                    <a:pt x="98" y="203"/>
                    <a:pt x="96" y="201"/>
                  </a:cubicBezTo>
                  <a:cubicBezTo>
                    <a:pt x="109" y="204"/>
                    <a:pt x="124" y="208"/>
                    <a:pt x="137" y="211"/>
                  </a:cubicBezTo>
                  <a:cubicBezTo>
                    <a:pt x="141" y="212"/>
                    <a:pt x="144" y="214"/>
                    <a:pt x="148" y="212"/>
                  </a:cubicBezTo>
                  <a:cubicBezTo>
                    <a:pt x="131" y="206"/>
                    <a:pt x="110" y="202"/>
                    <a:pt x="92" y="197"/>
                  </a:cubicBezTo>
                  <a:cubicBezTo>
                    <a:pt x="92" y="195"/>
                    <a:pt x="92" y="194"/>
                    <a:pt x="91" y="193"/>
                  </a:cubicBezTo>
                  <a:cubicBezTo>
                    <a:pt x="104" y="175"/>
                    <a:pt x="124" y="161"/>
                    <a:pt x="152" y="159"/>
                  </a:cubicBezTo>
                  <a:cubicBezTo>
                    <a:pt x="164" y="158"/>
                    <a:pt x="170" y="163"/>
                    <a:pt x="175" y="170"/>
                  </a:cubicBezTo>
                  <a:cubicBezTo>
                    <a:pt x="180" y="175"/>
                    <a:pt x="186" y="181"/>
                    <a:pt x="188" y="188"/>
                  </a:cubicBezTo>
                  <a:cubicBezTo>
                    <a:pt x="189" y="192"/>
                    <a:pt x="188" y="196"/>
                    <a:pt x="190" y="201"/>
                  </a:cubicBezTo>
                  <a:cubicBezTo>
                    <a:pt x="191" y="203"/>
                    <a:pt x="195" y="207"/>
                    <a:pt x="193" y="212"/>
                  </a:cubicBezTo>
                  <a:cubicBezTo>
                    <a:pt x="193" y="213"/>
                    <a:pt x="191" y="213"/>
                    <a:pt x="191" y="215"/>
                  </a:cubicBezTo>
                  <a:cubicBezTo>
                    <a:pt x="191" y="217"/>
                    <a:pt x="194" y="218"/>
                    <a:pt x="194" y="219"/>
                  </a:cubicBezTo>
                  <a:cubicBezTo>
                    <a:pt x="195" y="221"/>
                    <a:pt x="195" y="225"/>
                    <a:pt x="194" y="227"/>
                  </a:cubicBezTo>
                  <a:cubicBezTo>
                    <a:pt x="193" y="233"/>
                    <a:pt x="193" y="242"/>
                    <a:pt x="190" y="246"/>
                  </a:cubicBezTo>
                  <a:cubicBezTo>
                    <a:pt x="190" y="247"/>
                    <a:pt x="188" y="248"/>
                    <a:pt x="187" y="249"/>
                  </a:cubicBezTo>
                  <a:cubicBezTo>
                    <a:pt x="187" y="250"/>
                    <a:pt x="189" y="251"/>
                    <a:pt x="189" y="252"/>
                  </a:cubicBezTo>
                  <a:cubicBezTo>
                    <a:pt x="189" y="254"/>
                    <a:pt x="187" y="257"/>
                    <a:pt x="186" y="260"/>
                  </a:cubicBezTo>
                  <a:cubicBezTo>
                    <a:pt x="186" y="262"/>
                    <a:pt x="184" y="266"/>
                    <a:pt x="183" y="269"/>
                  </a:cubicBezTo>
                  <a:cubicBezTo>
                    <a:pt x="180" y="274"/>
                    <a:pt x="175" y="280"/>
                    <a:pt x="175" y="284"/>
                  </a:cubicBezTo>
                  <a:cubicBezTo>
                    <a:pt x="175" y="285"/>
                    <a:pt x="175" y="286"/>
                    <a:pt x="175" y="286"/>
                  </a:cubicBezTo>
                  <a:cubicBezTo>
                    <a:pt x="175" y="291"/>
                    <a:pt x="169" y="293"/>
                    <a:pt x="167" y="295"/>
                  </a:cubicBezTo>
                  <a:cubicBezTo>
                    <a:pt x="167" y="296"/>
                    <a:pt x="168" y="297"/>
                    <a:pt x="168" y="298"/>
                  </a:cubicBezTo>
                  <a:cubicBezTo>
                    <a:pt x="167" y="301"/>
                    <a:pt x="164" y="305"/>
                    <a:pt x="162" y="306"/>
                  </a:cubicBezTo>
                  <a:cubicBezTo>
                    <a:pt x="160" y="307"/>
                    <a:pt x="158" y="307"/>
                    <a:pt x="157" y="309"/>
                  </a:cubicBezTo>
                  <a:cubicBezTo>
                    <a:pt x="157" y="309"/>
                    <a:pt x="158" y="311"/>
                    <a:pt x="158" y="312"/>
                  </a:cubicBezTo>
                  <a:cubicBezTo>
                    <a:pt x="157" y="316"/>
                    <a:pt x="152" y="320"/>
                    <a:pt x="149" y="324"/>
                  </a:cubicBezTo>
                  <a:cubicBezTo>
                    <a:pt x="147" y="328"/>
                    <a:pt x="143" y="330"/>
                    <a:pt x="139" y="333"/>
                  </a:cubicBezTo>
                  <a:cubicBezTo>
                    <a:pt x="134" y="338"/>
                    <a:pt x="130" y="345"/>
                    <a:pt x="127" y="351"/>
                  </a:cubicBezTo>
                  <a:cubicBezTo>
                    <a:pt x="126" y="354"/>
                    <a:pt x="121" y="359"/>
                    <a:pt x="119" y="360"/>
                  </a:cubicBezTo>
                  <a:cubicBezTo>
                    <a:pt x="103" y="363"/>
                    <a:pt x="87" y="358"/>
                    <a:pt x="72" y="358"/>
                  </a:cubicBezTo>
                  <a:cubicBezTo>
                    <a:pt x="72" y="337"/>
                    <a:pt x="73" y="320"/>
                    <a:pt x="72" y="300"/>
                  </a:cubicBezTo>
                  <a:cubicBezTo>
                    <a:pt x="68" y="308"/>
                    <a:pt x="70" y="321"/>
                    <a:pt x="70" y="332"/>
                  </a:cubicBezTo>
                  <a:cubicBezTo>
                    <a:pt x="71" y="340"/>
                    <a:pt x="69" y="350"/>
                    <a:pt x="69" y="357"/>
                  </a:cubicBezTo>
                  <a:cubicBezTo>
                    <a:pt x="67" y="354"/>
                    <a:pt x="56" y="354"/>
                    <a:pt x="58" y="359"/>
                  </a:cubicBezTo>
                  <a:cubicBezTo>
                    <a:pt x="59" y="363"/>
                    <a:pt x="67" y="359"/>
                    <a:pt x="69" y="361"/>
                  </a:cubicBezTo>
                  <a:cubicBezTo>
                    <a:pt x="70" y="363"/>
                    <a:pt x="70" y="369"/>
                    <a:pt x="70" y="372"/>
                  </a:cubicBezTo>
                  <a:cubicBezTo>
                    <a:pt x="71" y="382"/>
                    <a:pt x="70" y="388"/>
                    <a:pt x="70" y="398"/>
                  </a:cubicBezTo>
                  <a:cubicBezTo>
                    <a:pt x="70" y="404"/>
                    <a:pt x="72" y="417"/>
                    <a:pt x="69" y="420"/>
                  </a:cubicBezTo>
                  <a:cubicBezTo>
                    <a:pt x="68" y="422"/>
                    <a:pt x="53" y="423"/>
                    <a:pt x="51" y="423"/>
                  </a:cubicBezTo>
                  <a:cubicBezTo>
                    <a:pt x="44" y="423"/>
                    <a:pt x="34" y="420"/>
                    <a:pt x="26" y="421"/>
                  </a:cubicBezTo>
                  <a:cubicBezTo>
                    <a:pt x="22" y="421"/>
                    <a:pt x="16" y="422"/>
                    <a:pt x="11" y="422"/>
                  </a:cubicBezTo>
                  <a:cubicBezTo>
                    <a:pt x="10" y="422"/>
                    <a:pt x="7" y="422"/>
                    <a:pt x="6" y="422"/>
                  </a:cubicBezTo>
                  <a:cubicBezTo>
                    <a:pt x="5" y="422"/>
                    <a:pt x="5" y="423"/>
                    <a:pt x="4" y="423"/>
                  </a:cubicBezTo>
                  <a:cubicBezTo>
                    <a:pt x="3" y="423"/>
                    <a:pt x="3" y="424"/>
                    <a:pt x="2" y="424"/>
                  </a:cubicBezTo>
                  <a:cubicBezTo>
                    <a:pt x="2" y="425"/>
                    <a:pt x="2" y="425"/>
                    <a:pt x="2" y="426"/>
                  </a:cubicBezTo>
                  <a:cubicBezTo>
                    <a:pt x="3" y="427"/>
                    <a:pt x="4" y="427"/>
                    <a:pt x="4" y="428"/>
                  </a:cubicBezTo>
                  <a:cubicBezTo>
                    <a:pt x="12" y="427"/>
                    <a:pt x="21" y="428"/>
                    <a:pt x="28" y="428"/>
                  </a:cubicBezTo>
                  <a:cubicBezTo>
                    <a:pt x="33" y="427"/>
                    <a:pt x="37" y="426"/>
                    <a:pt x="41" y="427"/>
                  </a:cubicBezTo>
                  <a:cubicBezTo>
                    <a:pt x="42" y="428"/>
                    <a:pt x="43" y="429"/>
                    <a:pt x="44" y="429"/>
                  </a:cubicBezTo>
                  <a:cubicBezTo>
                    <a:pt x="49" y="430"/>
                    <a:pt x="54" y="428"/>
                    <a:pt x="58" y="430"/>
                  </a:cubicBezTo>
                  <a:cubicBezTo>
                    <a:pt x="58" y="432"/>
                    <a:pt x="56" y="433"/>
                    <a:pt x="57" y="435"/>
                  </a:cubicBezTo>
                  <a:cubicBezTo>
                    <a:pt x="62" y="436"/>
                    <a:pt x="59" y="428"/>
                    <a:pt x="65" y="429"/>
                  </a:cubicBezTo>
                  <a:cubicBezTo>
                    <a:pt x="69" y="436"/>
                    <a:pt x="63" y="440"/>
                    <a:pt x="59" y="444"/>
                  </a:cubicBezTo>
                  <a:cubicBezTo>
                    <a:pt x="54" y="451"/>
                    <a:pt x="46" y="458"/>
                    <a:pt x="43" y="466"/>
                  </a:cubicBezTo>
                  <a:cubicBezTo>
                    <a:pt x="54" y="460"/>
                    <a:pt x="60" y="447"/>
                    <a:pt x="69" y="439"/>
                  </a:cubicBezTo>
                  <a:cubicBezTo>
                    <a:pt x="69" y="448"/>
                    <a:pt x="70" y="456"/>
                    <a:pt x="69" y="465"/>
                  </a:cubicBezTo>
                  <a:cubicBezTo>
                    <a:pt x="69" y="467"/>
                    <a:pt x="64" y="482"/>
                    <a:pt x="70" y="481"/>
                  </a:cubicBezTo>
                  <a:cubicBezTo>
                    <a:pt x="74" y="480"/>
                    <a:pt x="73" y="473"/>
                    <a:pt x="73" y="470"/>
                  </a:cubicBezTo>
                  <a:cubicBezTo>
                    <a:pt x="73" y="466"/>
                    <a:pt x="80" y="460"/>
                    <a:pt x="84" y="455"/>
                  </a:cubicBezTo>
                  <a:cubicBezTo>
                    <a:pt x="86" y="451"/>
                    <a:pt x="89" y="448"/>
                    <a:pt x="90" y="443"/>
                  </a:cubicBezTo>
                  <a:cubicBezTo>
                    <a:pt x="96" y="442"/>
                    <a:pt x="96" y="432"/>
                    <a:pt x="101" y="431"/>
                  </a:cubicBezTo>
                  <a:cubicBezTo>
                    <a:pt x="105" y="430"/>
                    <a:pt x="111" y="431"/>
                    <a:pt x="116" y="431"/>
                  </a:cubicBezTo>
                  <a:cubicBezTo>
                    <a:pt x="126" y="430"/>
                    <a:pt x="139" y="431"/>
                    <a:pt x="149" y="429"/>
                  </a:cubicBezTo>
                  <a:cubicBezTo>
                    <a:pt x="149" y="431"/>
                    <a:pt x="153" y="431"/>
                    <a:pt x="156" y="431"/>
                  </a:cubicBezTo>
                  <a:cubicBezTo>
                    <a:pt x="169" y="433"/>
                    <a:pt x="193" y="433"/>
                    <a:pt x="206" y="431"/>
                  </a:cubicBezTo>
                  <a:cubicBezTo>
                    <a:pt x="190" y="430"/>
                    <a:pt x="173" y="431"/>
                    <a:pt x="156" y="429"/>
                  </a:cubicBezTo>
                  <a:cubicBezTo>
                    <a:pt x="169" y="426"/>
                    <a:pt x="188" y="428"/>
                    <a:pt x="204" y="428"/>
                  </a:cubicBezTo>
                  <a:cubicBezTo>
                    <a:pt x="212" y="429"/>
                    <a:pt x="221" y="427"/>
                    <a:pt x="228" y="429"/>
                  </a:cubicBezTo>
                  <a:cubicBezTo>
                    <a:pt x="229" y="429"/>
                    <a:pt x="229" y="431"/>
                    <a:pt x="230" y="431"/>
                  </a:cubicBezTo>
                  <a:cubicBezTo>
                    <a:pt x="232" y="431"/>
                    <a:pt x="234" y="428"/>
                    <a:pt x="235" y="430"/>
                  </a:cubicBezTo>
                  <a:cubicBezTo>
                    <a:pt x="236" y="430"/>
                    <a:pt x="233" y="437"/>
                    <a:pt x="233" y="439"/>
                  </a:cubicBezTo>
                  <a:cubicBezTo>
                    <a:pt x="232" y="441"/>
                    <a:pt x="228" y="446"/>
                    <a:pt x="231" y="447"/>
                  </a:cubicBezTo>
                  <a:cubicBezTo>
                    <a:pt x="234" y="448"/>
                    <a:pt x="236" y="438"/>
                    <a:pt x="239" y="438"/>
                  </a:cubicBezTo>
                  <a:cubicBezTo>
                    <a:pt x="239" y="439"/>
                    <a:pt x="240" y="440"/>
                    <a:pt x="241" y="440"/>
                  </a:cubicBezTo>
                  <a:cubicBezTo>
                    <a:pt x="246" y="441"/>
                    <a:pt x="250" y="425"/>
                    <a:pt x="258" y="430"/>
                  </a:cubicBezTo>
                  <a:cubicBezTo>
                    <a:pt x="254" y="441"/>
                    <a:pt x="248" y="451"/>
                    <a:pt x="244" y="463"/>
                  </a:cubicBezTo>
                  <a:cubicBezTo>
                    <a:pt x="243" y="466"/>
                    <a:pt x="241" y="473"/>
                    <a:pt x="245" y="473"/>
                  </a:cubicBezTo>
                  <a:cubicBezTo>
                    <a:pt x="247" y="473"/>
                    <a:pt x="247" y="470"/>
                    <a:pt x="249" y="468"/>
                  </a:cubicBezTo>
                  <a:cubicBezTo>
                    <a:pt x="251" y="465"/>
                    <a:pt x="259" y="455"/>
                    <a:pt x="251" y="456"/>
                  </a:cubicBezTo>
                  <a:cubicBezTo>
                    <a:pt x="252" y="451"/>
                    <a:pt x="254" y="446"/>
                    <a:pt x="257" y="441"/>
                  </a:cubicBezTo>
                  <a:cubicBezTo>
                    <a:pt x="258" y="439"/>
                    <a:pt x="261" y="431"/>
                    <a:pt x="263" y="430"/>
                  </a:cubicBezTo>
                  <a:cubicBezTo>
                    <a:pt x="263" y="430"/>
                    <a:pt x="266" y="431"/>
                    <a:pt x="267" y="431"/>
                  </a:cubicBezTo>
                  <a:cubicBezTo>
                    <a:pt x="271" y="432"/>
                    <a:pt x="282" y="431"/>
                    <a:pt x="279" y="436"/>
                  </a:cubicBezTo>
                  <a:cubicBezTo>
                    <a:pt x="273" y="438"/>
                    <a:pt x="269" y="429"/>
                    <a:pt x="264" y="433"/>
                  </a:cubicBezTo>
                  <a:cubicBezTo>
                    <a:pt x="267" y="434"/>
                    <a:pt x="270" y="437"/>
                    <a:pt x="273" y="438"/>
                  </a:cubicBezTo>
                  <a:cubicBezTo>
                    <a:pt x="274" y="439"/>
                    <a:pt x="278" y="439"/>
                    <a:pt x="280" y="441"/>
                  </a:cubicBezTo>
                  <a:cubicBezTo>
                    <a:pt x="281" y="443"/>
                    <a:pt x="280" y="448"/>
                    <a:pt x="280" y="451"/>
                  </a:cubicBezTo>
                  <a:cubicBezTo>
                    <a:pt x="280" y="459"/>
                    <a:pt x="283" y="467"/>
                    <a:pt x="282" y="476"/>
                  </a:cubicBezTo>
                  <a:cubicBezTo>
                    <a:pt x="286" y="479"/>
                    <a:pt x="286" y="473"/>
                    <a:pt x="286" y="469"/>
                  </a:cubicBezTo>
                  <a:cubicBezTo>
                    <a:pt x="285" y="461"/>
                    <a:pt x="282" y="449"/>
                    <a:pt x="283" y="440"/>
                  </a:cubicBezTo>
                  <a:cubicBezTo>
                    <a:pt x="290" y="444"/>
                    <a:pt x="306" y="435"/>
                    <a:pt x="295" y="431"/>
                  </a:cubicBezTo>
                  <a:cubicBezTo>
                    <a:pt x="301" y="430"/>
                    <a:pt x="310" y="431"/>
                    <a:pt x="315" y="433"/>
                  </a:cubicBezTo>
                  <a:cubicBezTo>
                    <a:pt x="315" y="434"/>
                    <a:pt x="314" y="434"/>
                    <a:pt x="314" y="435"/>
                  </a:cubicBezTo>
                  <a:cubicBezTo>
                    <a:pt x="316" y="438"/>
                    <a:pt x="325" y="438"/>
                    <a:pt x="325" y="434"/>
                  </a:cubicBezTo>
                  <a:cubicBezTo>
                    <a:pt x="325" y="429"/>
                    <a:pt x="311" y="427"/>
                    <a:pt x="304" y="427"/>
                  </a:cubicBezTo>
                  <a:cubicBezTo>
                    <a:pt x="296" y="427"/>
                    <a:pt x="289" y="426"/>
                    <a:pt x="283" y="426"/>
                  </a:cubicBezTo>
                  <a:cubicBezTo>
                    <a:pt x="283" y="415"/>
                    <a:pt x="278" y="401"/>
                    <a:pt x="282" y="391"/>
                  </a:cubicBezTo>
                  <a:cubicBezTo>
                    <a:pt x="285" y="384"/>
                    <a:pt x="290" y="374"/>
                    <a:pt x="294" y="367"/>
                  </a:cubicBezTo>
                  <a:cubicBezTo>
                    <a:pt x="294" y="366"/>
                    <a:pt x="296" y="362"/>
                    <a:pt x="297" y="362"/>
                  </a:cubicBezTo>
                  <a:cubicBezTo>
                    <a:pt x="301" y="361"/>
                    <a:pt x="315" y="363"/>
                    <a:pt x="319" y="365"/>
                  </a:cubicBezTo>
                  <a:cubicBezTo>
                    <a:pt x="321" y="366"/>
                    <a:pt x="321" y="367"/>
                    <a:pt x="323" y="367"/>
                  </a:cubicBezTo>
                  <a:cubicBezTo>
                    <a:pt x="324" y="368"/>
                    <a:pt x="332" y="367"/>
                    <a:pt x="330" y="364"/>
                  </a:cubicBezTo>
                  <a:cubicBezTo>
                    <a:pt x="330" y="362"/>
                    <a:pt x="324" y="361"/>
                    <a:pt x="322" y="361"/>
                  </a:cubicBezTo>
                  <a:close/>
                  <a:moveTo>
                    <a:pt x="284" y="434"/>
                  </a:moveTo>
                  <a:cubicBezTo>
                    <a:pt x="287" y="434"/>
                    <a:pt x="290" y="435"/>
                    <a:pt x="292" y="436"/>
                  </a:cubicBezTo>
                  <a:cubicBezTo>
                    <a:pt x="290" y="437"/>
                    <a:pt x="286" y="438"/>
                    <a:pt x="284" y="437"/>
                  </a:cubicBezTo>
                  <a:lnTo>
                    <a:pt x="284" y="434"/>
                  </a:lnTo>
                  <a:close/>
                  <a:moveTo>
                    <a:pt x="309" y="332"/>
                  </a:moveTo>
                  <a:cubicBezTo>
                    <a:pt x="308" y="335"/>
                    <a:pt x="307" y="338"/>
                    <a:pt x="304" y="338"/>
                  </a:cubicBezTo>
                  <a:cubicBezTo>
                    <a:pt x="306" y="336"/>
                    <a:pt x="304" y="330"/>
                    <a:pt x="309" y="332"/>
                  </a:cubicBezTo>
                  <a:close/>
                  <a:moveTo>
                    <a:pt x="299" y="331"/>
                  </a:moveTo>
                  <a:cubicBezTo>
                    <a:pt x="299" y="333"/>
                    <a:pt x="298" y="334"/>
                    <a:pt x="297" y="335"/>
                  </a:cubicBezTo>
                  <a:cubicBezTo>
                    <a:pt x="294" y="334"/>
                    <a:pt x="297" y="329"/>
                    <a:pt x="299" y="331"/>
                  </a:cubicBezTo>
                  <a:close/>
                  <a:moveTo>
                    <a:pt x="286" y="334"/>
                  </a:moveTo>
                  <a:cubicBezTo>
                    <a:pt x="288" y="336"/>
                    <a:pt x="285" y="339"/>
                    <a:pt x="282" y="339"/>
                  </a:cubicBezTo>
                  <a:cubicBezTo>
                    <a:pt x="283" y="337"/>
                    <a:pt x="285" y="336"/>
                    <a:pt x="286" y="334"/>
                  </a:cubicBezTo>
                  <a:close/>
                  <a:moveTo>
                    <a:pt x="276" y="309"/>
                  </a:moveTo>
                  <a:cubicBezTo>
                    <a:pt x="276" y="314"/>
                    <a:pt x="278" y="326"/>
                    <a:pt x="276" y="328"/>
                  </a:cubicBezTo>
                  <a:cubicBezTo>
                    <a:pt x="275" y="329"/>
                    <a:pt x="272" y="328"/>
                    <a:pt x="269" y="329"/>
                  </a:cubicBezTo>
                  <a:cubicBezTo>
                    <a:pt x="263" y="329"/>
                    <a:pt x="250" y="329"/>
                    <a:pt x="243" y="330"/>
                  </a:cubicBezTo>
                  <a:cubicBezTo>
                    <a:pt x="243" y="330"/>
                    <a:pt x="239" y="331"/>
                    <a:pt x="240" y="333"/>
                  </a:cubicBezTo>
                  <a:cubicBezTo>
                    <a:pt x="241" y="335"/>
                    <a:pt x="249" y="332"/>
                    <a:pt x="251" y="332"/>
                  </a:cubicBezTo>
                  <a:cubicBezTo>
                    <a:pt x="255" y="332"/>
                    <a:pt x="260" y="332"/>
                    <a:pt x="264" y="332"/>
                  </a:cubicBezTo>
                  <a:cubicBezTo>
                    <a:pt x="254" y="335"/>
                    <a:pt x="240" y="335"/>
                    <a:pt x="232" y="340"/>
                  </a:cubicBezTo>
                  <a:cubicBezTo>
                    <a:pt x="247" y="339"/>
                    <a:pt x="261" y="334"/>
                    <a:pt x="276" y="333"/>
                  </a:cubicBezTo>
                  <a:cubicBezTo>
                    <a:pt x="280" y="342"/>
                    <a:pt x="268" y="341"/>
                    <a:pt x="262" y="342"/>
                  </a:cubicBezTo>
                  <a:cubicBezTo>
                    <a:pt x="256" y="343"/>
                    <a:pt x="247" y="343"/>
                    <a:pt x="242" y="345"/>
                  </a:cubicBezTo>
                  <a:cubicBezTo>
                    <a:pt x="240" y="346"/>
                    <a:pt x="237" y="348"/>
                    <a:pt x="234" y="348"/>
                  </a:cubicBezTo>
                  <a:cubicBezTo>
                    <a:pt x="247" y="348"/>
                    <a:pt x="258" y="344"/>
                    <a:pt x="272" y="344"/>
                  </a:cubicBezTo>
                  <a:cubicBezTo>
                    <a:pt x="268" y="349"/>
                    <a:pt x="264" y="356"/>
                    <a:pt x="256" y="357"/>
                  </a:cubicBezTo>
                  <a:cubicBezTo>
                    <a:pt x="249" y="358"/>
                    <a:pt x="239" y="357"/>
                    <a:pt x="231" y="357"/>
                  </a:cubicBezTo>
                  <a:cubicBezTo>
                    <a:pt x="213" y="358"/>
                    <a:pt x="190" y="360"/>
                    <a:pt x="173" y="359"/>
                  </a:cubicBezTo>
                  <a:cubicBezTo>
                    <a:pt x="174" y="358"/>
                    <a:pt x="175" y="358"/>
                    <a:pt x="176" y="358"/>
                  </a:cubicBezTo>
                  <a:cubicBezTo>
                    <a:pt x="167" y="356"/>
                    <a:pt x="173" y="349"/>
                    <a:pt x="177" y="344"/>
                  </a:cubicBezTo>
                  <a:cubicBezTo>
                    <a:pt x="188" y="329"/>
                    <a:pt x="202" y="315"/>
                    <a:pt x="213" y="299"/>
                  </a:cubicBezTo>
                  <a:cubicBezTo>
                    <a:pt x="212" y="298"/>
                    <a:pt x="210" y="301"/>
                    <a:pt x="210" y="301"/>
                  </a:cubicBezTo>
                  <a:cubicBezTo>
                    <a:pt x="215" y="293"/>
                    <a:pt x="223" y="288"/>
                    <a:pt x="228" y="281"/>
                  </a:cubicBezTo>
                  <a:cubicBezTo>
                    <a:pt x="219" y="308"/>
                    <a:pt x="200" y="326"/>
                    <a:pt x="184" y="346"/>
                  </a:cubicBezTo>
                  <a:cubicBezTo>
                    <a:pt x="197" y="336"/>
                    <a:pt x="208" y="323"/>
                    <a:pt x="217" y="309"/>
                  </a:cubicBezTo>
                  <a:cubicBezTo>
                    <a:pt x="224" y="298"/>
                    <a:pt x="231" y="286"/>
                    <a:pt x="235" y="273"/>
                  </a:cubicBezTo>
                  <a:cubicBezTo>
                    <a:pt x="238" y="266"/>
                    <a:pt x="241" y="258"/>
                    <a:pt x="246" y="252"/>
                  </a:cubicBezTo>
                  <a:cubicBezTo>
                    <a:pt x="253" y="243"/>
                    <a:pt x="258" y="232"/>
                    <a:pt x="262" y="220"/>
                  </a:cubicBezTo>
                  <a:cubicBezTo>
                    <a:pt x="265" y="211"/>
                    <a:pt x="266" y="200"/>
                    <a:pt x="275" y="196"/>
                  </a:cubicBezTo>
                  <a:cubicBezTo>
                    <a:pt x="274" y="217"/>
                    <a:pt x="275" y="240"/>
                    <a:pt x="274" y="263"/>
                  </a:cubicBezTo>
                  <a:cubicBezTo>
                    <a:pt x="274" y="279"/>
                    <a:pt x="277" y="292"/>
                    <a:pt x="276" y="309"/>
                  </a:cubicBezTo>
                  <a:close/>
                  <a:moveTo>
                    <a:pt x="232" y="372"/>
                  </a:moveTo>
                  <a:cubicBezTo>
                    <a:pt x="212" y="371"/>
                    <a:pt x="191" y="372"/>
                    <a:pt x="171" y="370"/>
                  </a:cubicBezTo>
                  <a:cubicBezTo>
                    <a:pt x="173" y="369"/>
                    <a:pt x="171" y="366"/>
                    <a:pt x="172" y="366"/>
                  </a:cubicBezTo>
                  <a:cubicBezTo>
                    <a:pt x="173" y="366"/>
                    <a:pt x="173" y="369"/>
                    <a:pt x="175" y="369"/>
                  </a:cubicBezTo>
                  <a:cubicBezTo>
                    <a:pt x="177" y="370"/>
                    <a:pt x="183" y="366"/>
                    <a:pt x="186" y="366"/>
                  </a:cubicBezTo>
                  <a:cubicBezTo>
                    <a:pt x="205" y="363"/>
                    <a:pt x="233" y="368"/>
                    <a:pt x="251" y="367"/>
                  </a:cubicBezTo>
                  <a:cubicBezTo>
                    <a:pt x="250" y="375"/>
                    <a:pt x="240" y="372"/>
                    <a:pt x="232" y="372"/>
                  </a:cubicBezTo>
                  <a:close/>
                  <a:moveTo>
                    <a:pt x="240" y="375"/>
                  </a:moveTo>
                  <a:cubicBezTo>
                    <a:pt x="239" y="376"/>
                    <a:pt x="236" y="376"/>
                    <a:pt x="236" y="375"/>
                  </a:cubicBezTo>
                  <a:cubicBezTo>
                    <a:pt x="237" y="375"/>
                    <a:pt x="239" y="375"/>
                    <a:pt x="240" y="375"/>
                  </a:cubicBezTo>
                  <a:close/>
                  <a:moveTo>
                    <a:pt x="235" y="375"/>
                  </a:moveTo>
                  <a:cubicBezTo>
                    <a:pt x="233" y="375"/>
                    <a:pt x="230" y="376"/>
                    <a:pt x="229" y="375"/>
                  </a:cubicBezTo>
                  <a:cubicBezTo>
                    <a:pt x="231" y="375"/>
                    <a:pt x="233" y="374"/>
                    <a:pt x="235" y="375"/>
                  </a:cubicBezTo>
                  <a:close/>
                  <a:moveTo>
                    <a:pt x="224" y="378"/>
                  </a:moveTo>
                  <a:cubicBezTo>
                    <a:pt x="205" y="378"/>
                    <a:pt x="185" y="377"/>
                    <a:pt x="167" y="375"/>
                  </a:cubicBezTo>
                  <a:cubicBezTo>
                    <a:pt x="167" y="374"/>
                    <a:pt x="167" y="374"/>
                    <a:pt x="167" y="374"/>
                  </a:cubicBezTo>
                  <a:cubicBezTo>
                    <a:pt x="186" y="375"/>
                    <a:pt x="206" y="376"/>
                    <a:pt x="224" y="378"/>
                  </a:cubicBezTo>
                  <a:close/>
                  <a:moveTo>
                    <a:pt x="258" y="381"/>
                  </a:moveTo>
                  <a:cubicBezTo>
                    <a:pt x="258" y="384"/>
                    <a:pt x="253" y="382"/>
                    <a:pt x="250" y="382"/>
                  </a:cubicBezTo>
                  <a:cubicBezTo>
                    <a:pt x="252" y="382"/>
                    <a:pt x="256" y="381"/>
                    <a:pt x="258" y="381"/>
                  </a:cubicBezTo>
                  <a:close/>
                  <a:moveTo>
                    <a:pt x="257" y="377"/>
                  </a:moveTo>
                  <a:cubicBezTo>
                    <a:pt x="258" y="377"/>
                    <a:pt x="260" y="376"/>
                    <a:pt x="261" y="377"/>
                  </a:cubicBezTo>
                  <a:cubicBezTo>
                    <a:pt x="262" y="378"/>
                    <a:pt x="261" y="378"/>
                    <a:pt x="260" y="379"/>
                  </a:cubicBezTo>
                  <a:cubicBezTo>
                    <a:pt x="259" y="378"/>
                    <a:pt x="258" y="378"/>
                    <a:pt x="257" y="377"/>
                  </a:cubicBezTo>
                  <a:close/>
                  <a:moveTo>
                    <a:pt x="253" y="372"/>
                  </a:moveTo>
                  <a:cubicBezTo>
                    <a:pt x="254" y="364"/>
                    <a:pt x="269" y="369"/>
                    <a:pt x="272" y="362"/>
                  </a:cubicBezTo>
                  <a:cubicBezTo>
                    <a:pt x="272" y="362"/>
                    <a:pt x="272" y="362"/>
                    <a:pt x="272" y="362"/>
                  </a:cubicBezTo>
                  <a:cubicBezTo>
                    <a:pt x="270" y="364"/>
                    <a:pt x="269" y="371"/>
                    <a:pt x="266" y="372"/>
                  </a:cubicBezTo>
                  <a:cubicBezTo>
                    <a:pt x="263" y="374"/>
                    <a:pt x="257" y="373"/>
                    <a:pt x="253" y="372"/>
                  </a:cubicBezTo>
                  <a:close/>
                  <a:moveTo>
                    <a:pt x="267" y="358"/>
                  </a:moveTo>
                  <a:cubicBezTo>
                    <a:pt x="269" y="356"/>
                    <a:pt x="272" y="354"/>
                    <a:pt x="276" y="353"/>
                  </a:cubicBezTo>
                  <a:cubicBezTo>
                    <a:pt x="279" y="359"/>
                    <a:pt x="271" y="359"/>
                    <a:pt x="267" y="358"/>
                  </a:cubicBezTo>
                  <a:close/>
                  <a:moveTo>
                    <a:pt x="190" y="323"/>
                  </a:moveTo>
                  <a:cubicBezTo>
                    <a:pt x="191" y="320"/>
                    <a:pt x="193" y="318"/>
                    <a:pt x="195" y="315"/>
                  </a:cubicBezTo>
                  <a:cubicBezTo>
                    <a:pt x="196" y="315"/>
                    <a:pt x="196" y="315"/>
                    <a:pt x="196" y="315"/>
                  </a:cubicBezTo>
                  <a:cubicBezTo>
                    <a:pt x="194" y="318"/>
                    <a:pt x="192" y="321"/>
                    <a:pt x="190" y="323"/>
                  </a:cubicBezTo>
                  <a:close/>
                  <a:moveTo>
                    <a:pt x="191" y="281"/>
                  </a:moveTo>
                  <a:cubicBezTo>
                    <a:pt x="196" y="280"/>
                    <a:pt x="203" y="280"/>
                    <a:pt x="209" y="280"/>
                  </a:cubicBezTo>
                  <a:cubicBezTo>
                    <a:pt x="207" y="289"/>
                    <a:pt x="196" y="283"/>
                    <a:pt x="191" y="281"/>
                  </a:cubicBezTo>
                  <a:close/>
                  <a:moveTo>
                    <a:pt x="247" y="181"/>
                  </a:moveTo>
                  <a:cubicBezTo>
                    <a:pt x="244" y="180"/>
                    <a:pt x="241" y="180"/>
                    <a:pt x="239" y="179"/>
                  </a:cubicBezTo>
                  <a:cubicBezTo>
                    <a:pt x="222" y="176"/>
                    <a:pt x="204" y="172"/>
                    <a:pt x="190" y="168"/>
                  </a:cubicBezTo>
                  <a:cubicBezTo>
                    <a:pt x="190" y="168"/>
                    <a:pt x="190" y="167"/>
                    <a:pt x="190" y="167"/>
                  </a:cubicBezTo>
                  <a:cubicBezTo>
                    <a:pt x="210" y="167"/>
                    <a:pt x="233" y="169"/>
                    <a:pt x="255" y="168"/>
                  </a:cubicBezTo>
                  <a:cubicBezTo>
                    <a:pt x="257" y="177"/>
                    <a:pt x="257" y="188"/>
                    <a:pt x="255" y="196"/>
                  </a:cubicBezTo>
                  <a:cubicBezTo>
                    <a:pt x="252" y="196"/>
                    <a:pt x="247" y="195"/>
                    <a:pt x="243" y="194"/>
                  </a:cubicBezTo>
                  <a:cubicBezTo>
                    <a:pt x="244" y="192"/>
                    <a:pt x="245" y="190"/>
                    <a:pt x="246" y="188"/>
                  </a:cubicBezTo>
                  <a:cubicBezTo>
                    <a:pt x="248" y="188"/>
                    <a:pt x="254" y="188"/>
                    <a:pt x="254" y="186"/>
                  </a:cubicBezTo>
                  <a:cubicBezTo>
                    <a:pt x="255" y="183"/>
                    <a:pt x="249" y="182"/>
                    <a:pt x="247" y="181"/>
                  </a:cubicBezTo>
                  <a:close/>
                  <a:moveTo>
                    <a:pt x="240" y="133"/>
                  </a:moveTo>
                  <a:cubicBezTo>
                    <a:pt x="238" y="134"/>
                    <a:pt x="235" y="133"/>
                    <a:pt x="233" y="132"/>
                  </a:cubicBezTo>
                  <a:cubicBezTo>
                    <a:pt x="236" y="133"/>
                    <a:pt x="240" y="130"/>
                    <a:pt x="240" y="133"/>
                  </a:cubicBezTo>
                  <a:close/>
                  <a:moveTo>
                    <a:pt x="237" y="120"/>
                  </a:moveTo>
                  <a:cubicBezTo>
                    <a:pt x="240" y="122"/>
                    <a:pt x="244" y="124"/>
                    <a:pt x="244" y="130"/>
                  </a:cubicBezTo>
                  <a:cubicBezTo>
                    <a:pt x="241" y="127"/>
                    <a:pt x="239" y="124"/>
                    <a:pt x="237" y="120"/>
                  </a:cubicBezTo>
                  <a:close/>
                  <a:moveTo>
                    <a:pt x="211" y="119"/>
                  </a:moveTo>
                  <a:cubicBezTo>
                    <a:pt x="218" y="120"/>
                    <a:pt x="231" y="117"/>
                    <a:pt x="234" y="124"/>
                  </a:cubicBezTo>
                  <a:cubicBezTo>
                    <a:pt x="225" y="123"/>
                    <a:pt x="218" y="121"/>
                    <a:pt x="211" y="119"/>
                  </a:cubicBezTo>
                  <a:close/>
                  <a:moveTo>
                    <a:pt x="244" y="139"/>
                  </a:moveTo>
                  <a:cubicBezTo>
                    <a:pt x="245" y="140"/>
                    <a:pt x="247" y="142"/>
                    <a:pt x="247" y="145"/>
                  </a:cubicBezTo>
                  <a:cubicBezTo>
                    <a:pt x="227" y="142"/>
                    <a:pt x="203" y="141"/>
                    <a:pt x="183" y="137"/>
                  </a:cubicBezTo>
                  <a:cubicBezTo>
                    <a:pt x="203" y="138"/>
                    <a:pt x="225" y="140"/>
                    <a:pt x="244" y="139"/>
                  </a:cubicBezTo>
                  <a:close/>
                  <a:moveTo>
                    <a:pt x="251" y="146"/>
                  </a:moveTo>
                  <a:cubicBezTo>
                    <a:pt x="254" y="150"/>
                    <a:pt x="254" y="155"/>
                    <a:pt x="254" y="162"/>
                  </a:cubicBezTo>
                  <a:cubicBezTo>
                    <a:pt x="230" y="159"/>
                    <a:pt x="208" y="154"/>
                    <a:pt x="185" y="150"/>
                  </a:cubicBezTo>
                  <a:cubicBezTo>
                    <a:pt x="203" y="150"/>
                    <a:pt x="228" y="150"/>
                    <a:pt x="247" y="150"/>
                  </a:cubicBezTo>
                  <a:cubicBezTo>
                    <a:pt x="250" y="150"/>
                    <a:pt x="252" y="150"/>
                    <a:pt x="251" y="146"/>
                  </a:cubicBezTo>
                  <a:close/>
                  <a:moveTo>
                    <a:pt x="258" y="216"/>
                  </a:moveTo>
                  <a:cubicBezTo>
                    <a:pt x="258" y="220"/>
                    <a:pt x="256" y="224"/>
                    <a:pt x="254" y="227"/>
                  </a:cubicBezTo>
                  <a:cubicBezTo>
                    <a:pt x="255" y="223"/>
                    <a:pt x="256" y="218"/>
                    <a:pt x="258" y="216"/>
                  </a:cubicBezTo>
                  <a:close/>
                  <a:moveTo>
                    <a:pt x="258" y="155"/>
                  </a:moveTo>
                  <a:cubicBezTo>
                    <a:pt x="259" y="157"/>
                    <a:pt x="259" y="159"/>
                    <a:pt x="259" y="162"/>
                  </a:cubicBezTo>
                  <a:cubicBezTo>
                    <a:pt x="257" y="160"/>
                    <a:pt x="258" y="157"/>
                    <a:pt x="258" y="155"/>
                  </a:cubicBezTo>
                  <a:close/>
                  <a:moveTo>
                    <a:pt x="254" y="200"/>
                  </a:moveTo>
                  <a:cubicBezTo>
                    <a:pt x="255" y="207"/>
                    <a:pt x="254" y="214"/>
                    <a:pt x="251" y="218"/>
                  </a:cubicBezTo>
                  <a:cubicBezTo>
                    <a:pt x="253" y="216"/>
                    <a:pt x="255" y="203"/>
                    <a:pt x="251" y="202"/>
                  </a:cubicBezTo>
                  <a:cubicBezTo>
                    <a:pt x="249" y="202"/>
                    <a:pt x="249" y="207"/>
                    <a:pt x="248" y="209"/>
                  </a:cubicBezTo>
                  <a:cubicBezTo>
                    <a:pt x="244" y="209"/>
                    <a:pt x="239" y="208"/>
                    <a:pt x="235" y="208"/>
                  </a:cubicBezTo>
                  <a:cubicBezTo>
                    <a:pt x="236" y="205"/>
                    <a:pt x="237" y="201"/>
                    <a:pt x="239" y="200"/>
                  </a:cubicBezTo>
                  <a:cubicBezTo>
                    <a:pt x="243" y="198"/>
                    <a:pt x="250" y="201"/>
                    <a:pt x="254" y="200"/>
                  </a:cubicBezTo>
                  <a:close/>
                  <a:moveTo>
                    <a:pt x="227" y="210"/>
                  </a:moveTo>
                  <a:cubicBezTo>
                    <a:pt x="218" y="211"/>
                    <a:pt x="208" y="212"/>
                    <a:pt x="200" y="211"/>
                  </a:cubicBezTo>
                  <a:cubicBezTo>
                    <a:pt x="199" y="209"/>
                    <a:pt x="199" y="207"/>
                    <a:pt x="200" y="204"/>
                  </a:cubicBezTo>
                  <a:cubicBezTo>
                    <a:pt x="208" y="207"/>
                    <a:pt x="219" y="207"/>
                    <a:pt x="227" y="210"/>
                  </a:cubicBezTo>
                  <a:close/>
                  <a:moveTo>
                    <a:pt x="201" y="201"/>
                  </a:moveTo>
                  <a:cubicBezTo>
                    <a:pt x="212" y="199"/>
                    <a:pt x="223" y="200"/>
                    <a:pt x="234" y="200"/>
                  </a:cubicBezTo>
                  <a:cubicBezTo>
                    <a:pt x="233" y="208"/>
                    <a:pt x="227" y="206"/>
                    <a:pt x="219" y="205"/>
                  </a:cubicBezTo>
                  <a:cubicBezTo>
                    <a:pt x="213" y="204"/>
                    <a:pt x="206" y="202"/>
                    <a:pt x="201" y="201"/>
                  </a:cubicBezTo>
                  <a:close/>
                  <a:moveTo>
                    <a:pt x="226" y="214"/>
                  </a:moveTo>
                  <a:cubicBezTo>
                    <a:pt x="225" y="227"/>
                    <a:pt x="206" y="219"/>
                    <a:pt x="199" y="215"/>
                  </a:cubicBezTo>
                  <a:cubicBezTo>
                    <a:pt x="207" y="213"/>
                    <a:pt x="218" y="214"/>
                    <a:pt x="226" y="214"/>
                  </a:cubicBezTo>
                  <a:close/>
                  <a:moveTo>
                    <a:pt x="236" y="228"/>
                  </a:moveTo>
                  <a:cubicBezTo>
                    <a:pt x="232" y="229"/>
                    <a:pt x="226" y="228"/>
                    <a:pt x="222" y="228"/>
                  </a:cubicBezTo>
                  <a:cubicBezTo>
                    <a:pt x="224" y="223"/>
                    <a:pt x="232" y="228"/>
                    <a:pt x="236" y="228"/>
                  </a:cubicBezTo>
                  <a:close/>
                  <a:moveTo>
                    <a:pt x="219" y="225"/>
                  </a:moveTo>
                  <a:cubicBezTo>
                    <a:pt x="217" y="232"/>
                    <a:pt x="205" y="228"/>
                    <a:pt x="198" y="229"/>
                  </a:cubicBezTo>
                  <a:cubicBezTo>
                    <a:pt x="198" y="226"/>
                    <a:pt x="198" y="222"/>
                    <a:pt x="199" y="220"/>
                  </a:cubicBezTo>
                  <a:cubicBezTo>
                    <a:pt x="206" y="222"/>
                    <a:pt x="213" y="223"/>
                    <a:pt x="219" y="225"/>
                  </a:cubicBezTo>
                  <a:close/>
                  <a:moveTo>
                    <a:pt x="215" y="232"/>
                  </a:moveTo>
                  <a:cubicBezTo>
                    <a:pt x="214" y="238"/>
                    <a:pt x="207" y="234"/>
                    <a:pt x="204" y="232"/>
                  </a:cubicBezTo>
                  <a:cubicBezTo>
                    <a:pt x="206" y="231"/>
                    <a:pt x="212" y="231"/>
                    <a:pt x="215" y="232"/>
                  </a:cubicBezTo>
                  <a:close/>
                  <a:moveTo>
                    <a:pt x="230" y="243"/>
                  </a:moveTo>
                  <a:cubicBezTo>
                    <a:pt x="225" y="246"/>
                    <a:pt x="218" y="245"/>
                    <a:pt x="210" y="245"/>
                  </a:cubicBezTo>
                  <a:cubicBezTo>
                    <a:pt x="212" y="236"/>
                    <a:pt x="223" y="242"/>
                    <a:pt x="230" y="243"/>
                  </a:cubicBezTo>
                  <a:close/>
                  <a:moveTo>
                    <a:pt x="231" y="247"/>
                  </a:moveTo>
                  <a:cubicBezTo>
                    <a:pt x="229" y="250"/>
                    <a:pt x="228" y="255"/>
                    <a:pt x="225" y="256"/>
                  </a:cubicBezTo>
                  <a:cubicBezTo>
                    <a:pt x="220" y="258"/>
                    <a:pt x="210" y="252"/>
                    <a:pt x="205" y="253"/>
                  </a:cubicBezTo>
                  <a:cubicBezTo>
                    <a:pt x="207" y="244"/>
                    <a:pt x="221" y="249"/>
                    <a:pt x="231" y="247"/>
                  </a:cubicBezTo>
                  <a:close/>
                  <a:moveTo>
                    <a:pt x="234" y="262"/>
                  </a:moveTo>
                  <a:cubicBezTo>
                    <a:pt x="233" y="266"/>
                    <a:pt x="230" y="270"/>
                    <a:pt x="227" y="273"/>
                  </a:cubicBezTo>
                  <a:cubicBezTo>
                    <a:pt x="229" y="269"/>
                    <a:pt x="230" y="263"/>
                    <a:pt x="234" y="262"/>
                  </a:cubicBezTo>
                  <a:close/>
                  <a:moveTo>
                    <a:pt x="217" y="237"/>
                  </a:moveTo>
                  <a:cubicBezTo>
                    <a:pt x="218" y="228"/>
                    <a:pt x="231" y="232"/>
                    <a:pt x="239" y="232"/>
                  </a:cubicBezTo>
                  <a:cubicBezTo>
                    <a:pt x="238" y="235"/>
                    <a:pt x="237" y="240"/>
                    <a:pt x="234" y="241"/>
                  </a:cubicBezTo>
                  <a:cubicBezTo>
                    <a:pt x="229" y="242"/>
                    <a:pt x="221" y="237"/>
                    <a:pt x="217" y="237"/>
                  </a:cubicBezTo>
                  <a:close/>
                  <a:moveTo>
                    <a:pt x="243" y="247"/>
                  </a:moveTo>
                  <a:cubicBezTo>
                    <a:pt x="241" y="253"/>
                    <a:pt x="239" y="257"/>
                    <a:pt x="235" y="260"/>
                  </a:cubicBezTo>
                  <a:cubicBezTo>
                    <a:pt x="235" y="255"/>
                    <a:pt x="239" y="249"/>
                    <a:pt x="243" y="247"/>
                  </a:cubicBezTo>
                  <a:close/>
                  <a:moveTo>
                    <a:pt x="242" y="226"/>
                  </a:moveTo>
                  <a:cubicBezTo>
                    <a:pt x="237" y="225"/>
                    <a:pt x="231" y="224"/>
                    <a:pt x="226" y="223"/>
                  </a:cubicBezTo>
                  <a:cubicBezTo>
                    <a:pt x="228" y="220"/>
                    <a:pt x="228" y="215"/>
                    <a:pt x="231" y="213"/>
                  </a:cubicBezTo>
                  <a:cubicBezTo>
                    <a:pt x="235" y="211"/>
                    <a:pt x="242" y="215"/>
                    <a:pt x="248" y="214"/>
                  </a:cubicBezTo>
                  <a:cubicBezTo>
                    <a:pt x="247" y="218"/>
                    <a:pt x="244" y="222"/>
                    <a:pt x="242" y="226"/>
                  </a:cubicBezTo>
                  <a:close/>
                  <a:moveTo>
                    <a:pt x="219" y="191"/>
                  </a:moveTo>
                  <a:cubicBezTo>
                    <a:pt x="214" y="190"/>
                    <a:pt x="208" y="190"/>
                    <a:pt x="204" y="188"/>
                  </a:cubicBezTo>
                  <a:cubicBezTo>
                    <a:pt x="215" y="188"/>
                    <a:pt x="230" y="187"/>
                    <a:pt x="241" y="189"/>
                  </a:cubicBezTo>
                  <a:cubicBezTo>
                    <a:pt x="240" y="198"/>
                    <a:pt x="229" y="192"/>
                    <a:pt x="219" y="191"/>
                  </a:cubicBezTo>
                  <a:close/>
                  <a:moveTo>
                    <a:pt x="229" y="197"/>
                  </a:moveTo>
                  <a:cubicBezTo>
                    <a:pt x="219" y="198"/>
                    <a:pt x="208" y="197"/>
                    <a:pt x="198" y="197"/>
                  </a:cubicBezTo>
                  <a:cubicBezTo>
                    <a:pt x="197" y="195"/>
                    <a:pt x="196" y="192"/>
                    <a:pt x="195" y="190"/>
                  </a:cubicBezTo>
                  <a:cubicBezTo>
                    <a:pt x="206" y="192"/>
                    <a:pt x="219" y="193"/>
                    <a:pt x="229" y="197"/>
                  </a:cubicBezTo>
                  <a:close/>
                  <a:moveTo>
                    <a:pt x="197" y="233"/>
                  </a:moveTo>
                  <a:cubicBezTo>
                    <a:pt x="199" y="236"/>
                    <a:pt x="209" y="236"/>
                    <a:pt x="209" y="239"/>
                  </a:cubicBezTo>
                  <a:cubicBezTo>
                    <a:pt x="209" y="240"/>
                    <a:pt x="206" y="245"/>
                    <a:pt x="204" y="245"/>
                  </a:cubicBezTo>
                  <a:cubicBezTo>
                    <a:pt x="201" y="247"/>
                    <a:pt x="198" y="245"/>
                    <a:pt x="195" y="246"/>
                  </a:cubicBezTo>
                  <a:cubicBezTo>
                    <a:pt x="195" y="241"/>
                    <a:pt x="197" y="238"/>
                    <a:pt x="197" y="233"/>
                  </a:cubicBezTo>
                  <a:close/>
                  <a:moveTo>
                    <a:pt x="220" y="259"/>
                  </a:moveTo>
                  <a:cubicBezTo>
                    <a:pt x="214" y="261"/>
                    <a:pt x="204" y="261"/>
                    <a:pt x="199" y="261"/>
                  </a:cubicBezTo>
                  <a:cubicBezTo>
                    <a:pt x="200" y="251"/>
                    <a:pt x="213" y="259"/>
                    <a:pt x="220" y="259"/>
                  </a:cubicBezTo>
                  <a:close/>
                  <a:moveTo>
                    <a:pt x="221" y="263"/>
                  </a:moveTo>
                  <a:cubicBezTo>
                    <a:pt x="218" y="265"/>
                    <a:pt x="218" y="271"/>
                    <a:pt x="214" y="272"/>
                  </a:cubicBezTo>
                  <a:cubicBezTo>
                    <a:pt x="207" y="274"/>
                    <a:pt x="200" y="269"/>
                    <a:pt x="195" y="268"/>
                  </a:cubicBezTo>
                  <a:cubicBezTo>
                    <a:pt x="195" y="267"/>
                    <a:pt x="196" y="266"/>
                    <a:pt x="196" y="265"/>
                  </a:cubicBezTo>
                  <a:cubicBezTo>
                    <a:pt x="205" y="263"/>
                    <a:pt x="212" y="263"/>
                    <a:pt x="221" y="263"/>
                  </a:cubicBezTo>
                  <a:close/>
                  <a:moveTo>
                    <a:pt x="261" y="205"/>
                  </a:moveTo>
                  <a:cubicBezTo>
                    <a:pt x="261" y="202"/>
                    <a:pt x="261" y="199"/>
                    <a:pt x="262" y="196"/>
                  </a:cubicBezTo>
                  <a:cubicBezTo>
                    <a:pt x="263" y="199"/>
                    <a:pt x="264" y="204"/>
                    <a:pt x="261" y="205"/>
                  </a:cubicBezTo>
                  <a:close/>
                  <a:moveTo>
                    <a:pt x="273" y="99"/>
                  </a:moveTo>
                  <a:cubicBezTo>
                    <a:pt x="273" y="123"/>
                    <a:pt x="275" y="152"/>
                    <a:pt x="274" y="178"/>
                  </a:cubicBezTo>
                  <a:cubicBezTo>
                    <a:pt x="274" y="187"/>
                    <a:pt x="275" y="195"/>
                    <a:pt x="267" y="197"/>
                  </a:cubicBezTo>
                  <a:cubicBezTo>
                    <a:pt x="269" y="185"/>
                    <a:pt x="268" y="176"/>
                    <a:pt x="265" y="165"/>
                  </a:cubicBezTo>
                  <a:cubicBezTo>
                    <a:pt x="263" y="159"/>
                    <a:pt x="265" y="152"/>
                    <a:pt x="264" y="147"/>
                  </a:cubicBezTo>
                  <a:cubicBezTo>
                    <a:pt x="262" y="138"/>
                    <a:pt x="257" y="131"/>
                    <a:pt x="252" y="125"/>
                  </a:cubicBezTo>
                  <a:cubicBezTo>
                    <a:pt x="250" y="123"/>
                    <a:pt x="248" y="120"/>
                    <a:pt x="247" y="118"/>
                  </a:cubicBezTo>
                  <a:cubicBezTo>
                    <a:pt x="242" y="113"/>
                    <a:pt x="235" y="111"/>
                    <a:pt x="229" y="108"/>
                  </a:cubicBezTo>
                  <a:cubicBezTo>
                    <a:pt x="226" y="107"/>
                    <a:pt x="225" y="104"/>
                    <a:pt x="222" y="103"/>
                  </a:cubicBezTo>
                  <a:cubicBezTo>
                    <a:pt x="216" y="100"/>
                    <a:pt x="208" y="99"/>
                    <a:pt x="202" y="95"/>
                  </a:cubicBezTo>
                  <a:cubicBezTo>
                    <a:pt x="224" y="97"/>
                    <a:pt x="249" y="97"/>
                    <a:pt x="273" y="99"/>
                  </a:cubicBezTo>
                  <a:close/>
                  <a:moveTo>
                    <a:pt x="168" y="94"/>
                  </a:moveTo>
                  <a:cubicBezTo>
                    <a:pt x="154" y="100"/>
                    <a:pt x="141" y="108"/>
                    <a:pt x="129" y="118"/>
                  </a:cubicBezTo>
                  <a:cubicBezTo>
                    <a:pt x="139" y="107"/>
                    <a:pt x="152" y="97"/>
                    <a:pt x="168" y="94"/>
                  </a:cubicBezTo>
                  <a:close/>
                  <a:moveTo>
                    <a:pt x="144" y="115"/>
                  </a:moveTo>
                  <a:cubicBezTo>
                    <a:pt x="146" y="113"/>
                    <a:pt x="149" y="113"/>
                    <a:pt x="153" y="111"/>
                  </a:cubicBezTo>
                  <a:cubicBezTo>
                    <a:pt x="156" y="109"/>
                    <a:pt x="160" y="108"/>
                    <a:pt x="163" y="108"/>
                  </a:cubicBezTo>
                  <a:cubicBezTo>
                    <a:pt x="166" y="108"/>
                    <a:pt x="169" y="109"/>
                    <a:pt x="172" y="109"/>
                  </a:cubicBezTo>
                  <a:cubicBezTo>
                    <a:pt x="179" y="109"/>
                    <a:pt x="185" y="105"/>
                    <a:pt x="190" y="106"/>
                  </a:cubicBezTo>
                  <a:cubicBezTo>
                    <a:pt x="194" y="106"/>
                    <a:pt x="200" y="108"/>
                    <a:pt x="203" y="106"/>
                  </a:cubicBezTo>
                  <a:cubicBezTo>
                    <a:pt x="205" y="105"/>
                    <a:pt x="207" y="107"/>
                    <a:pt x="209" y="108"/>
                  </a:cubicBezTo>
                  <a:cubicBezTo>
                    <a:pt x="208" y="110"/>
                    <a:pt x="205" y="109"/>
                    <a:pt x="206" y="111"/>
                  </a:cubicBezTo>
                  <a:cubicBezTo>
                    <a:pt x="207" y="114"/>
                    <a:pt x="211" y="111"/>
                    <a:pt x="213" y="111"/>
                  </a:cubicBezTo>
                  <a:cubicBezTo>
                    <a:pt x="217" y="112"/>
                    <a:pt x="220" y="115"/>
                    <a:pt x="222" y="115"/>
                  </a:cubicBezTo>
                  <a:cubicBezTo>
                    <a:pt x="215" y="116"/>
                    <a:pt x="206" y="114"/>
                    <a:pt x="197" y="114"/>
                  </a:cubicBezTo>
                  <a:cubicBezTo>
                    <a:pt x="192" y="113"/>
                    <a:pt x="185" y="110"/>
                    <a:pt x="181" y="111"/>
                  </a:cubicBezTo>
                  <a:cubicBezTo>
                    <a:pt x="179" y="111"/>
                    <a:pt x="179" y="113"/>
                    <a:pt x="178" y="113"/>
                  </a:cubicBezTo>
                  <a:cubicBezTo>
                    <a:pt x="172" y="115"/>
                    <a:pt x="163" y="109"/>
                    <a:pt x="157" y="111"/>
                  </a:cubicBezTo>
                  <a:cubicBezTo>
                    <a:pt x="156" y="111"/>
                    <a:pt x="155" y="112"/>
                    <a:pt x="155" y="113"/>
                  </a:cubicBezTo>
                  <a:cubicBezTo>
                    <a:pt x="155" y="115"/>
                    <a:pt x="161" y="115"/>
                    <a:pt x="164" y="115"/>
                  </a:cubicBezTo>
                  <a:cubicBezTo>
                    <a:pt x="184" y="119"/>
                    <a:pt x="209" y="121"/>
                    <a:pt x="228" y="127"/>
                  </a:cubicBezTo>
                  <a:cubicBezTo>
                    <a:pt x="215" y="128"/>
                    <a:pt x="197" y="126"/>
                    <a:pt x="185" y="124"/>
                  </a:cubicBezTo>
                  <a:cubicBezTo>
                    <a:pt x="187" y="124"/>
                    <a:pt x="194" y="125"/>
                    <a:pt x="194" y="123"/>
                  </a:cubicBezTo>
                  <a:cubicBezTo>
                    <a:pt x="195" y="120"/>
                    <a:pt x="185" y="121"/>
                    <a:pt x="181" y="121"/>
                  </a:cubicBezTo>
                  <a:cubicBezTo>
                    <a:pt x="176" y="121"/>
                    <a:pt x="170" y="120"/>
                    <a:pt x="166" y="120"/>
                  </a:cubicBezTo>
                  <a:cubicBezTo>
                    <a:pt x="165" y="120"/>
                    <a:pt x="166" y="122"/>
                    <a:pt x="166" y="122"/>
                  </a:cubicBezTo>
                  <a:cubicBezTo>
                    <a:pt x="162" y="122"/>
                    <a:pt x="160" y="121"/>
                    <a:pt x="158" y="123"/>
                  </a:cubicBezTo>
                  <a:cubicBezTo>
                    <a:pt x="158" y="124"/>
                    <a:pt x="158" y="125"/>
                    <a:pt x="158" y="126"/>
                  </a:cubicBezTo>
                  <a:cubicBezTo>
                    <a:pt x="154" y="126"/>
                    <a:pt x="149" y="125"/>
                    <a:pt x="143" y="125"/>
                  </a:cubicBezTo>
                  <a:cubicBezTo>
                    <a:pt x="140" y="125"/>
                    <a:pt x="132" y="125"/>
                    <a:pt x="132" y="127"/>
                  </a:cubicBezTo>
                  <a:cubicBezTo>
                    <a:pt x="132" y="130"/>
                    <a:pt x="138" y="129"/>
                    <a:pt x="141" y="129"/>
                  </a:cubicBezTo>
                  <a:cubicBezTo>
                    <a:pt x="135" y="133"/>
                    <a:pt x="127" y="133"/>
                    <a:pt x="120" y="135"/>
                  </a:cubicBezTo>
                  <a:cubicBezTo>
                    <a:pt x="126" y="128"/>
                    <a:pt x="134" y="119"/>
                    <a:pt x="144" y="115"/>
                  </a:cubicBezTo>
                  <a:close/>
                  <a:moveTo>
                    <a:pt x="127" y="143"/>
                  </a:moveTo>
                  <a:cubicBezTo>
                    <a:pt x="123" y="144"/>
                    <a:pt x="117" y="145"/>
                    <a:pt x="112" y="145"/>
                  </a:cubicBezTo>
                  <a:cubicBezTo>
                    <a:pt x="113" y="137"/>
                    <a:pt x="122" y="143"/>
                    <a:pt x="127" y="143"/>
                  </a:cubicBezTo>
                  <a:close/>
                  <a:moveTo>
                    <a:pt x="108" y="149"/>
                  </a:moveTo>
                  <a:cubicBezTo>
                    <a:pt x="116" y="150"/>
                    <a:pt x="124" y="150"/>
                    <a:pt x="131" y="152"/>
                  </a:cubicBezTo>
                  <a:cubicBezTo>
                    <a:pt x="122" y="154"/>
                    <a:pt x="110" y="155"/>
                    <a:pt x="100" y="155"/>
                  </a:cubicBezTo>
                  <a:cubicBezTo>
                    <a:pt x="100" y="148"/>
                    <a:pt x="107" y="154"/>
                    <a:pt x="108" y="149"/>
                  </a:cubicBezTo>
                  <a:close/>
                  <a:moveTo>
                    <a:pt x="89" y="185"/>
                  </a:moveTo>
                  <a:cubicBezTo>
                    <a:pt x="86" y="189"/>
                    <a:pt x="83" y="197"/>
                    <a:pt x="76" y="193"/>
                  </a:cubicBezTo>
                  <a:cubicBezTo>
                    <a:pt x="79" y="187"/>
                    <a:pt x="83" y="181"/>
                    <a:pt x="86" y="175"/>
                  </a:cubicBezTo>
                  <a:cubicBezTo>
                    <a:pt x="84" y="185"/>
                    <a:pt x="93" y="179"/>
                    <a:pt x="92" y="172"/>
                  </a:cubicBezTo>
                  <a:cubicBezTo>
                    <a:pt x="96" y="171"/>
                    <a:pt x="99" y="170"/>
                    <a:pt x="103" y="169"/>
                  </a:cubicBezTo>
                  <a:cubicBezTo>
                    <a:pt x="100" y="174"/>
                    <a:pt x="94" y="179"/>
                    <a:pt x="89" y="185"/>
                  </a:cubicBezTo>
                  <a:close/>
                  <a:moveTo>
                    <a:pt x="92" y="168"/>
                  </a:moveTo>
                  <a:cubicBezTo>
                    <a:pt x="94" y="165"/>
                    <a:pt x="94" y="160"/>
                    <a:pt x="97" y="159"/>
                  </a:cubicBezTo>
                  <a:cubicBezTo>
                    <a:pt x="100" y="158"/>
                    <a:pt x="106" y="163"/>
                    <a:pt x="110" y="163"/>
                  </a:cubicBezTo>
                  <a:cubicBezTo>
                    <a:pt x="105" y="165"/>
                    <a:pt x="99" y="168"/>
                    <a:pt x="92" y="168"/>
                  </a:cubicBezTo>
                  <a:close/>
                  <a:moveTo>
                    <a:pt x="112" y="158"/>
                  </a:moveTo>
                  <a:cubicBezTo>
                    <a:pt x="113" y="157"/>
                    <a:pt x="118" y="157"/>
                    <a:pt x="120" y="157"/>
                  </a:cubicBezTo>
                  <a:cubicBezTo>
                    <a:pt x="118" y="160"/>
                    <a:pt x="114" y="160"/>
                    <a:pt x="112" y="158"/>
                  </a:cubicBezTo>
                  <a:close/>
                  <a:moveTo>
                    <a:pt x="122" y="162"/>
                  </a:moveTo>
                  <a:cubicBezTo>
                    <a:pt x="125" y="159"/>
                    <a:pt x="130" y="158"/>
                    <a:pt x="134" y="156"/>
                  </a:cubicBezTo>
                  <a:cubicBezTo>
                    <a:pt x="130" y="158"/>
                    <a:pt x="126" y="160"/>
                    <a:pt x="122" y="162"/>
                  </a:cubicBezTo>
                  <a:close/>
                  <a:moveTo>
                    <a:pt x="173" y="160"/>
                  </a:moveTo>
                  <a:cubicBezTo>
                    <a:pt x="170" y="157"/>
                    <a:pt x="164" y="153"/>
                    <a:pt x="160" y="152"/>
                  </a:cubicBezTo>
                  <a:cubicBezTo>
                    <a:pt x="155" y="150"/>
                    <a:pt x="148" y="152"/>
                    <a:pt x="143" y="152"/>
                  </a:cubicBezTo>
                  <a:cubicBezTo>
                    <a:pt x="137" y="151"/>
                    <a:pt x="133" y="147"/>
                    <a:pt x="127" y="147"/>
                  </a:cubicBezTo>
                  <a:cubicBezTo>
                    <a:pt x="133" y="146"/>
                    <a:pt x="139" y="146"/>
                    <a:pt x="145" y="146"/>
                  </a:cubicBezTo>
                  <a:cubicBezTo>
                    <a:pt x="147" y="146"/>
                    <a:pt x="152" y="146"/>
                    <a:pt x="152" y="143"/>
                  </a:cubicBezTo>
                  <a:cubicBezTo>
                    <a:pt x="152" y="140"/>
                    <a:pt x="142" y="141"/>
                    <a:pt x="138" y="140"/>
                  </a:cubicBezTo>
                  <a:cubicBezTo>
                    <a:pt x="132" y="140"/>
                    <a:pt x="128" y="140"/>
                    <a:pt x="123" y="138"/>
                  </a:cubicBezTo>
                  <a:cubicBezTo>
                    <a:pt x="130" y="135"/>
                    <a:pt x="141" y="134"/>
                    <a:pt x="151" y="131"/>
                  </a:cubicBezTo>
                  <a:cubicBezTo>
                    <a:pt x="154" y="131"/>
                    <a:pt x="163" y="130"/>
                    <a:pt x="160" y="126"/>
                  </a:cubicBezTo>
                  <a:cubicBezTo>
                    <a:pt x="182" y="128"/>
                    <a:pt x="205" y="131"/>
                    <a:pt x="226" y="135"/>
                  </a:cubicBezTo>
                  <a:cubicBezTo>
                    <a:pt x="220" y="136"/>
                    <a:pt x="210" y="136"/>
                    <a:pt x="203" y="135"/>
                  </a:cubicBezTo>
                  <a:cubicBezTo>
                    <a:pt x="188" y="135"/>
                    <a:pt x="175" y="133"/>
                    <a:pt x="159" y="133"/>
                  </a:cubicBezTo>
                  <a:cubicBezTo>
                    <a:pt x="156" y="133"/>
                    <a:pt x="146" y="132"/>
                    <a:pt x="146" y="135"/>
                  </a:cubicBezTo>
                  <a:cubicBezTo>
                    <a:pt x="146" y="138"/>
                    <a:pt x="161" y="139"/>
                    <a:pt x="163" y="139"/>
                  </a:cubicBezTo>
                  <a:cubicBezTo>
                    <a:pt x="188" y="141"/>
                    <a:pt x="212" y="144"/>
                    <a:pt x="236" y="147"/>
                  </a:cubicBezTo>
                  <a:cubicBezTo>
                    <a:pt x="218" y="148"/>
                    <a:pt x="193" y="148"/>
                    <a:pt x="174" y="148"/>
                  </a:cubicBezTo>
                  <a:cubicBezTo>
                    <a:pt x="174" y="148"/>
                    <a:pt x="166" y="146"/>
                    <a:pt x="166" y="149"/>
                  </a:cubicBezTo>
                  <a:cubicBezTo>
                    <a:pt x="166" y="151"/>
                    <a:pt x="172" y="152"/>
                    <a:pt x="173" y="152"/>
                  </a:cubicBezTo>
                  <a:cubicBezTo>
                    <a:pt x="198" y="156"/>
                    <a:pt x="224" y="159"/>
                    <a:pt x="246" y="165"/>
                  </a:cubicBezTo>
                  <a:cubicBezTo>
                    <a:pt x="229" y="166"/>
                    <a:pt x="212" y="165"/>
                    <a:pt x="194" y="165"/>
                  </a:cubicBezTo>
                  <a:cubicBezTo>
                    <a:pt x="189" y="164"/>
                    <a:pt x="182" y="165"/>
                    <a:pt x="178" y="164"/>
                  </a:cubicBezTo>
                  <a:cubicBezTo>
                    <a:pt x="176" y="164"/>
                    <a:pt x="175" y="161"/>
                    <a:pt x="173" y="160"/>
                  </a:cubicBezTo>
                  <a:close/>
                  <a:moveTo>
                    <a:pt x="191" y="184"/>
                  </a:moveTo>
                  <a:cubicBezTo>
                    <a:pt x="189" y="179"/>
                    <a:pt x="186" y="175"/>
                    <a:pt x="183" y="170"/>
                  </a:cubicBezTo>
                  <a:cubicBezTo>
                    <a:pt x="204" y="174"/>
                    <a:pt x="224" y="179"/>
                    <a:pt x="244" y="184"/>
                  </a:cubicBezTo>
                  <a:cubicBezTo>
                    <a:pt x="227" y="186"/>
                    <a:pt x="209" y="185"/>
                    <a:pt x="191" y="184"/>
                  </a:cubicBezTo>
                  <a:close/>
                  <a:moveTo>
                    <a:pt x="202" y="249"/>
                  </a:moveTo>
                  <a:cubicBezTo>
                    <a:pt x="201" y="252"/>
                    <a:pt x="196" y="251"/>
                    <a:pt x="194" y="249"/>
                  </a:cubicBezTo>
                  <a:cubicBezTo>
                    <a:pt x="196" y="248"/>
                    <a:pt x="199" y="249"/>
                    <a:pt x="202" y="249"/>
                  </a:cubicBezTo>
                  <a:close/>
                  <a:moveTo>
                    <a:pt x="197" y="254"/>
                  </a:moveTo>
                  <a:cubicBezTo>
                    <a:pt x="196" y="258"/>
                    <a:pt x="195" y="262"/>
                    <a:pt x="191" y="262"/>
                  </a:cubicBezTo>
                  <a:cubicBezTo>
                    <a:pt x="192" y="259"/>
                    <a:pt x="192" y="251"/>
                    <a:pt x="197" y="254"/>
                  </a:cubicBezTo>
                  <a:close/>
                  <a:moveTo>
                    <a:pt x="212" y="276"/>
                  </a:moveTo>
                  <a:cubicBezTo>
                    <a:pt x="206" y="279"/>
                    <a:pt x="196" y="277"/>
                    <a:pt x="189" y="277"/>
                  </a:cubicBezTo>
                  <a:cubicBezTo>
                    <a:pt x="190" y="266"/>
                    <a:pt x="204" y="275"/>
                    <a:pt x="212" y="276"/>
                  </a:cubicBezTo>
                  <a:close/>
                  <a:moveTo>
                    <a:pt x="185" y="283"/>
                  </a:moveTo>
                  <a:cubicBezTo>
                    <a:pt x="190" y="285"/>
                    <a:pt x="198" y="287"/>
                    <a:pt x="202" y="289"/>
                  </a:cubicBezTo>
                  <a:cubicBezTo>
                    <a:pt x="197" y="292"/>
                    <a:pt x="187" y="291"/>
                    <a:pt x="180" y="291"/>
                  </a:cubicBezTo>
                  <a:cubicBezTo>
                    <a:pt x="181" y="290"/>
                    <a:pt x="183" y="283"/>
                    <a:pt x="185" y="283"/>
                  </a:cubicBezTo>
                  <a:close/>
                  <a:moveTo>
                    <a:pt x="198" y="294"/>
                  </a:moveTo>
                  <a:cubicBezTo>
                    <a:pt x="197" y="296"/>
                    <a:pt x="196" y="301"/>
                    <a:pt x="194" y="302"/>
                  </a:cubicBezTo>
                  <a:cubicBezTo>
                    <a:pt x="189" y="303"/>
                    <a:pt x="180" y="297"/>
                    <a:pt x="176" y="297"/>
                  </a:cubicBezTo>
                  <a:cubicBezTo>
                    <a:pt x="180" y="292"/>
                    <a:pt x="192" y="295"/>
                    <a:pt x="198" y="294"/>
                  </a:cubicBezTo>
                  <a:close/>
                  <a:moveTo>
                    <a:pt x="186" y="304"/>
                  </a:moveTo>
                  <a:cubicBezTo>
                    <a:pt x="181" y="305"/>
                    <a:pt x="174" y="306"/>
                    <a:pt x="170" y="305"/>
                  </a:cubicBezTo>
                  <a:cubicBezTo>
                    <a:pt x="171" y="297"/>
                    <a:pt x="181" y="303"/>
                    <a:pt x="186" y="304"/>
                  </a:cubicBezTo>
                  <a:close/>
                  <a:moveTo>
                    <a:pt x="184" y="308"/>
                  </a:moveTo>
                  <a:cubicBezTo>
                    <a:pt x="186" y="308"/>
                    <a:pt x="187" y="308"/>
                    <a:pt x="189" y="308"/>
                  </a:cubicBezTo>
                  <a:cubicBezTo>
                    <a:pt x="187" y="310"/>
                    <a:pt x="186" y="315"/>
                    <a:pt x="183" y="316"/>
                  </a:cubicBezTo>
                  <a:cubicBezTo>
                    <a:pt x="181" y="316"/>
                    <a:pt x="176" y="314"/>
                    <a:pt x="174" y="314"/>
                  </a:cubicBezTo>
                  <a:cubicBezTo>
                    <a:pt x="172" y="313"/>
                    <a:pt x="167" y="312"/>
                    <a:pt x="166" y="310"/>
                  </a:cubicBezTo>
                  <a:cubicBezTo>
                    <a:pt x="166" y="308"/>
                    <a:pt x="180" y="308"/>
                    <a:pt x="184" y="308"/>
                  </a:cubicBezTo>
                  <a:close/>
                  <a:moveTo>
                    <a:pt x="176" y="318"/>
                  </a:moveTo>
                  <a:cubicBezTo>
                    <a:pt x="172" y="320"/>
                    <a:pt x="165" y="319"/>
                    <a:pt x="161" y="319"/>
                  </a:cubicBezTo>
                  <a:cubicBezTo>
                    <a:pt x="162" y="310"/>
                    <a:pt x="170" y="317"/>
                    <a:pt x="176" y="318"/>
                  </a:cubicBezTo>
                  <a:close/>
                  <a:moveTo>
                    <a:pt x="178" y="322"/>
                  </a:moveTo>
                  <a:cubicBezTo>
                    <a:pt x="177" y="332"/>
                    <a:pt x="164" y="325"/>
                    <a:pt x="160" y="322"/>
                  </a:cubicBezTo>
                  <a:cubicBezTo>
                    <a:pt x="165" y="321"/>
                    <a:pt x="172" y="322"/>
                    <a:pt x="178" y="322"/>
                  </a:cubicBezTo>
                  <a:close/>
                  <a:moveTo>
                    <a:pt x="171" y="331"/>
                  </a:moveTo>
                  <a:cubicBezTo>
                    <a:pt x="165" y="332"/>
                    <a:pt x="157" y="333"/>
                    <a:pt x="151" y="333"/>
                  </a:cubicBezTo>
                  <a:cubicBezTo>
                    <a:pt x="152" y="322"/>
                    <a:pt x="164" y="328"/>
                    <a:pt x="171" y="331"/>
                  </a:cubicBezTo>
                  <a:close/>
                  <a:moveTo>
                    <a:pt x="169" y="335"/>
                  </a:moveTo>
                  <a:cubicBezTo>
                    <a:pt x="168" y="344"/>
                    <a:pt x="154" y="339"/>
                    <a:pt x="148" y="337"/>
                  </a:cubicBezTo>
                  <a:cubicBezTo>
                    <a:pt x="154" y="335"/>
                    <a:pt x="162" y="335"/>
                    <a:pt x="169" y="335"/>
                  </a:cubicBezTo>
                  <a:close/>
                  <a:moveTo>
                    <a:pt x="156" y="343"/>
                  </a:moveTo>
                  <a:cubicBezTo>
                    <a:pt x="151" y="344"/>
                    <a:pt x="148" y="344"/>
                    <a:pt x="143" y="344"/>
                  </a:cubicBezTo>
                  <a:cubicBezTo>
                    <a:pt x="144" y="338"/>
                    <a:pt x="152" y="342"/>
                    <a:pt x="156" y="343"/>
                  </a:cubicBezTo>
                  <a:close/>
                  <a:moveTo>
                    <a:pt x="161" y="347"/>
                  </a:moveTo>
                  <a:cubicBezTo>
                    <a:pt x="160" y="357"/>
                    <a:pt x="146" y="350"/>
                    <a:pt x="140" y="348"/>
                  </a:cubicBezTo>
                  <a:cubicBezTo>
                    <a:pt x="145" y="346"/>
                    <a:pt x="154" y="346"/>
                    <a:pt x="161" y="347"/>
                  </a:cubicBezTo>
                  <a:close/>
                  <a:moveTo>
                    <a:pt x="154" y="356"/>
                  </a:moveTo>
                  <a:cubicBezTo>
                    <a:pt x="147" y="357"/>
                    <a:pt x="140" y="357"/>
                    <a:pt x="133" y="357"/>
                  </a:cubicBezTo>
                  <a:cubicBezTo>
                    <a:pt x="135" y="347"/>
                    <a:pt x="147" y="355"/>
                    <a:pt x="154" y="356"/>
                  </a:cubicBezTo>
                  <a:close/>
                  <a:moveTo>
                    <a:pt x="153" y="380"/>
                  </a:moveTo>
                  <a:cubicBezTo>
                    <a:pt x="150" y="381"/>
                    <a:pt x="146" y="381"/>
                    <a:pt x="143" y="380"/>
                  </a:cubicBezTo>
                  <a:cubicBezTo>
                    <a:pt x="145" y="379"/>
                    <a:pt x="150" y="380"/>
                    <a:pt x="153" y="380"/>
                  </a:cubicBezTo>
                  <a:close/>
                  <a:moveTo>
                    <a:pt x="142" y="365"/>
                  </a:moveTo>
                  <a:cubicBezTo>
                    <a:pt x="137" y="366"/>
                    <a:pt x="131" y="365"/>
                    <a:pt x="125" y="366"/>
                  </a:cubicBezTo>
                  <a:cubicBezTo>
                    <a:pt x="127" y="359"/>
                    <a:pt x="137" y="364"/>
                    <a:pt x="142" y="365"/>
                  </a:cubicBezTo>
                  <a:close/>
                  <a:moveTo>
                    <a:pt x="121" y="371"/>
                  </a:moveTo>
                  <a:cubicBezTo>
                    <a:pt x="125" y="370"/>
                    <a:pt x="133" y="375"/>
                    <a:pt x="138" y="374"/>
                  </a:cubicBezTo>
                  <a:cubicBezTo>
                    <a:pt x="136" y="375"/>
                    <a:pt x="130" y="375"/>
                    <a:pt x="126" y="375"/>
                  </a:cubicBezTo>
                  <a:cubicBezTo>
                    <a:pt x="124" y="375"/>
                    <a:pt x="117" y="376"/>
                    <a:pt x="122" y="378"/>
                  </a:cubicBezTo>
                  <a:cubicBezTo>
                    <a:pt x="126" y="379"/>
                    <a:pt x="134" y="378"/>
                    <a:pt x="138" y="380"/>
                  </a:cubicBezTo>
                  <a:cubicBezTo>
                    <a:pt x="131" y="382"/>
                    <a:pt x="122" y="380"/>
                    <a:pt x="115" y="380"/>
                  </a:cubicBezTo>
                  <a:cubicBezTo>
                    <a:pt x="117" y="378"/>
                    <a:pt x="118" y="371"/>
                    <a:pt x="121" y="371"/>
                  </a:cubicBezTo>
                  <a:close/>
                  <a:moveTo>
                    <a:pt x="73" y="361"/>
                  </a:moveTo>
                  <a:cubicBezTo>
                    <a:pt x="89" y="362"/>
                    <a:pt x="103" y="364"/>
                    <a:pt x="118" y="363"/>
                  </a:cubicBezTo>
                  <a:cubicBezTo>
                    <a:pt x="111" y="376"/>
                    <a:pt x="98" y="388"/>
                    <a:pt x="90" y="401"/>
                  </a:cubicBezTo>
                  <a:cubicBezTo>
                    <a:pt x="88" y="404"/>
                    <a:pt x="87" y="407"/>
                    <a:pt x="84" y="409"/>
                  </a:cubicBezTo>
                  <a:cubicBezTo>
                    <a:pt x="81" y="413"/>
                    <a:pt x="79" y="418"/>
                    <a:pt x="73" y="417"/>
                  </a:cubicBezTo>
                  <a:cubicBezTo>
                    <a:pt x="73" y="397"/>
                    <a:pt x="73" y="379"/>
                    <a:pt x="73" y="361"/>
                  </a:cubicBezTo>
                  <a:close/>
                  <a:moveTo>
                    <a:pt x="73" y="463"/>
                  </a:moveTo>
                  <a:cubicBezTo>
                    <a:pt x="73" y="458"/>
                    <a:pt x="72" y="451"/>
                    <a:pt x="72" y="446"/>
                  </a:cubicBezTo>
                  <a:cubicBezTo>
                    <a:pt x="72" y="444"/>
                    <a:pt x="72" y="435"/>
                    <a:pt x="73" y="433"/>
                  </a:cubicBezTo>
                  <a:cubicBezTo>
                    <a:pt x="75" y="431"/>
                    <a:pt x="81" y="433"/>
                    <a:pt x="83" y="432"/>
                  </a:cubicBezTo>
                  <a:cubicBezTo>
                    <a:pt x="87" y="432"/>
                    <a:pt x="91" y="431"/>
                    <a:pt x="95" y="432"/>
                  </a:cubicBezTo>
                  <a:cubicBezTo>
                    <a:pt x="88" y="443"/>
                    <a:pt x="81" y="453"/>
                    <a:pt x="73" y="463"/>
                  </a:cubicBezTo>
                  <a:close/>
                  <a:moveTo>
                    <a:pt x="84" y="418"/>
                  </a:moveTo>
                  <a:cubicBezTo>
                    <a:pt x="85" y="416"/>
                    <a:pt x="88" y="410"/>
                    <a:pt x="91" y="409"/>
                  </a:cubicBezTo>
                  <a:cubicBezTo>
                    <a:pt x="96" y="408"/>
                    <a:pt x="106" y="412"/>
                    <a:pt x="112" y="412"/>
                  </a:cubicBezTo>
                  <a:cubicBezTo>
                    <a:pt x="108" y="419"/>
                    <a:pt x="93" y="420"/>
                    <a:pt x="84" y="418"/>
                  </a:cubicBezTo>
                  <a:close/>
                  <a:moveTo>
                    <a:pt x="93" y="407"/>
                  </a:moveTo>
                  <a:cubicBezTo>
                    <a:pt x="100" y="400"/>
                    <a:pt x="104" y="390"/>
                    <a:pt x="111" y="384"/>
                  </a:cubicBezTo>
                  <a:cubicBezTo>
                    <a:pt x="112" y="384"/>
                    <a:pt x="112" y="384"/>
                    <a:pt x="112" y="384"/>
                  </a:cubicBezTo>
                  <a:cubicBezTo>
                    <a:pt x="118" y="384"/>
                    <a:pt x="126" y="386"/>
                    <a:pt x="133" y="386"/>
                  </a:cubicBezTo>
                  <a:cubicBezTo>
                    <a:pt x="131" y="396"/>
                    <a:pt x="114" y="389"/>
                    <a:pt x="107" y="392"/>
                  </a:cubicBezTo>
                  <a:cubicBezTo>
                    <a:pt x="109" y="397"/>
                    <a:pt x="119" y="394"/>
                    <a:pt x="123" y="397"/>
                  </a:cubicBezTo>
                  <a:cubicBezTo>
                    <a:pt x="119" y="398"/>
                    <a:pt x="114" y="398"/>
                    <a:pt x="109" y="398"/>
                  </a:cubicBezTo>
                  <a:cubicBezTo>
                    <a:pt x="107" y="398"/>
                    <a:pt x="101" y="398"/>
                    <a:pt x="100" y="400"/>
                  </a:cubicBezTo>
                  <a:cubicBezTo>
                    <a:pt x="100" y="402"/>
                    <a:pt x="107" y="403"/>
                    <a:pt x="110" y="404"/>
                  </a:cubicBezTo>
                  <a:cubicBezTo>
                    <a:pt x="113" y="404"/>
                    <a:pt x="115" y="404"/>
                    <a:pt x="118" y="404"/>
                  </a:cubicBezTo>
                  <a:cubicBezTo>
                    <a:pt x="116" y="412"/>
                    <a:pt x="100" y="408"/>
                    <a:pt x="93" y="407"/>
                  </a:cubicBezTo>
                  <a:close/>
                  <a:moveTo>
                    <a:pt x="151" y="399"/>
                  </a:moveTo>
                  <a:cubicBezTo>
                    <a:pt x="144" y="399"/>
                    <a:pt x="135" y="399"/>
                    <a:pt x="129" y="397"/>
                  </a:cubicBezTo>
                  <a:cubicBezTo>
                    <a:pt x="136" y="397"/>
                    <a:pt x="144" y="399"/>
                    <a:pt x="151" y="399"/>
                  </a:cubicBezTo>
                  <a:close/>
                  <a:moveTo>
                    <a:pt x="123" y="427"/>
                  </a:moveTo>
                  <a:cubicBezTo>
                    <a:pt x="124" y="427"/>
                    <a:pt x="128" y="427"/>
                    <a:pt x="129" y="427"/>
                  </a:cubicBezTo>
                  <a:cubicBezTo>
                    <a:pt x="127" y="428"/>
                    <a:pt x="125" y="427"/>
                    <a:pt x="123" y="427"/>
                  </a:cubicBezTo>
                  <a:close/>
                  <a:moveTo>
                    <a:pt x="131" y="420"/>
                  </a:moveTo>
                  <a:cubicBezTo>
                    <a:pt x="129" y="419"/>
                    <a:pt x="127" y="422"/>
                    <a:pt x="126" y="419"/>
                  </a:cubicBezTo>
                  <a:cubicBezTo>
                    <a:pt x="128" y="420"/>
                    <a:pt x="130" y="419"/>
                    <a:pt x="131" y="419"/>
                  </a:cubicBezTo>
                  <a:cubicBezTo>
                    <a:pt x="132" y="420"/>
                    <a:pt x="131" y="420"/>
                    <a:pt x="131" y="420"/>
                  </a:cubicBezTo>
                  <a:close/>
                  <a:moveTo>
                    <a:pt x="139" y="420"/>
                  </a:moveTo>
                  <a:cubicBezTo>
                    <a:pt x="145" y="419"/>
                    <a:pt x="153" y="419"/>
                    <a:pt x="160" y="419"/>
                  </a:cubicBezTo>
                  <a:cubicBezTo>
                    <a:pt x="154" y="421"/>
                    <a:pt x="146" y="420"/>
                    <a:pt x="139" y="420"/>
                  </a:cubicBezTo>
                  <a:close/>
                  <a:moveTo>
                    <a:pt x="170" y="419"/>
                  </a:moveTo>
                  <a:cubicBezTo>
                    <a:pt x="173" y="419"/>
                    <a:pt x="176" y="419"/>
                    <a:pt x="179" y="419"/>
                  </a:cubicBezTo>
                  <a:cubicBezTo>
                    <a:pt x="176" y="420"/>
                    <a:pt x="172" y="420"/>
                    <a:pt x="170" y="419"/>
                  </a:cubicBezTo>
                  <a:close/>
                  <a:moveTo>
                    <a:pt x="138" y="417"/>
                  </a:moveTo>
                  <a:cubicBezTo>
                    <a:pt x="129" y="417"/>
                    <a:pt x="119" y="419"/>
                    <a:pt x="114" y="415"/>
                  </a:cubicBezTo>
                  <a:cubicBezTo>
                    <a:pt x="114" y="412"/>
                    <a:pt x="116" y="411"/>
                    <a:pt x="117" y="411"/>
                  </a:cubicBezTo>
                  <a:cubicBezTo>
                    <a:pt x="138" y="412"/>
                    <a:pt x="165" y="414"/>
                    <a:pt x="185" y="416"/>
                  </a:cubicBezTo>
                  <a:cubicBezTo>
                    <a:pt x="171" y="417"/>
                    <a:pt x="154" y="417"/>
                    <a:pt x="138" y="417"/>
                  </a:cubicBezTo>
                  <a:close/>
                  <a:moveTo>
                    <a:pt x="230" y="422"/>
                  </a:moveTo>
                  <a:cubicBezTo>
                    <a:pt x="217" y="423"/>
                    <a:pt x="203" y="419"/>
                    <a:pt x="191" y="419"/>
                  </a:cubicBezTo>
                  <a:cubicBezTo>
                    <a:pt x="199" y="417"/>
                    <a:pt x="211" y="421"/>
                    <a:pt x="218" y="417"/>
                  </a:cubicBezTo>
                  <a:cubicBezTo>
                    <a:pt x="210" y="413"/>
                    <a:pt x="200" y="413"/>
                    <a:pt x="191" y="413"/>
                  </a:cubicBezTo>
                  <a:cubicBezTo>
                    <a:pt x="168" y="413"/>
                    <a:pt x="143" y="410"/>
                    <a:pt x="119" y="409"/>
                  </a:cubicBezTo>
                  <a:cubicBezTo>
                    <a:pt x="120" y="406"/>
                    <a:pt x="122" y="404"/>
                    <a:pt x="127" y="404"/>
                  </a:cubicBezTo>
                  <a:cubicBezTo>
                    <a:pt x="155" y="405"/>
                    <a:pt x="187" y="406"/>
                    <a:pt x="213" y="409"/>
                  </a:cubicBezTo>
                  <a:cubicBezTo>
                    <a:pt x="198" y="410"/>
                    <a:pt x="179" y="408"/>
                    <a:pt x="166" y="409"/>
                  </a:cubicBezTo>
                  <a:cubicBezTo>
                    <a:pt x="183" y="411"/>
                    <a:pt x="207" y="413"/>
                    <a:pt x="230" y="413"/>
                  </a:cubicBezTo>
                  <a:cubicBezTo>
                    <a:pt x="230" y="413"/>
                    <a:pt x="237" y="414"/>
                    <a:pt x="237" y="412"/>
                  </a:cubicBezTo>
                  <a:cubicBezTo>
                    <a:pt x="237" y="409"/>
                    <a:pt x="227" y="409"/>
                    <a:pt x="225" y="408"/>
                  </a:cubicBezTo>
                  <a:cubicBezTo>
                    <a:pt x="218" y="407"/>
                    <a:pt x="209" y="406"/>
                    <a:pt x="202" y="405"/>
                  </a:cubicBezTo>
                  <a:cubicBezTo>
                    <a:pt x="175" y="404"/>
                    <a:pt x="149" y="403"/>
                    <a:pt x="126" y="401"/>
                  </a:cubicBezTo>
                  <a:cubicBezTo>
                    <a:pt x="145" y="400"/>
                    <a:pt x="166" y="401"/>
                    <a:pt x="188" y="402"/>
                  </a:cubicBezTo>
                  <a:cubicBezTo>
                    <a:pt x="203" y="403"/>
                    <a:pt x="218" y="405"/>
                    <a:pt x="233" y="404"/>
                  </a:cubicBezTo>
                  <a:cubicBezTo>
                    <a:pt x="230" y="401"/>
                    <a:pt x="224" y="401"/>
                    <a:pt x="219" y="401"/>
                  </a:cubicBezTo>
                  <a:cubicBezTo>
                    <a:pt x="194" y="399"/>
                    <a:pt x="164" y="398"/>
                    <a:pt x="139" y="395"/>
                  </a:cubicBezTo>
                  <a:cubicBezTo>
                    <a:pt x="138" y="395"/>
                    <a:pt x="132" y="395"/>
                    <a:pt x="132" y="393"/>
                  </a:cubicBezTo>
                  <a:cubicBezTo>
                    <a:pt x="131" y="391"/>
                    <a:pt x="137" y="392"/>
                    <a:pt x="139" y="392"/>
                  </a:cubicBezTo>
                  <a:cubicBezTo>
                    <a:pt x="139" y="390"/>
                    <a:pt x="135" y="392"/>
                    <a:pt x="134" y="391"/>
                  </a:cubicBezTo>
                  <a:cubicBezTo>
                    <a:pt x="134" y="391"/>
                    <a:pt x="136" y="387"/>
                    <a:pt x="137" y="386"/>
                  </a:cubicBezTo>
                  <a:cubicBezTo>
                    <a:pt x="141" y="385"/>
                    <a:pt x="150" y="387"/>
                    <a:pt x="155" y="387"/>
                  </a:cubicBezTo>
                  <a:cubicBezTo>
                    <a:pt x="170" y="388"/>
                    <a:pt x="188" y="388"/>
                    <a:pt x="202" y="390"/>
                  </a:cubicBezTo>
                  <a:cubicBezTo>
                    <a:pt x="179" y="392"/>
                    <a:pt x="161" y="391"/>
                    <a:pt x="139" y="391"/>
                  </a:cubicBezTo>
                  <a:cubicBezTo>
                    <a:pt x="165" y="394"/>
                    <a:pt x="192" y="392"/>
                    <a:pt x="219" y="393"/>
                  </a:cubicBezTo>
                  <a:cubicBezTo>
                    <a:pt x="224" y="393"/>
                    <a:pt x="235" y="393"/>
                    <a:pt x="241" y="393"/>
                  </a:cubicBezTo>
                  <a:cubicBezTo>
                    <a:pt x="243" y="393"/>
                    <a:pt x="246" y="393"/>
                    <a:pt x="247" y="392"/>
                  </a:cubicBezTo>
                  <a:cubicBezTo>
                    <a:pt x="247" y="390"/>
                    <a:pt x="241" y="390"/>
                    <a:pt x="242" y="390"/>
                  </a:cubicBezTo>
                  <a:cubicBezTo>
                    <a:pt x="209" y="388"/>
                    <a:pt x="173" y="386"/>
                    <a:pt x="141" y="383"/>
                  </a:cubicBezTo>
                  <a:cubicBezTo>
                    <a:pt x="152" y="381"/>
                    <a:pt x="163" y="383"/>
                    <a:pt x="176" y="383"/>
                  </a:cubicBezTo>
                  <a:cubicBezTo>
                    <a:pt x="202" y="382"/>
                    <a:pt x="230" y="385"/>
                    <a:pt x="254" y="387"/>
                  </a:cubicBezTo>
                  <a:cubicBezTo>
                    <a:pt x="251" y="395"/>
                    <a:pt x="246" y="402"/>
                    <a:pt x="241" y="409"/>
                  </a:cubicBezTo>
                  <a:cubicBezTo>
                    <a:pt x="238" y="414"/>
                    <a:pt x="235" y="421"/>
                    <a:pt x="230" y="422"/>
                  </a:cubicBezTo>
                  <a:close/>
                  <a:moveTo>
                    <a:pt x="239" y="420"/>
                  </a:moveTo>
                  <a:cubicBezTo>
                    <a:pt x="245" y="407"/>
                    <a:pt x="252" y="395"/>
                    <a:pt x="261" y="385"/>
                  </a:cubicBezTo>
                  <a:cubicBezTo>
                    <a:pt x="261" y="385"/>
                    <a:pt x="261" y="385"/>
                    <a:pt x="261" y="385"/>
                  </a:cubicBezTo>
                  <a:cubicBezTo>
                    <a:pt x="261" y="385"/>
                    <a:pt x="261" y="385"/>
                    <a:pt x="261" y="385"/>
                  </a:cubicBezTo>
                  <a:cubicBezTo>
                    <a:pt x="258" y="391"/>
                    <a:pt x="255" y="399"/>
                    <a:pt x="252" y="405"/>
                  </a:cubicBezTo>
                  <a:cubicBezTo>
                    <a:pt x="249" y="411"/>
                    <a:pt x="246" y="420"/>
                    <a:pt x="239" y="420"/>
                  </a:cubicBezTo>
                  <a:close/>
                  <a:moveTo>
                    <a:pt x="255" y="424"/>
                  </a:moveTo>
                  <a:cubicBezTo>
                    <a:pt x="262" y="409"/>
                    <a:pt x="270" y="395"/>
                    <a:pt x="277" y="380"/>
                  </a:cubicBezTo>
                  <a:cubicBezTo>
                    <a:pt x="281" y="393"/>
                    <a:pt x="273" y="405"/>
                    <a:pt x="268" y="414"/>
                  </a:cubicBezTo>
                  <a:cubicBezTo>
                    <a:pt x="265" y="419"/>
                    <a:pt x="262" y="427"/>
                    <a:pt x="255" y="424"/>
                  </a:cubicBezTo>
                  <a:close/>
                  <a:moveTo>
                    <a:pt x="279" y="426"/>
                  </a:moveTo>
                  <a:cubicBezTo>
                    <a:pt x="276" y="428"/>
                    <a:pt x="268" y="424"/>
                    <a:pt x="265" y="424"/>
                  </a:cubicBezTo>
                  <a:cubicBezTo>
                    <a:pt x="269" y="417"/>
                    <a:pt x="273" y="409"/>
                    <a:pt x="278" y="402"/>
                  </a:cubicBezTo>
                  <a:cubicBezTo>
                    <a:pt x="277" y="406"/>
                    <a:pt x="281" y="423"/>
                    <a:pt x="279" y="426"/>
                  </a:cubicBezTo>
                  <a:close/>
                  <a:moveTo>
                    <a:pt x="280" y="353"/>
                  </a:moveTo>
                  <a:cubicBezTo>
                    <a:pt x="279" y="351"/>
                    <a:pt x="281" y="350"/>
                    <a:pt x="282" y="349"/>
                  </a:cubicBezTo>
                  <a:cubicBezTo>
                    <a:pt x="282" y="351"/>
                    <a:pt x="281" y="352"/>
                    <a:pt x="280" y="353"/>
                  </a:cubicBezTo>
                  <a:close/>
                  <a:moveTo>
                    <a:pt x="281" y="386"/>
                  </a:moveTo>
                  <a:cubicBezTo>
                    <a:pt x="279" y="376"/>
                    <a:pt x="279" y="358"/>
                    <a:pt x="293" y="362"/>
                  </a:cubicBezTo>
                  <a:cubicBezTo>
                    <a:pt x="289" y="370"/>
                    <a:pt x="286" y="379"/>
                    <a:pt x="281" y="386"/>
                  </a:cubicBezTo>
                  <a:close/>
                  <a:moveTo>
                    <a:pt x="289" y="358"/>
                  </a:moveTo>
                  <a:cubicBezTo>
                    <a:pt x="294" y="353"/>
                    <a:pt x="295" y="343"/>
                    <a:pt x="303" y="342"/>
                  </a:cubicBezTo>
                  <a:cubicBezTo>
                    <a:pt x="300" y="348"/>
                    <a:pt x="300" y="361"/>
                    <a:pt x="289" y="358"/>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1907704" y="2933265"/>
            <a:ext cx="964103" cy="621429"/>
            <a:chOff x="1613958" y="2225645"/>
            <a:chExt cx="3206347" cy="2066706"/>
          </a:xfrm>
        </p:grpSpPr>
        <p:sp>
          <p:nvSpPr>
            <p:cNvPr id="55"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6" name="Freeform 7"/>
            <p:cNvSpPr>
              <a:spLocks noEditPoints="1"/>
            </p:cNvSpPr>
            <p:nvPr/>
          </p:nvSpPr>
          <p:spPr bwMode="auto">
            <a:xfrm>
              <a:off x="3220084" y="2225645"/>
              <a:ext cx="1600221" cy="2066706"/>
            </a:xfrm>
            <a:custGeom>
              <a:avLst/>
              <a:gdLst>
                <a:gd name="T0" fmla="*/ 193 w 344"/>
                <a:gd name="T1" fmla="*/ 57 h 443"/>
                <a:gd name="T2" fmla="*/ 113 w 344"/>
                <a:gd name="T3" fmla="*/ 59 h 443"/>
                <a:gd name="T4" fmla="*/ 63 w 344"/>
                <a:gd name="T5" fmla="*/ 94 h 443"/>
                <a:gd name="T6" fmla="*/ 65 w 344"/>
                <a:gd name="T7" fmla="*/ 150 h 443"/>
                <a:gd name="T8" fmla="*/ 118 w 344"/>
                <a:gd name="T9" fmla="*/ 202 h 443"/>
                <a:gd name="T10" fmla="*/ 37 w 344"/>
                <a:gd name="T11" fmla="*/ 169 h 443"/>
                <a:gd name="T12" fmla="*/ 75 w 344"/>
                <a:gd name="T13" fmla="*/ 273 h 443"/>
                <a:gd name="T14" fmla="*/ 46 w 344"/>
                <a:gd name="T15" fmla="*/ 347 h 443"/>
                <a:gd name="T16" fmla="*/ 2 w 344"/>
                <a:gd name="T17" fmla="*/ 397 h 443"/>
                <a:gd name="T18" fmla="*/ 63 w 344"/>
                <a:gd name="T19" fmla="*/ 403 h 443"/>
                <a:gd name="T20" fmla="*/ 121 w 344"/>
                <a:gd name="T21" fmla="*/ 420 h 443"/>
                <a:gd name="T22" fmla="*/ 338 w 344"/>
                <a:gd name="T23" fmla="*/ 393 h 443"/>
                <a:gd name="T24" fmla="*/ 266 w 344"/>
                <a:gd name="T25" fmla="*/ 302 h 443"/>
                <a:gd name="T26" fmla="*/ 262 w 344"/>
                <a:gd name="T27" fmla="*/ 231 h 443"/>
                <a:gd name="T28" fmla="*/ 254 w 344"/>
                <a:gd name="T29" fmla="*/ 158 h 443"/>
                <a:gd name="T30" fmla="*/ 116 w 344"/>
                <a:gd name="T31" fmla="*/ 58 h 443"/>
                <a:gd name="T32" fmla="*/ 187 w 344"/>
                <a:gd name="T33" fmla="*/ 69 h 443"/>
                <a:gd name="T34" fmla="*/ 221 w 344"/>
                <a:gd name="T35" fmla="*/ 80 h 443"/>
                <a:gd name="T36" fmla="*/ 219 w 344"/>
                <a:gd name="T37" fmla="*/ 85 h 443"/>
                <a:gd name="T38" fmla="*/ 194 w 344"/>
                <a:gd name="T39" fmla="*/ 93 h 443"/>
                <a:gd name="T40" fmla="*/ 90 w 344"/>
                <a:gd name="T41" fmla="*/ 97 h 443"/>
                <a:gd name="T42" fmla="*/ 153 w 344"/>
                <a:gd name="T43" fmla="*/ 157 h 443"/>
                <a:gd name="T44" fmla="*/ 102 w 344"/>
                <a:gd name="T45" fmla="*/ 106 h 443"/>
                <a:gd name="T46" fmla="*/ 70 w 344"/>
                <a:gd name="T47" fmla="*/ 120 h 443"/>
                <a:gd name="T48" fmla="*/ 235 w 344"/>
                <a:gd name="T49" fmla="*/ 127 h 443"/>
                <a:gd name="T50" fmla="*/ 232 w 344"/>
                <a:gd name="T51" fmla="*/ 153 h 443"/>
                <a:gd name="T52" fmla="*/ 235 w 344"/>
                <a:gd name="T53" fmla="*/ 131 h 443"/>
                <a:gd name="T54" fmla="*/ 120 w 344"/>
                <a:gd name="T55" fmla="*/ 196 h 443"/>
                <a:gd name="T56" fmla="*/ 189 w 344"/>
                <a:gd name="T57" fmla="*/ 154 h 443"/>
                <a:gd name="T58" fmla="*/ 213 w 344"/>
                <a:gd name="T59" fmla="*/ 175 h 443"/>
                <a:gd name="T60" fmla="*/ 235 w 344"/>
                <a:gd name="T61" fmla="*/ 209 h 443"/>
                <a:gd name="T62" fmla="*/ 174 w 344"/>
                <a:gd name="T63" fmla="*/ 191 h 443"/>
                <a:gd name="T64" fmla="*/ 168 w 344"/>
                <a:gd name="T65" fmla="*/ 197 h 443"/>
                <a:gd name="T66" fmla="*/ 192 w 344"/>
                <a:gd name="T67" fmla="*/ 207 h 443"/>
                <a:gd name="T68" fmla="*/ 112 w 344"/>
                <a:gd name="T69" fmla="*/ 227 h 443"/>
                <a:gd name="T70" fmla="*/ 88 w 344"/>
                <a:gd name="T71" fmla="*/ 291 h 443"/>
                <a:gd name="T72" fmla="*/ 112 w 344"/>
                <a:gd name="T73" fmla="*/ 227 h 443"/>
                <a:gd name="T74" fmla="*/ 193 w 344"/>
                <a:gd name="T75" fmla="*/ 270 h 443"/>
                <a:gd name="T76" fmla="*/ 241 w 344"/>
                <a:gd name="T77" fmla="*/ 227 h 443"/>
                <a:gd name="T78" fmla="*/ 183 w 344"/>
                <a:gd name="T79" fmla="*/ 291 h 443"/>
                <a:gd name="T80" fmla="*/ 122 w 344"/>
                <a:gd name="T81" fmla="*/ 234 h 443"/>
                <a:gd name="T82" fmla="*/ 203 w 344"/>
                <a:gd name="T83" fmla="*/ 273 h 443"/>
                <a:gd name="T84" fmla="*/ 92 w 344"/>
                <a:gd name="T85" fmla="*/ 274 h 443"/>
                <a:gd name="T86" fmla="*/ 81 w 344"/>
                <a:gd name="T87" fmla="*/ 283 h 443"/>
                <a:gd name="T88" fmla="*/ 220 w 344"/>
                <a:gd name="T89" fmla="*/ 288 h 443"/>
                <a:gd name="T90" fmla="*/ 250 w 344"/>
                <a:gd name="T91" fmla="*/ 303 h 443"/>
                <a:gd name="T92" fmla="*/ 73 w 344"/>
                <a:gd name="T93" fmla="*/ 312 h 443"/>
                <a:gd name="T94" fmla="*/ 208 w 344"/>
                <a:gd name="T95" fmla="*/ 316 h 443"/>
                <a:gd name="T96" fmla="*/ 203 w 344"/>
                <a:gd name="T97" fmla="*/ 319 h 443"/>
                <a:gd name="T98" fmla="*/ 209 w 344"/>
                <a:gd name="T99" fmla="*/ 331 h 443"/>
                <a:gd name="T100" fmla="*/ 229 w 344"/>
                <a:gd name="T101" fmla="*/ 387 h 443"/>
                <a:gd name="T102" fmla="*/ 225 w 344"/>
                <a:gd name="T103" fmla="*/ 342 h 443"/>
                <a:gd name="T104" fmla="*/ 81 w 344"/>
                <a:gd name="T105" fmla="*/ 347 h 443"/>
                <a:gd name="T106" fmla="*/ 216 w 344"/>
                <a:gd name="T107" fmla="*/ 355 h 443"/>
                <a:gd name="T108" fmla="*/ 105 w 344"/>
                <a:gd name="T109" fmla="*/ 357 h 443"/>
                <a:gd name="T110" fmla="*/ 118 w 344"/>
                <a:gd name="T111" fmla="*/ 395 h 443"/>
                <a:gd name="T112" fmla="*/ 119 w 344"/>
                <a:gd name="T113" fmla="*/ 378 h 443"/>
                <a:gd name="T114" fmla="*/ 197 w 344"/>
                <a:gd name="T115" fmla="*/ 373 h 443"/>
                <a:gd name="T116" fmla="*/ 183 w 344"/>
                <a:gd name="T117" fmla="*/ 383 h 443"/>
                <a:gd name="T118" fmla="*/ 32 w 344"/>
                <a:gd name="T119" fmla="*/ 393 h 443"/>
                <a:gd name="T120" fmla="*/ 106 w 344"/>
                <a:gd name="T121" fmla="*/ 399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 h="443">
                  <a:moveTo>
                    <a:pt x="250" y="109"/>
                  </a:moveTo>
                  <a:cubicBezTo>
                    <a:pt x="251" y="106"/>
                    <a:pt x="240" y="106"/>
                    <a:pt x="239" y="105"/>
                  </a:cubicBezTo>
                  <a:cubicBezTo>
                    <a:pt x="239" y="104"/>
                    <a:pt x="239" y="101"/>
                    <a:pt x="239" y="99"/>
                  </a:cubicBezTo>
                  <a:cubicBezTo>
                    <a:pt x="238" y="92"/>
                    <a:pt x="238" y="81"/>
                    <a:pt x="239" y="74"/>
                  </a:cubicBezTo>
                  <a:cubicBezTo>
                    <a:pt x="240" y="56"/>
                    <a:pt x="241" y="36"/>
                    <a:pt x="240" y="21"/>
                  </a:cubicBezTo>
                  <a:cubicBezTo>
                    <a:pt x="240" y="18"/>
                    <a:pt x="241" y="1"/>
                    <a:pt x="238" y="1"/>
                  </a:cubicBezTo>
                  <a:cubicBezTo>
                    <a:pt x="234" y="0"/>
                    <a:pt x="232" y="9"/>
                    <a:pt x="232" y="13"/>
                  </a:cubicBezTo>
                  <a:cubicBezTo>
                    <a:pt x="232" y="15"/>
                    <a:pt x="232" y="18"/>
                    <a:pt x="234" y="18"/>
                  </a:cubicBezTo>
                  <a:cubicBezTo>
                    <a:pt x="236" y="18"/>
                    <a:pt x="235" y="11"/>
                    <a:pt x="237" y="10"/>
                  </a:cubicBezTo>
                  <a:cubicBezTo>
                    <a:pt x="240" y="36"/>
                    <a:pt x="237" y="66"/>
                    <a:pt x="236" y="92"/>
                  </a:cubicBezTo>
                  <a:cubicBezTo>
                    <a:pt x="228" y="75"/>
                    <a:pt x="212" y="63"/>
                    <a:pt x="193" y="57"/>
                  </a:cubicBezTo>
                  <a:cubicBezTo>
                    <a:pt x="201" y="57"/>
                    <a:pt x="210" y="55"/>
                    <a:pt x="218" y="54"/>
                  </a:cubicBezTo>
                  <a:cubicBezTo>
                    <a:pt x="199" y="53"/>
                    <a:pt x="179" y="55"/>
                    <a:pt x="161" y="54"/>
                  </a:cubicBezTo>
                  <a:cubicBezTo>
                    <a:pt x="160" y="40"/>
                    <a:pt x="147" y="53"/>
                    <a:pt x="141" y="54"/>
                  </a:cubicBezTo>
                  <a:cubicBezTo>
                    <a:pt x="132" y="56"/>
                    <a:pt x="124" y="57"/>
                    <a:pt x="116" y="56"/>
                  </a:cubicBezTo>
                  <a:cubicBezTo>
                    <a:pt x="116" y="47"/>
                    <a:pt x="115" y="34"/>
                    <a:pt x="116" y="25"/>
                  </a:cubicBezTo>
                  <a:cubicBezTo>
                    <a:pt x="116" y="24"/>
                    <a:pt x="118" y="9"/>
                    <a:pt x="113" y="12"/>
                  </a:cubicBezTo>
                  <a:cubicBezTo>
                    <a:pt x="112" y="13"/>
                    <a:pt x="113" y="22"/>
                    <a:pt x="112" y="26"/>
                  </a:cubicBezTo>
                  <a:cubicBezTo>
                    <a:pt x="112" y="38"/>
                    <a:pt x="114" y="46"/>
                    <a:pt x="113" y="56"/>
                  </a:cubicBezTo>
                  <a:cubicBezTo>
                    <a:pt x="103" y="57"/>
                    <a:pt x="92" y="56"/>
                    <a:pt x="82" y="58"/>
                  </a:cubicBezTo>
                  <a:cubicBezTo>
                    <a:pt x="87" y="58"/>
                    <a:pt x="93" y="58"/>
                    <a:pt x="98" y="58"/>
                  </a:cubicBezTo>
                  <a:cubicBezTo>
                    <a:pt x="101" y="58"/>
                    <a:pt x="112" y="57"/>
                    <a:pt x="113" y="59"/>
                  </a:cubicBezTo>
                  <a:cubicBezTo>
                    <a:pt x="115" y="62"/>
                    <a:pt x="109" y="64"/>
                    <a:pt x="109" y="65"/>
                  </a:cubicBezTo>
                  <a:cubicBezTo>
                    <a:pt x="99" y="70"/>
                    <a:pt x="92" y="77"/>
                    <a:pt x="85" y="85"/>
                  </a:cubicBezTo>
                  <a:cubicBezTo>
                    <a:pt x="83" y="88"/>
                    <a:pt x="75" y="96"/>
                    <a:pt x="72" y="96"/>
                  </a:cubicBezTo>
                  <a:cubicBezTo>
                    <a:pt x="69" y="96"/>
                    <a:pt x="61" y="88"/>
                    <a:pt x="58" y="86"/>
                  </a:cubicBezTo>
                  <a:cubicBezTo>
                    <a:pt x="53" y="83"/>
                    <a:pt x="50" y="82"/>
                    <a:pt x="47" y="80"/>
                  </a:cubicBezTo>
                  <a:cubicBezTo>
                    <a:pt x="44" y="79"/>
                    <a:pt x="41" y="75"/>
                    <a:pt x="38" y="76"/>
                  </a:cubicBezTo>
                  <a:cubicBezTo>
                    <a:pt x="36" y="76"/>
                    <a:pt x="36" y="81"/>
                    <a:pt x="37" y="83"/>
                  </a:cubicBezTo>
                  <a:cubicBezTo>
                    <a:pt x="38" y="85"/>
                    <a:pt x="40" y="85"/>
                    <a:pt x="42" y="85"/>
                  </a:cubicBezTo>
                  <a:cubicBezTo>
                    <a:pt x="44" y="86"/>
                    <a:pt x="50" y="95"/>
                    <a:pt x="54" y="94"/>
                  </a:cubicBezTo>
                  <a:cubicBezTo>
                    <a:pt x="55" y="94"/>
                    <a:pt x="55" y="91"/>
                    <a:pt x="56" y="91"/>
                  </a:cubicBezTo>
                  <a:cubicBezTo>
                    <a:pt x="58" y="89"/>
                    <a:pt x="61" y="93"/>
                    <a:pt x="63" y="94"/>
                  </a:cubicBezTo>
                  <a:cubicBezTo>
                    <a:pt x="64" y="95"/>
                    <a:pt x="69" y="97"/>
                    <a:pt x="69" y="99"/>
                  </a:cubicBezTo>
                  <a:cubicBezTo>
                    <a:pt x="69" y="102"/>
                    <a:pt x="62" y="107"/>
                    <a:pt x="59" y="109"/>
                  </a:cubicBezTo>
                  <a:cubicBezTo>
                    <a:pt x="56" y="113"/>
                    <a:pt x="53" y="120"/>
                    <a:pt x="48" y="119"/>
                  </a:cubicBezTo>
                  <a:cubicBezTo>
                    <a:pt x="47" y="121"/>
                    <a:pt x="48" y="123"/>
                    <a:pt x="46" y="125"/>
                  </a:cubicBezTo>
                  <a:cubicBezTo>
                    <a:pt x="42" y="123"/>
                    <a:pt x="39" y="118"/>
                    <a:pt x="35" y="117"/>
                  </a:cubicBezTo>
                  <a:cubicBezTo>
                    <a:pt x="26" y="114"/>
                    <a:pt x="29" y="122"/>
                    <a:pt x="32" y="125"/>
                  </a:cubicBezTo>
                  <a:cubicBezTo>
                    <a:pt x="35" y="129"/>
                    <a:pt x="42" y="133"/>
                    <a:pt x="47" y="137"/>
                  </a:cubicBezTo>
                  <a:cubicBezTo>
                    <a:pt x="48" y="139"/>
                    <a:pt x="52" y="140"/>
                    <a:pt x="52" y="142"/>
                  </a:cubicBezTo>
                  <a:cubicBezTo>
                    <a:pt x="53" y="142"/>
                    <a:pt x="52" y="144"/>
                    <a:pt x="52" y="145"/>
                  </a:cubicBezTo>
                  <a:cubicBezTo>
                    <a:pt x="53" y="147"/>
                    <a:pt x="60" y="154"/>
                    <a:pt x="61" y="154"/>
                  </a:cubicBezTo>
                  <a:cubicBezTo>
                    <a:pt x="63" y="154"/>
                    <a:pt x="63" y="151"/>
                    <a:pt x="65" y="150"/>
                  </a:cubicBezTo>
                  <a:cubicBezTo>
                    <a:pt x="69" y="153"/>
                    <a:pt x="83" y="165"/>
                    <a:pt x="79" y="153"/>
                  </a:cubicBezTo>
                  <a:cubicBezTo>
                    <a:pt x="88" y="157"/>
                    <a:pt x="95" y="165"/>
                    <a:pt x="104" y="167"/>
                  </a:cubicBezTo>
                  <a:cubicBezTo>
                    <a:pt x="95" y="156"/>
                    <a:pt x="79" y="152"/>
                    <a:pt x="68" y="143"/>
                  </a:cubicBezTo>
                  <a:cubicBezTo>
                    <a:pt x="69" y="141"/>
                    <a:pt x="71" y="138"/>
                    <a:pt x="69" y="136"/>
                  </a:cubicBezTo>
                  <a:cubicBezTo>
                    <a:pt x="74" y="129"/>
                    <a:pt x="79" y="125"/>
                    <a:pt x="85" y="119"/>
                  </a:cubicBezTo>
                  <a:cubicBezTo>
                    <a:pt x="87" y="118"/>
                    <a:pt x="90" y="114"/>
                    <a:pt x="92" y="114"/>
                  </a:cubicBezTo>
                  <a:cubicBezTo>
                    <a:pt x="93" y="114"/>
                    <a:pt x="100" y="120"/>
                    <a:pt x="102" y="121"/>
                  </a:cubicBezTo>
                  <a:cubicBezTo>
                    <a:pt x="104" y="123"/>
                    <a:pt x="106" y="125"/>
                    <a:pt x="109" y="127"/>
                  </a:cubicBezTo>
                  <a:cubicBezTo>
                    <a:pt x="110" y="128"/>
                    <a:pt x="115" y="131"/>
                    <a:pt x="115" y="133"/>
                  </a:cubicBezTo>
                  <a:cubicBezTo>
                    <a:pt x="117" y="136"/>
                    <a:pt x="116" y="143"/>
                    <a:pt x="116" y="148"/>
                  </a:cubicBezTo>
                  <a:cubicBezTo>
                    <a:pt x="118" y="166"/>
                    <a:pt x="118" y="184"/>
                    <a:pt x="118" y="202"/>
                  </a:cubicBezTo>
                  <a:cubicBezTo>
                    <a:pt x="119" y="205"/>
                    <a:pt x="119" y="209"/>
                    <a:pt x="118" y="210"/>
                  </a:cubicBezTo>
                  <a:cubicBezTo>
                    <a:pt x="118" y="212"/>
                    <a:pt x="116" y="212"/>
                    <a:pt x="116" y="213"/>
                  </a:cubicBezTo>
                  <a:cubicBezTo>
                    <a:pt x="116" y="215"/>
                    <a:pt x="119" y="216"/>
                    <a:pt x="118" y="219"/>
                  </a:cubicBezTo>
                  <a:cubicBezTo>
                    <a:pt x="118" y="220"/>
                    <a:pt x="116" y="220"/>
                    <a:pt x="116" y="221"/>
                  </a:cubicBezTo>
                  <a:cubicBezTo>
                    <a:pt x="115" y="224"/>
                    <a:pt x="117" y="225"/>
                    <a:pt x="115" y="225"/>
                  </a:cubicBezTo>
                  <a:cubicBezTo>
                    <a:pt x="113" y="226"/>
                    <a:pt x="103" y="219"/>
                    <a:pt x="103" y="217"/>
                  </a:cubicBezTo>
                  <a:cubicBezTo>
                    <a:pt x="103" y="214"/>
                    <a:pt x="107" y="214"/>
                    <a:pt x="107" y="211"/>
                  </a:cubicBezTo>
                  <a:cubicBezTo>
                    <a:pt x="106" y="205"/>
                    <a:pt x="98" y="215"/>
                    <a:pt x="98" y="215"/>
                  </a:cubicBezTo>
                  <a:cubicBezTo>
                    <a:pt x="95" y="215"/>
                    <a:pt x="88" y="209"/>
                    <a:pt x="87" y="207"/>
                  </a:cubicBezTo>
                  <a:cubicBezTo>
                    <a:pt x="78" y="201"/>
                    <a:pt x="72" y="196"/>
                    <a:pt x="64" y="190"/>
                  </a:cubicBezTo>
                  <a:cubicBezTo>
                    <a:pt x="56" y="182"/>
                    <a:pt x="45" y="176"/>
                    <a:pt x="37" y="169"/>
                  </a:cubicBezTo>
                  <a:cubicBezTo>
                    <a:pt x="32" y="165"/>
                    <a:pt x="28" y="160"/>
                    <a:pt x="22" y="158"/>
                  </a:cubicBezTo>
                  <a:cubicBezTo>
                    <a:pt x="32" y="170"/>
                    <a:pt x="47" y="179"/>
                    <a:pt x="60" y="189"/>
                  </a:cubicBezTo>
                  <a:cubicBezTo>
                    <a:pt x="69" y="197"/>
                    <a:pt x="79" y="205"/>
                    <a:pt x="89" y="212"/>
                  </a:cubicBezTo>
                  <a:cubicBezTo>
                    <a:pt x="91" y="214"/>
                    <a:pt x="98" y="217"/>
                    <a:pt x="99" y="220"/>
                  </a:cubicBezTo>
                  <a:cubicBezTo>
                    <a:pt x="99" y="223"/>
                    <a:pt x="96" y="229"/>
                    <a:pt x="94" y="233"/>
                  </a:cubicBezTo>
                  <a:cubicBezTo>
                    <a:pt x="91" y="241"/>
                    <a:pt x="87" y="248"/>
                    <a:pt x="84" y="256"/>
                  </a:cubicBezTo>
                  <a:cubicBezTo>
                    <a:pt x="83" y="258"/>
                    <a:pt x="80" y="265"/>
                    <a:pt x="79" y="265"/>
                  </a:cubicBezTo>
                  <a:cubicBezTo>
                    <a:pt x="76" y="265"/>
                    <a:pt x="73" y="261"/>
                    <a:pt x="71" y="260"/>
                  </a:cubicBezTo>
                  <a:cubicBezTo>
                    <a:pt x="66" y="258"/>
                    <a:pt x="67" y="264"/>
                    <a:pt x="70" y="265"/>
                  </a:cubicBezTo>
                  <a:cubicBezTo>
                    <a:pt x="68" y="268"/>
                    <a:pt x="70" y="276"/>
                    <a:pt x="73" y="275"/>
                  </a:cubicBezTo>
                  <a:cubicBezTo>
                    <a:pt x="74" y="275"/>
                    <a:pt x="73" y="273"/>
                    <a:pt x="75" y="273"/>
                  </a:cubicBezTo>
                  <a:cubicBezTo>
                    <a:pt x="73" y="282"/>
                    <a:pt x="69" y="292"/>
                    <a:pt x="65" y="300"/>
                  </a:cubicBezTo>
                  <a:cubicBezTo>
                    <a:pt x="55" y="292"/>
                    <a:pt x="43" y="281"/>
                    <a:pt x="34" y="272"/>
                  </a:cubicBezTo>
                  <a:cubicBezTo>
                    <a:pt x="34" y="272"/>
                    <a:pt x="29" y="264"/>
                    <a:pt x="27" y="268"/>
                  </a:cubicBezTo>
                  <a:cubicBezTo>
                    <a:pt x="24" y="271"/>
                    <a:pt x="33" y="273"/>
                    <a:pt x="33" y="276"/>
                  </a:cubicBezTo>
                  <a:cubicBezTo>
                    <a:pt x="31" y="276"/>
                    <a:pt x="32" y="278"/>
                    <a:pt x="30" y="279"/>
                  </a:cubicBezTo>
                  <a:cubicBezTo>
                    <a:pt x="33" y="280"/>
                    <a:pt x="31" y="284"/>
                    <a:pt x="33" y="285"/>
                  </a:cubicBezTo>
                  <a:cubicBezTo>
                    <a:pt x="35" y="286"/>
                    <a:pt x="38" y="285"/>
                    <a:pt x="40" y="284"/>
                  </a:cubicBezTo>
                  <a:cubicBezTo>
                    <a:pt x="45" y="286"/>
                    <a:pt x="49" y="290"/>
                    <a:pt x="54" y="294"/>
                  </a:cubicBezTo>
                  <a:cubicBezTo>
                    <a:pt x="56" y="296"/>
                    <a:pt x="64" y="300"/>
                    <a:pt x="64" y="303"/>
                  </a:cubicBezTo>
                  <a:cubicBezTo>
                    <a:pt x="64" y="307"/>
                    <a:pt x="60" y="315"/>
                    <a:pt x="58" y="320"/>
                  </a:cubicBezTo>
                  <a:cubicBezTo>
                    <a:pt x="53" y="329"/>
                    <a:pt x="51" y="339"/>
                    <a:pt x="46" y="347"/>
                  </a:cubicBezTo>
                  <a:cubicBezTo>
                    <a:pt x="42" y="355"/>
                    <a:pt x="38" y="364"/>
                    <a:pt x="34" y="372"/>
                  </a:cubicBezTo>
                  <a:cubicBezTo>
                    <a:pt x="33" y="374"/>
                    <a:pt x="30" y="377"/>
                    <a:pt x="30" y="380"/>
                  </a:cubicBezTo>
                  <a:cubicBezTo>
                    <a:pt x="30" y="381"/>
                    <a:pt x="32" y="382"/>
                    <a:pt x="32" y="383"/>
                  </a:cubicBezTo>
                  <a:cubicBezTo>
                    <a:pt x="31" y="386"/>
                    <a:pt x="24" y="381"/>
                    <a:pt x="22" y="380"/>
                  </a:cubicBezTo>
                  <a:cubicBezTo>
                    <a:pt x="17" y="377"/>
                    <a:pt x="12" y="375"/>
                    <a:pt x="7" y="372"/>
                  </a:cubicBezTo>
                  <a:cubicBezTo>
                    <a:pt x="7" y="372"/>
                    <a:pt x="0" y="366"/>
                    <a:pt x="0" y="371"/>
                  </a:cubicBezTo>
                  <a:cubicBezTo>
                    <a:pt x="0" y="372"/>
                    <a:pt x="2" y="372"/>
                    <a:pt x="5" y="374"/>
                  </a:cubicBezTo>
                  <a:cubicBezTo>
                    <a:pt x="9" y="375"/>
                    <a:pt x="13" y="378"/>
                    <a:pt x="17" y="380"/>
                  </a:cubicBezTo>
                  <a:cubicBezTo>
                    <a:pt x="20" y="381"/>
                    <a:pt x="29" y="386"/>
                    <a:pt x="30" y="388"/>
                  </a:cubicBezTo>
                  <a:cubicBezTo>
                    <a:pt x="30" y="390"/>
                    <a:pt x="28" y="395"/>
                    <a:pt x="27" y="396"/>
                  </a:cubicBezTo>
                  <a:cubicBezTo>
                    <a:pt x="23" y="397"/>
                    <a:pt x="3" y="393"/>
                    <a:pt x="2" y="397"/>
                  </a:cubicBezTo>
                  <a:cubicBezTo>
                    <a:pt x="2" y="401"/>
                    <a:pt x="15" y="399"/>
                    <a:pt x="19" y="399"/>
                  </a:cubicBezTo>
                  <a:cubicBezTo>
                    <a:pt x="20" y="399"/>
                    <a:pt x="25" y="399"/>
                    <a:pt x="26" y="399"/>
                  </a:cubicBezTo>
                  <a:cubicBezTo>
                    <a:pt x="21" y="411"/>
                    <a:pt x="15" y="422"/>
                    <a:pt x="9" y="432"/>
                  </a:cubicBezTo>
                  <a:cubicBezTo>
                    <a:pt x="8" y="433"/>
                    <a:pt x="5" y="439"/>
                    <a:pt x="8" y="440"/>
                  </a:cubicBezTo>
                  <a:cubicBezTo>
                    <a:pt x="11" y="441"/>
                    <a:pt x="11" y="437"/>
                    <a:pt x="12" y="435"/>
                  </a:cubicBezTo>
                  <a:cubicBezTo>
                    <a:pt x="14" y="430"/>
                    <a:pt x="16" y="427"/>
                    <a:pt x="18" y="422"/>
                  </a:cubicBezTo>
                  <a:cubicBezTo>
                    <a:pt x="19" y="420"/>
                    <a:pt x="20" y="418"/>
                    <a:pt x="21" y="416"/>
                  </a:cubicBezTo>
                  <a:cubicBezTo>
                    <a:pt x="22" y="412"/>
                    <a:pt x="26" y="400"/>
                    <a:pt x="29" y="399"/>
                  </a:cubicBezTo>
                  <a:cubicBezTo>
                    <a:pt x="33" y="397"/>
                    <a:pt x="33" y="402"/>
                    <a:pt x="36" y="402"/>
                  </a:cubicBezTo>
                  <a:cubicBezTo>
                    <a:pt x="37" y="402"/>
                    <a:pt x="38" y="399"/>
                    <a:pt x="39" y="399"/>
                  </a:cubicBezTo>
                  <a:cubicBezTo>
                    <a:pt x="47" y="397"/>
                    <a:pt x="60" y="400"/>
                    <a:pt x="63" y="403"/>
                  </a:cubicBezTo>
                  <a:cubicBezTo>
                    <a:pt x="65" y="404"/>
                    <a:pt x="64" y="406"/>
                    <a:pt x="66" y="407"/>
                  </a:cubicBezTo>
                  <a:cubicBezTo>
                    <a:pt x="68" y="407"/>
                    <a:pt x="75" y="406"/>
                    <a:pt x="74" y="403"/>
                  </a:cubicBezTo>
                  <a:cubicBezTo>
                    <a:pt x="73" y="400"/>
                    <a:pt x="66" y="402"/>
                    <a:pt x="64" y="399"/>
                  </a:cubicBezTo>
                  <a:cubicBezTo>
                    <a:pt x="76" y="397"/>
                    <a:pt x="88" y="400"/>
                    <a:pt x="100" y="399"/>
                  </a:cubicBezTo>
                  <a:cubicBezTo>
                    <a:pt x="103" y="402"/>
                    <a:pt x="106" y="403"/>
                    <a:pt x="110" y="405"/>
                  </a:cubicBezTo>
                  <a:cubicBezTo>
                    <a:pt x="112" y="406"/>
                    <a:pt x="118" y="407"/>
                    <a:pt x="118" y="408"/>
                  </a:cubicBezTo>
                  <a:cubicBezTo>
                    <a:pt x="119" y="409"/>
                    <a:pt x="118" y="414"/>
                    <a:pt x="118" y="416"/>
                  </a:cubicBezTo>
                  <a:cubicBezTo>
                    <a:pt x="117" y="422"/>
                    <a:pt x="117" y="431"/>
                    <a:pt x="116" y="434"/>
                  </a:cubicBezTo>
                  <a:cubicBezTo>
                    <a:pt x="116" y="435"/>
                    <a:pt x="115" y="436"/>
                    <a:pt x="115" y="437"/>
                  </a:cubicBezTo>
                  <a:cubicBezTo>
                    <a:pt x="115" y="440"/>
                    <a:pt x="118" y="443"/>
                    <a:pt x="120" y="440"/>
                  </a:cubicBezTo>
                  <a:cubicBezTo>
                    <a:pt x="122" y="436"/>
                    <a:pt x="121" y="425"/>
                    <a:pt x="121" y="420"/>
                  </a:cubicBezTo>
                  <a:cubicBezTo>
                    <a:pt x="121" y="420"/>
                    <a:pt x="119" y="409"/>
                    <a:pt x="122" y="408"/>
                  </a:cubicBezTo>
                  <a:cubicBezTo>
                    <a:pt x="124" y="407"/>
                    <a:pt x="131" y="408"/>
                    <a:pt x="134" y="408"/>
                  </a:cubicBezTo>
                  <a:cubicBezTo>
                    <a:pt x="152" y="409"/>
                    <a:pt x="165" y="404"/>
                    <a:pt x="179" y="398"/>
                  </a:cubicBezTo>
                  <a:cubicBezTo>
                    <a:pt x="185" y="396"/>
                    <a:pt x="196" y="392"/>
                    <a:pt x="201" y="393"/>
                  </a:cubicBezTo>
                  <a:cubicBezTo>
                    <a:pt x="205" y="393"/>
                    <a:pt x="209" y="393"/>
                    <a:pt x="213" y="394"/>
                  </a:cubicBezTo>
                  <a:cubicBezTo>
                    <a:pt x="227" y="394"/>
                    <a:pt x="240" y="392"/>
                    <a:pt x="254" y="393"/>
                  </a:cubicBezTo>
                  <a:cubicBezTo>
                    <a:pt x="254" y="399"/>
                    <a:pt x="254" y="404"/>
                    <a:pt x="255" y="410"/>
                  </a:cubicBezTo>
                  <a:cubicBezTo>
                    <a:pt x="255" y="414"/>
                    <a:pt x="256" y="430"/>
                    <a:pt x="260" y="429"/>
                  </a:cubicBezTo>
                  <a:cubicBezTo>
                    <a:pt x="262" y="428"/>
                    <a:pt x="261" y="426"/>
                    <a:pt x="261" y="424"/>
                  </a:cubicBezTo>
                  <a:cubicBezTo>
                    <a:pt x="261" y="415"/>
                    <a:pt x="261" y="402"/>
                    <a:pt x="261" y="391"/>
                  </a:cubicBezTo>
                  <a:cubicBezTo>
                    <a:pt x="286" y="392"/>
                    <a:pt x="314" y="397"/>
                    <a:pt x="338" y="393"/>
                  </a:cubicBezTo>
                  <a:cubicBezTo>
                    <a:pt x="338" y="393"/>
                    <a:pt x="337" y="392"/>
                    <a:pt x="338" y="391"/>
                  </a:cubicBezTo>
                  <a:cubicBezTo>
                    <a:pt x="340" y="393"/>
                    <a:pt x="342" y="390"/>
                    <a:pt x="344" y="389"/>
                  </a:cubicBezTo>
                  <a:cubicBezTo>
                    <a:pt x="343" y="389"/>
                    <a:pt x="340" y="390"/>
                    <a:pt x="338" y="389"/>
                  </a:cubicBezTo>
                  <a:cubicBezTo>
                    <a:pt x="328" y="395"/>
                    <a:pt x="314" y="393"/>
                    <a:pt x="302" y="392"/>
                  </a:cubicBezTo>
                  <a:cubicBezTo>
                    <a:pt x="288" y="391"/>
                    <a:pt x="274" y="390"/>
                    <a:pt x="261" y="389"/>
                  </a:cubicBezTo>
                  <a:cubicBezTo>
                    <a:pt x="260" y="368"/>
                    <a:pt x="261" y="348"/>
                    <a:pt x="262" y="329"/>
                  </a:cubicBezTo>
                  <a:cubicBezTo>
                    <a:pt x="268" y="332"/>
                    <a:pt x="274" y="338"/>
                    <a:pt x="280" y="339"/>
                  </a:cubicBezTo>
                  <a:cubicBezTo>
                    <a:pt x="278" y="334"/>
                    <a:pt x="275" y="334"/>
                    <a:pt x="271" y="332"/>
                  </a:cubicBezTo>
                  <a:cubicBezTo>
                    <a:pt x="270" y="331"/>
                    <a:pt x="263" y="328"/>
                    <a:pt x="262" y="325"/>
                  </a:cubicBezTo>
                  <a:cubicBezTo>
                    <a:pt x="261" y="322"/>
                    <a:pt x="264" y="317"/>
                    <a:pt x="265" y="312"/>
                  </a:cubicBezTo>
                  <a:cubicBezTo>
                    <a:pt x="265" y="308"/>
                    <a:pt x="266" y="304"/>
                    <a:pt x="266" y="302"/>
                  </a:cubicBezTo>
                  <a:cubicBezTo>
                    <a:pt x="266" y="300"/>
                    <a:pt x="265" y="294"/>
                    <a:pt x="267" y="293"/>
                  </a:cubicBezTo>
                  <a:cubicBezTo>
                    <a:pt x="271" y="291"/>
                    <a:pt x="276" y="296"/>
                    <a:pt x="278" y="292"/>
                  </a:cubicBezTo>
                  <a:cubicBezTo>
                    <a:pt x="277" y="288"/>
                    <a:pt x="268" y="290"/>
                    <a:pt x="267" y="286"/>
                  </a:cubicBezTo>
                  <a:cubicBezTo>
                    <a:pt x="265" y="282"/>
                    <a:pt x="267" y="276"/>
                    <a:pt x="267" y="271"/>
                  </a:cubicBezTo>
                  <a:cubicBezTo>
                    <a:pt x="267" y="262"/>
                    <a:pt x="267" y="252"/>
                    <a:pt x="265" y="245"/>
                  </a:cubicBezTo>
                  <a:cubicBezTo>
                    <a:pt x="264" y="241"/>
                    <a:pt x="261" y="240"/>
                    <a:pt x="262" y="236"/>
                  </a:cubicBezTo>
                  <a:cubicBezTo>
                    <a:pt x="272" y="242"/>
                    <a:pt x="280" y="251"/>
                    <a:pt x="289" y="258"/>
                  </a:cubicBezTo>
                  <a:cubicBezTo>
                    <a:pt x="294" y="261"/>
                    <a:pt x="298" y="265"/>
                    <a:pt x="304" y="267"/>
                  </a:cubicBezTo>
                  <a:cubicBezTo>
                    <a:pt x="305" y="264"/>
                    <a:pt x="302" y="263"/>
                    <a:pt x="300" y="262"/>
                  </a:cubicBezTo>
                  <a:cubicBezTo>
                    <a:pt x="291" y="256"/>
                    <a:pt x="284" y="249"/>
                    <a:pt x="275" y="242"/>
                  </a:cubicBezTo>
                  <a:cubicBezTo>
                    <a:pt x="271" y="239"/>
                    <a:pt x="263" y="235"/>
                    <a:pt x="262" y="231"/>
                  </a:cubicBezTo>
                  <a:cubicBezTo>
                    <a:pt x="260" y="225"/>
                    <a:pt x="263" y="213"/>
                    <a:pt x="263" y="207"/>
                  </a:cubicBezTo>
                  <a:cubicBezTo>
                    <a:pt x="262" y="201"/>
                    <a:pt x="262" y="193"/>
                    <a:pt x="262" y="186"/>
                  </a:cubicBezTo>
                  <a:cubicBezTo>
                    <a:pt x="262" y="181"/>
                    <a:pt x="263" y="176"/>
                    <a:pt x="263" y="170"/>
                  </a:cubicBezTo>
                  <a:cubicBezTo>
                    <a:pt x="263" y="157"/>
                    <a:pt x="253" y="169"/>
                    <a:pt x="258" y="175"/>
                  </a:cubicBezTo>
                  <a:cubicBezTo>
                    <a:pt x="259" y="174"/>
                    <a:pt x="259" y="172"/>
                    <a:pt x="260" y="172"/>
                  </a:cubicBezTo>
                  <a:cubicBezTo>
                    <a:pt x="260" y="190"/>
                    <a:pt x="262" y="212"/>
                    <a:pt x="259" y="229"/>
                  </a:cubicBezTo>
                  <a:cubicBezTo>
                    <a:pt x="253" y="226"/>
                    <a:pt x="249" y="221"/>
                    <a:pt x="245" y="217"/>
                  </a:cubicBezTo>
                  <a:cubicBezTo>
                    <a:pt x="243" y="215"/>
                    <a:pt x="240" y="214"/>
                    <a:pt x="239" y="211"/>
                  </a:cubicBezTo>
                  <a:cubicBezTo>
                    <a:pt x="236" y="204"/>
                    <a:pt x="238" y="187"/>
                    <a:pt x="238" y="179"/>
                  </a:cubicBezTo>
                  <a:cubicBezTo>
                    <a:pt x="237" y="174"/>
                    <a:pt x="237" y="160"/>
                    <a:pt x="242" y="159"/>
                  </a:cubicBezTo>
                  <a:cubicBezTo>
                    <a:pt x="246" y="158"/>
                    <a:pt x="252" y="162"/>
                    <a:pt x="254" y="158"/>
                  </a:cubicBezTo>
                  <a:cubicBezTo>
                    <a:pt x="255" y="154"/>
                    <a:pt x="245" y="154"/>
                    <a:pt x="244" y="152"/>
                  </a:cubicBezTo>
                  <a:cubicBezTo>
                    <a:pt x="243" y="149"/>
                    <a:pt x="246" y="144"/>
                    <a:pt x="247" y="141"/>
                  </a:cubicBezTo>
                  <a:cubicBezTo>
                    <a:pt x="249" y="131"/>
                    <a:pt x="248" y="117"/>
                    <a:pt x="243" y="111"/>
                  </a:cubicBezTo>
                  <a:cubicBezTo>
                    <a:pt x="246" y="111"/>
                    <a:pt x="250" y="112"/>
                    <a:pt x="250" y="109"/>
                  </a:cubicBezTo>
                  <a:close/>
                  <a:moveTo>
                    <a:pt x="205" y="68"/>
                  </a:moveTo>
                  <a:cubicBezTo>
                    <a:pt x="190" y="67"/>
                    <a:pt x="180" y="60"/>
                    <a:pt x="165" y="58"/>
                  </a:cubicBezTo>
                  <a:cubicBezTo>
                    <a:pt x="180" y="57"/>
                    <a:pt x="195" y="62"/>
                    <a:pt x="205" y="68"/>
                  </a:cubicBezTo>
                  <a:close/>
                  <a:moveTo>
                    <a:pt x="116" y="58"/>
                  </a:moveTo>
                  <a:cubicBezTo>
                    <a:pt x="118" y="58"/>
                    <a:pt x="118" y="59"/>
                    <a:pt x="119" y="59"/>
                  </a:cubicBezTo>
                  <a:cubicBezTo>
                    <a:pt x="119" y="59"/>
                    <a:pt x="118" y="60"/>
                    <a:pt x="116" y="60"/>
                  </a:cubicBezTo>
                  <a:cubicBezTo>
                    <a:pt x="116" y="59"/>
                    <a:pt x="116" y="59"/>
                    <a:pt x="116" y="58"/>
                  </a:cubicBezTo>
                  <a:close/>
                  <a:moveTo>
                    <a:pt x="128" y="60"/>
                  </a:moveTo>
                  <a:cubicBezTo>
                    <a:pt x="125" y="63"/>
                    <a:pt x="121" y="66"/>
                    <a:pt x="117" y="68"/>
                  </a:cubicBezTo>
                  <a:cubicBezTo>
                    <a:pt x="116" y="67"/>
                    <a:pt x="116" y="66"/>
                    <a:pt x="116" y="65"/>
                  </a:cubicBezTo>
                  <a:cubicBezTo>
                    <a:pt x="120" y="63"/>
                    <a:pt x="124" y="61"/>
                    <a:pt x="128" y="60"/>
                  </a:cubicBezTo>
                  <a:close/>
                  <a:moveTo>
                    <a:pt x="147" y="64"/>
                  </a:moveTo>
                  <a:cubicBezTo>
                    <a:pt x="147" y="66"/>
                    <a:pt x="148" y="67"/>
                    <a:pt x="148" y="68"/>
                  </a:cubicBezTo>
                  <a:cubicBezTo>
                    <a:pt x="144" y="68"/>
                    <a:pt x="139" y="68"/>
                    <a:pt x="135" y="67"/>
                  </a:cubicBezTo>
                  <a:cubicBezTo>
                    <a:pt x="138" y="65"/>
                    <a:pt x="142" y="65"/>
                    <a:pt x="147" y="64"/>
                  </a:cubicBezTo>
                  <a:close/>
                  <a:moveTo>
                    <a:pt x="187" y="69"/>
                  </a:moveTo>
                  <a:cubicBezTo>
                    <a:pt x="177" y="69"/>
                    <a:pt x="165" y="71"/>
                    <a:pt x="159" y="67"/>
                  </a:cubicBezTo>
                  <a:cubicBezTo>
                    <a:pt x="168" y="66"/>
                    <a:pt x="180" y="67"/>
                    <a:pt x="187" y="69"/>
                  </a:cubicBezTo>
                  <a:close/>
                  <a:moveTo>
                    <a:pt x="161" y="78"/>
                  </a:moveTo>
                  <a:cubicBezTo>
                    <a:pt x="149" y="78"/>
                    <a:pt x="132" y="78"/>
                    <a:pt x="118" y="76"/>
                  </a:cubicBezTo>
                  <a:cubicBezTo>
                    <a:pt x="121" y="75"/>
                    <a:pt x="120" y="71"/>
                    <a:pt x="124" y="71"/>
                  </a:cubicBezTo>
                  <a:cubicBezTo>
                    <a:pt x="134" y="72"/>
                    <a:pt x="150" y="77"/>
                    <a:pt x="161" y="78"/>
                  </a:cubicBezTo>
                  <a:close/>
                  <a:moveTo>
                    <a:pt x="152" y="72"/>
                  </a:moveTo>
                  <a:cubicBezTo>
                    <a:pt x="174" y="74"/>
                    <a:pt x="201" y="69"/>
                    <a:pt x="213" y="81"/>
                  </a:cubicBezTo>
                  <a:cubicBezTo>
                    <a:pt x="193" y="78"/>
                    <a:pt x="170" y="77"/>
                    <a:pt x="152" y="72"/>
                  </a:cubicBezTo>
                  <a:close/>
                  <a:moveTo>
                    <a:pt x="103" y="73"/>
                  </a:moveTo>
                  <a:cubicBezTo>
                    <a:pt x="102" y="75"/>
                    <a:pt x="100" y="76"/>
                    <a:pt x="98" y="77"/>
                  </a:cubicBezTo>
                  <a:cubicBezTo>
                    <a:pt x="99" y="76"/>
                    <a:pt x="101" y="74"/>
                    <a:pt x="103" y="73"/>
                  </a:cubicBezTo>
                  <a:close/>
                  <a:moveTo>
                    <a:pt x="221" y="80"/>
                  </a:moveTo>
                  <a:cubicBezTo>
                    <a:pt x="218" y="78"/>
                    <a:pt x="215" y="76"/>
                    <a:pt x="212" y="74"/>
                  </a:cubicBezTo>
                  <a:cubicBezTo>
                    <a:pt x="212" y="74"/>
                    <a:pt x="212" y="74"/>
                    <a:pt x="212" y="74"/>
                  </a:cubicBezTo>
                  <a:cubicBezTo>
                    <a:pt x="218" y="72"/>
                    <a:pt x="220" y="78"/>
                    <a:pt x="221" y="80"/>
                  </a:cubicBezTo>
                  <a:close/>
                  <a:moveTo>
                    <a:pt x="114" y="88"/>
                  </a:moveTo>
                  <a:cubicBezTo>
                    <a:pt x="108" y="91"/>
                    <a:pt x="102" y="94"/>
                    <a:pt x="96" y="97"/>
                  </a:cubicBezTo>
                  <a:cubicBezTo>
                    <a:pt x="97" y="93"/>
                    <a:pt x="102" y="89"/>
                    <a:pt x="105" y="85"/>
                  </a:cubicBezTo>
                  <a:cubicBezTo>
                    <a:pt x="109" y="80"/>
                    <a:pt x="115" y="76"/>
                    <a:pt x="114" y="88"/>
                  </a:cubicBezTo>
                  <a:close/>
                  <a:moveTo>
                    <a:pt x="145" y="81"/>
                  </a:moveTo>
                  <a:cubicBezTo>
                    <a:pt x="156" y="81"/>
                    <a:pt x="169" y="82"/>
                    <a:pt x="181" y="82"/>
                  </a:cubicBezTo>
                  <a:cubicBezTo>
                    <a:pt x="193" y="83"/>
                    <a:pt x="206" y="86"/>
                    <a:pt x="216" y="86"/>
                  </a:cubicBezTo>
                  <a:cubicBezTo>
                    <a:pt x="217" y="86"/>
                    <a:pt x="218" y="85"/>
                    <a:pt x="219" y="85"/>
                  </a:cubicBezTo>
                  <a:cubicBezTo>
                    <a:pt x="222" y="85"/>
                    <a:pt x="224" y="90"/>
                    <a:pt x="225" y="93"/>
                  </a:cubicBezTo>
                  <a:cubicBezTo>
                    <a:pt x="197" y="91"/>
                    <a:pt x="169" y="87"/>
                    <a:pt x="145" y="81"/>
                  </a:cubicBezTo>
                  <a:close/>
                  <a:moveTo>
                    <a:pt x="117" y="81"/>
                  </a:moveTo>
                  <a:cubicBezTo>
                    <a:pt x="120" y="81"/>
                    <a:pt x="123" y="82"/>
                    <a:pt x="125" y="83"/>
                  </a:cubicBezTo>
                  <a:cubicBezTo>
                    <a:pt x="124" y="85"/>
                    <a:pt x="121" y="87"/>
                    <a:pt x="118" y="88"/>
                  </a:cubicBezTo>
                  <a:cubicBezTo>
                    <a:pt x="117" y="86"/>
                    <a:pt x="117" y="83"/>
                    <a:pt x="117" y="81"/>
                  </a:cubicBezTo>
                  <a:close/>
                  <a:moveTo>
                    <a:pt x="194" y="93"/>
                  </a:moveTo>
                  <a:cubicBezTo>
                    <a:pt x="171" y="94"/>
                    <a:pt x="148" y="90"/>
                    <a:pt x="126" y="88"/>
                  </a:cubicBezTo>
                  <a:cubicBezTo>
                    <a:pt x="127" y="87"/>
                    <a:pt x="130" y="83"/>
                    <a:pt x="132" y="83"/>
                  </a:cubicBezTo>
                  <a:cubicBezTo>
                    <a:pt x="142" y="83"/>
                    <a:pt x="153" y="86"/>
                    <a:pt x="164" y="88"/>
                  </a:cubicBezTo>
                  <a:cubicBezTo>
                    <a:pt x="174" y="90"/>
                    <a:pt x="185" y="91"/>
                    <a:pt x="194" y="93"/>
                  </a:cubicBezTo>
                  <a:close/>
                  <a:moveTo>
                    <a:pt x="137" y="95"/>
                  </a:moveTo>
                  <a:cubicBezTo>
                    <a:pt x="131" y="95"/>
                    <a:pt x="123" y="94"/>
                    <a:pt x="118" y="94"/>
                  </a:cubicBezTo>
                  <a:cubicBezTo>
                    <a:pt x="123" y="92"/>
                    <a:pt x="132" y="94"/>
                    <a:pt x="137" y="95"/>
                  </a:cubicBezTo>
                  <a:close/>
                  <a:moveTo>
                    <a:pt x="154" y="100"/>
                  </a:moveTo>
                  <a:cubicBezTo>
                    <a:pt x="150" y="98"/>
                    <a:pt x="143" y="97"/>
                    <a:pt x="138" y="95"/>
                  </a:cubicBezTo>
                  <a:cubicBezTo>
                    <a:pt x="144" y="94"/>
                    <a:pt x="150" y="97"/>
                    <a:pt x="154" y="100"/>
                  </a:cubicBezTo>
                  <a:close/>
                  <a:moveTo>
                    <a:pt x="233" y="104"/>
                  </a:moveTo>
                  <a:cubicBezTo>
                    <a:pt x="211" y="102"/>
                    <a:pt x="188" y="99"/>
                    <a:pt x="169" y="95"/>
                  </a:cubicBezTo>
                  <a:cubicBezTo>
                    <a:pt x="178" y="96"/>
                    <a:pt x="191" y="96"/>
                    <a:pt x="204" y="96"/>
                  </a:cubicBezTo>
                  <a:cubicBezTo>
                    <a:pt x="215" y="97"/>
                    <a:pt x="232" y="94"/>
                    <a:pt x="233" y="104"/>
                  </a:cubicBezTo>
                  <a:close/>
                  <a:moveTo>
                    <a:pt x="90" y="97"/>
                  </a:moveTo>
                  <a:cubicBezTo>
                    <a:pt x="89" y="99"/>
                    <a:pt x="86" y="106"/>
                    <a:pt x="82" y="104"/>
                  </a:cubicBezTo>
                  <a:cubicBezTo>
                    <a:pt x="84" y="101"/>
                    <a:pt x="87" y="99"/>
                    <a:pt x="90" y="97"/>
                  </a:cubicBezTo>
                  <a:close/>
                  <a:moveTo>
                    <a:pt x="218" y="106"/>
                  </a:moveTo>
                  <a:cubicBezTo>
                    <a:pt x="199" y="104"/>
                    <a:pt x="177" y="105"/>
                    <a:pt x="163" y="98"/>
                  </a:cubicBezTo>
                  <a:cubicBezTo>
                    <a:pt x="181" y="100"/>
                    <a:pt x="199" y="104"/>
                    <a:pt x="218" y="106"/>
                  </a:cubicBezTo>
                  <a:close/>
                  <a:moveTo>
                    <a:pt x="117" y="100"/>
                  </a:moveTo>
                  <a:cubicBezTo>
                    <a:pt x="138" y="96"/>
                    <a:pt x="158" y="106"/>
                    <a:pt x="167" y="117"/>
                  </a:cubicBezTo>
                  <a:cubicBezTo>
                    <a:pt x="173" y="125"/>
                    <a:pt x="174" y="136"/>
                    <a:pt x="172" y="149"/>
                  </a:cubicBezTo>
                  <a:cubicBezTo>
                    <a:pt x="172" y="151"/>
                    <a:pt x="170" y="154"/>
                    <a:pt x="169" y="157"/>
                  </a:cubicBezTo>
                  <a:cubicBezTo>
                    <a:pt x="168" y="159"/>
                    <a:pt x="167" y="164"/>
                    <a:pt x="165" y="165"/>
                  </a:cubicBezTo>
                  <a:cubicBezTo>
                    <a:pt x="163" y="165"/>
                    <a:pt x="155" y="158"/>
                    <a:pt x="153" y="157"/>
                  </a:cubicBezTo>
                  <a:cubicBezTo>
                    <a:pt x="144" y="151"/>
                    <a:pt x="138" y="145"/>
                    <a:pt x="130" y="139"/>
                  </a:cubicBezTo>
                  <a:cubicBezTo>
                    <a:pt x="127" y="137"/>
                    <a:pt x="119" y="133"/>
                    <a:pt x="118" y="131"/>
                  </a:cubicBezTo>
                  <a:cubicBezTo>
                    <a:pt x="115" y="124"/>
                    <a:pt x="120" y="109"/>
                    <a:pt x="117" y="100"/>
                  </a:cubicBezTo>
                  <a:close/>
                  <a:moveTo>
                    <a:pt x="155" y="100"/>
                  </a:moveTo>
                  <a:cubicBezTo>
                    <a:pt x="157" y="101"/>
                    <a:pt x="159" y="101"/>
                    <a:pt x="160" y="104"/>
                  </a:cubicBezTo>
                  <a:cubicBezTo>
                    <a:pt x="158" y="103"/>
                    <a:pt x="156" y="101"/>
                    <a:pt x="155" y="100"/>
                  </a:cubicBezTo>
                  <a:close/>
                  <a:moveTo>
                    <a:pt x="114" y="100"/>
                  </a:moveTo>
                  <a:cubicBezTo>
                    <a:pt x="115" y="109"/>
                    <a:pt x="116" y="119"/>
                    <a:pt x="115" y="128"/>
                  </a:cubicBezTo>
                  <a:cubicBezTo>
                    <a:pt x="109" y="125"/>
                    <a:pt x="105" y="120"/>
                    <a:pt x="99" y="116"/>
                  </a:cubicBezTo>
                  <a:cubicBezTo>
                    <a:pt x="98" y="115"/>
                    <a:pt x="94" y="113"/>
                    <a:pt x="94" y="112"/>
                  </a:cubicBezTo>
                  <a:cubicBezTo>
                    <a:pt x="94" y="111"/>
                    <a:pt x="101" y="107"/>
                    <a:pt x="102" y="106"/>
                  </a:cubicBezTo>
                  <a:cubicBezTo>
                    <a:pt x="106" y="103"/>
                    <a:pt x="110" y="101"/>
                    <a:pt x="114" y="100"/>
                  </a:cubicBezTo>
                  <a:close/>
                  <a:moveTo>
                    <a:pt x="98" y="103"/>
                  </a:moveTo>
                  <a:cubicBezTo>
                    <a:pt x="96" y="105"/>
                    <a:pt x="93" y="107"/>
                    <a:pt x="89" y="108"/>
                  </a:cubicBezTo>
                  <a:cubicBezTo>
                    <a:pt x="91" y="106"/>
                    <a:pt x="95" y="104"/>
                    <a:pt x="98" y="103"/>
                  </a:cubicBezTo>
                  <a:close/>
                  <a:moveTo>
                    <a:pt x="160" y="105"/>
                  </a:moveTo>
                  <a:cubicBezTo>
                    <a:pt x="167" y="105"/>
                    <a:pt x="173" y="111"/>
                    <a:pt x="173" y="117"/>
                  </a:cubicBezTo>
                  <a:cubicBezTo>
                    <a:pt x="170" y="113"/>
                    <a:pt x="165" y="109"/>
                    <a:pt x="160" y="105"/>
                  </a:cubicBezTo>
                  <a:close/>
                  <a:moveTo>
                    <a:pt x="70" y="120"/>
                  </a:moveTo>
                  <a:cubicBezTo>
                    <a:pt x="69" y="120"/>
                    <a:pt x="69" y="119"/>
                    <a:pt x="66" y="119"/>
                  </a:cubicBezTo>
                  <a:cubicBezTo>
                    <a:pt x="69" y="113"/>
                    <a:pt x="75" y="111"/>
                    <a:pt x="79" y="106"/>
                  </a:cubicBezTo>
                  <a:cubicBezTo>
                    <a:pt x="85" y="109"/>
                    <a:pt x="73" y="117"/>
                    <a:pt x="70" y="120"/>
                  </a:cubicBezTo>
                  <a:close/>
                  <a:moveTo>
                    <a:pt x="175" y="107"/>
                  </a:moveTo>
                  <a:cubicBezTo>
                    <a:pt x="191" y="110"/>
                    <a:pt x="206" y="113"/>
                    <a:pt x="221" y="115"/>
                  </a:cubicBezTo>
                  <a:cubicBezTo>
                    <a:pt x="212" y="116"/>
                    <a:pt x="196" y="114"/>
                    <a:pt x="184" y="114"/>
                  </a:cubicBezTo>
                  <a:cubicBezTo>
                    <a:pt x="178" y="113"/>
                    <a:pt x="177" y="111"/>
                    <a:pt x="175" y="107"/>
                  </a:cubicBezTo>
                  <a:close/>
                  <a:moveTo>
                    <a:pt x="235" y="110"/>
                  </a:moveTo>
                  <a:cubicBezTo>
                    <a:pt x="236" y="111"/>
                    <a:pt x="236" y="113"/>
                    <a:pt x="235" y="114"/>
                  </a:cubicBezTo>
                  <a:cubicBezTo>
                    <a:pt x="225" y="112"/>
                    <a:pt x="214" y="112"/>
                    <a:pt x="205" y="109"/>
                  </a:cubicBezTo>
                  <a:cubicBezTo>
                    <a:pt x="205" y="109"/>
                    <a:pt x="205" y="109"/>
                    <a:pt x="205" y="109"/>
                  </a:cubicBezTo>
                  <a:cubicBezTo>
                    <a:pt x="215" y="109"/>
                    <a:pt x="226" y="110"/>
                    <a:pt x="235" y="110"/>
                  </a:cubicBezTo>
                  <a:close/>
                  <a:moveTo>
                    <a:pt x="235" y="120"/>
                  </a:moveTo>
                  <a:cubicBezTo>
                    <a:pt x="236" y="122"/>
                    <a:pt x="236" y="125"/>
                    <a:pt x="235" y="127"/>
                  </a:cubicBezTo>
                  <a:cubicBezTo>
                    <a:pt x="220" y="124"/>
                    <a:pt x="203" y="123"/>
                    <a:pt x="191" y="117"/>
                  </a:cubicBezTo>
                  <a:cubicBezTo>
                    <a:pt x="206" y="117"/>
                    <a:pt x="221" y="119"/>
                    <a:pt x="235" y="120"/>
                  </a:cubicBezTo>
                  <a:close/>
                  <a:moveTo>
                    <a:pt x="204" y="125"/>
                  </a:moveTo>
                  <a:cubicBezTo>
                    <a:pt x="200" y="126"/>
                    <a:pt x="198" y="126"/>
                    <a:pt x="193" y="126"/>
                  </a:cubicBezTo>
                  <a:cubicBezTo>
                    <a:pt x="190" y="126"/>
                    <a:pt x="183" y="125"/>
                    <a:pt x="183" y="128"/>
                  </a:cubicBezTo>
                  <a:cubicBezTo>
                    <a:pt x="183" y="130"/>
                    <a:pt x="189" y="131"/>
                    <a:pt x="190" y="132"/>
                  </a:cubicBezTo>
                  <a:cubicBezTo>
                    <a:pt x="201" y="134"/>
                    <a:pt x="216" y="136"/>
                    <a:pt x="226" y="139"/>
                  </a:cubicBezTo>
                  <a:cubicBezTo>
                    <a:pt x="219" y="140"/>
                    <a:pt x="209" y="140"/>
                    <a:pt x="199" y="140"/>
                  </a:cubicBezTo>
                  <a:cubicBezTo>
                    <a:pt x="197" y="140"/>
                    <a:pt x="189" y="139"/>
                    <a:pt x="189" y="141"/>
                  </a:cubicBezTo>
                  <a:cubicBezTo>
                    <a:pt x="188" y="145"/>
                    <a:pt x="199" y="147"/>
                    <a:pt x="202" y="148"/>
                  </a:cubicBezTo>
                  <a:cubicBezTo>
                    <a:pt x="212" y="150"/>
                    <a:pt x="222" y="151"/>
                    <a:pt x="232" y="153"/>
                  </a:cubicBezTo>
                  <a:cubicBezTo>
                    <a:pt x="216" y="155"/>
                    <a:pt x="198" y="150"/>
                    <a:pt x="181" y="151"/>
                  </a:cubicBezTo>
                  <a:cubicBezTo>
                    <a:pt x="182" y="140"/>
                    <a:pt x="179" y="130"/>
                    <a:pt x="179" y="119"/>
                  </a:cubicBezTo>
                  <a:cubicBezTo>
                    <a:pt x="188" y="121"/>
                    <a:pt x="197" y="123"/>
                    <a:pt x="204" y="125"/>
                  </a:cubicBezTo>
                  <a:close/>
                  <a:moveTo>
                    <a:pt x="66" y="126"/>
                  </a:moveTo>
                  <a:cubicBezTo>
                    <a:pt x="64" y="129"/>
                    <a:pt x="63" y="136"/>
                    <a:pt x="60" y="136"/>
                  </a:cubicBezTo>
                  <a:cubicBezTo>
                    <a:pt x="59" y="136"/>
                    <a:pt x="57" y="135"/>
                    <a:pt x="57" y="135"/>
                  </a:cubicBezTo>
                  <a:cubicBezTo>
                    <a:pt x="57" y="132"/>
                    <a:pt x="65" y="128"/>
                    <a:pt x="66" y="126"/>
                  </a:cubicBezTo>
                  <a:close/>
                  <a:moveTo>
                    <a:pt x="242" y="129"/>
                  </a:moveTo>
                  <a:cubicBezTo>
                    <a:pt x="243" y="131"/>
                    <a:pt x="244" y="137"/>
                    <a:pt x="241" y="138"/>
                  </a:cubicBezTo>
                  <a:cubicBezTo>
                    <a:pt x="241" y="134"/>
                    <a:pt x="242" y="132"/>
                    <a:pt x="242" y="129"/>
                  </a:cubicBezTo>
                  <a:close/>
                  <a:moveTo>
                    <a:pt x="235" y="131"/>
                  </a:moveTo>
                  <a:cubicBezTo>
                    <a:pt x="235" y="133"/>
                    <a:pt x="236" y="136"/>
                    <a:pt x="235" y="137"/>
                  </a:cubicBezTo>
                  <a:cubicBezTo>
                    <a:pt x="223" y="135"/>
                    <a:pt x="211" y="132"/>
                    <a:pt x="200" y="130"/>
                  </a:cubicBezTo>
                  <a:cubicBezTo>
                    <a:pt x="210" y="128"/>
                    <a:pt x="224" y="130"/>
                    <a:pt x="235" y="131"/>
                  </a:cubicBezTo>
                  <a:close/>
                  <a:moveTo>
                    <a:pt x="118" y="135"/>
                  </a:moveTo>
                  <a:cubicBezTo>
                    <a:pt x="131" y="143"/>
                    <a:pt x="147" y="157"/>
                    <a:pt x="160" y="165"/>
                  </a:cubicBezTo>
                  <a:cubicBezTo>
                    <a:pt x="162" y="166"/>
                    <a:pt x="164" y="167"/>
                    <a:pt x="164" y="168"/>
                  </a:cubicBezTo>
                  <a:cubicBezTo>
                    <a:pt x="165" y="169"/>
                    <a:pt x="161" y="176"/>
                    <a:pt x="160" y="178"/>
                  </a:cubicBezTo>
                  <a:cubicBezTo>
                    <a:pt x="153" y="191"/>
                    <a:pt x="144" y="201"/>
                    <a:pt x="134" y="211"/>
                  </a:cubicBezTo>
                  <a:cubicBezTo>
                    <a:pt x="131" y="215"/>
                    <a:pt x="125" y="222"/>
                    <a:pt x="122" y="215"/>
                  </a:cubicBezTo>
                  <a:cubicBezTo>
                    <a:pt x="121" y="214"/>
                    <a:pt x="121" y="212"/>
                    <a:pt x="121" y="211"/>
                  </a:cubicBezTo>
                  <a:cubicBezTo>
                    <a:pt x="120" y="207"/>
                    <a:pt x="120" y="201"/>
                    <a:pt x="120" y="196"/>
                  </a:cubicBezTo>
                  <a:cubicBezTo>
                    <a:pt x="121" y="177"/>
                    <a:pt x="118" y="155"/>
                    <a:pt x="118" y="135"/>
                  </a:cubicBezTo>
                  <a:close/>
                  <a:moveTo>
                    <a:pt x="235" y="144"/>
                  </a:moveTo>
                  <a:cubicBezTo>
                    <a:pt x="234" y="146"/>
                    <a:pt x="234" y="148"/>
                    <a:pt x="233" y="150"/>
                  </a:cubicBezTo>
                  <a:cubicBezTo>
                    <a:pt x="221" y="149"/>
                    <a:pt x="208" y="147"/>
                    <a:pt x="198" y="143"/>
                  </a:cubicBezTo>
                  <a:cubicBezTo>
                    <a:pt x="210" y="142"/>
                    <a:pt x="223" y="142"/>
                    <a:pt x="235" y="144"/>
                  </a:cubicBezTo>
                  <a:close/>
                  <a:moveTo>
                    <a:pt x="240" y="144"/>
                  </a:moveTo>
                  <a:cubicBezTo>
                    <a:pt x="241" y="145"/>
                    <a:pt x="240" y="147"/>
                    <a:pt x="239" y="148"/>
                  </a:cubicBezTo>
                  <a:cubicBezTo>
                    <a:pt x="238" y="147"/>
                    <a:pt x="240" y="145"/>
                    <a:pt x="240" y="144"/>
                  </a:cubicBezTo>
                  <a:close/>
                  <a:moveTo>
                    <a:pt x="230" y="157"/>
                  </a:moveTo>
                  <a:cubicBezTo>
                    <a:pt x="230" y="160"/>
                    <a:pt x="229" y="162"/>
                    <a:pt x="227" y="163"/>
                  </a:cubicBezTo>
                  <a:cubicBezTo>
                    <a:pt x="214" y="160"/>
                    <a:pt x="200" y="159"/>
                    <a:pt x="189" y="154"/>
                  </a:cubicBezTo>
                  <a:cubicBezTo>
                    <a:pt x="203" y="154"/>
                    <a:pt x="216" y="156"/>
                    <a:pt x="230" y="157"/>
                  </a:cubicBezTo>
                  <a:close/>
                  <a:moveTo>
                    <a:pt x="215" y="165"/>
                  </a:moveTo>
                  <a:cubicBezTo>
                    <a:pt x="202" y="165"/>
                    <a:pt x="190" y="165"/>
                    <a:pt x="179" y="163"/>
                  </a:cubicBezTo>
                  <a:cubicBezTo>
                    <a:pt x="180" y="161"/>
                    <a:pt x="180" y="158"/>
                    <a:pt x="181" y="156"/>
                  </a:cubicBezTo>
                  <a:cubicBezTo>
                    <a:pt x="191" y="160"/>
                    <a:pt x="205" y="160"/>
                    <a:pt x="215" y="165"/>
                  </a:cubicBezTo>
                  <a:close/>
                  <a:moveTo>
                    <a:pt x="174" y="157"/>
                  </a:moveTo>
                  <a:cubicBezTo>
                    <a:pt x="175" y="161"/>
                    <a:pt x="173" y="165"/>
                    <a:pt x="171" y="168"/>
                  </a:cubicBezTo>
                  <a:cubicBezTo>
                    <a:pt x="170" y="164"/>
                    <a:pt x="173" y="161"/>
                    <a:pt x="174" y="157"/>
                  </a:cubicBezTo>
                  <a:close/>
                  <a:moveTo>
                    <a:pt x="225" y="169"/>
                  </a:moveTo>
                  <a:cubicBezTo>
                    <a:pt x="224" y="171"/>
                    <a:pt x="223" y="176"/>
                    <a:pt x="221" y="177"/>
                  </a:cubicBezTo>
                  <a:cubicBezTo>
                    <a:pt x="219" y="177"/>
                    <a:pt x="215" y="175"/>
                    <a:pt x="213" y="175"/>
                  </a:cubicBezTo>
                  <a:cubicBezTo>
                    <a:pt x="204" y="172"/>
                    <a:pt x="193" y="171"/>
                    <a:pt x="186" y="168"/>
                  </a:cubicBezTo>
                  <a:cubicBezTo>
                    <a:pt x="198" y="167"/>
                    <a:pt x="213" y="168"/>
                    <a:pt x="225" y="169"/>
                  </a:cubicBezTo>
                  <a:close/>
                  <a:moveTo>
                    <a:pt x="206" y="177"/>
                  </a:moveTo>
                  <a:cubicBezTo>
                    <a:pt x="198" y="176"/>
                    <a:pt x="173" y="179"/>
                    <a:pt x="177" y="169"/>
                  </a:cubicBezTo>
                  <a:cubicBezTo>
                    <a:pt x="186" y="172"/>
                    <a:pt x="196" y="175"/>
                    <a:pt x="206" y="177"/>
                  </a:cubicBezTo>
                  <a:close/>
                  <a:moveTo>
                    <a:pt x="169" y="171"/>
                  </a:moveTo>
                  <a:cubicBezTo>
                    <a:pt x="169" y="177"/>
                    <a:pt x="164" y="185"/>
                    <a:pt x="160" y="190"/>
                  </a:cubicBezTo>
                  <a:cubicBezTo>
                    <a:pt x="160" y="192"/>
                    <a:pt x="158" y="194"/>
                    <a:pt x="156" y="193"/>
                  </a:cubicBezTo>
                  <a:cubicBezTo>
                    <a:pt x="161" y="187"/>
                    <a:pt x="164" y="178"/>
                    <a:pt x="169" y="171"/>
                  </a:cubicBezTo>
                  <a:close/>
                  <a:moveTo>
                    <a:pt x="235" y="171"/>
                  </a:moveTo>
                  <a:cubicBezTo>
                    <a:pt x="235" y="183"/>
                    <a:pt x="236" y="197"/>
                    <a:pt x="235" y="209"/>
                  </a:cubicBezTo>
                  <a:cubicBezTo>
                    <a:pt x="226" y="206"/>
                    <a:pt x="217" y="204"/>
                    <a:pt x="212" y="198"/>
                  </a:cubicBezTo>
                  <a:cubicBezTo>
                    <a:pt x="221" y="191"/>
                    <a:pt x="227" y="180"/>
                    <a:pt x="235" y="171"/>
                  </a:cubicBezTo>
                  <a:close/>
                  <a:moveTo>
                    <a:pt x="186" y="179"/>
                  </a:moveTo>
                  <a:cubicBezTo>
                    <a:pt x="198" y="180"/>
                    <a:pt x="206" y="180"/>
                    <a:pt x="216" y="182"/>
                  </a:cubicBezTo>
                  <a:cubicBezTo>
                    <a:pt x="215" y="183"/>
                    <a:pt x="214" y="186"/>
                    <a:pt x="211" y="187"/>
                  </a:cubicBezTo>
                  <a:cubicBezTo>
                    <a:pt x="207" y="188"/>
                    <a:pt x="189" y="182"/>
                    <a:pt x="186" y="179"/>
                  </a:cubicBezTo>
                  <a:close/>
                  <a:moveTo>
                    <a:pt x="190" y="187"/>
                  </a:moveTo>
                  <a:cubicBezTo>
                    <a:pt x="183" y="187"/>
                    <a:pt x="175" y="187"/>
                    <a:pt x="168" y="187"/>
                  </a:cubicBezTo>
                  <a:cubicBezTo>
                    <a:pt x="169" y="186"/>
                    <a:pt x="171" y="179"/>
                    <a:pt x="172" y="180"/>
                  </a:cubicBezTo>
                  <a:cubicBezTo>
                    <a:pt x="177" y="181"/>
                    <a:pt x="186" y="184"/>
                    <a:pt x="190" y="187"/>
                  </a:cubicBezTo>
                  <a:close/>
                  <a:moveTo>
                    <a:pt x="174" y="191"/>
                  </a:moveTo>
                  <a:cubicBezTo>
                    <a:pt x="179" y="189"/>
                    <a:pt x="191" y="189"/>
                    <a:pt x="196" y="190"/>
                  </a:cubicBezTo>
                  <a:cubicBezTo>
                    <a:pt x="200" y="192"/>
                    <a:pt x="201" y="196"/>
                    <a:pt x="195" y="197"/>
                  </a:cubicBezTo>
                  <a:cubicBezTo>
                    <a:pt x="188" y="198"/>
                    <a:pt x="180" y="193"/>
                    <a:pt x="174" y="191"/>
                  </a:cubicBezTo>
                  <a:close/>
                  <a:moveTo>
                    <a:pt x="166" y="190"/>
                  </a:moveTo>
                  <a:cubicBezTo>
                    <a:pt x="167" y="191"/>
                    <a:pt x="168" y="192"/>
                    <a:pt x="168" y="193"/>
                  </a:cubicBezTo>
                  <a:cubicBezTo>
                    <a:pt x="168" y="194"/>
                    <a:pt x="166" y="194"/>
                    <a:pt x="165" y="193"/>
                  </a:cubicBezTo>
                  <a:cubicBezTo>
                    <a:pt x="165" y="192"/>
                    <a:pt x="166" y="191"/>
                    <a:pt x="166" y="190"/>
                  </a:cubicBezTo>
                  <a:close/>
                  <a:moveTo>
                    <a:pt x="190" y="200"/>
                  </a:moveTo>
                  <a:cubicBezTo>
                    <a:pt x="189" y="202"/>
                    <a:pt x="188" y="204"/>
                    <a:pt x="190" y="206"/>
                  </a:cubicBezTo>
                  <a:cubicBezTo>
                    <a:pt x="179" y="205"/>
                    <a:pt x="170" y="202"/>
                    <a:pt x="162" y="198"/>
                  </a:cubicBezTo>
                  <a:cubicBezTo>
                    <a:pt x="162" y="196"/>
                    <a:pt x="165" y="196"/>
                    <a:pt x="168" y="197"/>
                  </a:cubicBezTo>
                  <a:cubicBezTo>
                    <a:pt x="174" y="197"/>
                    <a:pt x="185" y="199"/>
                    <a:pt x="190" y="200"/>
                  </a:cubicBezTo>
                  <a:close/>
                  <a:moveTo>
                    <a:pt x="153" y="199"/>
                  </a:moveTo>
                  <a:cubicBezTo>
                    <a:pt x="150" y="204"/>
                    <a:pt x="147" y="208"/>
                    <a:pt x="142" y="211"/>
                  </a:cubicBezTo>
                  <a:cubicBezTo>
                    <a:pt x="145" y="207"/>
                    <a:pt x="148" y="200"/>
                    <a:pt x="153" y="199"/>
                  </a:cubicBezTo>
                  <a:close/>
                  <a:moveTo>
                    <a:pt x="198" y="211"/>
                  </a:moveTo>
                  <a:cubicBezTo>
                    <a:pt x="182" y="212"/>
                    <a:pt x="167" y="212"/>
                    <a:pt x="151" y="210"/>
                  </a:cubicBezTo>
                  <a:cubicBezTo>
                    <a:pt x="154" y="209"/>
                    <a:pt x="155" y="202"/>
                    <a:pt x="159" y="201"/>
                  </a:cubicBezTo>
                  <a:cubicBezTo>
                    <a:pt x="159" y="201"/>
                    <a:pt x="159" y="201"/>
                    <a:pt x="159" y="201"/>
                  </a:cubicBezTo>
                  <a:cubicBezTo>
                    <a:pt x="170" y="203"/>
                    <a:pt x="186" y="209"/>
                    <a:pt x="198" y="211"/>
                  </a:cubicBezTo>
                  <a:close/>
                  <a:moveTo>
                    <a:pt x="217" y="211"/>
                  </a:moveTo>
                  <a:cubicBezTo>
                    <a:pt x="209" y="210"/>
                    <a:pt x="200" y="208"/>
                    <a:pt x="192" y="207"/>
                  </a:cubicBezTo>
                  <a:cubicBezTo>
                    <a:pt x="199" y="204"/>
                    <a:pt x="211" y="207"/>
                    <a:pt x="217" y="211"/>
                  </a:cubicBezTo>
                  <a:close/>
                  <a:moveTo>
                    <a:pt x="159" y="214"/>
                  </a:moveTo>
                  <a:cubicBezTo>
                    <a:pt x="174" y="213"/>
                    <a:pt x="198" y="215"/>
                    <a:pt x="215" y="216"/>
                  </a:cubicBezTo>
                  <a:cubicBezTo>
                    <a:pt x="225" y="216"/>
                    <a:pt x="237" y="216"/>
                    <a:pt x="235" y="228"/>
                  </a:cubicBezTo>
                  <a:cubicBezTo>
                    <a:pt x="209" y="224"/>
                    <a:pt x="184" y="220"/>
                    <a:pt x="159" y="214"/>
                  </a:cubicBezTo>
                  <a:close/>
                  <a:moveTo>
                    <a:pt x="232" y="231"/>
                  </a:moveTo>
                  <a:cubicBezTo>
                    <a:pt x="199" y="230"/>
                    <a:pt x="170" y="225"/>
                    <a:pt x="138" y="222"/>
                  </a:cubicBezTo>
                  <a:cubicBezTo>
                    <a:pt x="140" y="220"/>
                    <a:pt x="142" y="216"/>
                    <a:pt x="146" y="215"/>
                  </a:cubicBezTo>
                  <a:cubicBezTo>
                    <a:pt x="148" y="215"/>
                    <a:pt x="153" y="217"/>
                    <a:pt x="156" y="217"/>
                  </a:cubicBezTo>
                  <a:cubicBezTo>
                    <a:pt x="181" y="221"/>
                    <a:pt x="211" y="226"/>
                    <a:pt x="232" y="231"/>
                  </a:cubicBezTo>
                  <a:close/>
                  <a:moveTo>
                    <a:pt x="112" y="227"/>
                  </a:moveTo>
                  <a:cubicBezTo>
                    <a:pt x="109" y="233"/>
                    <a:pt x="117" y="228"/>
                    <a:pt x="119" y="231"/>
                  </a:cubicBezTo>
                  <a:cubicBezTo>
                    <a:pt x="120" y="235"/>
                    <a:pt x="118" y="248"/>
                    <a:pt x="118" y="253"/>
                  </a:cubicBezTo>
                  <a:cubicBezTo>
                    <a:pt x="116" y="265"/>
                    <a:pt x="117" y="278"/>
                    <a:pt x="116" y="287"/>
                  </a:cubicBezTo>
                  <a:cubicBezTo>
                    <a:pt x="115" y="311"/>
                    <a:pt x="120" y="330"/>
                    <a:pt x="118" y="351"/>
                  </a:cubicBezTo>
                  <a:cubicBezTo>
                    <a:pt x="115" y="349"/>
                    <a:pt x="112" y="351"/>
                    <a:pt x="110" y="351"/>
                  </a:cubicBezTo>
                  <a:cubicBezTo>
                    <a:pt x="104" y="352"/>
                    <a:pt x="99" y="346"/>
                    <a:pt x="96" y="343"/>
                  </a:cubicBezTo>
                  <a:cubicBezTo>
                    <a:pt x="101" y="338"/>
                    <a:pt x="91" y="335"/>
                    <a:pt x="89" y="331"/>
                  </a:cubicBezTo>
                  <a:cubicBezTo>
                    <a:pt x="92" y="328"/>
                    <a:pt x="87" y="327"/>
                    <a:pt x="87" y="323"/>
                  </a:cubicBezTo>
                  <a:cubicBezTo>
                    <a:pt x="91" y="325"/>
                    <a:pt x="93" y="327"/>
                    <a:pt x="96" y="330"/>
                  </a:cubicBezTo>
                  <a:cubicBezTo>
                    <a:pt x="96" y="324"/>
                    <a:pt x="88" y="322"/>
                    <a:pt x="85" y="317"/>
                  </a:cubicBezTo>
                  <a:cubicBezTo>
                    <a:pt x="80" y="308"/>
                    <a:pt x="82" y="297"/>
                    <a:pt x="88" y="291"/>
                  </a:cubicBezTo>
                  <a:cubicBezTo>
                    <a:pt x="89" y="289"/>
                    <a:pt x="90" y="284"/>
                    <a:pt x="92" y="283"/>
                  </a:cubicBezTo>
                  <a:cubicBezTo>
                    <a:pt x="95" y="283"/>
                    <a:pt x="99" y="289"/>
                    <a:pt x="100" y="283"/>
                  </a:cubicBezTo>
                  <a:cubicBezTo>
                    <a:pt x="100" y="280"/>
                    <a:pt x="97" y="281"/>
                    <a:pt x="95" y="279"/>
                  </a:cubicBezTo>
                  <a:cubicBezTo>
                    <a:pt x="93" y="274"/>
                    <a:pt x="99" y="275"/>
                    <a:pt x="102" y="273"/>
                  </a:cubicBezTo>
                  <a:cubicBezTo>
                    <a:pt x="104" y="271"/>
                    <a:pt x="102" y="267"/>
                    <a:pt x="100" y="266"/>
                  </a:cubicBezTo>
                  <a:cubicBezTo>
                    <a:pt x="100" y="262"/>
                    <a:pt x="106" y="260"/>
                    <a:pt x="104" y="255"/>
                  </a:cubicBezTo>
                  <a:cubicBezTo>
                    <a:pt x="103" y="251"/>
                    <a:pt x="97" y="256"/>
                    <a:pt x="97" y="258"/>
                  </a:cubicBezTo>
                  <a:cubicBezTo>
                    <a:pt x="97" y="259"/>
                    <a:pt x="98" y="260"/>
                    <a:pt x="98" y="261"/>
                  </a:cubicBezTo>
                  <a:cubicBezTo>
                    <a:pt x="98" y="269"/>
                    <a:pt x="87" y="270"/>
                    <a:pt x="83" y="265"/>
                  </a:cubicBezTo>
                  <a:cubicBezTo>
                    <a:pt x="89" y="252"/>
                    <a:pt x="95" y="234"/>
                    <a:pt x="101" y="221"/>
                  </a:cubicBezTo>
                  <a:cubicBezTo>
                    <a:pt x="103" y="219"/>
                    <a:pt x="110" y="226"/>
                    <a:pt x="112" y="227"/>
                  </a:cubicBezTo>
                  <a:close/>
                  <a:moveTo>
                    <a:pt x="245" y="224"/>
                  </a:moveTo>
                  <a:cubicBezTo>
                    <a:pt x="247" y="225"/>
                    <a:pt x="249" y="227"/>
                    <a:pt x="250" y="229"/>
                  </a:cubicBezTo>
                  <a:cubicBezTo>
                    <a:pt x="249" y="227"/>
                    <a:pt x="247" y="225"/>
                    <a:pt x="245" y="224"/>
                  </a:cubicBezTo>
                  <a:close/>
                  <a:moveTo>
                    <a:pt x="196" y="238"/>
                  </a:moveTo>
                  <a:cubicBezTo>
                    <a:pt x="184" y="239"/>
                    <a:pt x="172" y="233"/>
                    <a:pt x="158" y="235"/>
                  </a:cubicBezTo>
                  <a:cubicBezTo>
                    <a:pt x="150" y="236"/>
                    <a:pt x="159" y="240"/>
                    <a:pt x="162" y="241"/>
                  </a:cubicBezTo>
                  <a:cubicBezTo>
                    <a:pt x="186" y="247"/>
                    <a:pt x="216" y="250"/>
                    <a:pt x="238" y="257"/>
                  </a:cubicBezTo>
                  <a:cubicBezTo>
                    <a:pt x="215" y="257"/>
                    <a:pt x="191" y="252"/>
                    <a:pt x="168" y="253"/>
                  </a:cubicBezTo>
                  <a:cubicBezTo>
                    <a:pt x="170" y="257"/>
                    <a:pt x="176" y="258"/>
                    <a:pt x="181" y="259"/>
                  </a:cubicBezTo>
                  <a:cubicBezTo>
                    <a:pt x="198" y="263"/>
                    <a:pt x="217" y="266"/>
                    <a:pt x="233" y="272"/>
                  </a:cubicBezTo>
                  <a:cubicBezTo>
                    <a:pt x="221" y="273"/>
                    <a:pt x="205" y="268"/>
                    <a:pt x="193" y="270"/>
                  </a:cubicBezTo>
                  <a:cubicBezTo>
                    <a:pt x="192" y="270"/>
                    <a:pt x="191" y="271"/>
                    <a:pt x="190" y="271"/>
                  </a:cubicBezTo>
                  <a:cubicBezTo>
                    <a:pt x="188" y="271"/>
                    <a:pt x="186" y="268"/>
                    <a:pt x="184" y="270"/>
                  </a:cubicBezTo>
                  <a:cubicBezTo>
                    <a:pt x="166" y="257"/>
                    <a:pt x="147" y="242"/>
                    <a:pt x="133" y="225"/>
                  </a:cubicBezTo>
                  <a:cubicBezTo>
                    <a:pt x="133" y="225"/>
                    <a:pt x="133" y="225"/>
                    <a:pt x="133" y="225"/>
                  </a:cubicBezTo>
                  <a:cubicBezTo>
                    <a:pt x="150" y="232"/>
                    <a:pt x="176" y="233"/>
                    <a:pt x="196" y="238"/>
                  </a:cubicBezTo>
                  <a:close/>
                  <a:moveTo>
                    <a:pt x="152" y="226"/>
                  </a:moveTo>
                  <a:cubicBezTo>
                    <a:pt x="182" y="228"/>
                    <a:pt x="208" y="232"/>
                    <a:pt x="236" y="235"/>
                  </a:cubicBezTo>
                  <a:cubicBezTo>
                    <a:pt x="236" y="239"/>
                    <a:pt x="241" y="240"/>
                    <a:pt x="242" y="235"/>
                  </a:cubicBezTo>
                  <a:cubicBezTo>
                    <a:pt x="250" y="234"/>
                    <a:pt x="253" y="237"/>
                    <a:pt x="254" y="244"/>
                  </a:cubicBezTo>
                  <a:cubicBezTo>
                    <a:pt x="219" y="239"/>
                    <a:pt x="185" y="234"/>
                    <a:pt x="152" y="226"/>
                  </a:cubicBezTo>
                  <a:close/>
                  <a:moveTo>
                    <a:pt x="241" y="227"/>
                  </a:moveTo>
                  <a:cubicBezTo>
                    <a:pt x="242" y="228"/>
                    <a:pt x="244" y="229"/>
                    <a:pt x="244" y="230"/>
                  </a:cubicBezTo>
                  <a:cubicBezTo>
                    <a:pt x="242" y="230"/>
                    <a:pt x="240" y="229"/>
                    <a:pt x="241" y="227"/>
                  </a:cubicBezTo>
                  <a:close/>
                  <a:moveTo>
                    <a:pt x="122" y="229"/>
                  </a:moveTo>
                  <a:cubicBezTo>
                    <a:pt x="123" y="229"/>
                    <a:pt x="124" y="230"/>
                    <a:pt x="125" y="231"/>
                  </a:cubicBezTo>
                  <a:cubicBezTo>
                    <a:pt x="123" y="231"/>
                    <a:pt x="122" y="230"/>
                    <a:pt x="122" y="229"/>
                  </a:cubicBezTo>
                  <a:close/>
                  <a:moveTo>
                    <a:pt x="252" y="230"/>
                  </a:moveTo>
                  <a:cubicBezTo>
                    <a:pt x="254" y="232"/>
                    <a:pt x="256" y="233"/>
                    <a:pt x="256" y="236"/>
                  </a:cubicBezTo>
                  <a:cubicBezTo>
                    <a:pt x="254" y="235"/>
                    <a:pt x="253" y="233"/>
                    <a:pt x="252" y="230"/>
                  </a:cubicBezTo>
                  <a:close/>
                  <a:moveTo>
                    <a:pt x="197" y="298"/>
                  </a:moveTo>
                  <a:cubicBezTo>
                    <a:pt x="195" y="297"/>
                    <a:pt x="192" y="287"/>
                    <a:pt x="190" y="294"/>
                  </a:cubicBezTo>
                  <a:cubicBezTo>
                    <a:pt x="189" y="291"/>
                    <a:pt x="186" y="293"/>
                    <a:pt x="183" y="291"/>
                  </a:cubicBezTo>
                  <a:cubicBezTo>
                    <a:pt x="182" y="291"/>
                    <a:pt x="179" y="285"/>
                    <a:pt x="178" y="289"/>
                  </a:cubicBezTo>
                  <a:cubicBezTo>
                    <a:pt x="177" y="295"/>
                    <a:pt x="190" y="301"/>
                    <a:pt x="190" y="307"/>
                  </a:cubicBezTo>
                  <a:cubicBezTo>
                    <a:pt x="191" y="323"/>
                    <a:pt x="189" y="337"/>
                    <a:pt x="180" y="346"/>
                  </a:cubicBezTo>
                  <a:cubicBezTo>
                    <a:pt x="174" y="353"/>
                    <a:pt x="164" y="360"/>
                    <a:pt x="152" y="359"/>
                  </a:cubicBezTo>
                  <a:cubicBezTo>
                    <a:pt x="151" y="359"/>
                    <a:pt x="149" y="359"/>
                    <a:pt x="147" y="359"/>
                  </a:cubicBezTo>
                  <a:cubicBezTo>
                    <a:pt x="146" y="359"/>
                    <a:pt x="145" y="360"/>
                    <a:pt x="144" y="360"/>
                  </a:cubicBezTo>
                  <a:cubicBezTo>
                    <a:pt x="135" y="362"/>
                    <a:pt x="128" y="356"/>
                    <a:pt x="122" y="352"/>
                  </a:cubicBezTo>
                  <a:cubicBezTo>
                    <a:pt x="121" y="327"/>
                    <a:pt x="117" y="301"/>
                    <a:pt x="120" y="277"/>
                  </a:cubicBezTo>
                  <a:cubicBezTo>
                    <a:pt x="121" y="270"/>
                    <a:pt x="120" y="263"/>
                    <a:pt x="120" y="256"/>
                  </a:cubicBezTo>
                  <a:cubicBezTo>
                    <a:pt x="120" y="248"/>
                    <a:pt x="121" y="239"/>
                    <a:pt x="122" y="233"/>
                  </a:cubicBezTo>
                  <a:cubicBezTo>
                    <a:pt x="122" y="233"/>
                    <a:pt x="122" y="233"/>
                    <a:pt x="122" y="234"/>
                  </a:cubicBezTo>
                  <a:cubicBezTo>
                    <a:pt x="131" y="239"/>
                    <a:pt x="142" y="245"/>
                    <a:pt x="150" y="252"/>
                  </a:cubicBezTo>
                  <a:cubicBezTo>
                    <a:pt x="154" y="255"/>
                    <a:pt x="157" y="259"/>
                    <a:pt x="161" y="262"/>
                  </a:cubicBezTo>
                  <a:cubicBezTo>
                    <a:pt x="166" y="266"/>
                    <a:pt x="174" y="268"/>
                    <a:pt x="177" y="273"/>
                  </a:cubicBezTo>
                  <a:cubicBezTo>
                    <a:pt x="180" y="276"/>
                    <a:pt x="183" y="280"/>
                    <a:pt x="186" y="282"/>
                  </a:cubicBezTo>
                  <a:cubicBezTo>
                    <a:pt x="192" y="286"/>
                    <a:pt x="201" y="287"/>
                    <a:pt x="197" y="298"/>
                  </a:cubicBezTo>
                  <a:close/>
                  <a:moveTo>
                    <a:pt x="165" y="238"/>
                  </a:moveTo>
                  <a:cubicBezTo>
                    <a:pt x="189" y="238"/>
                    <a:pt x="212" y="243"/>
                    <a:pt x="235" y="246"/>
                  </a:cubicBezTo>
                  <a:cubicBezTo>
                    <a:pt x="241" y="247"/>
                    <a:pt x="251" y="247"/>
                    <a:pt x="255" y="249"/>
                  </a:cubicBezTo>
                  <a:cubicBezTo>
                    <a:pt x="260" y="251"/>
                    <a:pt x="261" y="264"/>
                    <a:pt x="261" y="271"/>
                  </a:cubicBezTo>
                  <a:cubicBezTo>
                    <a:pt x="260" y="275"/>
                    <a:pt x="260" y="281"/>
                    <a:pt x="260" y="285"/>
                  </a:cubicBezTo>
                  <a:cubicBezTo>
                    <a:pt x="240" y="282"/>
                    <a:pt x="221" y="278"/>
                    <a:pt x="203" y="273"/>
                  </a:cubicBezTo>
                  <a:cubicBezTo>
                    <a:pt x="214" y="272"/>
                    <a:pt x="225" y="274"/>
                    <a:pt x="236" y="275"/>
                  </a:cubicBezTo>
                  <a:cubicBezTo>
                    <a:pt x="243" y="276"/>
                    <a:pt x="251" y="278"/>
                    <a:pt x="256" y="275"/>
                  </a:cubicBezTo>
                  <a:cubicBezTo>
                    <a:pt x="252" y="272"/>
                    <a:pt x="246" y="272"/>
                    <a:pt x="241" y="271"/>
                  </a:cubicBezTo>
                  <a:cubicBezTo>
                    <a:pt x="222" y="266"/>
                    <a:pt x="201" y="261"/>
                    <a:pt x="183" y="255"/>
                  </a:cubicBezTo>
                  <a:cubicBezTo>
                    <a:pt x="205" y="256"/>
                    <a:pt x="224" y="259"/>
                    <a:pt x="244" y="261"/>
                  </a:cubicBezTo>
                  <a:cubicBezTo>
                    <a:pt x="247" y="261"/>
                    <a:pt x="255" y="262"/>
                    <a:pt x="255" y="259"/>
                  </a:cubicBezTo>
                  <a:cubicBezTo>
                    <a:pt x="256" y="256"/>
                    <a:pt x="246" y="256"/>
                    <a:pt x="243" y="255"/>
                  </a:cubicBezTo>
                  <a:cubicBezTo>
                    <a:pt x="219" y="249"/>
                    <a:pt x="190" y="245"/>
                    <a:pt x="166" y="238"/>
                  </a:cubicBezTo>
                  <a:cubicBezTo>
                    <a:pt x="165" y="239"/>
                    <a:pt x="165" y="238"/>
                    <a:pt x="165" y="238"/>
                  </a:cubicBezTo>
                  <a:close/>
                  <a:moveTo>
                    <a:pt x="92" y="274"/>
                  </a:moveTo>
                  <a:cubicBezTo>
                    <a:pt x="88" y="280"/>
                    <a:pt x="84" y="270"/>
                    <a:pt x="92" y="274"/>
                  </a:cubicBezTo>
                  <a:close/>
                  <a:moveTo>
                    <a:pt x="259" y="288"/>
                  </a:moveTo>
                  <a:cubicBezTo>
                    <a:pt x="249" y="288"/>
                    <a:pt x="234" y="286"/>
                    <a:pt x="223" y="285"/>
                  </a:cubicBezTo>
                  <a:cubicBezTo>
                    <a:pt x="218" y="285"/>
                    <a:pt x="207" y="283"/>
                    <a:pt x="206" y="287"/>
                  </a:cubicBezTo>
                  <a:cubicBezTo>
                    <a:pt x="202" y="283"/>
                    <a:pt x="196" y="281"/>
                    <a:pt x="194" y="275"/>
                  </a:cubicBezTo>
                  <a:cubicBezTo>
                    <a:pt x="215" y="279"/>
                    <a:pt x="237" y="284"/>
                    <a:pt x="259" y="288"/>
                  </a:cubicBezTo>
                  <a:close/>
                  <a:moveTo>
                    <a:pt x="33" y="276"/>
                  </a:moveTo>
                  <a:cubicBezTo>
                    <a:pt x="35" y="277"/>
                    <a:pt x="35" y="278"/>
                    <a:pt x="36" y="279"/>
                  </a:cubicBezTo>
                  <a:cubicBezTo>
                    <a:pt x="36" y="280"/>
                    <a:pt x="34" y="279"/>
                    <a:pt x="33" y="279"/>
                  </a:cubicBezTo>
                  <a:cubicBezTo>
                    <a:pt x="33" y="277"/>
                    <a:pt x="34" y="277"/>
                    <a:pt x="33" y="276"/>
                  </a:cubicBezTo>
                  <a:close/>
                  <a:moveTo>
                    <a:pt x="83" y="287"/>
                  </a:moveTo>
                  <a:cubicBezTo>
                    <a:pt x="83" y="285"/>
                    <a:pt x="82" y="284"/>
                    <a:pt x="81" y="283"/>
                  </a:cubicBezTo>
                  <a:cubicBezTo>
                    <a:pt x="83" y="272"/>
                    <a:pt x="95" y="286"/>
                    <a:pt x="83" y="287"/>
                  </a:cubicBezTo>
                  <a:close/>
                  <a:moveTo>
                    <a:pt x="200" y="285"/>
                  </a:moveTo>
                  <a:cubicBezTo>
                    <a:pt x="204" y="288"/>
                    <a:pt x="209" y="292"/>
                    <a:pt x="213" y="296"/>
                  </a:cubicBezTo>
                  <a:cubicBezTo>
                    <a:pt x="210" y="297"/>
                    <a:pt x="204" y="295"/>
                    <a:pt x="203" y="298"/>
                  </a:cubicBezTo>
                  <a:cubicBezTo>
                    <a:pt x="202" y="302"/>
                    <a:pt x="212" y="306"/>
                    <a:pt x="215" y="307"/>
                  </a:cubicBezTo>
                  <a:cubicBezTo>
                    <a:pt x="223" y="310"/>
                    <a:pt x="233" y="311"/>
                    <a:pt x="238" y="314"/>
                  </a:cubicBezTo>
                  <a:cubicBezTo>
                    <a:pt x="226" y="314"/>
                    <a:pt x="214" y="313"/>
                    <a:pt x="202" y="313"/>
                  </a:cubicBezTo>
                  <a:cubicBezTo>
                    <a:pt x="200" y="304"/>
                    <a:pt x="203" y="293"/>
                    <a:pt x="200" y="285"/>
                  </a:cubicBezTo>
                  <a:close/>
                  <a:moveTo>
                    <a:pt x="250" y="291"/>
                  </a:moveTo>
                  <a:cubicBezTo>
                    <a:pt x="251" y="292"/>
                    <a:pt x="251" y="295"/>
                    <a:pt x="250" y="296"/>
                  </a:cubicBezTo>
                  <a:cubicBezTo>
                    <a:pt x="238" y="295"/>
                    <a:pt x="229" y="292"/>
                    <a:pt x="220" y="288"/>
                  </a:cubicBezTo>
                  <a:cubicBezTo>
                    <a:pt x="230" y="288"/>
                    <a:pt x="240" y="289"/>
                    <a:pt x="250" y="291"/>
                  </a:cubicBezTo>
                  <a:close/>
                  <a:moveTo>
                    <a:pt x="209" y="288"/>
                  </a:moveTo>
                  <a:cubicBezTo>
                    <a:pt x="218" y="291"/>
                    <a:pt x="228" y="295"/>
                    <a:pt x="238" y="298"/>
                  </a:cubicBezTo>
                  <a:cubicBezTo>
                    <a:pt x="225" y="299"/>
                    <a:pt x="214" y="296"/>
                    <a:pt x="209" y="288"/>
                  </a:cubicBezTo>
                  <a:close/>
                  <a:moveTo>
                    <a:pt x="259" y="292"/>
                  </a:moveTo>
                  <a:cubicBezTo>
                    <a:pt x="258" y="294"/>
                    <a:pt x="258" y="297"/>
                    <a:pt x="255" y="298"/>
                  </a:cubicBezTo>
                  <a:cubicBezTo>
                    <a:pt x="254" y="296"/>
                    <a:pt x="255" y="289"/>
                    <a:pt x="259" y="292"/>
                  </a:cubicBezTo>
                  <a:close/>
                  <a:moveTo>
                    <a:pt x="231" y="308"/>
                  </a:moveTo>
                  <a:cubicBezTo>
                    <a:pt x="223" y="306"/>
                    <a:pt x="216" y="304"/>
                    <a:pt x="210" y="300"/>
                  </a:cubicBezTo>
                  <a:cubicBezTo>
                    <a:pt x="220" y="297"/>
                    <a:pt x="226" y="304"/>
                    <a:pt x="231" y="308"/>
                  </a:cubicBezTo>
                  <a:close/>
                  <a:moveTo>
                    <a:pt x="250" y="303"/>
                  </a:moveTo>
                  <a:cubicBezTo>
                    <a:pt x="249" y="306"/>
                    <a:pt x="249" y="310"/>
                    <a:pt x="248" y="313"/>
                  </a:cubicBezTo>
                  <a:cubicBezTo>
                    <a:pt x="237" y="311"/>
                    <a:pt x="232" y="305"/>
                    <a:pt x="225" y="300"/>
                  </a:cubicBezTo>
                  <a:cubicBezTo>
                    <a:pt x="233" y="300"/>
                    <a:pt x="243" y="301"/>
                    <a:pt x="250" y="303"/>
                  </a:cubicBezTo>
                  <a:close/>
                  <a:moveTo>
                    <a:pt x="259" y="304"/>
                  </a:moveTo>
                  <a:cubicBezTo>
                    <a:pt x="261" y="309"/>
                    <a:pt x="260" y="318"/>
                    <a:pt x="258" y="323"/>
                  </a:cubicBezTo>
                  <a:cubicBezTo>
                    <a:pt x="257" y="322"/>
                    <a:pt x="255" y="322"/>
                    <a:pt x="255" y="321"/>
                  </a:cubicBezTo>
                  <a:cubicBezTo>
                    <a:pt x="254" y="319"/>
                    <a:pt x="259" y="306"/>
                    <a:pt x="259" y="304"/>
                  </a:cubicBezTo>
                  <a:close/>
                  <a:moveTo>
                    <a:pt x="76" y="305"/>
                  </a:moveTo>
                  <a:cubicBezTo>
                    <a:pt x="77" y="305"/>
                    <a:pt x="77" y="307"/>
                    <a:pt x="76" y="308"/>
                  </a:cubicBezTo>
                  <a:cubicBezTo>
                    <a:pt x="75" y="307"/>
                    <a:pt x="76" y="306"/>
                    <a:pt x="76" y="305"/>
                  </a:cubicBezTo>
                  <a:close/>
                  <a:moveTo>
                    <a:pt x="73" y="312"/>
                  </a:moveTo>
                  <a:cubicBezTo>
                    <a:pt x="74" y="314"/>
                    <a:pt x="73" y="315"/>
                    <a:pt x="72" y="316"/>
                  </a:cubicBezTo>
                  <a:cubicBezTo>
                    <a:pt x="72" y="315"/>
                    <a:pt x="73" y="313"/>
                    <a:pt x="73" y="312"/>
                  </a:cubicBezTo>
                  <a:close/>
                  <a:moveTo>
                    <a:pt x="77" y="314"/>
                  </a:moveTo>
                  <a:cubicBezTo>
                    <a:pt x="79" y="322"/>
                    <a:pt x="80" y="331"/>
                    <a:pt x="85" y="335"/>
                  </a:cubicBezTo>
                  <a:cubicBezTo>
                    <a:pt x="81" y="344"/>
                    <a:pt x="81" y="327"/>
                    <a:pt x="78" y="327"/>
                  </a:cubicBezTo>
                  <a:cubicBezTo>
                    <a:pt x="75" y="326"/>
                    <a:pt x="76" y="333"/>
                    <a:pt x="77" y="336"/>
                  </a:cubicBezTo>
                  <a:cubicBezTo>
                    <a:pt x="66" y="337"/>
                    <a:pt x="70" y="330"/>
                    <a:pt x="73" y="324"/>
                  </a:cubicBezTo>
                  <a:cubicBezTo>
                    <a:pt x="74" y="320"/>
                    <a:pt x="76" y="317"/>
                    <a:pt x="77" y="314"/>
                  </a:cubicBezTo>
                  <a:close/>
                  <a:moveTo>
                    <a:pt x="236" y="318"/>
                  </a:moveTo>
                  <a:cubicBezTo>
                    <a:pt x="235" y="320"/>
                    <a:pt x="235" y="322"/>
                    <a:pt x="235" y="324"/>
                  </a:cubicBezTo>
                  <a:cubicBezTo>
                    <a:pt x="226" y="323"/>
                    <a:pt x="215" y="320"/>
                    <a:pt x="208" y="316"/>
                  </a:cubicBezTo>
                  <a:cubicBezTo>
                    <a:pt x="216" y="315"/>
                    <a:pt x="227" y="316"/>
                    <a:pt x="236" y="318"/>
                  </a:cubicBezTo>
                  <a:close/>
                  <a:moveTo>
                    <a:pt x="71" y="317"/>
                  </a:moveTo>
                  <a:cubicBezTo>
                    <a:pt x="72" y="320"/>
                    <a:pt x="70" y="323"/>
                    <a:pt x="68" y="325"/>
                  </a:cubicBezTo>
                  <a:cubicBezTo>
                    <a:pt x="68" y="323"/>
                    <a:pt x="70" y="320"/>
                    <a:pt x="71" y="317"/>
                  </a:cubicBezTo>
                  <a:close/>
                  <a:moveTo>
                    <a:pt x="239" y="318"/>
                  </a:moveTo>
                  <a:cubicBezTo>
                    <a:pt x="242" y="319"/>
                    <a:pt x="247" y="318"/>
                    <a:pt x="248" y="320"/>
                  </a:cubicBezTo>
                  <a:cubicBezTo>
                    <a:pt x="250" y="326"/>
                    <a:pt x="244" y="328"/>
                    <a:pt x="239" y="325"/>
                  </a:cubicBezTo>
                  <a:cubicBezTo>
                    <a:pt x="240" y="322"/>
                    <a:pt x="239" y="320"/>
                    <a:pt x="239" y="318"/>
                  </a:cubicBezTo>
                  <a:close/>
                  <a:moveTo>
                    <a:pt x="234" y="328"/>
                  </a:moveTo>
                  <a:cubicBezTo>
                    <a:pt x="224" y="330"/>
                    <a:pt x="213" y="328"/>
                    <a:pt x="202" y="328"/>
                  </a:cubicBezTo>
                  <a:cubicBezTo>
                    <a:pt x="203" y="325"/>
                    <a:pt x="202" y="321"/>
                    <a:pt x="203" y="319"/>
                  </a:cubicBezTo>
                  <a:cubicBezTo>
                    <a:pt x="212" y="323"/>
                    <a:pt x="224" y="324"/>
                    <a:pt x="234" y="328"/>
                  </a:cubicBezTo>
                  <a:close/>
                  <a:moveTo>
                    <a:pt x="196" y="390"/>
                  </a:moveTo>
                  <a:cubicBezTo>
                    <a:pt x="216" y="372"/>
                    <a:pt x="242" y="359"/>
                    <a:pt x="251" y="328"/>
                  </a:cubicBezTo>
                  <a:cubicBezTo>
                    <a:pt x="252" y="327"/>
                    <a:pt x="253" y="325"/>
                    <a:pt x="254" y="323"/>
                  </a:cubicBezTo>
                  <a:cubicBezTo>
                    <a:pt x="258" y="324"/>
                    <a:pt x="258" y="327"/>
                    <a:pt x="256" y="331"/>
                  </a:cubicBezTo>
                  <a:cubicBezTo>
                    <a:pt x="255" y="335"/>
                    <a:pt x="251" y="341"/>
                    <a:pt x="249" y="344"/>
                  </a:cubicBezTo>
                  <a:cubicBezTo>
                    <a:pt x="246" y="349"/>
                    <a:pt x="241" y="355"/>
                    <a:pt x="238" y="359"/>
                  </a:cubicBezTo>
                  <a:cubicBezTo>
                    <a:pt x="227" y="373"/>
                    <a:pt x="211" y="383"/>
                    <a:pt x="196" y="390"/>
                  </a:cubicBezTo>
                  <a:close/>
                  <a:moveTo>
                    <a:pt x="234" y="332"/>
                  </a:moveTo>
                  <a:cubicBezTo>
                    <a:pt x="234" y="335"/>
                    <a:pt x="233" y="336"/>
                    <a:pt x="232" y="337"/>
                  </a:cubicBezTo>
                  <a:cubicBezTo>
                    <a:pt x="223" y="336"/>
                    <a:pt x="215" y="335"/>
                    <a:pt x="209" y="331"/>
                  </a:cubicBezTo>
                  <a:cubicBezTo>
                    <a:pt x="217" y="331"/>
                    <a:pt x="226" y="331"/>
                    <a:pt x="234" y="332"/>
                  </a:cubicBezTo>
                  <a:close/>
                  <a:moveTo>
                    <a:pt x="242" y="332"/>
                  </a:moveTo>
                  <a:cubicBezTo>
                    <a:pt x="241" y="335"/>
                    <a:pt x="240" y="339"/>
                    <a:pt x="237" y="339"/>
                  </a:cubicBezTo>
                  <a:cubicBezTo>
                    <a:pt x="237" y="336"/>
                    <a:pt x="238" y="330"/>
                    <a:pt x="242" y="332"/>
                  </a:cubicBezTo>
                  <a:close/>
                  <a:moveTo>
                    <a:pt x="218" y="338"/>
                  </a:moveTo>
                  <a:cubicBezTo>
                    <a:pt x="212" y="339"/>
                    <a:pt x="204" y="338"/>
                    <a:pt x="198" y="338"/>
                  </a:cubicBezTo>
                  <a:cubicBezTo>
                    <a:pt x="198" y="336"/>
                    <a:pt x="199" y="334"/>
                    <a:pt x="200" y="332"/>
                  </a:cubicBezTo>
                  <a:cubicBezTo>
                    <a:pt x="205" y="335"/>
                    <a:pt x="211" y="337"/>
                    <a:pt x="218" y="338"/>
                  </a:cubicBezTo>
                  <a:close/>
                  <a:moveTo>
                    <a:pt x="255" y="389"/>
                  </a:moveTo>
                  <a:cubicBezTo>
                    <a:pt x="242" y="391"/>
                    <a:pt x="229" y="391"/>
                    <a:pt x="217" y="390"/>
                  </a:cubicBezTo>
                  <a:cubicBezTo>
                    <a:pt x="220" y="388"/>
                    <a:pt x="227" y="390"/>
                    <a:pt x="229" y="387"/>
                  </a:cubicBezTo>
                  <a:cubicBezTo>
                    <a:pt x="225" y="385"/>
                    <a:pt x="219" y="387"/>
                    <a:pt x="213" y="386"/>
                  </a:cubicBezTo>
                  <a:cubicBezTo>
                    <a:pt x="230" y="373"/>
                    <a:pt x="248" y="356"/>
                    <a:pt x="259" y="335"/>
                  </a:cubicBezTo>
                  <a:cubicBezTo>
                    <a:pt x="259" y="353"/>
                    <a:pt x="260" y="375"/>
                    <a:pt x="255" y="389"/>
                  </a:cubicBezTo>
                  <a:close/>
                  <a:moveTo>
                    <a:pt x="221" y="342"/>
                  </a:moveTo>
                  <a:cubicBezTo>
                    <a:pt x="220" y="345"/>
                    <a:pt x="220" y="348"/>
                    <a:pt x="219" y="350"/>
                  </a:cubicBezTo>
                  <a:cubicBezTo>
                    <a:pt x="210" y="348"/>
                    <a:pt x="202" y="346"/>
                    <a:pt x="195" y="342"/>
                  </a:cubicBezTo>
                  <a:cubicBezTo>
                    <a:pt x="202" y="340"/>
                    <a:pt x="213" y="341"/>
                    <a:pt x="221" y="342"/>
                  </a:cubicBezTo>
                  <a:close/>
                  <a:moveTo>
                    <a:pt x="225" y="342"/>
                  </a:moveTo>
                  <a:cubicBezTo>
                    <a:pt x="226" y="342"/>
                    <a:pt x="227" y="343"/>
                    <a:pt x="228" y="343"/>
                  </a:cubicBezTo>
                  <a:cubicBezTo>
                    <a:pt x="227" y="344"/>
                    <a:pt x="227" y="346"/>
                    <a:pt x="225" y="346"/>
                  </a:cubicBezTo>
                  <a:cubicBezTo>
                    <a:pt x="225" y="345"/>
                    <a:pt x="225" y="344"/>
                    <a:pt x="225" y="342"/>
                  </a:cubicBezTo>
                  <a:close/>
                  <a:moveTo>
                    <a:pt x="235" y="344"/>
                  </a:moveTo>
                  <a:cubicBezTo>
                    <a:pt x="233" y="346"/>
                    <a:pt x="232" y="349"/>
                    <a:pt x="229" y="351"/>
                  </a:cubicBezTo>
                  <a:cubicBezTo>
                    <a:pt x="230" y="348"/>
                    <a:pt x="232" y="344"/>
                    <a:pt x="235" y="344"/>
                  </a:cubicBezTo>
                  <a:close/>
                  <a:moveTo>
                    <a:pt x="96" y="349"/>
                  </a:moveTo>
                  <a:cubicBezTo>
                    <a:pt x="92" y="349"/>
                    <a:pt x="87" y="349"/>
                    <a:pt x="86" y="346"/>
                  </a:cubicBezTo>
                  <a:cubicBezTo>
                    <a:pt x="91" y="344"/>
                    <a:pt x="94" y="347"/>
                    <a:pt x="96" y="349"/>
                  </a:cubicBezTo>
                  <a:close/>
                  <a:moveTo>
                    <a:pt x="198" y="348"/>
                  </a:moveTo>
                  <a:cubicBezTo>
                    <a:pt x="196" y="348"/>
                    <a:pt x="192" y="349"/>
                    <a:pt x="190" y="348"/>
                  </a:cubicBezTo>
                  <a:cubicBezTo>
                    <a:pt x="191" y="343"/>
                    <a:pt x="196" y="347"/>
                    <a:pt x="198" y="348"/>
                  </a:cubicBezTo>
                  <a:close/>
                  <a:moveTo>
                    <a:pt x="77" y="346"/>
                  </a:moveTo>
                  <a:cubicBezTo>
                    <a:pt x="78" y="346"/>
                    <a:pt x="80" y="345"/>
                    <a:pt x="81" y="347"/>
                  </a:cubicBezTo>
                  <a:cubicBezTo>
                    <a:pt x="80" y="348"/>
                    <a:pt x="77" y="347"/>
                    <a:pt x="77" y="346"/>
                  </a:cubicBezTo>
                  <a:close/>
                  <a:moveTo>
                    <a:pt x="81" y="352"/>
                  </a:moveTo>
                  <a:cubicBezTo>
                    <a:pt x="78" y="351"/>
                    <a:pt x="65" y="354"/>
                    <a:pt x="72" y="359"/>
                  </a:cubicBezTo>
                  <a:cubicBezTo>
                    <a:pt x="78" y="363"/>
                    <a:pt x="91" y="363"/>
                    <a:pt x="99" y="366"/>
                  </a:cubicBezTo>
                  <a:cubicBezTo>
                    <a:pt x="93" y="365"/>
                    <a:pt x="87" y="368"/>
                    <a:pt x="82" y="368"/>
                  </a:cubicBezTo>
                  <a:cubicBezTo>
                    <a:pt x="75" y="367"/>
                    <a:pt x="69" y="356"/>
                    <a:pt x="66" y="351"/>
                  </a:cubicBezTo>
                  <a:cubicBezTo>
                    <a:pt x="72" y="352"/>
                    <a:pt x="76" y="349"/>
                    <a:pt x="81" y="352"/>
                  </a:cubicBezTo>
                  <a:close/>
                  <a:moveTo>
                    <a:pt x="216" y="355"/>
                  </a:moveTo>
                  <a:cubicBezTo>
                    <a:pt x="216" y="363"/>
                    <a:pt x="208" y="358"/>
                    <a:pt x="201" y="357"/>
                  </a:cubicBezTo>
                  <a:cubicBezTo>
                    <a:pt x="195" y="355"/>
                    <a:pt x="191" y="354"/>
                    <a:pt x="187" y="352"/>
                  </a:cubicBezTo>
                  <a:cubicBezTo>
                    <a:pt x="196" y="350"/>
                    <a:pt x="209" y="352"/>
                    <a:pt x="216" y="355"/>
                  </a:cubicBezTo>
                  <a:close/>
                  <a:moveTo>
                    <a:pt x="200" y="360"/>
                  </a:moveTo>
                  <a:cubicBezTo>
                    <a:pt x="199" y="364"/>
                    <a:pt x="206" y="363"/>
                    <a:pt x="209" y="365"/>
                  </a:cubicBezTo>
                  <a:cubicBezTo>
                    <a:pt x="208" y="370"/>
                    <a:pt x="205" y="368"/>
                    <a:pt x="201" y="368"/>
                  </a:cubicBezTo>
                  <a:cubicBezTo>
                    <a:pt x="193" y="367"/>
                    <a:pt x="182" y="366"/>
                    <a:pt x="174" y="364"/>
                  </a:cubicBezTo>
                  <a:cubicBezTo>
                    <a:pt x="177" y="362"/>
                    <a:pt x="180" y="356"/>
                    <a:pt x="184" y="355"/>
                  </a:cubicBezTo>
                  <a:cubicBezTo>
                    <a:pt x="188" y="354"/>
                    <a:pt x="194" y="359"/>
                    <a:pt x="200" y="360"/>
                  </a:cubicBezTo>
                  <a:close/>
                  <a:moveTo>
                    <a:pt x="114" y="365"/>
                  </a:moveTo>
                  <a:cubicBezTo>
                    <a:pt x="101" y="363"/>
                    <a:pt x="87" y="361"/>
                    <a:pt x="78" y="356"/>
                  </a:cubicBezTo>
                  <a:cubicBezTo>
                    <a:pt x="93" y="354"/>
                    <a:pt x="105" y="360"/>
                    <a:pt x="114" y="365"/>
                  </a:cubicBezTo>
                  <a:close/>
                  <a:moveTo>
                    <a:pt x="113" y="359"/>
                  </a:moveTo>
                  <a:cubicBezTo>
                    <a:pt x="111" y="359"/>
                    <a:pt x="107" y="358"/>
                    <a:pt x="105" y="357"/>
                  </a:cubicBezTo>
                  <a:cubicBezTo>
                    <a:pt x="108" y="355"/>
                    <a:pt x="112" y="356"/>
                    <a:pt x="113" y="359"/>
                  </a:cubicBezTo>
                  <a:close/>
                  <a:moveTo>
                    <a:pt x="118" y="395"/>
                  </a:moveTo>
                  <a:cubicBezTo>
                    <a:pt x="115" y="396"/>
                    <a:pt x="109" y="398"/>
                    <a:pt x="104" y="397"/>
                  </a:cubicBezTo>
                  <a:cubicBezTo>
                    <a:pt x="102" y="396"/>
                    <a:pt x="100" y="393"/>
                    <a:pt x="99" y="397"/>
                  </a:cubicBezTo>
                  <a:cubicBezTo>
                    <a:pt x="89" y="398"/>
                    <a:pt x="78" y="396"/>
                    <a:pt x="68" y="396"/>
                  </a:cubicBezTo>
                  <a:cubicBezTo>
                    <a:pt x="57" y="396"/>
                    <a:pt x="48" y="397"/>
                    <a:pt x="43" y="391"/>
                  </a:cubicBezTo>
                  <a:cubicBezTo>
                    <a:pt x="47" y="390"/>
                    <a:pt x="47" y="386"/>
                    <a:pt x="47" y="382"/>
                  </a:cubicBezTo>
                  <a:cubicBezTo>
                    <a:pt x="47" y="372"/>
                    <a:pt x="55" y="364"/>
                    <a:pt x="58" y="357"/>
                  </a:cubicBezTo>
                  <a:cubicBezTo>
                    <a:pt x="60" y="357"/>
                    <a:pt x="61" y="358"/>
                    <a:pt x="62" y="359"/>
                  </a:cubicBezTo>
                  <a:cubicBezTo>
                    <a:pt x="65" y="364"/>
                    <a:pt x="66" y="369"/>
                    <a:pt x="69" y="373"/>
                  </a:cubicBezTo>
                  <a:cubicBezTo>
                    <a:pt x="81" y="385"/>
                    <a:pt x="98" y="391"/>
                    <a:pt x="118" y="395"/>
                  </a:cubicBezTo>
                  <a:close/>
                  <a:moveTo>
                    <a:pt x="68" y="363"/>
                  </a:moveTo>
                  <a:cubicBezTo>
                    <a:pt x="75" y="370"/>
                    <a:pt x="84" y="374"/>
                    <a:pt x="91" y="381"/>
                  </a:cubicBezTo>
                  <a:cubicBezTo>
                    <a:pt x="80" y="380"/>
                    <a:pt x="73" y="372"/>
                    <a:pt x="68" y="363"/>
                  </a:cubicBezTo>
                  <a:close/>
                  <a:moveTo>
                    <a:pt x="161" y="366"/>
                  </a:moveTo>
                  <a:cubicBezTo>
                    <a:pt x="161" y="367"/>
                    <a:pt x="158" y="368"/>
                    <a:pt x="156" y="367"/>
                  </a:cubicBezTo>
                  <a:cubicBezTo>
                    <a:pt x="157" y="366"/>
                    <a:pt x="160" y="365"/>
                    <a:pt x="161" y="366"/>
                  </a:cubicBezTo>
                  <a:close/>
                  <a:moveTo>
                    <a:pt x="175" y="368"/>
                  </a:moveTo>
                  <a:cubicBezTo>
                    <a:pt x="173" y="368"/>
                    <a:pt x="171" y="368"/>
                    <a:pt x="168" y="368"/>
                  </a:cubicBezTo>
                  <a:cubicBezTo>
                    <a:pt x="168" y="366"/>
                    <a:pt x="173" y="367"/>
                    <a:pt x="175" y="368"/>
                  </a:cubicBezTo>
                  <a:close/>
                  <a:moveTo>
                    <a:pt x="111" y="370"/>
                  </a:moveTo>
                  <a:cubicBezTo>
                    <a:pt x="112" y="374"/>
                    <a:pt x="119" y="373"/>
                    <a:pt x="119" y="378"/>
                  </a:cubicBezTo>
                  <a:cubicBezTo>
                    <a:pt x="108" y="377"/>
                    <a:pt x="97" y="374"/>
                    <a:pt x="89" y="370"/>
                  </a:cubicBezTo>
                  <a:cubicBezTo>
                    <a:pt x="96" y="368"/>
                    <a:pt x="103" y="370"/>
                    <a:pt x="111" y="370"/>
                  </a:cubicBezTo>
                  <a:close/>
                  <a:moveTo>
                    <a:pt x="197" y="373"/>
                  </a:moveTo>
                  <a:cubicBezTo>
                    <a:pt x="197" y="379"/>
                    <a:pt x="190" y="378"/>
                    <a:pt x="184" y="379"/>
                  </a:cubicBezTo>
                  <a:cubicBezTo>
                    <a:pt x="175" y="379"/>
                    <a:pt x="166" y="379"/>
                    <a:pt x="156" y="378"/>
                  </a:cubicBezTo>
                  <a:cubicBezTo>
                    <a:pt x="147" y="377"/>
                    <a:pt x="138" y="376"/>
                    <a:pt x="128" y="374"/>
                  </a:cubicBezTo>
                  <a:cubicBezTo>
                    <a:pt x="128" y="374"/>
                    <a:pt x="122" y="373"/>
                    <a:pt x="122" y="371"/>
                  </a:cubicBezTo>
                  <a:cubicBezTo>
                    <a:pt x="123" y="369"/>
                    <a:pt x="130" y="370"/>
                    <a:pt x="132" y="370"/>
                  </a:cubicBezTo>
                  <a:cubicBezTo>
                    <a:pt x="136" y="370"/>
                    <a:pt x="140" y="374"/>
                    <a:pt x="145" y="374"/>
                  </a:cubicBezTo>
                  <a:cubicBezTo>
                    <a:pt x="152" y="375"/>
                    <a:pt x="156" y="371"/>
                    <a:pt x="163" y="370"/>
                  </a:cubicBezTo>
                  <a:cubicBezTo>
                    <a:pt x="175" y="369"/>
                    <a:pt x="186" y="373"/>
                    <a:pt x="197" y="373"/>
                  </a:cubicBezTo>
                  <a:close/>
                  <a:moveTo>
                    <a:pt x="44" y="370"/>
                  </a:moveTo>
                  <a:cubicBezTo>
                    <a:pt x="43" y="376"/>
                    <a:pt x="40" y="384"/>
                    <a:pt x="36" y="387"/>
                  </a:cubicBezTo>
                  <a:cubicBezTo>
                    <a:pt x="36" y="385"/>
                    <a:pt x="37" y="383"/>
                    <a:pt x="35" y="383"/>
                  </a:cubicBezTo>
                  <a:cubicBezTo>
                    <a:pt x="37" y="378"/>
                    <a:pt x="41" y="374"/>
                    <a:pt x="44" y="370"/>
                  </a:cubicBezTo>
                  <a:close/>
                  <a:moveTo>
                    <a:pt x="122" y="377"/>
                  </a:moveTo>
                  <a:cubicBezTo>
                    <a:pt x="128" y="377"/>
                    <a:pt x="131" y="379"/>
                    <a:pt x="135" y="381"/>
                  </a:cubicBezTo>
                  <a:cubicBezTo>
                    <a:pt x="131" y="380"/>
                    <a:pt x="123" y="382"/>
                    <a:pt x="122" y="377"/>
                  </a:cubicBezTo>
                  <a:close/>
                  <a:moveTo>
                    <a:pt x="95" y="377"/>
                  </a:moveTo>
                  <a:cubicBezTo>
                    <a:pt x="102" y="377"/>
                    <a:pt x="109" y="380"/>
                    <a:pt x="116" y="381"/>
                  </a:cubicBezTo>
                  <a:cubicBezTo>
                    <a:pt x="108" y="383"/>
                    <a:pt x="99" y="383"/>
                    <a:pt x="95" y="377"/>
                  </a:cubicBezTo>
                  <a:close/>
                  <a:moveTo>
                    <a:pt x="183" y="383"/>
                  </a:moveTo>
                  <a:cubicBezTo>
                    <a:pt x="180" y="391"/>
                    <a:pt x="159" y="386"/>
                    <a:pt x="152" y="390"/>
                  </a:cubicBezTo>
                  <a:cubicBezTo>
                    <a:pt x="150" y="391"/>
                    <a:pt x="150" y="392"/>
                    <a:pt x="151" y="393"/>
                  </a:cubicBezTo>
                  <a:cubicBezTo>
                    <a:pt x="142" y="394"/>
                    <a:pt x="121" y="397"/>
                    <a:pt x="122" y="386"/>
                  </a:cubicBezTo>
                  <a:cubicBezTo>
                    <a:pt x="126" y="387"/>
                    <a:pt x="131" y="385"/>
                    <a:pt x="137" y="386"/>
                  </a:cubicBezTo>
                  <a:cubicBezTo>
                    <a:pt x="142" y="387"/>
                    <a:pt x="152" y="393"/>
                    <a:pt x="151" y="386"/>
                  </a:cubicBezTo>
                  <a:cubicBezTo>
                    <a:pt x="153" y="386"/>
                    <a:pt x="154" y="385"/>
                    <a:pt x="155" y="384"/>
                  </a:cubicBezTo>
                  <a:cubicBezTo>
                    <a:pt x="164" y="384"/>
                    <a:pt x="175" y="383"/>
                    <a:pt x="183" y="383"/>
                  </a:cubicBezTo>
                  <a:close/>
                  <a:moveTo>
                    <a:pt x="34" y="392"/>
                  </a:moveTo>
                  <a:cubicBezTo>
                    <a:pt x="35" y="393"/>
                    <a:pt x="34" y="395"/>
                    <a:pt x="33" y="396"/>
                  </a:cubicBezTo>
                  <a:cubicBezTo>
                    <a:pt x="32" y="396"/>
                    <a:pt x="31" y="396"/>
                    <a:pt x="31" y="396"/>
                  </a:cubicBezTo>
                  <a:cubicBezTo>
                    <a:pt x="31" y="394"/>
                    <a:pt x="31" y="394"/>
                    <a:pt x="32" y="393"/>
                  </a:cubicBezTo>
                  <a:cubicBezTo>
                    <a:pt x="33" y="393"/>
                    <a:pt x="34" y="393"/>
                    <a:pt x="34" y="392"/>
                  </a:cubicBezTo>
                  <a:close/>
                  <a:moveTo>
                    <a:pt x="45" y="396"/>
                  </a:moveTo>
                  <a:cubicBezTo>
                    <a:pt x="44" y="396"/>
                    <a:pt x="42" y="397"/>
                    <a:pt x="40" y="396"/>
                  </a:cubicBezTo>
                  <a:cubicBezTo>
                    <a:pt x="40" y="392"/>
                    <a:pt x="44" y="395"/>
                    <a:pt x="45" y="396"/>
                  </a:cubicBezTo>
                  <a:close/>
                  <a:moveTo>
                    <a:pt x="165" y="400"/>
                  </a:moveTo>
                  <a:cubicBezTo>
                    <a:pt x="153" y="405"/>
                    <a:pt x="135" y="407"/>
                    <a:pt x="122" y="405"/>
                  </a:cubicBezTo>
                  <a:cubicBezTo>
                    <a:pt x="121" y="403"/>
                    <a:pt x="121" y="400"/>
                    <a:pt x="122" y="398"/>
                  </a:cubicBezTo>
                  <a:cubicBezTo>
                    <a:pt x="137" y="399"/>
                    <a:pt x="149" y="403"/>
                    <a:pt x="165" y="400"/>
                  </a:cubicBezTo>
                  <a:close/>
                  <a:moveTo>
                    <a:pt x="118" y="399"/>
                  </a:moveTo>
                  <a:cubicBezTo>
                    <a:pt x="119" y="400"/>
                    <a:pt x="119" y="403"/>
                    <a:pt x="118" y="405"/>
                  </a:cubicBezTo>
                  <a:cubicBezTo>
                    <a:pt x="113" y="404"/>
                    <a:pt x="109" y="402"/>
                    <a:pt x="106" y="399"/>
                  </a:cubicBezTo>
                  <a:cubicBezTo>
                    <a:pt x="110" y="399"/>
                    <a:pt x="114" y="399"/>
                    <a:pt x="118" y="399"/>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1907705" y="3845984"/>
            <a:ext cx="985324" cy="668775"/>
            <a:chOff x="1613958" y="2146913"/>
            <a:chExt cx="3276926" cy="2224169"/>
          </a:xfrm>
        </p:grpSpPr>
        <p:sp>
          <p:nvSpPr>
            <p:cNvPr id="58" name="Freeform 14"/>
            <p:cNvSpPr>
              <a:spLocks noEditPoints="1"/>
            </p:cNvSpPr>
            <p:nvPr/>
          </p:nvSpPr>
          <p:spPr bwMode="auto">
            <a:xfrm>
              <a:off x="1613958" y="2284694"/>
              <a:ext cx="1606126" cy="1948608"/>
            </a:xfrm>
            <a:custGeom>
              <a:avLst/>
              <a:gdLst>
                <a:gd name="T0" fmla="*/ 195 w 345"/>
                <a:gd name="T1" fmla="*/ 44 h 418"/>
                <a:gd name="T2" fmla="*/ 94 w 345"/>
                <a:gd name="T3" fmla="*/ 54 h 418"/>
                <a:gd name="T4" fmla="*/ 33 w 345"/>
                <a:gd name="T5" fmla="*/ 57 h 418"/>
                <a:gd name="T6" fmla="*/ 57 w 345"/>
                <a:gd name="T7" fmla="*/ 352 h 418"/>
                <a:gd name="T8" fmla="*/ 133 w 345"/>
                <a:gd name="T9" fmla="*/ 392 h 418"/>
                <a:gd name="T10" fmla="*/ 289 w 345"/>
                <a:gd name="T11" fmla="*/ 398 h 418"/>
                <a:gd name="T12" fmla="*/ 286 w 345"/>
                <a:gd name="T13" fmla="*/ 296 h 418"/>
                <a:gd name="T14" fmla="*/ 53 w 345"/>
                <a:gd name="T15" fmla="*/ 190 h 418"/>
                <a:gd name="T16" fmla="*/ 216 w 345"/>
                <a:gd name="T17" fmla="*/ 203 h 418"/>
                <a:gd name="T18" fmla="*/ 205 w 345"/>
                <a:gd name="T19" fmla="*/ 354 h 418"/>
                <a:gd name="T20" fmla="*/ 251 w 345"/>
                <a:gd name="T21" fmla="*/ 329 h 418"/>
                <a:gd name="T22" fmla="*/ 268 w 345"/>
                <a:gd name="T23" fmla="*/ 325 h 418"/>
                <a:gd name="T24" fmla="*/ 208 w 345"/>
                <a:gd name="T25" fmla="*/ 89 h 418"/>
                <a:gd name="T26" fmla="*/ 205 w 345"/>
                <a:gd name="T27" fmla="*/ 159 h 418"/>
                <a:gd name="T28" fmla="*/ 239 w 345"/>
                <a:gd name="T29" fmla="*/ 143 h 418"/>
                <a:gd name="T30" fmla="*/ 204 w 345"/>
                <a:gd name="T31" fmla="*/ 134 h 418"/>
                <a:gd name="T32" fmla="*/ 258 w 345"/>
                <a:gd name="T33" fmla="*/ 249 h 418"/>
                <a:gd name="T34" fmla="*/ 202 w 345"/>
                <a:gd name="T35" fmla="*/ 271 h 418"/>
                <a:gd name="T36" fmla="*/ 210 w 345"/>
                <a:gd name="T37" fmla="*/ 317 h 418"/>
                <a:gd name="T38" fmla="*/ 252 w 345"/>
                <a:gd name="T39" fmla="*/ 289 h 418"/>
                <a:gd name="T40" fmla="*/ 213 w 345"/>
                <a:gd name="T41" fmla="*/ 216 h 418"/>
                <a:gd name="T42" fmla="*/ 278 w 345"/>
                <a:gd name="T43" fmla="*/ 171 h 418"/>
                <a:gd name="T44" fmla="*/ 265 w 345"/>
                <a:gd name="T45" fmla="*/ 123 h 418"/>
                <a:gd name="T46" fmla="*/ 226 w 345"/>
                <a:gd name="T47" fmla="*/ 67 h 418"/>
                <a:gd name="T48" fmla="*/ 203 w 345"/>
                <a:gd name="T49" fmla="*/ 113 h 418"/>
                <a:gd name="T50" fmla="*/ 201 w 345"/>
                <a:gd name="T51" fmla="*/ 229 h 418"/>
                <a:gd name="T52" fmla="*/ 196 w 345"/>
                <a:gd name="T53" fmla="*/ 101 h 418"/>
                <a:gd name="T54" fmla="*/ 164 w 345"/>
                <a:gd name="T55" fmla="*/ 363 h 418"/>
                <a:gd name="T56" fmla="*/ 142 w 345"/>
                <a:gd name="T57" fmla="*/ 135 h 418"/>
                <a:gd name="T58" fmla="*/ 143 w 345"/>
                <a:gd name="T59" fmla="*/ 355 h 418"/>
                <a:gd name="T60" fmla="*/ 166 w 345"/>
                <a:gd name="T61" fmla="*/ 59 h 418"/>
                <a:gd name="T62" fmla="*/ 159 w 345"/>
                <a:gd name="T63" fmla="*/ 46 h 418"/>
                <a:gd name="T64" fmla="*/ 190 w 345"/>
                <a:gd name="T65" fmla="*/ 83 h 418"/>
                <a:gd name="T66" fmla="*/ 138 w 345"/>
                <a:gd name="T67" fmla="*/ 203 h 418"/>
                <a:gd name="T68" fmla="*/ 138 w 345"/>
                <a:gd name="T69" fmla="*/ 53 h 418"/>
                <a:gd name="T70" fmla="*/ 135 w 345"/>
                <a:gd name="T71" fmla="*/ 76 h 418"/>
                <a:gd name="T72" fmla="*/ 135 w 345"/>
                <a:gd name="T73" fmla="*/ 203 h 418"/>
                <a:gd name="T74" fmla="*/ 123 w 345"/>
                <a:gd name="T75" fmla="*/ 328 h 418"/>
                <a:gd name="T76" fmla="*/ 91 w 345"/>
                <a:gd name="T77" fmla="*/ 106 h 418"/>
                <a:gd name="T78" fmla="*/ 67 w 345"/>
                <a:gd name="T79" fmla="*/ 181 h 418"/>
                <a:gd name="T80" fmla="*/ 65 w 345"/>
                <a:gd name="T81" fmla="*/ 212 h 418"/>
                <a:gd name="T82" fmla="*/ 65 w 345"/>
                <a:gd name="T83" fmla="*/ 205 h 418"/>
                <a:gd name="T84" fmla="*/ 64 w 345"/>
                <a:gd name="T85" fmla="*/ 281 h 418"/>
                <a:gd name="T86" fmla="*/ 72 w 345"/>
                <a:gd name="T87" fmla="*/ 240 h 418"/>
                <a:gd name="T88" fmla="*/ 129 w 345"/>
                <a:gd name="T89" fmla="*/ 164 h 418"/>
                <a:gd name="T90" fmla="*/ 90 w 345"/>
                <a:gd name="T91" fmla="*/ 134 h 418"/>
                <a:gd name="T92" fmla="*/ 64 w 345"/>
                <a:gd name="T93" fmla="*/ 301 h 418"/>
                <a:gd name="T94" fmla="*/ 92 w 345"/>
                <a:gd name="T95" fmla="*/ 331 h 418"/>
                <a:gd name="T96" fmla="*/ 93 w 345"/>
                <a:gd name="T97" fmla="*/ 96 h 418"/>
                <a:gd name="T98" fmla="*/ 55 w 345"/>
                <a:gd name="T99" fmla="*/ 56 h 418"/>
                <a:gd name="T100" fmla="*/ 74 w 345"/>
                <a:gd name="T101" fmla="*/ 359 h 418"/>
                <a:gd name="T102" fmla="*/ 126 w 345"/>
                <a:gd name="T103" fmla="*/ 353 h 418"/>
                <a:gd name="T104" fmla="*/ 116 w 345"/>
                <a:gd name="T105" fmla="*/ 376 h 418"/>
                <a:gd name="T106" fmla="*/ 139 w 345"/>
                <a:gd name="T107" fmla="*/ 310 h 418"/>
                <a:gd name="T108" fmla="*/ 163 w 345"/>
                <a:gd name="T109" fmla="*/ 382 h 418"/>
                <a:gd name="T110" fmla="*/ 197 w 345"/>
                <a:gd name="T111" fmla="*/ 110 h 418"/>
                <a:gd name="T112" fmla="*/ 280 w 345"/>
                <a:gd name="T113" fmla="*/ 275 h 418"/>
                <a:gd name="T114" fmla="*/ 269 w 345"/>
                <a:gd name="T115" fmla="*/ 11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5" h="418">
                  <a:moveTo>
                    <a:pt x="342" y="57"/>
                  </a:moveTo>
                  <a:cubicBezTo>
                    <a:pt x="322" y="58"/>
                    <a:pt x="299" y="59"/>
                    <a:pt x="277" y="57"/>
                  </a:cubicBezTo>
                  <a:cubicBezTo>
                    <a:pt x="275" y="51"/>
                    <a:pt x="274" y="41"/>
                    <a:pt x="274" y="33"/>
                  </a:cubicBezTo>
                  <a:cubicBezTo>
                    <a:pt x="274" y="31"/>
                    <a:pt x="274" y="26"/>
                    <a:pt x="271" y="27"/>
                  </a:cubicBezTo>
                  <a:cubicBezTo>
                    <a:pt x="267" y="28"/>
                    <a:pt x="271" y="35"/>
                    <a:pt x="271" y="36"/>
                  </a:cubicBezTo>
                  <a:cubicBezTo>
                    <a:pt x="272" y="39"/>
                    <a:pt x="272" y="47"/>
                    <a:pt x="273" y="51"/>
                  </a:cubicBezTo>
                  <a:cubicBezTo>
                    <a:pt x="273" y="53"/>
                    <a:pt x="274" y="56"/>
                    <a:pt x="273" y="57"/>
                  </a:cubicBezTo>
                  <a:cubicBezTo>
                    <a:pt x="271" y="59"/>
                    <a:pt x="263" y="57"/>
                    <a:pt x="261" y="56"/>
                  </a:cubicBezTo>
                  <a:cubicBezTo>
                    <a:pt x="244" y="54"/>
                    <a:pt x="221" y="53"/>
                    <a:pt x="206" y="48"/>
                  </a:cubicBezTo>
                  <a:cubicBezTo>
                    <a:pt x="204" y="47"/>
                    <a:pt x="200" y="45"/>
                    <a:pt x="200" y="43"/>
                  </a:cubicBezTo>
                  <a:cubicBezTo>
                    <a:pt x="200" y="41"/>
                    <a:pt x="204" y="36"/>
                    <a:pt x="201" y="33"/>
                  </a:cubicBezTo>
                  <a:cubicBezTo>
                    <a:pt x="197" y="29"/>
                    <a:pt x="194" y="42"/>
                    <a:pt x="195" y="44"/>
                  </a:cubicBezTo>
                  <a:cubicBezTo>
                    <a:pt x="184" y="48"/>
                    <a:pt x="175" y="41"/>
                    <a:pt x="163" y="41"/>
                  </a:cubicBezTo>
                  <a:cubicBezTo>
                    <a:pt x="160" y="41"/>
                    <a:pt x="157" y="41"/>
                    <a:pt x="155" y="42"/>
                  </a:cubicBezTo>
                  <a:cubicBezTo>
                    <a:pt x="152" y="42"/>
                    <a:pt x="146" y="45"/>
                    <a:pt x="144" y="44"/>
                  </a:cubicBezTo>
                  <a:cubicBezTo>
                    <a:pt x="140" y="43"/>
                    <a:pt x="145" y="32"/>
                    <a:pt x="138" y="34"/>
                  </a:cubicBezTo>
                  <a:cubicBezTo>
                    <a:pt x="134" y="35"/>
                    <a:pt x="139" y="41"/>
                    <a:pt x="138" y="43"/>
                  </a:cubicBezTo>
                  <a:cubicBezTo>
                    <a:pt x="138" y="44"/>
                    <a:pt x="132" y="47"/>
                    <a:pt x="130" y="47"/>
                  </a:cubicBezTo>
                  <a:cubicBezTo>
                    <a:pt x="123" y="49"/>
                    <a:pt x="119" y="50"/>
                    <a:pt x="114" y="53"/>
                  </a:cubicBezTo>
                  <a:cubicBezTo>
                    <a:pt x="114" y="53"/>
                    <a:pt x="110" y="56"/>
                    <a:pt x="109" y="54"/>
                  </a:cubicBezTo>
                  <a:cubicBezTo>
                    <a:pt x="107" y="51"/>
                    <a:pt x="116" y="50"/>
                    <a:pt x="116" y="47"/>
                  </a:cubicBezTo>
                  <a:cubicBezTo>
                    <a:pt x="115" y="43"/>
                    <a:pt x="108" y="48"/>
                    <a:pt x="107" y="49"/>
                  </a:cubicBezTo>
                  <a:cubicBezTo>
                    <a:pt x="106" y="50"/>
                    <a:pt x="105" y="54"/>
                    <a:pt x="104" y="54"/>
                  </a:cubicBezTo>
                  <a:cubicBezTo>
                    <a:pt x="101" y="55"/>
                    <a:pt x="97" y="54"/>
                    <a:pt x="94" y="54"/>
                  </a:cubicBezTo>
                  <a:cubicBezTo>
                    <a:pt x="83" y="55"/>
                    <a:pt x="66" y="55"/>
                    <a:pt x="54" y="54"/>
                  </a:cubicBezTo>
                  <a:cubicBezTo>
                    <a:pt x="54" y="42"/>
                    <a:pt x="54" y="25"/>
                    <a:pt x="53" y="13"/>
                  </a:cubicBezTo>
                  <a:cubicBezTo>
                    <a:pt x="53" y="10"/>
                    <a:pt x="52" y="0"/>
                    <a:pt x="49" y="1"/>
                  </a:cubicBezTo>
                  <a:cubicBezTo>
                    <a:pt x="46" y="1"/>
                    <a:pt x="44" y="17"/>
                    <a:pt x="50" y="13"/>
                  </a:cubicBezTo>
                  <a:cubicBezTo>
                    <a:pt x="51" y="22"/>
                    <a:pt x="53" y="33"/>
                    <a:pt x="52" y="41"/>
                  </a:cubicBezTo>
                  <a:cubicBezTo>
                    <a:pt x="52" y="43"/>
                    <a:pt x="53" y="52"/>
                    <a:pt x="52" y="53"/>
                  </a:cubicBezTo>
                  <a:cubicBezTo>
                    <a:pt x="50" y="55"/>
                    <a:pt x="37" y="54"/>
                    <a:pt x="33" y="54"/>
                  </a:cubicBezTo>
                  <a:cubicBezTo>
                    <a:pt x="25" y="54"/>
                    <a:pt x="11" y="52"/>
                    <a:pt x="4" y="55"/>
                  </a:cubicBezTo>
                  <a:cubicBezTo>
                    <a:pt x="0" y="56"/>
                    <a:pt x="2" y="59"/>
                    <a:pt x="2" y="60"/>
                  </a:cubicBezTo>
                  <a:cubicBezTo>
                    <a:pt x="5" y="61"/>
                    <a:pt x="8" y="62"/>
                    <a:pt x="11" y="62"/>
                  </a:cubicBezTo>
                  <a:cubicBezTo>
                    <a:pt x="12" y="62"/>
                    <a:pt x="13" y="61"/>
                    <a:pt x="14" y="60"/>
                  </a:cubicBezTo>
                  <a:cubicBezTo>
                    <a:pt x="21" y="59"/>
                    <a:pt x="32" y="65"/>
                    <a:pt x="33" y="57"/>
                  </a:cubicBezTo>
                  <a:cubicBezTo>
                    <a:pt x="39" y="56"/>
                    <a:pt x="45" y="56"/>
                    <a:pt x="52" y="57"/>
                  </a:cubicBezTo>
                  <a:cubicBezTo>
                    <a:pt x="52" y="77"/>
                    <a:pt x="53" y="96"/>
                    <a:pt x="53" y="116"/>
                  </a:cubicBezTo>
                  <a:cubicBezTo>
                    <a:pt x="53" y="123"/>
                    <a:pt x="53" y="130"/>
                    <a:pt x="53" y="137"/>
                  </a:cubicBezTo>
                  <a:cubicBezTo>
                    <a:pt x="52" y="149"/>
                    <a:pt x="47" y="164"/>
                    <a:pt x="47" y="178"/>
                  </a:cubicBezTo>
                  <a:cubicBezTo>
                    <a:pt x="47" y="184"/>
                    <a:pt x="49" y="198"/>
                    <a:pt x="51" y="201"/>
                  </a:cubicBezTo>
                  <a:cubicBezTo>
                    <a:pt x="52" y="202"/>
                    <a:pt x="53" y="202"/>
                    <a:pt x="54" y="203"/>
                  </a:cubicBezTo>
                  <a:cubicBezTo>
                    <a:pt x="54" y="204"/>
                    <a:pt x="54" y="206"/>
                    <a:pt x="54" y="207"/>
                  </a:cubicBezTo>
                  <a:cubicBezTo>
                    <a:pt x="53" y="221"/>
                    <a:pt x="56" y="236"/>
                    <a:pt x="54" y="250"/>
                  </a:cubicBezTo>
                  <a:cubicBezTo>
                    <a:pt x="53" y="250"/>
                    <a:pt x="52" y="246"/>
                    <a:pt x="52" y="247"/>
                  </a:cubicBezTo>
                  <a:cubicBezTo>
                    <a:pt x="56" y="260"/>
                    <a:pt x="52" y="276"/>
                    <a:pt x="54" y="290"/>
                  </a:cubicBezTo>
                  <a:cubicBezTo>
                    <a:pt x="54" y="294"/>
                    <a:pt x="56" y="297"/>
                    <a:pt x="57" y="300"/>
                  </a:cubicBezTo>
                  <a:cubicBezTo>
                    <a:pt x="59" y="317"/>
                    <a:pt x="57" y="336"/>
                    <a:pt x="57" y="352"/>
                  </a:cubicBezTo>
                  <a:cubicBezTo>
                    <a:pt x="58" y="357"/>
                    <a:pt x="59" y="370"/>
                    <a:pt x="57" y="374"/>
                  </a:cubicBezTo>
                  <a:cubicBezTo>
                    <a:pt x="56" y="375"/>
                    <a:pt x="47" y="377"/>
                    <a:pt x="44" y="377"/>
                  </a:cubicBezTo>
                  <a:cubicBezTo>
                    <a:pt x="37" y="378"/>
                    <a:pt x="31" y="378"/>
                    <a:pt x="24" y="378"/>
                  </a:cubicBezTo>
                  <a:cubicBezTo>
                    <a:pt x="16" y="377"/>
                    <a:pt x="20" y="382"/>
                    <a:pt x="25" y="383"/>
                  </a:cubicBezTo>
                  <a:cubicBezTo>
                    <a:pt x="35" y="384"/>
                    <a:pt x="48" y="380"/>
                    <a:pt x="57" y="382"/>
                  </a:cubicBezTo>
                  <a:cubicBezTo>
                    <a:pt x="57" y="385"/>
                    <a:pt x="55" y="395"/>
                    <a:pt x="58" y="394"/>
                  </a:cubicBezTo>
                  <a:cubicBezTo>
                    <a:pt x="59" y="394"/>
                    <a:pt x="60" y="388"/>
                    <a:pt x="60" y="387"/>
                  </a:cubicBezTo>
                  <a:cubicBezTo>
                    <a:pt x="61" y="380"/>
                    <a:pt x="61" y="382"/>
                    <a:pt x="68" y="381"/>
                  </a:cubicBezTo>
                  <a:cubicBezTo>
                    <a:pt x="77" y="381"/>
                    <a:pt x="90" y="378"/>
                    <a:pt x="98" y="379"/>
                  </a:cubicBezTo>
                  <a:cubicBezTo>
                    <a:pt x="106" y="381"/>
                    <a:pt x="111" y="388"/>
                    <a:pt x="118" y="387"/>
                  </a:cubicBezTo>
                  <a:cubicBezTo>
                    <a:pt x="119" y="387"/>
                    <a:pt x="120" y="386"/>
                    <a:pt x="121" y="386"/>
                  </a:cubicBezTo>
                  <a:cubicBezTo>
                    <a:pt x="125" y="386"/>
                    <a:pt x="129" y="390"/>
                    <a:pt x="133" y="392"/>
                  </a:cubicBezTo>
                  <a:cubicBezTo>
                    <a:pt x="138" y="393"/>
                    <a:pt x="145" y="392"/>
                    <a:pt x="150" y="393"/>
                  </a:cubicBezTo>
                  <a:cubicBezTo>
                    <a:pt x="165" y="394"/>
                    <a:pt x="180" y="388"/>
                    <a:pt x="192" y="386"/>
                  </a:cubicBezTo>
                  <a:cubicBezTo>
                    <a:pt x="195" y="388"/>
                    <a:pt x="193" y="398"/>
                    <a:pt x="197" y="397"/>
                  </a:cubicBezTo>
                  <a:cubicBezTo>
                    <a:pt x="200" y="396"/>
                    <a:pt x="199" y="388"/>
                    <a:pt x="199" y="385"/>
                  </a:cubicBezTo>
                  <a:cubicBezTo>
                    <a:pt x="203" y="383"/>
                    <a:pt x="209" y="380"/>
                    <a:pt x="214" y="380"/>
                  </a:cubicBezTo>
                  <a:cubicBezTo>
                    <a:pt x="211" y="383"/>
                    <a:pt x="204" y="383"/>
                    <a:pt x="204" y="388"/>
                  </a:cubicBezTo>
                  <a:cubicBezTo>
                    <a:pt x="213" y="387"/>
                    <a:pt x="218" y="379"/>
                    <a:pt x="228" y="380"/>
                  </a:cubicBezTo>
                  <a:cubicBezTo>
                    <a:pt x="245" y="381"/>
                    <a:pt x="265" y="380"/>
                    <a:pt x="282" y="382"/>
                  </a:cubicBezTo>
                  <a:cubicBezTo>
                    <a:pt x="281" y="389"/>
                    <a:pt x="281" y="394"/>
                    <a:pt x="281" y="402"/>
                  </a:cubicBezTo>
                  <a:cubicBezTo>
                    <a:pt x="280" y="406"/>
                    <a:pt x="279" y="418"/>
                    <a:pt x="284" y="417"/>
                  </a:cubicBezTo>
                  <a:cubicBezTo>
                    <a:pt x="286" y="417"/>
                    <a:pt x="289" y="407"/>
                    <a:pt x="289" y="404"/>
                  </a:cubicBezTo>
                  <a:cubicBezTo>
                    <a:pt x="289" y="402"/>
                    <a:pt x="289" y="399"/>
                    <a:pt x="289" y="398"/>
                  </a:cubicBezTo>
                  <a:cubicBezTo>
                    <a:pt x="288" y="397"/>
                    <a:pt x="285" y="396"/>
                    <a:pt x="285" y="396"/>
                  </a:cubicBezTo>
                  <a:cubicBezTo>
                    <a:pt x="283" y="392"/>
                    <a:pt x="286" y="385"/>
                    <a:pt x="286" y="382"/>
                  </a:cubicBezTo>
                  <a:cubicBezTo>
                    <a:pt x="290" y="382"/>
                    <a:pt x="294" y="384"/>
                    <a:pt x="298" y="384"/>
                  </a:cubicBezTo>
                  <a:cubicBezTo>
                    <a:pt x="300" y="383"/>
                    <a:pt x="298" y="382"/>
                    <a:pt x="299" y="381"/>
                  </a:cubicBezTo>
                  <a:cubicBezTo>
                    <a:pt x="302" y="381"/>
                    <a:pt x="307" y="382"/>
                    <a:pt x="312" y="382"/>
                  </a:cubicBezTo>
                  <a:cubicBezTo>
                    <a:pt x="316" y="382"/>
                    <a:pt x="325" y="381"/>
                    <a:pt x="323" y="377"/>
                  </a:cubicBezTo>
                  <a:cubicBezTo>
                    <a:pt x="312" y="376"/>
                    <a:pt x="298" y="379"/>
                    <a:pt x="286" y="378"/>
                  </a:cubicBezTo>
                  <a:cubicBezTo>
                    <a:pt x="284" y="361"/>
                    <a:pt x="285" y="343"/>
                    <a:pt x="284" y="326"/>
                  </a:cubicBezTo>
                  <a:cubicBezTo>
                    <a:pt x="290" y="325"/>
                    <a:pt x="285" y="322"/>
                    <a:pt x="284" y="321"/>
                  </a:cubicBezTo>
                  <a:cubicBezTo>
                    <a:pt x="284" y="319"/>
                    <a:pt x="287" y="313"/>
                    <a:pt x="287" y="310"/>
                  </a:cubicBezTo>
                  <a:cubicBezTo>
                    <a:pt x="287" y="307"/>
                    <a:pt x="288" y="304"/>
                    <a:pt x="288" y="302"/>
                  </a:cubicBezTo>
                  <a:cubicBezTo>
                    <a:pt x="287" y="300"/>
                    <a:pt x="286" y="298"/>
                    <a:pt x="286" y="296"/>
                  </a:cubicBezTo>
                  <a:cubicBezTo>
                    <a:pt x="285" y="292"/>
                    <a:pt x="286" y="288"/>
                    <a:pt x="287" y="284"/>
                  </a:cubicBezTo>
                  <a:cubicBezTo>
                    <a:pt x="289" y="259"/>
                    <a:pt x="287" y="231"/>
                    <a:pt x="286" y="204"/>
                  </a:cubicBezTo>
                  <a:cubicBezTo>
                    <a:pt x="286" y="193"/>
                    <a:pt x="284" y="180"/>
                    <a:pt x="286" y="168"/>
                  </a:cubicBezTo>
                  <a:cubicBezTo>
                    <a:pt x="287" y="160"/>
                    <a:pt x="287" y="151"/>
                    <a:pt x="287" y="142"/>
                  </a:cubicBezTo>
                  <a:cubicBezTo>
                    <a:pt x="287" y="135"/>
                    <a:pt x="283" y="126"/>
                    <a:pt x="282" y="119"/>
                  </a:cubicBezTo>
                  <a:cubicBezTo>
                    <a:pt x="281" y="112"/>
                    <a:pt x="282" y="104"/>
                    <a:pt x="281" y="97"/>
                  </a:cubicBezTo>
                  <a:cubicBezTo>
                    <a:pt x="280" y="84"/>
                    <a:pt x="280" y="71"/>
                    <a:pt x="278" y="61"/>
                  </a:cubicBezTo>
                  <a:cubicBezTo>
                    <a:pt x="293" y="60"/>
                    <a:pt x="314" y="63"/>
                    <a:pt x="332" y="62"/>
                  </a:cubicBezTo>
                  <a:cubicBezTo>
                    <a:pt x="336" y="62"/>
                    <a:pt x="345" y="63"/>
                    <a:pt x="342" y="57"/>
                  </a:cubicBezTo>
                  <a:close/>
                  <a:moveTo>
                    <a:pt x="53" y="190"/>
                  </a:moveTo>
                  <a:cubicBezTo>
                    <a:pt x="51" y="188"/>
                    <a:pt x="51" y="183"/>
                    <a:pt x="53" y="180"/>
                  </a:cubicBezTo>
                  <a:cubicBezTo>
                    <a:pt x="54" y="183"/>
                    <a:pt x="53" y="187"/>
                    <a:pt x="53" y="190"/>
                  </a:cubicBezTo>
                  <a:close/>
                  <a:moveTo>
                    <a:pt x="235" y="80"/>
                  </a:moveTo>
                  <a:cubicBezTo>
                    <a:pt x="228" y="83"/>
                    <a:pt x="216" y="84"/>
                    <a:pt x="209" y="81"/>
                  </a:cubicBezTo>
                  <a:cubicBezTo>
                    <a:pt x="216" y="78"/>
                    <a:pt x="230" y="70"/>
                    <a:pt x="235" y="80"/>
                  </a:cubicBezTo>
                  <a:close/>
                  <a:moveTo>
                    <a:pt x="260" y="110"/>
                  </a:moveTo>
                  <a:cubicBezTo>
                    <a:pt x="245" y="111"/>
                    <a:pt x="228" y="110"/>
                    <a:pt x="214" y="108"/>
                  </a:cubicBezTo>
                  <a:cubicBezTo>
                    <a:pt x="223" y="104"/>
                    <a:pt x="238" y="100"/>
                    <a:pt x="249" y="99"/>
                  </a:cubicBezTo>
                  <a:cubicBezTo>
                    <a:pt x="253" y="98"/>
                    <a:pt x="257" y="107"/>
                    <a:pt x="260" y="110"/>
                  </a:cubicBezTo>
                  <a:close/>
                  <a:moveTo>
                    <a:pt x="250" y="88"/>
                  </a:moveTo>
                  <a:cubicBezTo>
                    <a:pt x="252" y="89"/>
                    <a:pt x="254" y="90"/>
                    <a:pt x="255" y="92"/>
                  </a:cubicBezTo>
                  <a:cubicBezTo>
                    <a:pt x="252" y="93"/>
                    <a:pt x="251" y="90"/>
                    <a:pt x="250" y="88"/>
                  </a:cubicBezTo>
                  <a:close/>
                  <a:moveTo>
                    <a:pt x="277" y="204"/>
                  </a:moveTo>
                  <a:cubicBezTo>
                    <a:pt x="257" y="203"/>
                    <a:pt x="236" y="206"/>
                    <a:pt x="216" y="203"/>
                  </a:cubicBezTo>
                  <a:cubicBezTo>
                    <a:pt x="232" y="194"/>
                    <a:pt x="255" y="190"/>
                    <a:pt x="278" y="191"/>
                  </a:cubicBezTo>
                  <a:cubicBezTo>
                    <a:pt x="277" y="196"/>
                    <a:pt x="279" y="200"/>
                    <a:pt x="277" y="204"/>
                  </a:cubicBezTo>
                  <a:close/>
                  <a:moveTo>
                    <a:pt x="203" y="347"/>
                  </a:moveTo>
                  <a:cubicBezTo>
                    <a:pt x="202" y="347"/>
                    <a:pt x="201" y="346"/>
                    <a:pt x="199" y="346"/>
                  </a:cubicBezTo>
                  <a:cubicBezTo>
                    <a:pt x="201" y="343"/>
                    <a:pt x="202" y="337"/>
                    <a:pt x="203" y="333"/>
                  </a:cubicBezTo>
                  <a:cubicBezTo>
                    <a:pt x="206" y="334"/>
                    <a:pt x="210" y="334"/>
                    <a:pt x="214" y="335"/>
                  </a:cubicBezTo>
                  <a:cubicBezTo>
                    <a:pt x="210" y="338"/>
                    <a:pt x="199" y="340"/>
                    <a:pt x="203" y="347"/>
                  </a:cubicBezTo>
                  <a:close/>
                  <a:moveTo>
                    <a:pt x="248" y="352"/>
                  </a:moveTo>
                  <a:cubicBezTo>
                    <a:pt x="248" y="353"/>
                    <a:pt x="246" y="354"/>
                    <a:pt x="246" y="353"/>
                  </a:cubicBezTo>
                  <a:cubicBezTo>
                    <a:pt x="247" y="353"/>
                    <a:pt x="247" y="352"/>
                    <a:pt x="248" y="352"/>
                  </a:cubicBezTo>
                  <a:close/>
                  <a:moveTo>
                    <a:pt x="236" y="350"/>
                  </a:moveTo>
                  <a:cubicBezTo>
                    <a:pt x="227" y="352"/>
                    <a:pt x="216" y="356"/>
                    <a:pt x="205" y="354"/>
                  </a:cubicBezTo>
                  <a:cubicBezTo>
                    <a:pt x="206" y="345"/>
                    <a:pt x="221" y="347"/>
                    <a:pt x="230" y="346"/>
                  </a:cubicBezTo>
                  <a:cubicBezTo>
                    <a:pt x="237" y="345"/>
                    <a:pt x="243" y="346"/>
                    <a:pt x="248" y="345"/>
                  </a:cubicBezTo>
                  <a:cubicBezTo>
                    <a:pt x="246" y="350"/>
                    <a:pt x="241" y="348"/>
                    <a:pt x="236" y="350"/>
                  </a:cubicBezTo>
                  <a:close/>
                  <a:moveTo>
                    <a:pt x="257" y="356"/>
                  </a:moveTo>
                  <a:cubicBezTo>
                    <a:pt x="256" y="359"/>
                    <a:pt x="252" y="362"/>
                    <a:pt x="248" y="364"/>
                  </a:cubicBezTo>
                  <a:cubicBezTo>
                    <a:pt x="251" y="361"/>
                    <a:pt x="254" y="359"/>
                    <a:pt x="257" y="356"/>
                  </a:cubicBezTo>
                  <a:close/>
                  <a:moveTo>
                    <a:pt x="223" y="342"/>
                  </a:moveTo>
                  <a:cubicBezTo>
                    <a:pt x="216" y="343"/>
                    <a:pt x="212" y="345"/>
                    <a:pt x="207" y="343"/>
                  </a:cubicBezTo>
                  <a:cubicBezTo>
                    <a:pt x="218" y="331"/>
                    <a:pt x="243" y="335"/>
                    <a:pt x="260" y="335"/>
                  </a:cubicBezTo>
                  <a:cubicBezTo>
                    <a:pt x="257" y="344"/>
                    <a:pt x="235" y="341"/>
                    <a:pt x="223" y="342"/>
                  </a:cubicBezTo>
                  <a:close/>
                  <a:moveTo>
                    <a:pt x="233" y="332"/>
                  </a:moveTo>
                  <a:cubicBezTo>
                    <a:pt x="238" y="331"/>
                    <a:pt x="245" y="330"/>
                    <a:pt x="251" y="329"/>
                  </a:cubicBezTo>
                  <a:cubicBezTo>
                    <a:pt x="239" y="326"/>
                    <a:pt x="228" y="334"/>
                    <a:pt x="216" y="331"/>
                  </a:cubicBezTo>
                  <a:cubicBezTo>
                    <a:pt x="225" y="329"/>
                    <a:pt x="236" y="328"/>
                    <a:pt x="246" y="326"/>
                  </a:cubicBezTo>
                  <a:cubicBezTo>
                    <a:pt x="231" y="325"/>
                    <a:pt x="217" y="328"/>
                    <a:pt x="203" y="330"/>
                  </a:cubicBezTo>
                  <a:cubicBezTo>
                    <a:pt x="204" y="323"/>
                    <a:pt x="201" y="317"/>
                    <a:pt x="200" y="313"/>
                  </a:cubicBezTo>
                  <a:cubicBezTo>
                    <a:pt x="199" y="312"/>
                    <a:pt x="199" y="307"/>
                    <a:pt x="200" y="307"/>
                  </a:cubicBezTo>
                  <a:cubicBezTo>
                    <a:pt x="202" y="307"/>
                    <a:pt x="203" y="308"/>
                    <a:pt x="204" y="308"/>
                  </a:cubicBezTo>
                  <a:cubicBezTo>
                    <a:pt x="210" y="309"/>
                    <a:pt x="216" y="307"/>
                    <a:pt x="223" y="307"/>
                  </a:cubicBezTo>
                  <a:cubicBezTo>
                    <a:pt x="231" y="307"/>
                    <a:pt x="240" y="308"/>
                    <a:pt x="247" y="308"/>
                  </a:cubicBezTo>
                  <a:cubicBezTo>
                    <a:pt x="239" y="309"/>
                    <a:pt x="231" y="310"/>
                    <a:pt x="222" y="312"/>
                  </a:cubicBezTo>
                  <a:cubicBezTo>
                    <a:pt x="217" y="313"/>
                    <a:pt x="210" y="312"/>
                    <a:pt x="207" y="314"/>
                  </a:cubicBezTo>
                  <a:cubicBezTo>
                    <a:pt x="201" y="319"/>
                    <a:pt x="211" y="320"/>
                    <a:pt x="215" y="321"/>
                  </a:cubicBezTo>
                  <a:cubicBezTo>
                    <a:pt x="231" y="324"/>
                    <a:pt x="249" y="322"/>
                    <a:pt x="268" y="325"/>
                  </a:cubicBezTo>
                  <a:cubicBezTo>
                    <a:pt x="264" y="337"/>
                    <a:pt x="244" y="331"/>
                    <a:pt x="233" y="332"/>
                  </a:cubicBezTo>
                  <a:close/>
                  <a:moveTo>
                    <a:pt x="204" y="220"/>
                  </a:moveTo>
                  <a:cubicBezTo>
                    <a:pt x="220" y="223"/>
                    <a:pt x="240" y="221"/>
                    <a:pt x="256" y="226"/>
                  </a:cubicBezTo>
                  <a:cubicBezTo>
                    <a:pt x="238" y="228"/>
                    <a:pt x="221" y="228"/>
                    <a:pt x="203" y="230"/>
                  </a:cubicBezTo>
                  <a:cubicBezTo>
                    <a:pt x="204" y="227"/>
                    <a:pt x="203" y="223"/>
                    <a:pt x="204" y="220"/>
                  </a:cubicBezTo>
                  <a:close/>
                  <a:moveTo>
                    <a:pt x="216" y="101"/>
                  </a:moveTo>
                  <a:cubicBezTo>
                    <a:pt x="214" y="102"/>
                    <a:pt x="212" y="103"/>
                    <a:pt x="209" y="103"/>
                  </a:cubicBezTo>
                  <a:cubicBezTo>
                    <a:pt x="208" y="102"/>
                    <a:pt x="208" y="101"/>
                    <a:pt x="207" y="99"/>
                  </a:cubicBezTo>
                  <a:cubicBezTo>
                    <a:pt x="210" y="100"/>
                    <a:pt x="213" y="100"/>
                    <a:pt x="216" y="101"/>
                  </a:cubicBezTo>
                  <a:close/>
                  <a:moveTo>
                    <a:pt x="208" y="87"/>
                  </a:moveTo>
                  <a:cubicBezTo>
                    <a:pt x="209" y="87"/>
                    <a:pt x="210" y="88"/>
                    <a:pt x="211" y="88"/>
                  </a:cubicBezTo>
                  <a:cubicBezTo>
                    <a:pt x="210" y="88"/>
                    <a:pt x="209" y="89"/>
                    <a:pt x="208" y="89"/>
                  </a:cubicBezTo>
                  <a:cubicBezTo>
                    <a:pt x="208" y="88"/>
                    <a:pt x="208" y="88"/>
                    <a:pt x="208" y="87"/>
                  </a:cubicBezTo>
                  <a:close/>
                  <a:moveTo>
                    <a:pt x="209" y="188"/>
                  </a:moveTo>
                  <a:cubicBezTo>
                    <a:pt x="216" y="191"/>
                    <a:pt x="227" y="189"/>
                    <a:pt x="236" y="190"/>
                  </a:cubicBezTo>
                  <a:cubicBezTo>
                    <a:pt x="233" y="193"/>
                    <a:pt x="227" y="194"/>
                    <a:pt x="222" y="195"/>
                  </a:cubicBezTo>
                  <a:cubicBezTo>
                    <a:pt x="217" y="196"/>
                    <a:pt x="206" y="198"/>
                    <a:pt x="207" y="204"/>
                  </a:cubicBezTo>
                  <a:cubicBezTo>
                    <a:pt x="208" y="208"/>
                    <a:pt x="215" y="208"/>
                    <a:pt x="218" y="208"/>
                  </a:cubicBezTo>
                  <a:cubicBezTo>
                    <a:pt x="214" y="211"/>
                    <a:pt x="208" y="212"/>
                    <a:pt x="204" y="214"/>
                  </a:cubicBezTo>
                  <a:cubicBezTo>
                    <a:pt x="205" y="203"/>
                    <a:pt x="206" y="190"/>
                    <a:pt x="206" y="178"/>
                  </a:cubicBezTo>
                  <a:cubicBezTo>
                    <a:pt x="211" y="179"/>
                    <a:pt x="218" y="177"/>
                    <a:pt x="223" y="178"/>
                  </a:cubicBezTo>
                  <a:cubicBezTo>
                    <a:pt x="219" y="181"/>
                    <a:pt x="208" y="180"/>
                    <a:pt x="207" y="184"/>
                  </a:cubicBezTo>
                  <a:cubicBezTo>
                    <a:pt x="207" y="185"/>
                    <a:pt x="208" y="187"/>
                    <a:pt x="209" y="188"/>
                  </a:cubicBezTo>
                  <a:close/>
                  <a:moveTo>
                    <a:pt x="205" y="159"/>
                  </a:moveTo>
                  <a:cubicBezTo>
                    <a:pt x="210" y="160"/>
                    <a:pt x="216" y="161"/>
                    <a:pt x="221" y="161"/>
                  </a:cubicBezTo>
                  <a:cubicBezTo>
                    <a:pt x="217" y="164"/>
                    <a:pt x="211" y="164"/>
                    <a:pt x="206" y="166"/>
                  </a:cubicBezTo>
                  <a:cubicBezTo>
                    <a:pt x="205" y="164"/>
                    <a:pt x="205" y="161"/>
                    <a:pt x="205" y="159"/>
                  </a:cubicBezTo>
                  <a:close/>
                  <a:moveTo>
                    <a:pt x="210" y="155"/>
                  </a:moveTo>
                  <a:cubicBezTo>
                    <a:pt x="225" y="149"/>
                    <a:pt x="244" y="147"/>
                    <a:pt x="262" y="145"/>
                  </a:cubicBezTo>
                  <a:cubicBezTo>
                    <a:pt x="264" y="148"/>
                    <a:pt x="272" y="157"/>
                    <a:pt x="262" y="157"/>
                  </a:cubicBezTo>
                  <a:cubicBezTo>
                    <a:pt x="247" y="157"/>
                    <a:pt x="224" y="158"/>
                    <a:pt x="210" y="155"/>
                  </a:cubicBezTo>
                  <a:close/>
                  <a:moveTo>
                    <a:pt x="206" y="150"/>
                  </a:moveTo>
                  <a:cubicBezTo>
                    <a:pt x="204" y="148"/>
                    <a:pt x="205" y="144"/>
                    <a:pt x="205" y="141"/>
                  </a:cubicBezTo>
                  <a:cubicBezTo>
                    <a:pt x="206" y="141"/>
                    <a:pt x="211" y="141"/>
                    <a:pt x="212" y="142"/>
                  </a:cubicBezTo>
                  <a:cubicBezTo>
                    <a:pt x="213" y="142"/>
                    <a:pt x="212" y="141"/>
                    <a:pt x="213" y="141"/>
                  </a:cubicBezTo>
                  <a:cubicBezTo>
                    <a:pt x="221" y="142"/>
                    <a:pt x="230" y="143"/>
                    <a:pt x="239" y="143"/>
                  </a:cubicBezTo>
                  <a:cubicBezTo>
                    <a:pt x="228" y="146"/>
                    <a:pt x="217" y="148"/>
                    <a:pt x="206" y="150"/>
                  </a:cubicBezTo>
                  <a:close/>
                  <a:moveTo>
                    <a:pt x="213" y="132"/>
                  </a:moveTo>
                  <a:cubicBezTo>
                    <a:pt x="213" y="130"/>
                    <a:pt x="213" y="127"/>
                    <a:pt x="213" y="126"/>
                  </a:cubicBezTo>
                  <a:cubicBezTo>
                    <a:pt x="222" y="125"/>
                    <a:pt x="236" y="125"/>
                    <a:pt x="246" y="127"/>
                  </a:cubicBezTo>
                  <a:cubicBezTo>
                    <a:pt x="235" y="129"/>
                    <a:pt x="223" y="131"/>
                    <a:pt x="213" y="132"/>
                  </a:cubicBezTo>
                  <a:close/>
                  <a:moveTo>
                    <a:pt x="212" y="117"/>
                  </a:moveTo>
                  <a:cubicBezTo>
                    <a:pt x="212" y="116"/>
                    <a:pt x="212" y="114"/>
                    <a:pt x="211" y="113"/>
                  </a:cubicBezTo>
                  <a:cubicBezTo>
                    <a:pt x="216" y="114"/>
                    <a:pt x="223" y="113"/>
                    <a:pt x="226" y="115"/>
                  </a:cubicBezTo>
                  <a:cubicBezTo>
                    <a:pt x="221" y="116"/>
                    <a:pt x="216" y="118"/>
                    <a:pt x="212" y="117"/>
                  </a:cubicBezTo>
                  <a:close/>
                  <a:moveTo>
                    <a:pt x="210" y="126"/>
                  </a:moveTo>
                  <a:cubicBezTo>
                    <a:pt x="210" y="128"/>
                    <a:pt x="211" y="131"/>
                    <a:pt x="210" y="133"/>
                  </a:cubicBezTo>
                  <a:cubicBezTo>
                    <a:pt x="209" y="134"/>
                    <a:pt x="207" y="134"/>
                    <a:pt x="204" y="134"/>
                  </a:cubicBezTo>
                  <a:cubicBezTo>
                    <a:pt x="204" y="132"/>
                    <a:pt x="204" y="128"/>
                    <a:pt x="204" y="125"/>
                  </a:cubicBezTo>
                  <a:cubicBezTo>
                    <a:pt x="206" y="125"/>
                    <a:pt x="208" y="125"/>
                    <a:pt x="210" y="126"/>
                  </a:cubicBezTo>
                  <a:close/>
                  <a:moveTo>
                    <a:pt x="204" y="236"/>
                  </a:moveTo>
                  <a:cubicBezTo>
                    <a:pt x="211" y="237"/>
                    <a:pt x="218" y="239"/>
                    <a:pt x="226" y="238"/>
                  </a:cubicBezTo>
                  <a:cubicBezTo>
                    <a:pt x="219" y="241"/>
                    <a:pt x="211" y="244"/>
                    <a:pt x="203" y="246"/>
                  </a:cubicBezTo>
                  <a:cubicBezTo>
                    <a:pt x="202" y="242"/>
                    <a:pt x="202" y="239"/>
                    <a:pt x="204" y="236"/>
                  </a:cubicBezTo>
                  <a:close/>
                  <a:moveTo>
                    <a:pt x="271" y="260"/>
                  </a:moveTo>
                  <a:cubicBezTo>
                    <a:pt x="270" y="262"/>
                    <a:pt x="264" y="262"/>
                    <a:pt x="261" y="262"/>
                  </a:cubicBezTo>
                  <a:cubicBezTo>
                    <a:pt x="247" y="262"/>
                    <a:pt x="231" y="260"/>
                    <a:pt x="216" y="260"/>
                  </a:cubicBezTo>
                  <a:cubicBezTo>
                    <a:pt x="228" y="255"/>
                    <a:pt x="243" y="254"/>
                    <a:pt x="259" y="253"/>
                  </a:cubicBezTo>
                  <a:cubicBezTo>
                    <a:pt x="262" y="253"/>
                    <a:pt x="271" y="254"/>
                    <a:pt x="270" y="249"/>
                  </a:cubicBezTo>
                  <a:cubicBezTo>
                    <a:pt x="269" y="247"/>
                    <a:pt x="261" y="249"/>
                    <a:pt x="258" y="249"/>
                  </a:cubicBezTo>
                  <a:cubicBezTo>
                    <a:pt x="243" y="251"/>
                    <a:pt x="225" y="251"/>
                    <a:pt x="210" y="250"/>
                  </a:cubicBezTo>
                  <a:cubicBezTo>
                    <a:pt x="223" y="240"/>
                    <a:pt x="252" y="239"/>
                    <a:pt x="273" y="242"/>
                  </a:cubicBezTo>
                  <a:cubicBezTo>
                    <a:pt x="270" y="246"/>
                    <a:pt x="275" y="257"/>
                    <a:pt x="271" y="260"/>
                  </a:cubicBezTo>
                  <a:close/>
                  <a:moveTo>
                    <a:pt x="272" y="274"/>
                  </a:moveTo>
                  <a:cubicBezTo>
                    <a:pt x="253" y="277"/>
                    <a:pt x="230" y="276"/>
                    <a:pt x="211" y="275"/>
                  </a:cubicBezTo>
                  <a:cubicBezTo>
                    <a:pt x="229" y="269"/>
                    <a:pt x="250" y="268"/>
                    <a:pt x="272" y="266"/>
                  </a:cubicBezTo>
                  <a:cubicBezTo>
                    <a:pt x="272" y="268"/>
                    <a:pt x="273" y="271"/>
                    <a:pt x="272" y="274"/>
                  </a:cubicBezTo>
                  <a:close/>
                  <a:moveTo>
                    <a:pt x="216" y="254"/>
                  </a:moveTo>
                  <a:cubicBezTo>
                    <a:pt x="212" y="256"/>
                    <a:pt x="207" y="257"/>
                    <a:pt x="203" y="258"/>
                  </a:cubicBezTo>
                  <a:cubicBezTo>
                    <a:pt x="199" y="251"/>
                    <a:pt x="212" y="256"/>
                    <a:pt x="216" y="254"/>
                  </a:cubicBezTo>
                  <a:close/>
                  <a:moveTo>
                    <a:pt x="238" y="265"/>
                  </a:moveTo>
                  <a:cubicBezTo>
                    <a:pt x="227" y="268"/>
                    <a:pt x="214" y="269"/>
                    <a:pt x="202" y="271"/>
                  </a:cubicBezTo>
                  <a:cubicBezTo>
                    <a:pt x="201" y="269"/>
                    <a:pt x="201" y="266"/>
                    <a:pt x="202" y="264"/>
                  </a:cubicBezTo>
                  <a:cubicBezTo>
                    <a:pt x="215" y="264"/>
                    <a:pt x="226" y="264"/>
                    <a:pt x="238" y="265"/>
                  </a:cubicBezTo>
                  <a:close/>
                  <a:moveTo>
                    <a:pt x="221" y="280"/>
                  </a:moveTo>
                  <a:cubicBezTo>
                    <a:pt x="215" y="282"/>
                    <a:pt x="208" y="283"/>
                    <a:pt x="201" y="285"/>
                  </a:cubicBezTo>
                  <a:cubicBezTo>
                    <a:pt x="201" y="284"/>
                    <a:pt x="201" y="281"/>
                    <a:pt x="201" y="280"/>
                  </a:cubicBezTo>
                  <a:cubicBezTo>
                    <a:pt x="207" y="279"/>
                    <a:pt x="214" y="280"/>
                    <a:pt x="221" y="280"/>
                  </a:cubicBezTo>
                  <a:close/>
                  <a:moveTo>
                    <a:pt x="201" y="295"/>
                  </a:moveTo>
                  <a:cubicBezTo>
                    <a:pt x="206" y="295"/>
                    <a:pt x="211" y="294"/>
                    <a:pt x="214" y="295"/>
                  </a:cubicBezTo>
                  <a:cubicBezTo>
                    <a:pt x="211" y="297"/>
                    <a:pt x="205" y="297"/>
                    <a:pt x="201" y="299"/>
                  </a:cubicBezTo>
                  <a:cubicBezTo>
                    <a:pt x="200" y="298"/>
                    <a:pt x="201" y="296"/>
                    <a:pt x="201" y="295"/>
                  </a:cubicBezTo>
                  <a:close/>
                  <a:moveTo>
                    <a:pt x="261" y="322"/>
                  </a:moveTo>
                  <a:cubicBezTo>
                    <a:pt x="245" y="321"/>
                    <a:pt x="225" y="321"/>
                    <a:pt x="210" y="317"/>
                  </a:cubicBezTo>
                  <a:cubicBezTo>
                    <a:pt x="228" y="312"/>
                    <a:pt x="248" y="309"/>
                    <a:pt x="268" y="309"/>
                  </a:cubicBezTo>
                  <a:cubicBezTo>
                    <a:pt x="269" y="317"/>
                    <a:pt x="270" y="322"/>
                    <a:pt x="261" y="322"/>
                  </a:cubicBezTo>
                  <a:close/>
                  <a:moveTo>
                    <a:pt x="212" y="306"/>
                  </a:moveTo>
                  <a:cubicBezTo>
                    <a:pt x="209" y="306"/>
                    <a:pt x="204" y="305"/>
                    <a:pt x="202" y="304"/>
                  </a:cubicBezTo>
                  <a:cubicBezTo>
                    <a:pt x="214" y="296"/>
                    <a:pt x="230" y="295"/>
                    <a:pt x="247" y="294"/>
                  </a:cubicBezTo>
                  <a:cubicBezTo>
                    <a:pt x="254" y="294"/>
                    <a:pt x="263" y="295"/>
                    <a:pt x="271" y="294"/>
                  </a:cubicBezTo>
                  <a:cubicBezTo>
                    <a:pt x="273" y="293"/>
                    <a:pt x="274" y="293"/>
                    <a:pt x="274" y="292"/>
                  </a:cubicBezTo>
                  <a:cubicBezTo>
                    <a:pt x="276" y="295"/>
                    <a:pt x="274" y="300"/>
                    <a:pt x="274" y="304"/>
                  </a:cubicBezTo>
                  <a:cubicBezTo>
                    <a:pt x="253" y="305"/>
                    <a:pt x="232" y="305"/>
                    <a:pt x="212" y="306"/>
                  </a:cubicBezTo>
                  <a:close/>
                  <a:moveTo>
                    <a:pt x="275" y="291"/>
                  </a:moveTo>
                  <a:cubicBezTo>
                    <a:pt x="272" y="284"/>
                    <a:pt x="266" y="288"/>
                    <a:pt x="261" y="289"/>
                  </a:cubicBezTo>
                  <a:cubicBezTo>
                    <a:pt x="261" y="284"/>
                    <a:pt x="256" y="289"/>
                    <a:pt x="252" y="289"/>
                  </a:cubicBezTo>
                  <a:cubicBezTo>
                    <a:pt x="238" y="292"/>
                    <a:pt x="218" y="290"/>
                    <a:pt x="203" y="290"/>
                  </a:cubicBezTo>
                  <a:cubicBezTo>
                    <a:pt x="223" y="281"/>
                    <a:pt x="249" y="279"/>
                    <a:pt x="274" y="279"/>
                  </a:cubicBezTo>
                  <a:cubicBezTo>
                    <a:pt x="275" y="282"/>
                    <a:pt x="275" y="287"/>
                    <a:pt x="275" y="291"/>
                  </a:cubicBezTo>
                  <a:close/>
                  <a:moveTo>
                    <a:pt x="276" y="247"/>
                  </a:moveTo>
                  <a:cubicBezTo>
                    <a:pt x="277" y="251"/>
                    <a:pt x="276" y="256"/>
                    <a:pt x="276" y="260"/>
                  </a:cubicBezTo>
                  <a:cubicBezTo>
                    <a:pt x="274" y="257"/>
                    <a:pt x="275" y="251"/>
                    <a:pt x="276" y="247"/>
                  </a:cubicBezTo>
                  <a:close/>
                  <a:moveTo>
                    <a:pt x="276" y="237"/>
                  </a:moveTo>
                  <a:cubicBezTo>
                    <a:pt x="257" y="237"/>
                    <a:pt x="234" y="234"/>
                    <a:pt x="216" y="234"/>
                  </a:cubicBezTo>
                  <a:cubicBezTo>
                    <a:pt x="231" y="231"/>
                    <a:pt x="252" y="230"/>
                    <a:pt x="268" y="228"/>
                  </a:cubicBezTo>
                  <a:cubicBezTo>
                    <a:pt x="270" y="228"/>
                    <a:pt x="273" y="229"/>
                    <a:pt x="273" y="226"/>
                  </a:cubicBezTo>
                  <a:cubicBezTo>
                    <a:pt x="273" y="222"/>
                    <a:pt x="259" y="221"/>
                    <a:pt x="256" y="221"/>
                  </a:cubicBezTo>
                  <a:cubicBezTo>
                    <a:pt x="242" y="219"/>
                    <a:pt x="226" y="218"/>
                    <a:pt x="213" y="216"/>
                  </a:cubicBezTo>
                  <a:cubicBezTo>
                    <a:pt x="229" y="208"/>
                    <a:pt x="257" y="210"/>
                    <a:pt x="277" y="211"/>
                  </a:cubicBezTo>
                  <a:cubicBezTo>
                    <a:pt x="277" y="219"/>
                    <a:pt x="277" y="229"/>
                    <a:pt x="276" y="237"/>
                  </a:cubicBezTo>
                  <a:close/>
                  <a:moveTo>
                    <a:pt x="278" y="185"/>
                  </a:moveTo>
                  <a:cubicBezTo>
                    <a:pt x="259" y="186"/>
                    <a:pt x="239" y="187"/>
                    <a:pt x="221" y="185"/>
                  </a:cubicBezTo>
                  <a:cubicBezTo>
                    <a:pt x="238" y="179"/>
                    <a:pt x="257" y="177"/>
                    <a:pt x="278" y="177"/>
                  </a:cubicBezTo>
                  <a:cubicBezTo>
                    <a:pt x="278" y="179"/>
                    <a:pt x="278" y="183"/>
                    <a:pt x="278" y="185"/>
                  </a:cubicBezTo>
                  <a:close/>
                  <a:moveTo>
                    <a:pt x="278" y="171"/>
                  </a:moveTo>
                  <a:cubicBezTo>
                    <a:pt x="261" y="173"/>
                    <a:pt x="243" y="174"/>
                    <a:pt x="226" y="174"/>
                  </a:cubicBezTo>
                  <a:cubicBezTo>
                    <a:pt x="220" y="173"/>
                    <a:pt x="211" y="175"/>
                    <a:pt x="206" y="172"/>
                  </a:cubicBezTo>
                  <a:cubicBezTo>
                    <a:pt x="209" y="168"/>
                    <a:pt x="214" y="169"/>
                    <a:pt x="218" y="167"/>
                  </a:cubicBezTo>
                  <a:cubicBezTo>
                    <a:pt x="235" y="163"/>
                    <a:pt x="257" y="160"/>
                    <a:pt x="277" y="163"/>
                  </a:cubicBezTo>
                  <a:cubicBezTo>
                    <a:pt x="277" y="165"/>
                    <a:pt x="278" y="169"/>
                    <a:pt x="278" y="171"/>
                  </a:cubicBezTo>
                  <a:close/>
                  <a:moveTo>
                    <a:pt x="271" y="157"/>
                  </a:moveTo>
                  <a:cubicBezTo>
                    <a:pt x="271" y="152"/>
                    <a:pt x="269" y="148"/>
                    <a:pt x="266" y="145"/>
                  </a:cubicBezTo>
                  <a:cubicBezTo>
                    <a:pt x="268" y="145"/>
                    <a:pt x="270" y="144"/>
                    <a:pt x="271" y="145"/>
                  </a:cubicBezTo>
                  <a:cubicBezTo>
                    <a:pt x="272" y="149"/>
                    <a:pt x="275" y="153"/>
                    <a:pt x="275" y="157"/>
                  </a:cubicBezTo>
                  <a:cubicBezTo>
                    <a:pt x="274" y="157"/>
                    <a:pt x="272" y="157"/>
                    <a:pt x="271" y="157"/>
                  </a:cubicBezTo>
                  <a:close/>
                  <a:moveTo>
                    <a:pt x="219" y="136"/>
                  </a:moveTo>
                  <a:cubicBezTo>
                    <a:pt x="232" y="134"/>
                    <a:pt x="251" y="130"/>
                    <a:pt x="264" y="129"/>
                  </a:cubicBezTo>
                  <a:cubicBezTo>
                    <a:pt x="268" y="128"/>
                    <a:pt x="270" y="136"/>
                    <a:pt x="270" y="139"/>
                  </a:cubicBezTo>
                  <a:cubicBezTo>
                    <a:pt x="253" y="138"/>
                    <a:pt x="234" y="141"/>
                    <a:pt x="219" y="136"/>
                  </a:cubicBezTo>
                  <a:close/>
                  <a:moveTo>
                    <a:pt x="226" y="121"/>
                  </a:moveTo>
                  <a:cubicBezTo>
                    <a:pt x="237" y="118"/>
                    <a:pt x="252" y="116"/>
                    <a:pt x="264" y="115"/>
                  </a:cubicBezTo>
                  <a:cubicBezTo>
                    <a:pt x="265" y="117"/>
                    <a:pt x="265" y="120"/>
                    <a:pt x="265" y="123"/>
                  </a:cubicBezTo>
                  <a:cubicBezTo>
                    <a:pt x="253" y="123"/>
                    <a:pt x="239" y="121"/>
                    <a:pt x="226" y="121"/>
                  </a:cubicBezTo>
                  <a:close/>
                  <a:moveTo>
                    <a:pt x="256" y="97"/>
                  </a:moveTo>
                  <a:cubicBezTo>
                    <a:pt x="262" y="97"/>
                    <a:pt x="262" y="103"/>
                    <a:pt x="265" y="106"/>
                  </a:cubicBezTo>
                  <a:cubicBezTo>
                    <a:pt x="261" y="104"/>
                    <a:pt x="258" y="101"/>
                    <a:pt x="256" y="97"/>
                  </a:cubicBezTo>
                  <a:close/>
                  <a:moveTo>
                    <a:pt x="231" y="96"/>
                  </a:moveTo>
                  <a:cubicBezTo>
                    <a:pt x="224" y="97"/>
                    <a:pt x="217" y="96"/>
                    <a:pt x="212" y="95"/>
                  </a:cubicBezTo>
                  <a:cubicBezTo>
                    <a:pt x="218" y="90"/>
                    <a:pt x="233" y="88"/>
                    <a:pt x="241" y="86"/>
                  </a:cubicBezTo>
                  <a:cubicBezTo>
                    <a:pt x="242" y="86"/>
                    <a:pt x="247" y="92"/>
                    <a:pt x="247" y="93"/>
                  </a:cubicBezTo>
                  <a:cubicBezTo>
                    <a:pt x="246" y="95"/>
                    <a:pt x="234" y="96"/>
                    <a:pt x="231" y="96"/>
                  </a:cubicBezTo>
                  <a:close/>
                  <a:moveTo>
                    <a:pt x="226" y="67"/>
                  </a:moveTo>
                  <a:cubicBezTo>
                    <a:pt x="219" y="66"/>
                    <a:pt x="208" y="65"/>
                    <a:pt x="203" y="61"/>
                  </a:cubicBezTo>
                  <a:cubicBezTo>
                    <a:pt x="212" y="61"/>
                    <a:pt x="221" y="63"/>
                    <a:pt x="226" y="67"/>
                  </a:cubicBezTo>
                  <a:close/>
                  <a:moveTo>
                    <a:pt x="220" y="72"/>
                  </a:moveTo>
                  <a:cubicBezTo>
                    <a:pt x="216" y="74"/>
                    <a:pt x="211" y="74"/>
                    <a:pt x="207" y="76"/>
                  </a:cubicBezTo>
                  <a:cubicBezTo>
                    <a:pt x="205" y="73"/>
                    <a:pt x="204" y="70"/>
                    <a:pt x="203" y="67"/>
                  </a:cubicBezTo>
                  <a:cubicBezTo>
                    <a:pt x="208" y="68"/>
                    <a:pt x="214" y="70"/>
                    <a:pt x="220" y="72"/>
                  </a:cubicBezTo>
                  <a:close/>
                  <a:moveTo>
                    <a:pt x="204" y="92"/>
                  </a:moveTo>
                  <a:cubicBezTo>
                    <a:pt x="202" y="92"/>
                    <a:pt x="201" y="86"/>
                    <a:pt x="202" y="84"/>
                  </a:cubicBezTo>
                  <a:cubicBezTo>
                    <a:pt x="206" y="83"/>
                    <a:pt x="206" y="92"/>
                    <a:pt x="204" y="92"/>
                  </a:cubicBezTo>
                  <a:close/>
                  <a:moveTo>
                    <a:pt x="201" y="69"/>
                  </a:moveTo>
                  <a:cubicBezTo>
                    <a:pt x="203" y="70"/>
                    <a:pt x="206" y="77"/>
                    <a:pt x="201" y="78"/>
                  </a:cubicBezTo>
                  <a:cubicBezTo>
                    <a:pt x="201" y="75"/>
                    <a:pt x="201" y="72"/>
                    <a:pt x="201" y="69"/>
                  </a:cubicBezTo>
                  <a:close/>
                  <a:moveTo>
                    <a:pt x="201" y="97"/>
                  </a:moveTo>
                  <a:cubicBezTo>
                    <a:pt x="206" y="100"/>
                    <a:pt x="200" y="108"/>
                    <a:pt x="203" y="113"/>
                  </a:cubicBezTo>
                  <a:cubicBezTo>
                    <a:pt x="205" y="112"/>
                    <a:pt x="204" y="110"/>
                    <a:pt x="205" y="110"/>
                  </a:cubicBezTo>
                  <a:cubicBezTo>
                    <a:pt x="209" y="112"/>
                    <a:pt x="210" y="120"/>
                    <a:pt x="203" y="120"/>
                  </a:cubicBezTo>
                  <a:cubicBezTo>
                    <a:pt x="202" y="113"/>
                    <a:pt x="200" y="105"/>
                    <a:pt x="201" y="97"/>
                  </a:cubicBezTo>
                  <a:close/>
                  <a:moveTo>
                    <a:pt x="200" y="132"/>
                  </a:moveTo>
                  <a:cubicBezTo>
                    <a:pt x="200" y="137"/>
                    <a:pt x="204" y="147"/>
                    <a:pt x="200" y="152"/>
                  </a:cubicBezTo>
                  <a:cubicBezTo>
                    <a:pt x="199" y="146"/>
                    <a:pt x="200" y="137"/>
                    <a:pt x="200" y="132"/>
                  </a:cubicBezTo>
                  <a:close/>
                  <a:moveTo>
                    <a:pt x="200" y="157"/>
                  </a:moveTo>
                  <a:cubicBezTo>
                    <a:pt x="203" y="158"/>
                    <a:pt x="204" y="168"/>
                    <a:pt x="200" y="169"/>
                  </a:cubicBezTo>
                  <a:cubicBezTo>
                    <a:pt x="200" y="165"/>
                    <a:pt x="200" y="160"/>
                    <a:pt x="200" y="157"/>
                  </a:cubicBezTo>
                  <a:close/>
                  <a:moveTo>
                    <a:pt x="200" y="175"/>
                  </a:moveTo>
                  <a:cubicBezTo>
                    <a:pt x="204" y="176"/>
                    <a:pt x="203" y="186"/>
                    <a:pt x="203" y="192"/>
                  </a:cubicBezTo>
                  <a:cubicBezTo>
                    <a:pt x="202" y="204"/>
                    <a:pt x="202" y="217"/>
                    <a:pt x="201" y="229"/>
                  </a:cubicBezTo>
                  <a:cubicBezTo>
                    <a:pt x="201" y="230"/>
                    <a:pt x="201" y="232"/>
                    <a:pt x="199" y="232"/>
                  </a:cubicBezTo>
                  <a:cubicBezTo>
                    <a:pt x="200" y="212"/>
                    <a:pt x="199" y="194"/>
                    <a:pt x="200" y="175"/>
                  </a:cubicBezTo>
                  <a:close/>
                  <a:moveTo>
                    <a:pt x="199" y="234"/>
                  </a:moveTo>
                  <a:cubicBezTo>
                    <a:pt x="203" y="238"/>
                    <a:pt x="199" y="245"/>
                    <a:pt x="199" y="250"/>
                  </a:cubicBezTo>
                  <a:cubicBezTo>
                    <a:pt x="199" y="245"/>
                    <a:pt x="198" y="239"/>
                    <a:pt x="199" y="234"/>
                  </a:cubicBezTo>
                  <a:close/>
                  <a:moveTo>
                    <a:pt x="195" y="64"/>
                  </a:moveTo>
                  <a:cubicBezTo>
                    <a:pt x="197" y="64"/>
                    <a:pt x="197" y="66"/>
                    <a:pt x="197" y="69"/>
                  </a:cubicBezTo>
                  <a:cubicBezTo>
                    <a:pt x="195" y="69"/>
                    <a:pt x="194" y="66"/>
                    <a:pt x="195" y="64"/>
                  </a:cubicBezTo>
                  <a:close/>
                  <a:moveTo>
                    <a:pt x="194" y="76"/>
                  </a:moveTo>
                  <a:cubicBezTo>
                    <a:pt x="196" y="76"/>
                    <a:pt x="196" y="79"/>
                    <a:pt x="196" y="81"/>
                  </a:cubicBezTo>
                  <a:cubicBezTo>
                    <a:pt x="195" y="80"/>
                    <a:pt x="193" y="78"/>
                    <a:pt x="194" y="76"/>
                  </a:cubicBezTo>
                  <a:close/>
                  <a:moveTo>
                    <a:pt x="196" y="101"/>
                  </a:moveTo>
                  <a:cubicBezTo>
                    <a:pt x="196" y="103"/>
                    <a:pt x="195" y="103"/>
                    <a:pt x="195" y="105"/>
                  </a:cubicBezTo>
                  <a:cubicBezTo>
                    <a:pt x="193" y="104"/>
                    <a:pt x="194" y="101"/>
                    <a:pt x="196" y="101"/>
                  </a:cubicBezTo>
                  <a:close/>
                  <a:moveTo>
                    <a:pt x="190" y="222"/>
                  </a:moveTo>
                  <a:cubicBezTo>
                    <a:pt x="191" y="229"/>
                    <a:pt x="191" y="233"/>
                    <a:pt x="191" y="239"/>
                  </a:cubicBezTo>
                  <a:cubicBezTo>
                    <a:pt x="194" y="266"/>
                    <a:pt x="192" y="291"/>
                    <a:pt x="190" y="314"/>
                  </a:cubicBezTo>
                  <a:cubicBezTo>
                    <a:pt x="190" y="315"/>
                    <a:pt x="190" y="315"/>
                    <a:pt x="189" y="314"/>
                  </a:cubicBezTo>
                  <a:cubicBezTo>
                    <a:pt x="190" y="327"/>
                    <a:pt x="183" y="345"/>
                    <a:pt x="176" y="353"/>
                  </a:cubicBezTo>
                  <a:cubicBezTo>
                    <a:pt x="175" y="354"/>
                    <a:pt x="172" y="357"/>
                    <a:pt x="173" y="358"/>
                  </a:cubicBezTo>
                  <a:cubicBezTo>
                    <a:pt x="174" y="360"/>
                    <a:pt x="179" y="356"/>
                    <a:pt x="180" y="356"/>
                  </a:cubicBezTo>
                  <a:cubicBezTo>
                    <a:pt x="186" y="349"/>
                    <a:pt x="190" y="336"/>
                    <a:pt x="193" y="325"/>
                  </a:cubicBezTo>
                  <a:cubicBezTo>
                    <a:pt x="195" y="338"/>
                    <a:pt x="192" y="352"/>
                    <a:pt x="183" y="356"/>
                  </a:cubicBezTo>
                  <a:cubicBezTo>
                    <a:pt x="178" y="359"/>
                    <a:pt x="171" y="364"/>
                    <a:pt x="164" y="363"/>
                  </a:cubicBezTo>
                  <a:cubicBezTo>
                    <a:pt x="161" y="363"/>
                    <a:pt x="154" y="359"/>
                    <a:pt x="150" y="357"/>
                  </a:cubicBezTo>
                  <a:cubicBezTo>
                    <a:pt x="149" y="356"/>
                    <a:pt x="146" y="352"/>
                    <a:pt x="145" y="350"/>
                  </a:cubicBezTo>
                  <a:cubicBezTo>
                    <a:pt x="143" y="344"/>
                    <a:pt x="145" y="335"/>
                    <a:pt x="146" y="332"/>
                  </a:cubicBezTo>
                  <a:cubicBezTo>
                    <a:pt x="147" y="331"/>
                    <a:pt x="150" y="329"/>
                    <a:pt x="150" y="328"/>
                  </a:cubicBezTo>
                  <a:cubicBezTo>
                    <a:pt x="149" y="324"/>
                    <a:pt x="144" y="328"/>
                    <a:pt x="143" y="329"/>
                  </a:cubicBezTo>
                  <a:cubicBezTo>
                    <a:pt x="140" y="309"/>
                    <a:pt x="170" y="301"/>
                    <a:pt x="185" y="310"/>
                  </a:cubicBezTo>
                  <a:cubicBezTo>
                    <a:pt x="185" y="310"/>
                    <a:pt x="185" y="310"/>
                    <a:pt x="185" y="310"/>
                  </a:cubicBezTo>
                  <a:cubicBezTo>
                    <a:pt x="175" y="299"/>
                    <a:pt x="150" y="304"/>
                    <a:pt x="143" y="314"/>
                  </a:cubicBezTo>
                  <a:cubicBezTo>
                    <a:pt x="140" y="307"/>
                    <a:pt x="147" y="304"/>
                    <a:pt x="152" y="303"/>
                  </a:cubicBezTo>
                  <a:cubicBezTo>
                    <a:pt x="162" y="301"/>
                    <a:pt x="174" y="302"/>
                    <a:pt x="183" y="302"/>
                  </a:cubicBezTo>
                  <a:cubicBezTo>
                    <a:pt x="172" y="299"/>
                    <a:pt x="155" y="299"/>
                    <a:pt x="143" y="302"/>
                  </a:cubicBezTo>
                  <a:cubicBezTo>
                    <a:pt x="140" y="249"/>
                    <a:pt x="142" y="191"/>
                    <a:pt x="142" y="135"/>
                  </a:cubicBezTo>
                  <a:cubicBezTo>
                    <a:pt x="158" y="144"/>
                    <a:pt x="181" y="135"/>
                    <a:pt x="190" y="124"/>
                  </a:cubicBezTo>
                  <a:cubicBezTo>
                    <a:pt x="190" y="154"/>
                    <a:pt x="191" y="181"/>
                    <a:pt x="192" y="209"/>
                  </a:cubicBezTo>
                  <a:cubicBezTo>
                    <a:pt x="186" y="209"/>
                    <a:pt x="190" y="216"/>
                    <a:pt x="190" y="222"/>
                  </a:cubicBezTo>
                  <a:close/>
                  <a:moveTo>
                    <a:pt x="191" y="356"/>
                  </a:moveTo>
                  <a:cubicBezTo>
                    <a:pt x="189" y="358"/>
                    <a:pt x="187" y="364"/>
                    <a:pt x="184" y="363"/>
                  </a:cubicBezTo>
                  <a:cubicBezTo>
                    <a:pt x="180" y="363"/>
                    <a:pt x="189" y="356"/>
                    <a:pt x="191" y="356"/>
                  </a:cubicBezTo>
                  <a:close/>
                  <a:moveTo>
                    <a:pt x="155" y="372"/>
                  </a:moveTo>
                  <a:cubicBezTo>
                    <a:pt x="152" y="373"/>
                    <a:pt x="146" y="372"/>
                    <a:pt x="143" y="370"/>
                  </a:cubicBezTo>
                  <a:cubicBezTo>
                    <a:pt x="147" y="370"/>
                    <a:pt x="152" y="371"/>
                    <a:pt x="155" y="372"/>
                  </a:cubicBezTo>
                  <a:close/>
                  <a:moveTo>
                    <a:pt x="143" y="355"/>
                  </a:moveTo>
                  <a:cubicBezTo>
                    <a:pt x="144" y="356"/>
                    <a:pt x="145" y="358"/>
                    <a:pt x="146" y="359"/>
                  </a:cubicBezTo>
                  <a:cubicBezTo>
                    <a:pt x="143" y="360"/>
                    <a:pt x="142" y="358"/>
                    <a:pt x="143" y="355"/>
                  </a:cubicBezTo>
                  <a:close/>
                  <a:moveTo>
                    <a:pt x="142" y="116"/>
                  </a:moveTo>
                  <a:cubicBezTo>
                    <a:pt x="149" y="124"/>
                    <a:pt x="160" y="130"/>
                    <a:pt x="173" y="130"/>
                  </a:cubicBezTo>
                  <a:cubicBezTo>
                    <a:pt x="167" y="134"/>
                    <a:pt x="146" y="139"/>
                    <a:pt x="143" y="129"/>
                  </a:cubicBezTo>
                  <a:cubicBezTo>
                    <a:pt x="141" y="125"/>
                    <a:pt x="143" y="120"/>
                    <a:pt x="142" y="116"/>
                  </a:cubicBezTo>
                  <a:close/>
                  <a:moveTo>
                    <a:pt x="188" y="51"/>
                  </a:moveTo>
                  <a:cubicBezTo>
                    <a:pt x="186" y="52"/>
                    <a:pt x="186" y="51"/>
                    <a:pt x="184" y="51"/>
                  </a:cubicBezTo>
                  <a:cubicBezTo>
                    <a:pt x="185" y="50"/>
                    <a:pt x="188" y="50"/>
                    <a:pt x="188" y="51"/>
                  </a:cubicBezTo>
                  <a:close/>
                  <a:moveTo>
                    <a:pt x="188" y="55"/>
                  </a:moveTo>
                  <a:cubicBezTo>
                    <a:pt x="187" y="56"/>
                    <a:pt x="185" y="55"/>
                    <a:pt x="183" y="55"/>
                  </a:cubicBezTo>
                  <a:cubicBezTo>
                    <a:pt x="185" y="54"/>
                    <a:pt x="187" y="54"/>
                    <a:pt x="188" y="55"/>
                  </a:cubicBezTo>
                  <a:close/>
                  <a:moveTo>
                    <a:pt x="188" y="62"/>
                  </a:moveTo>
                  <a:cubicBezTo>
                    <a:pt x="181" y="61"/>
                    <a:pt x="170" y="62"/>
                    <a:pt x="166" y="59"/>
                  </a:cubicBezTo>
                  <a:cubicBezTo>
                    <a:pt x="174" y="59"/>
                    <a:pt x="184" y="59"/>
                    <a:pt x="188" y="62"/>
                  </a:cubicBezTo>
                  <a:close/>
                  <a:moveTo>
                    <a:pt x="174" y="65"/>
                  </a:moveTo>
                  <a:cubicBezTo>
                    <a:pt x="179" y="64"/>
                    <a:pt x="184" y="65"/>
                    <a:pt x="188" y="67"/>
                  </a:cubicBezTo>
                  <a:cubicBezTo>
                    <a:pt x="188" y="70"/>
                    <a:pt x="188" y="70"/>
                    <a:pt x="188" y="70"/>
                  </a:cubicBezTo>
                  <a:cubicBezTo>
                    <a:pt x="184" y="67"/>
                    <a:pt x="176" y="69"/>
                    <a:pt x="174" y="65"/>
                  </a:cubicBezTo>
                  <a:close/>
                  <a:moveTo>
                    <a:pt x="180" y="75"/>
                  </a:moveTo>
                  <a:cubicBezTo>
                    <a:pt x="176" y="76"/>
                    <a:pt x="172" y="75"/>
                    <a:pt x="169" y="74"/>
                  </a:cubicBezTo>
                  <a:cubicBezTo>
                    <a:pt x="171" y="72"/>
                    <a:pt x="179" y="71"/>
                    <a:pt x="180" y="75"/>
                  </a:cubicBezTo>
                  <a:close/>
                  <a:moveTo>
                    <a:pt x="159" y="46"/>
                  </a:moveTo>
                  <a:cubicBezTo>
                    <a:pt x="162" y="45"/>
                    <a:pt x="166" y="46"/>
                    <a:pt x="169" y="46"/>
                  </a:cubicBezTo>
                  <a:cubicBezTo>
                    <a:pt x="166" y="48"/>
                    <a:pt x="162" y="48"/>
                    <a:pt x="159" y="49"/>
                  </a:cubicBezTo>
                  <a:cubicBezTo>
                    <a:pt x="159" y="48"/>
                    <a:pt x="159" y="47"/>
                    <a:pt x="159" y="46"/>
                  </a:cubicBezTo>
                  <a:close/>
                  <a:moveTo>
                    <a:pt x="153" y="50"/>
                  </a:moveTo>
                  <a:cubicBezTo>
                    <a:pt x="150" y="52"/>
                    <a:pt x="146" y="53"/>
                    <a:pt x="142" y="54"/>
                  </a:cubicBezTo>
                  <a:cubicBezTo>
                    <a:pt x="142" y="53"/>
                    <a:pt x="142" y="52"/>
                    <a:pt x="142" y="50"/>
                  </a:cubicBezTo>
                  <a:cubicBezTo>
                    <a:pt x="145" y="50"/>
                    <a:pt x="149" y="49"/>
                    <a:pt x="153" y="50"/>
                  </a:cubicBezTo>
                  <a:close/>
                  <a:moveTo>
                    <a:pt x="142" y="64"/>
                  </a:moveTo>
                  <a:cubicBezTo>
                    <a:pt x="144" y="63"/>
                    <a:pt x="145" y="63"/>
                    <a:pt x="147" y="63"/>
                  </a:cubicBezTo>
                  <a:cubicBezTo>
                    <a:pt x="146" y="65"/>
                    <a:pt x="145" y="67"/>
                    <a:pt x="142" y="68"/>
                  </a:cubicBezTo>
                  <a:cubicBezTo>
                    <a:pt x="142" y="67"/>
                    <a:pt x="142" y="65"/>
                    <a:pt x="142" y="64"/>
                  </a:cubicBezTo>
                  <a:close/>
                  <a:moveTo>
                    <a:pt x="144" y="93"/>
                  </a:moveTo>
                  <a:cubicBezTo>
                    <a:pt x="154" y="94"/>
                    <a:pt x="162" y="90"/>
                    <a:pt x="167" y="85"/>
                  </a:cubicBezTo>
                  <a:cubicBezTo>
                    <a:pt x="159" y="84"/>
                    <a:pt x="154" y="91"/>
                    <a:pt x="146" y="89"/>
                  </a:cubicBezTo>
                  <a:cubicBezTo>
                    <a:pt x="150" y="73"/>
                    <a:pt x="178" y="79"/>
                    <a:pt x="190" y="83"/>
                  </a:cubicBezTo>
                  <a:cubicBezTo>
                    <a:pt x="189" y="87"/>
                    <a:pt x="192" y="93"/>
                    <a:pt x="190" y="96"/>
                  </a:cubicBezTo>
                  <a:cubicBezTo>
                    <a:pt x="190" y="97"/>
                    <a:pt x="188" y="96"/>
                    <a:pt x="188" y="97"/>
                  </a:cubicBezTo>
                  <a:cubicBezTo>
                    <a:pt x="187" y="99"/>
                    <a:pt x="189" y="103"/>
                    <a:pt x="190" y="105"/>
                  </a:cubicBezTo>
                  <a:cubicBezTo>
                    <a:pt x="192" y="124"/>
                    <a:pt x="174" y="130"/>
                    <a:pt x="158" y="124"/>
                  </a:cubicBezTo>
                  <a:cubicBezTo>
                    <a:pt x="148" y="121"/>
                    <a:pt x="135" y="107"/>
                    <a:pt x="144" y="93"/>
                  </a:cubicBezTo>
                  <a:close/>
                  <a:moveTo>
                    <a:pt x="139" y="275"/>
                  </a:moveTo>
                  <a:cubicBezTo>
                    <a:pt x="137" y="273"/>
                    <a:pt x="138" y="268"/>
                    <a:pt x="139" y="266"/>
                  </a:cubicBezTo>
                  <a:cubicBezTo>
                    <a:pt x="140" y="268"/>
                    <a:pt x="140" y="273"/>
                    <a:pt x="139" y="275"/>
                  </a:cubicBezTo>
                  <a:close/>
                  <a:moveTo>
                    <a:pt x="137" y="253"/>
                  </a:moveTo>
                  <a:cubicBezTo>
                    <a:pt x="136" y="237"/>
                    <a:pt x="137" y="220"/>
                    <a:pt x="138" y="205"/>
                  </a:cubicBezTo>
                  <a:cubicBezTo>
                    <a:pt x="139" y="220"/>
                    <a:pt x="139" y="238"/>
                    <a:pt x="137" y="253"/>
                  </a:cubicBezTo>
                  <a:close/>
                  <a:moveTo>
                    <a:pt x="138" y="203"/>
                  </a:moveTo>
                  <a:cubicBezTo>
                    <a:pt x="137" y="199"/>
                    <a:pt x="138" y="194"/>
                    <a:pt x="138" y="190"/>
                  </a:cubicBezTo>
                  <a:cubicBezTo>
                    <a:pt x="140" y="194"/>
                    <a:pt x="139" y="199"/>
                    <a:pt x="138" y="203"/>
                  </a:cubicBezTo>
                  <a:close/>
                  <a:moveTo>
                    <a:pt x="138" y="181"/>
                  </a:moveTo>
                  <a:cubicBezTo>
                    <a:pt x="136" y="170"/>
                    <a:pt x="137" y="156"/>
                    <a:pt x="136" y="144"/>
                  </a:cubicBezTo>
                  <a:cubicBezTo>
                    <a:pt x="137" y="143"/>
                    <a:pt x="138" y="143"/>
                    <a:pt x="139" y="142"/>
                  </a:cubicBezTo>
                  <a:cubicBezTo>
                    <a:pt x="139" y="155"/>
                    <a:pt x="138" y="168"/>
                    <a:pt x="138" y="181"/>
                  </a:cubicBezTo>
                  <a:close/>
                  <a:moveTo>
                    <a:pt x="138" y="69"/>
                  </a:moveTo>
                  <a:cubicBezTo>
                    <a:pt x="135" y="69"/>
                    <a:pt x="133" y="70"/>
                    <a:pt x="130" y="69"/>
                  </a:cubicBezTo>
                  <a:cubicBezTo>
                    <a:pt x="133" y="67"/>
                    <a:pt x="135" y="66"/>
                    <a:pt x="139" y="65"/>
                  </a:cubicBezTo>
                  <a:cubicBezTo>
                    <a:pt x="139" y="66"/>
                    <a:pt x="139" y="68"/>
                    <a:pt x="138" y="69"/>
                  </a:cubicBezTo>
                  <a:close/>
                  <a:moveTo>
                    <a:pt x="138" y="51"/>
                  </a:moveTo>
                  <a:cubicBezTo>
                    <a:pt x="138" y="52"/>
                    <a:pt x="138" y="52"/>
                    <a:pt x="138" y="53"/>
                  </a:cubicBezTo>
                  <a:cubicBezTo>
                    <a:pt x="136" y="54"/>
                    <a:pt x="130" y="54"/>
                    <a:pt x="127" y="54"/>
                  </a:cubicBezTo>
                  <a:cubicBezTo>
                    <a:pt x="129" y="52"/>
                    <a:pt x="134" y="52"/>
                    <a:pt x="138" y="51"/>
                  </a:cubicBezTo>
                  <a:close/>
                  <a:moveTo>
                    <a:pt x="119" y="57"/>
                  </a:moveTo>
                  <a:cubicBezTo>
                    <a:pt x="125" y="56"/>
                    <a:pt x="132" y="57"/>
                    <a:pt x="137" y="57"/>
                  </a:cubicBezTo>
                  <a:cubicBezTo>
                    <a:pt x="130" y="62"/>
                    <a:pt x="117" y="61"/>
                    <a:pt x="109" y="65"/>
                  </a:cubicBezTo>
                  <a:cubicBezTo>
                    <a:pt x="108" y="62"/>
                    <a:pt x="115" y="58"/>
                    <a:pt x="119" y="57"/>
                  </a:cubicBezTo>
                  <a:close/>
                  <a:moveTo>
                    <a:pt x="124" y="74"/>
                  </a:moveTo>
                  <a:cubicBezTo>
                    <a:pt x="120" y="77"/>
                    <a:pt x="115" y="78"/>
                    <a:pt x="109" y="79"/>
                  </a:cubicBezTo>
                  <a:cubicBezTo>
                    <a:pt x="113" y="76"/>
                    <a:pt x="118" y="72"/>
                    <a:pt x="124" y="74"/>
                  </a:cubicBezTo>
                  <a:close/>
                  <a:moveTo>
                    <a:pt x="127" y="84"/>
                  </a:moveTo>
                  <a:cubicBezTo>
                    <a:pt x="125" y="79"/>
                    <a:pt x="113" y="86"/>
                    <a:pt x="108" y="85"/>
                  </a:cubicBezTo>
                  <a:cubicBezTo>
                    <a:pt x="114" y="81"/>
                    <a:pt x="128" y="79"/>
                    <a:pt x="135" y="76"/>
                  </a:cubicBezTo>
                  <a:cubicBezTo>
                    <a:pt x="142" y="73"/>
                    <a:pt x="134" y="89"/>
                    <a:pt x="133" y="91"/>
                  </a:cubicBezTo>
                  <a:cubicBezTo>
                    <a:pt x="130" y="98"/>
                    <a:pt x="131" y="106"/>
                    <a:pt x="129" y="114"/>
                  </a:cubicBezTo>
                  <a:cubicBezTo>
                    <a:pt x="117" y="114"/>
                    <a:pt x="101" y="117"/>
                    <a:pt x="88" y="114"/>
                  </a:cubicBezTo>
                  <a:cubicBezTo>
                    <a:pt x="94" y="108"/>
                    <a:pt x="110" y="107"/>
                    <a:pt x="120" y="106"/>
                  </a:cubicBezTo>
                  <a:cubicBezTo>
                    <a:pt x="124" y="105"/>
                    <a:pt x="129" y="106"/>
                    <a:pt x="129" y="102"/>
                  </a:cubicBezTo>
                  <a:cubicBezTo>
                    <a:pt x="129" y="101"/>
                    <a:pt x="127" y="100"/>
                    <a:pt x="126" y="99"/>
                  </a:cubicBezTo>
                  <a:cubicBezTo>
                    <a:pt x="117" y="97"/>
                    <a:pt x="105" y="103"/>
                    <a:pt x="97" y="101"/>
                  </a:cubicBezTo>
                  <a:cubicBezTo>
                    <a:pt x="101" y="97"/>
                    <a:pt x="112" y="94"/>
                    <a:pt x="119" y="91"/>
                  </a:cubicBezTo>
                  <a:cubicBezTo>
                    <a:pt x="122" y="90"/>
                    <a:pt x="128" y="88"/>
                    <a:pt x="127" y="84"/>
                  </a:cubicBezTo>
                  <a:close/>
                  <a:moveTo>
                    <a:pt x="135" y="203"/>
                  </a:moveTo>
                  <a:cubicBezTo>
                    <a:pt x="133" y="202"/>
                    <a:pt x="134" y="200"/>
                    <a:pt x="134" y="198"/>
                  </a:cubicBezTo>
                  <a:cubicBezTo>
                    <a:pt x="135" y="199"/>
                    <a:pt x="135" y="201"/>
                    <a:pt x="135" y="203"/>
                  </a:cubicBezTo>
                  <a:close/>
                  <a:moveTo>
                    <a:pt x="126" y="341"/>
                  </a:moveTo>
                  <a:cubicBezTo>
                    <a:pt x="122" y="336"/>
                    <a:pt x="129" y="329"/>
                    <a:pt x="134" y="333"/>
                  </a:cubicBezTo>
                  <a:cubicBezTo>
                    <a:pt x="135" y="338"/>
                    <a:pt x="129" y="344"/>
                    <a:pt x="126" y="341"/>
                  </a:cubicBezTo>
                  <a:close/>
                  <a:moveTo>
                    <a:pt x="133" y="352"/>
                  </a:moveTo>
                  <a:cubicBezTo>
                    <a:pt x="130" y="351"/>
                    <a:pt x="129" y="349"/>
                    <a:pt x="128" y="346"/>
                  </a:cubicBezTo>
                  <a:cubicBezTo>
                    <a:pt x="129" y="345"/>
                    <a:pt x="131" y="346"/>
                    <a:pt x="132" y="346"/>
                  </a:cubicBezTo>
                  <a:cubicBezTo>
                    <a:pt x="133" y="347"/>
                    <a:pt x="134" y="350"/>
                    <a:pt x="133" y="352"/>
                  </a:cubicBezTo>
                  <a:close/>
                  <a:moveTo>
                    <a:pt x="123" y="328"/>
                  </a:moveTo>
                  <a:cubicBezTo>
                    <a:pt x="121" y="329"/>
                    <a:pt x="116" y="328"/>
                    <a:pt x="114" y="328"/>
                  </a:cubicBezTo>
                  <a:cubicBezTo>
                    <a:pt x="100" y="328"/>
                    <a:pt x="84" y="325"/>
                    <a:pt x="73" y="322"/>
                  </a:cubicBezTo>
                  <a:cubicBezTo>
                    <a:pt x="89" y="316"/>
                    <a:pt x="111" y="316"/>
                    <a:pt x="130" y="314"/>
                  </a:cubicBezTo>
                  <a:cubicBezTo>
                    <a:pt x="127" y="318"/>
                    <a:pt x="127" y="326"/>
                    <a:pt x="123" y="328"/>
                  </a:cubicBezTo>
                  <a:close/>
                  <a:moveTo>
                    <a:pt x="60" y="318"/>
                  </a:moveTo>
                  <a:cubicBezTo>
                    <a:pt x="60" y="316"/>
                    <a:pt x="60" y="313"/>
                    <a:pt x="60" y="311"/>
                  </a:cubicBezTo>
                  <a:cubicBezTo>
                    <a:pt x="63" y="318"/>
                    <a:pt x="65" y="325"/>
                    <a:pt x="67" y="332"/>
                  </a:cubicBezTo>
                  <a:cubicBezTo>
                    <a:pt x="57" y="335"/>
                    <a:pt x="65" y="319"/>
                    <a:pt x="60" y="318"/>
                  </a:cubicBezTo>
                  <a:close/>
                  <a:moveTo>
                    <a:pt x="61" y="192"/>
                  </a:moveTo>
                  <a:cubicBezTo>
                    <a:pt x="63" y="200"/>
                    <a:pt x="63" y="211"/>
                    <a:pt x="62" y="221"/>
                  </a:cubicBezTo>
                  <a:cubicBezTo>
                    <a:pt x="59" y="213"/>
                    <a:pt x="62" y="200"/>
                    <a:pt x="61" y="192"/>
                  </a:cubicBezTo>
                  <a:close/>
                  <a:moveTo>
                    <a:pt x="105" y="120"/>
                  </a:moveTo>
                  <a:cubicBezTo>
                    <a:pt x="97" y="122"/>
                    <a:pt x="87" y="123"/>
                    <a:pt x="79" y="125"/>
                  </a:cubicBezTo>
                  <a:cubicBezTo>
                    <a:pt x="79" y="122"/>
                    <a:pt x="80" y="118"/>
                    <a:pt x="82" y="115"/>
                  </a:cubicBezTo>
                  <a:cubicBezTo>
                    <a:pt x="87" y="120"/>
                    <a:pt x="97" y="119"/>
                    <a:pt x="105" y="120"/>
                  </a:cubicBezTo>
                  <a:close/>
                  <a:moveTo>
                    <a:pt x="91" y="106"/>
                  </a:moveTo>
                  <a:cubicBezTo>
                    <a:pt x="90" y="106"/>
                    <a:pt x="88" y="107"/>
                    <a:pt x="86" y="107"/>
                  </a:cubicBezTo>
                  <a:cubicBezTo>
                    <a:pt x="85" y="103"/>
                    <a:pt x="89" y="103"/>
                    <a:pt x="91" y="106"/>
                  </a:cubicBezTo>
                  <a:close/>
                  <a:moveTo>
                    <a:pt x="79" y="169"/>
                  </a:moveTo>
                  <a:cubicBezTo>
                    <a:pt x="77" y="172"/>
                    <a:pt x="72" y="172"/>
                    <a:pt x="69" y="173"/>
                  </a:cubicBezTo>
                  <a:cubicBezTo>
                    <a:pt x="66" y="165"/>
                    <a:pt x="75" y="169"/>
                    <a:pt x="79" y="169"/>
                  </a:cubicBezTo>
                  <a:close/>
                  <a:moveTo>
                    <a:pt x="72" y="144"/>
                  </a:moveTo>
                  <a:cubicBezTo>
                    <a:pt x="80" y="151"/>
                    <a:pt x="97" y="149"/>
                    <a:pt x="109" y="151"/>
                  </a:cubicBezTo>
                  <a:cubicBezTo>
                    <a:pt x="96" y="155"/>
                    <a:pt x="81" y="156"/>
                    <a:pt x="69" y="160"/>
                  </a:cubicBezTo>
                  <a:cubicBezTo>
                    <a:pt x="67" y="154"/>
                    <a:pt x="70" y="148"/>
                    <a:pt x="72" y="144"/>
                  </a:cubicBezTo>
                  <a:close/>
                  <a:moveTo>
                    <a:pt x="97" y="183"/>
                  </a:moveTo>
                  <a:cubicBezTo>
                    <a:pt x="86" y="186"/>
                    <a:pt x="74" y="188"/>
                    <a:pt x="65" y="192"/>
                  </a:cubicBezTo>
                  <a:cubicBezTo>
                    <a:pt x="63" y="188"/>
                    <a:pt x="64" y="183"/>
                    <a:pt x="67" y="181"/>
                  </a:cubicBezTo>
                  <a:cubicBezTo>
                    <a:pt x="74" y="185"/>
                    <a:pt x="87" y="183"/>
                    <a:pt x="97" y="183"/>
                  </a:cubicBezTo>
                  <a:close/>
                  <a:moveTo>
                    <a:pt x="79" y="232"/>
                  </a:moveTo>
                  <a:cubicBezTo>
                    <a:pt x="75" y="234"/>
                    <a:pt x="70" y="235"/>
                    <a:pt x="65" y="236"/>
                  </a:cubicBezTo>
                  <a:cubicBezTo>
                    <a:pt x="62" y="228"/>
                    <a:pt x="75" y="232"/>
                    <a:pt x="79" y="232"/>
                  </a:cubicBezTo>
                  <a:close/>
                  <a:moveTo>
                    <a:pt x="95" y="246"/>
                  </a:moveTo>
                  <a:cubicBezTo>
                    <a:pt x="86" y="249"/>
                    <a:pt x="73" y="249"/>
                    <a:pt x="64" y="253"/>
                  </a:cubicBezTo>
                  <a:cubicBezTo>
                    <a:pt x="64" y="250"/>
                    <a:pt x="64" y="247"/>
                    <a:pt x="64" y="244"/>
                  </a:cubicBezTo>
                  <a:cubicBezTo>
                    <a:pt x="73" y="246"/>
                    <a:pt x="85" y="245"/>
                    <a:pt x="95" y="246"/>
                  </a:cubicBezTo>
                  <a:close/>
                  <a:moveTo>
                    <a:pt x="65" y="212"/>
                  </a:moveTo>
                  <a:cubicBezTo>
                    <a:pt x="75" y="215"/>
                    <a:pt x="88" y="214"/>
                    <a:pt x="99" y="216"/>
                  </a:cubicBezTo>
                  <a:cubicBezTo>
                    <a:pt x="88" y="219"/>
                    <a:pt x="77" y="222"/>
                    <a:pt x="66" y="223"/>
                  </a:cubicBezTo>
                  <a:cubicBezTo>
                    <a:pt x="65" y="220"/>
                    <a:pt x="65" y="215"/>
                    <a:pt x="65" y="212"/>
                  </a:cubicBezTo>
                  <a:close/>
                  <a:moveTo>
                    <a:pt x="77" y="227"/>
                  </a:moveTo>
                  <a:cubicBezTo>
                    <a:pt x="87" y="223"/>
                    <a:pt x="100" y="220"/>
                    <a:pt x="112" y="219"/>
                  </a:cubicBezTo>
                  <a:cubicBezTo>
                    <a:pt x="115" y="218"/>
                    <a:pt x="131" y="218"/>
                    <a:pt x="127" y="213"/>
                  </a:cubicBezTo>
                  <a:cubicBezTo>
                    <a:pt x="126" y="212"/>
                    <a:pt x="123" y="212"/>
                    <a:pt x="120" y="212"/>
                  </a:cubicBezTo>
                  <a:cubicBezTo>
                    <a:pt x="109" y="211"/>
                    <a:pt x="87" y="212"/>
                    <a:pt x="75" y="209"/>
                  </a:cubicBezTo>
                  <a:cubicBezTo>
                    <a:pt x="91" y="204"/>
                    <a:pt x="113" y="203"/>
                    <a:pt x="131" y="199"/>
                  </a:cubicBezTo>
                  <a:cubicBezTo>
                    <a:pt x="132" y="206"/>
                    <a:pt x="132" y="214"/>
                    <a:pt x="132" y="221"/>
                  </a:cubicBezTo>
                  <a:cubicBezTo>
                    <a:pt x="114" y="224"/>
                    <a:pt x="97" y="229"/>
                    <a:pt x="77" y="227"/>
                  </a:cubicBezTo>
                  <a:close/>
                  <a:moveTo>
                    <a:pt x="65" y="205"/>
                  </a:moveTo>
                  <a:cubicBezTo>
                    <a:pt x="65" y="203"/>
                    <a:pt x="65" y="200"/>
                    <a:pt x="65" y="198"/>
                  </a:cubicBezTo>
                  <a:cubicBezTo>
                    <a:pt x="73" y="201"/>
                    <a:pt x="83" y="201"/>
                    <a:pt x="91" y="200"/>
                  </a:cubicBezTo>
                  <a:cubicBezTo>
                    <a:pt x="83" y="202"/>
                    <a:pt x="74" y="204"/>
                    <a:pt x="65" y="205"/>
                  </a:cubicBezTo>
                  <a:close/>
                  <a:moveTo>
                    <a:pt x="64" y="257"/>
                  </a:moveTo>
                  <a:cubicBezTo>
                    <a:pt x="68" y="261"/>
                    <a:pt x="77" y="261"/>
                    <a:pt x="85" y="261"/>
                  </a:cubicBezTo>
                  <a:cubicBezTo>
                    <a:pt x="79" y="265"/>
                    <a:pt x="72" y="267"/>
                    <a:pt x="64" y="268"/>
                  </a:cubicBezTo>
                  <a:cubicBezTo>
                    <a:pt x="64" y="265"/>
                    <a:pt x="64" y="260"/>
                    <a:pt x="64" y="257"/>
                  </a:cubicBezTo>
                  <a:close/>
                  <a:moveTo>
                    <a:pt x="132" y="259"/>
                  </a:moveTo>
                  <a:cubicBezTo>
                    <a:pt x="131" y="263"/>
                    <a:pt x="132" y="273"/>
                    <a:pt x="129" y="275"/>
                  </a:cubicBezTo>
                  <a:cubicBezTo>
                    <a:pt x="127" y="277"/>
                    <a:pt x="117" y="276"/>
                    <a:pt x="113" y="276"/>
                  </a:cubicBezTo>
                  <a:cubicBezTo>
                    <a:pt x="100" y="275"/>
                    <a:pt x="84" y="273"/>
                    <a:pt x="72" y="272"/>
                  </a:cubicBezTo>
                  <a:cubicBezTo>
                    <a:pt x="88" y="264"/>
                    <a:pt x="110" y="261"/>
                    <a:pt x="132" y="259"/>
                  </a:cubicBezTo>
                  <a:close/>
                  <a:moveTo>
                    <a:pt x="64" y="276"/>
                  </a:moveTo>
                  <a:cubicBezTo>
                    <a:pt x="71" y="277"/>
                    <a:pt x="77" y="276"/>
                    <a:pt x="83" y="278"/>
                  </a:cubicBezTo>
                  <a:cubicBezTo>
                    <a:pt x="77" y="279"/>
                    <a:pt x="71" y="280"/>
                    <a:pt x="64" y="281"/>
                  </a:cubicBezTo>
                  <a:cubicBezTo>
                    <a:pt x="64" y="279"/>
                    <a:pt x="64" y="277"/>
                    <a:pt x="64" y="276"/>
                  </a:cubicBezTo>
                  <a:close/>
                  <a:moveTo>
                    <a:pt x="133" y="280"/>
                  </a:moveTo>
                  <a:cubicBezTo>
                    <a:pt x="133" y="285"/>
                    <a:pt x="134" y="290"/>
                    <a:pt x="133" y="294"/>
                  </a:cubicBezTo>
                  <a:cubicBezTo>
                    <a:pt x="109" y="296"/>
                    <a:pt x="88" y="290"/>
                    <a:pt x="69" y="286"/>
                  </a:cubicBezTo>
                  <a:cubicBezTo>
                    <a:pt x="88" y="280"/>
                    <a:pt x="112" y="281"/>
                    <a:pt x="133" y="280"/>
                  </a:cubicBezTo>
                  <a:close/>
                  <a:moveTo>
                    <a:pt x="132" y="254"/>
                  </a:moveTo>
                  <a:cubicBezTo>
                    <a:pt x="132" y="254"/>
                    <a:pt x="127" y="255"/>
                    <a:pt x="125" y="255"/>
                  </a:cubicBezTo>
                  <a:cubicBezTo>
                    <a:pt x="110" y="256"/>
                    <a:pt x="88" y="258"/>
                    <a:pt x="73" y="256"/>
                  </a:cubicBezTo>
                  <a:cubicBezTo>
                    <a:pt x="88" y="252"/>
                    <a:pt x="106" y="247"/>
                    <a:pt x="121" y="244"/>
                  </a:cubicBezTo>
                  <a:cubicBezTo>
                    <a:pt x="123" y="244"/>
                    <a:pt x="128" y="243"/>
                    <a:pt x="125" y="240"/>
                  </a:cubicBezTo>
                  <a:cubicBezTo>
                    <a:pt x="124" y="238"/>
                    <a:pt x="118" y="240"/>
                    <a:pt x="115" y="240"/>
                  </a:cubicBezTo>
                  <a:cubicBezTo>
                    <a:pt x="102" y="241"/>
                    <a:pt x="84" y="242"/>
                    <a:pt x="72" y="240"/>
                  </a:cubicBezTo>
                  <a:cubicBezTo>
                    <a:pt x="88" y="231"/>
                    <a:pt x="113" y="231"/>
                    <a:pt x="131" y="226"/>
                  </a:cubicBezTo>
                  <a:cubicBezTo>
                    <a:pt x="132" y="227"/>
                    <a:pt x="133" y="233"/>
                    <a:pt x="133" y="236"/>
                  </a:cubicBezTo>
                  <a:cubicBezTo>
                    <a:pt x="133" y="241"/>
                    <a:pt x="135" y="251"/>
                    <a:pt x="132" y="254"/>
                  </a:cubicBezTo>
                  <a:close/>
                  <a:moveTo>
                    <a:pt x="131" y="195"/>
                  </a:moveTo>
                  <a:cubicBezTo>
                    <a:pt x="112" y="194"/>
                    <a:pt x="91" y="198"/>
                    <a:pt x="73" y="195"/>
                  </a:cubicBezTo>
                  <a:cubicBezTo>
                    <a:pt x="83" y="189"/>
                    <a:pt x="99" y="187"/>
                    <a:pt x="112" y="184"/>
                  </a:cubicBezTo>
                  <a:cubicBezTo>
                    <a:pt x="116" y="184"/>
                    <a:pt x="128" y="181"/>
                    <a:pt x="128" y="177"/>
                  </a:cubicBezTo>
                  <a:cubicBezTo>
                    <a:pt x="128" y="173"/>
                    <a:pt x="123" y="175"/>
                    <a:pt x="120" y="176"/>
                  </a:cubicBezTo>
                  <a:cubicBezTo>
                    <a:pt x="116" y="177"/>
                    <a:pt x="112" y="177"/>
                    <a:pt x="107" y="178"/>
                  </a:cubicBezTo>
                  <a:cubicBezTo>
                    <a:pt x="95" y="179"/>
                    <a:pt x="81" y="180"/>
                    <a:pt x="73" y="178"/>
                  </a:cubicBezTo>
                  <a:cubicBezTo>
                    <a:pt x="83" y="171"/>
                    <a:pt x="100" y="171"/>
                    <a:pt x="115" y="168"/>
                  </a:cubicBezTo>
                  <a:cubicBezTo>
                    <a:pt x="118" y="167"/>
                    <a:pt x="129" y="166"/>
                    <a:pt x="129" y="164"/>
                  </a:cubicBezTo>
                  <a:cubicBezTo>
                    <a:pt x="130" y="160"/>
                    <a:pt x="117" y="161"/>
                    <a:pt x="114" y="161"/>
                  </a:cubicBezTo>
                  <a:cubicBezTo>
                    <a:pt x="102" y="162"/>
                    <a:pt x="88" y="167"/>
                    <a:pt x="76" y="163"/>
                  </a:cubicBezTo>
                  <a:cubicBezTo>
                    <a:pt x="93" y="158"/>
                    <a:pt x="113" y="156"/>
                    <a:pt x="131" y="152"/>
                  </a:cubicBezTo>
                  <a:cubicBezTo>
                    <a:pt x="132" y="165"/>
                    <a:pt x="132" y="181"/>
                    <a:pt x="131" y="195"/>
                  </a:cubicBezTo>
                  <a:close/>
                  <a:moveTo>
                    <a:pt x="115" y="147"/>
                  </a:moveTo>
                  <a:cubicBezTo>
                    <a:pt x="103" y="147"/>
                    <a:pt x="87" y="146"/>
                    <a:pt x="79" y="141"/>
                  </a:cubicBezTo>
                  <a:cubicBezTo>
                    <a:pt x="93" y="137"/>
                    <a:pt x="111" y="136"/>
                    <a:pt x="128" y="134"/>
                  </a:cubicBezTo>
                  <a:cubicBezTo>
                    <a:pt x="128" y="139"/>
                    <a:pt x="125" y="146"/>
                    <a:pt x="130" y="144"/>
                  </a:cubicBezTo>
                  <a:cubicBezTo>
                    <a:pt x="130" y="148"/>
                    <a:pt x="119" y="147"/>
                    <a:pt x="115" y="147"/>
                  </a:cubicBezTo>
                  <a:close/>
                  <a:moveTo>
                    <a:pt x="75" y="137"/>
                  </a:moveTo>
                  <a:cubicBezTo>
                    <a:pt x="75" y="134"/>
                    <a:pt x="76" y="131"/>
                    <a:pt x="77" y="129"/>
                  </a:cubicBezTo>
                  <a:cubicBezTo>
                    <a:pt x="80" y="131"/>
                    <a:pt x="87" y="131"/>
                    <a:pt x="90" y="134"/>
                  </a:cubicBezTo>
                  <a:cubicBezTo>
                    <a:pt x="85" y="135"/>
                    <a:pt x="80" y="136"/>
                    <a:pt x="75" y="137"/>
                  </a:cubicBezTo>
                  <a:close/>
                  <a:moveTo>
                    <a:pt x="128" y="129"/>
                  </a:moveTo>
                  <a:cubicBezTo>
                    <a:pt x="127" y="130"/>
                    <a:pt x="123" y="129"/>
                    <a:pt x="120" y="129"/>
                  </a:cubicBezTo>
                  <a:cubicBezTo>
                    <a:pt x="111" y="130"/>
                    <a:pt x="99" y="132"/>
                    <a:pt x="92" y="128"/>
                  </a:cubicBezTo>
                  <a:cubicBezTo>
                    <a:pt x="104" y="124"/>
                    <a:pt x="117" y="122"/>
                    <a:pt x="129" y="119"/>
                  </a:cubicBezTo>
                  <a:cubicBezTo>
                    <a:pt x="130" y="121"/>
                    <a:pt x="131" y="127"/>
                    <a:pt x="128" y="129"/>
                  </a:cubicBezTo>
                  <a:close/>
                  <a:moveTo>
                    <a:pt x="64" y="142"/>
                  </a:moveTo>
                  <a:cubicBezTo>
                    <a:pt x="67" y="128"/>
                    <a:pt x="73" y="115"/>
                    <a:pt x="80" y="104"/>
                  </a:cubicBezTo>
                  <a:cubicBezTo>
                    <a:pt x="77" y="118"/>
                    <a:pt x="69" y="129"/>
                    <a:pt x="64" y="142"/>
                  </a:cubicBezTo>
                  <a:close/>
                  <a:moveTo>
                    <a:pt x="64" y="301"/>
                  </a:moveTo>
                  <a:cubicBezTo>
                    <a:pt x="63" y="300"/>
                    <a:pt x="62" y="298"/>
                    <a:pt x="63" y="297"/>
                  </a:cubicBezTo>
                  <a:cubicBezTo>
                    <a:pt x="64" y="298"/>
                    <a:pt x="64" y="299"/>
                    <a:pt x="64" y="301"/>
                  </a:cubicBezTo>
                  <a:close/>
                  <a:moveTo>
                    <a:pt x="64" y="289"/>
                  </a:moveTo>
                  <a:cubicBezTo>
                    <a:pt x="75" y="293"/>
                    <a:pt x="87" y="293"/>
                    <a:pt x="98" y="296"/>
                  </a:cubicBezTo>
                  <a:cubicBezTo>
                    <a:pt x="93" y="299"/>
                    <a:pt x="86" y="299"/>
                    <a:pt x="79" y="300"/>
                  </a:cubicBezTo>
                  <a:cubicBezTo>
                    <a:pt x="76" y="301"/>
                    <a:pt x="71" y="304"/>
                    <a:pt x="68" y="303"/>
                  </a:cubicBezTo>
                  <a:cubicBezTo>
                    <a:pt x="65" y="301"/>
                    <a:pt x="67" y="292"/>
                    <a:pt x="64" y="289"/>
                  </a:cubicBezTo>
                  <a:close/>
                  <a:moveTo>
                    <a:pt x="69" y="310"/>
                  </a:moveTo>
                  <a:cubicBezTo>
                    <a:pt x="79" y="310"/>
                    <a:pt x="91" y="311"/>
                    <a:pt x="100" y="313"/>
                  </a:cubicBezTo>
                  <a:cubicBezTo>
                    <a:pt x="94" y="314"/>
                    <a:pt x="83" y="315"/>
                    <a:pt x="75" y="316"/>
                  </a:cubicBezTo>
                  <a:cubicBezTo>
                    <a:pt x="71" y="316"/>
                    <a:pt x="68" y="316"/>
                    <a:pt x="69" y="310"/>
                  </a:cubicBezTo>
                  <a:close/>
                  <a:moveTo>
                    <a:pt x="92" y="331"/>
                  </a:moveTo>
                  <a:cubicBezTo>
                    <a:pt x="86" y="330"/>
                    <a:pt x="73" y="336"/>
                    <a:pt x="72" y="327"/>
                  </a:cubicBezTo>
                  <a:cubicBezTo>
                    <a:pt x="78" y="328"/>
                    <a:pt x="86" y="329"/>
                    <a:pt x="92" y="331"/>
                  </a:cubicBezTo>
                  <a:close/>
                  <a:moveTo>
                    <a:pt x="121" y="333"/>
                  </a:moveTo>
                  <a:cubicBezTo>
                    <a:pt x="124" y="332"/>
                    <a:pt x="122" y="339"/>
                    <a:pt x="122" y="340"/>
                  </a:cubicBezTo>
                  <a:cubicBezTo>
                    <a:pt x="107" y="341"/>
                    <a:pt x="90" y="341"/>
                    <a:pt x="77" y="337"/>
                  </a:cubicBezTo>
                  <a:cubicBezTo>
                    <a:pt x="89" y="334"/>
                    <a:pt x="109" y="336"/>
                    <a:pt x="121" y="333"/>
                  </a:cubicBezTo>
                  <a:close/>
                  <a:moveTo>
                    <a:pt x="123" y="309"/>
                  </a:moveTo>
                  <a:cubicBezTo>
                    <a:pt x="109" y="309"/>
                    <a:pt x="93" y="308"/>
                    <a:pt x="79" y="306"/>
                  </a:cubicBezTo>
                  <a:cubicBezTo>
                    <a:pt x="94" y="301"/>
                    <a:pt x="114" y="297"/>
                    <a:pt x="134" y="299"/>
                  </a:cubicBezTo>
                  <a:cubicBezTo>
                    <a:pt x="133" y="301"/>
                    <a:pt x="135" y="306"/>
                    <a:pt x="134" y="308"/>
                  </a:cubicBezTo>
                  <a:cubicBezTo>
                    <a:pt x="133" y="309"/>
                    <a:pt x="126" y="309"/>
                    <a:pt x="123" y="309"/>
                  </a:cubicBezTo>
                  <a:close/>
                  <a:moveTo>
                    <a:pt x="93" y="96"/>
                  </a:moveTo>
                  <a:cubicBezTo>
                    <a:pt x="93" y="92"/>
                    <a:pt x="97" y="90"/>
                    <a:pt x="103" y="92"/>
                  </a:cubicBezTo>
                  <a:cubicBezTo>
                    <a:pt x="100" y="94"/>
                    <a:pt x="96" y="95"/>
                    <a:pt x="93" y="96"/>
                  </a:cubicBezTo>
                  <a:close/>
                  <a:moveTo>
                    <a:pt x="105" y="66"/>
                  </a:moveTo>
                  <a:cubicBezTo>
                    <a:pt x="107" y="67"/>
                    <a:pt x="100" y="71"/>
                    <a:pt x="100" y="72"/>
                  </a:cubicBezTo>
                  <a:cubicBezTo>
                    <a:pt x="97" y="74"/>
                    <a:pt x="96" y="76"/>
                    <a:pt x="93" y="76"/>
                  </a:cubicBezTo>
                  <a:cubicBezTo>
                    <a:pt x="94" y="74"/>
                    <a:pt x="101" y="65"/>
                    <a:pt x="105" y="66"/>
                  </a:cubicBezTo>
                  <a:close/>
                  <a:moveTo>
                    <a:pt x="57" y="222"/>
                  </a:moveTo>
                  <a:cubicBezTo>
                    <a:pt x="56" y="220"/>
                    <a:pt x="57" y="218"/>
                    <a:pt x="56" y="215"/>
                  </a:cubicBezTo>
                  <a:cubicBezTo>
                    <a:pt x="57" y="216"/>
                    <a:pt x="57" y="220"/>
                    <a:pt x="57" y="222"/>
                  </a:cubicBezTo>
                  <a:close/>
                  <a:moveTo>
                    <a:pt x="56" y="199"/>
                  </a:moveTo>
                  <a:cubicBezTo>
                    <a:pt x="58" y="200"/>
                    <a:pt x="57" y="204"/>
                    <a:pt x="57" y="206"/>
                  </a:cubicBezTo>
                  <a:cubicBezTo>
                    <a:pt x="56" y="204"/>
                    <a:pt x="56" y="201"/>
                    <a:pt x="56" y="199"/>
                  </a:cubicBezTo>
                  <a:close/>
                  <a:moveTo>
                    <a:pt x="55" y="129"/>
                  </a:moveTo>
                  <a:cubicBezTo>
                    <a:pt x="54" y="104"/>
                    <a:pt x="54" y="80"/>
                    <a:pt x="55" y="56"/>
                  </a:cubicBezTo>
                  <a:cubicBezTo>
                    <a:pt x="71" y="57"/>
                    <a:pt x="89" y="57"/>
                    <a:pt x="104" y="57"/>
                  </a:cubicBezTo>
                  <a:cubicBezTo>
                    <a:pt x="101" y="63"/>
                    <a:pt x="95" y="66"/>
                    <a:pt x="91" y="70"/>
                  </a:cubicBezTo>
                  <a:cubicBezTo>
                    <a:pt x="87" y="74"/>
                    <a:pt x="83" y="78"/>
                    <a:pt x="79" y="82"/>
                  </a:cubicBezTo>
                  <a:cubicBezTo>
                    <a:pt x="77" y="84"/>
                    <a:pt x="73" y="85"/>
                    <a:pt x="73" y="88"/>
                  </a:cubicBezTo>
                  <a:cubicBezTo>
                    <a:pt x="73" y="89"/>
                    <a:pt x="74" y="91"/>
                    <a:pt x="74" y="92"/>
                  </a:cubicBezTo>
                  <a:cubicBezTo>
                    <a:pt x="74" y="93"/>
                    <a:pt x="72" y="96"/>
                    <a:pt x="71" y="98"/>
                  </a:cubicBezTo>
                  <a:cubicBezTo>
                    <a:pt x="65" y="109"/>
                    <a:pt x="62" y="121"/>
                    <a:pt x="55" y="129"/>
                  </a:cubicBezTo>
                  <a:close/>
                  <a:moveTo>
                    <a:pt x="61" y="374"/>
                  </a:moveTo>
                  <a:cubicBezTo>
                    <a:pt x="60" y="362"/>
                    <a:pt x="59" y="351"/>
                    <a:pt x="60" y="340"/>
                  </a:cubicBezTo>
                  <a:cubicBezTo>
                    <a:pt x="66" y="341"/>
                    <a:pt x="67" y="345"/>
                    <a:pt x="69" y="350"/>
                  </a:cubicBezTo>
                  <a:cubicBezTo>
                    <a:pt x="69" y="351"/>
                    <a:pt x="72" y="352"/>
                    <a:pt x="73" y="353"/>
                  </a:cubicBezTo>
                  <a:cubicBezTo>
                    <a:pt x="74" y="355"/>
                    <a:pt x="74" y="357"/>
                    <a:pt x="74" y="359"/>
                  </a:cubicBezTo>
                  <a:cubicBezTo>
                    <a:pt x="76" y="364"/>
                    <a:pt x="80" y="368"/>
                    <a:pt x="83" y="371"/>
                  </a:cubicBezTo>
                  <a:cubicBezTo>
                    <a:pt x="76" y="372"/>
                    <a:pt x="69" y="374"/>
                    <a:pt x="61" y="374"/>
                  </a:cubicBezTo>
                  <a:close/>
                  <a:moveTo>
                    <a:pt x="62" y="378"/>
                  </a:moveTo>
                  <a:cubicBezTo>
                    <a:pt x="72" y="377"/>
                    <a:pt x="85" y="371"/>
                    <a:pt x="92" y="377"/>
                  </a:cubicBezTo>
                  <a:cubicBezTo>
                    <a:pt x="82" y="377"/>
                    <a:pt x="71" y="381"/>
                    <a:pt x="62" y="378"/>
                  </a:cubicBezTo>
                  <a:close/>
                  <a:moveTo>
                    <a:pt x="78" y="355"/>
                  </a:moveTo>
                  <a:cubicBezTo>
                    <a:pt x="83" y="355"/>
                    <a:pt x="85" y="358"/>
                    <a:pt x="87" y="362"/>
                  </a:cubicBezTo>
                  <a:cubicBezTo>
                    <a:pt x="88" y="365"/>
                    <a:pt x="94" y="366"/>
                    <a:pt x="95" y="370"/>
                  </a:cubicBezTo>
                  <a:cubicBezTo>
                    <a:pt x="86" y="368"/>
                    <a:pt x="80" y="363"/>
                    <a:pt x="78" y="355"/>
                  </a:cubicBezTo>
                  <a:close/>
                  <a:moveTo>
                    <a:pt x="85" y="347"/>
                  </a:moveTo>
                  <a:cubicBezTo>
                    <a:pt x="97" y="346"/>
                    <a:pt x="110" y="344"/>
                    <a:pt x="123" y="346"/>
                  </a:cubicBezTo>
                  <a:cubicBezTo>
                    <a:pt x="124" y="348"/>
                    <a:pt x="126" y="350"/>
                    <a:pt x="126" y="353"/>
                  </a:cubicBezTo>
                  <a:cubicBezTo>
                    <a:pt x="122" y="354"/>
                    <a:pt x="116" y="356"/>
                    <a:pt x="110" y="355"/>
                  </a:cubicBezTo>
                  <a:cubicBezTo>
                    <a:pt x="100" y="355"/>
                    <a:pt x="87" y="354"/>
                    <a:pt x="85" y="347"/>
                  </a:cubicBezTo>
                  <a:close/>
                  <a:moveTo>
                    <a:pt x="131" y="359"/>
                  </a:moveTo>
                  <a:cubicBezTo>
                    <a:pt x="135" y="359"/>
                    <a:pt x="136" y="360"/>
                    <a:pt x="136" y="364"/>
                  </a:cubicBezTo>
                  <a:cubicBezTo>
                    <a:pt x="126" y="361"/>
                    <a:pt x="112" y="365"/>
                    <a:pt x="101" y="362"/>
                  </a:cubicBezTo>
                  <a:cubicBezTo>
                    <a:pt x="106" y="359"/>
                    <a:pt x="122" y="360"/>
                    <a:pt x="131" y="359"/>
                  </a:cubicBezTo>
                  <a:close/>
                  <a:moveTo>
                    <a:pt x="104" y="367"/>
                  </a:moveTo>
                  <a:cubicBezTo>
                    <a:pt x="107" y="367"/>
                    <a:pt x="110" y="368"/>
                    <a:pt x="114" y="368"/>
                  </a:cubicBezTo>
                  <a:cubicBezTo>
                    <a:pt x="115" y="375"/>
                    <a:pt x="122" y="368"/>
                    <a:pt x="125" y="368"/>
                  </a:cubicBezTo>
                  <a:cubicBezTo>
                    <a:pt x="129" y="368"/>
                    <a:pt x="131" y="371"/>
                    <a:pt x="135" y="373"/>
                  </a:cubicBezTo>
                  <a:cubicBezTo>
                    <a:pt x="123" y="373"/>
                    <a:pt x="108" y="374"/>
                    <a:pt x="104" y="367"/>
                  </a:cubicBezTo>
                  <a:close/>
                  <a:moveTo>
                    <a:pt x="116" y="376"/>
                  </a:moveTo>
                  <a:cubicBezTo>
                    <a:pt x="120" y="375"/>
                    <a:pt x="123" y="376"/>
                    <a:pt x="127" y="376"/>
                  </a:cubicBezTo>
                  <a:cubicBezTo>
                    <a:pt x="123" y="377"/>
                    <a:pt x="118" y="377"/>
                    <a:pt x="116" y="376"/>
                  </a:cubicBezTo>
                  <a:close/>
                  <a:moveTo>
                    <a:pt x="122" y="379"/>
                  </a:moveTo>
                  <a:cubicBezTo>
                    <a:pt x="127" y="378"/>
                    <a:pt x="132" y="378"/>
                    <a:pt x="137" y="378"/>
                  </a:cubicBezTo>
                  <a:cubicBezTo>
                    <a:pt x="136" y="386"/>
                    <a:pt x="126" y="380"/>
                    <a:pt x="122" y="379"/>
                  </a:cubicBezTo>
                  <a:close/>
                  <a:moveTo>
                    <a:pt x="137" y="340"/>
                  </a:moveTo>
                  <a:cubicBezTo>
                    <a:pt x="136" y="338"/>
                    <a:pt x="137" y="336"/>
                    <a:pt x="138" y="334"/>
                  </a:cubicBezTo>
                  <a:cubicBezTo>
                    <a:pt x="139" y="335"/>
                    <a:pt x="139" y="340"/>
                    <a:pt x="137" y="340"/>
                  </a:cubicBezTo>
                  <a:close/>
                  <a:moveTo>
                    <a:pt x="128" y="328"/>
                  </a:moveTo>
                  <a:cubicBezTo>
                    <a:pt x="129" y="323"/>
                    <a:pt x="131" y="318"/>
                    <a:pt x="134" y="315"/>
                  </a:cubicBezTo>
                  <a:cubicBezTo>
                    <a:pt x="135" y="315"/>
                    <a:pt x="135" y="316"/>
                    <a:pt x="136" y="316"/>
                  </a:cubicBezTo>
                  <a:cubicBezTo>
                    <a:pt x="138" y="315"/>
                    <a:pt x="136" y="311"/>
                    <a:pt x="139" y="310"/>
                  </a:cubicBezTo>
                  <a:cubicBezTo>
                    <a:pt x="140" y="319"/>
                    <a:pt x="139" y="331"/>
                    <a:pt x="128" y="328"/>
                  </a:cubicBezTo>
                  <a:close/>
                  <a:moveTo>
                    <a:pt x="138" y="305"/>
                  </a:moveTo>
                  <a:cubicBezTo>
                    <a:pt x="138" y="303"/>
                    <a:pt x="137" y="298"/>
                    <a:pt x="139" y="298"/>
                  </a:cubicBezTo>
                  <a:cubicBezTo>
                    <a:pt x="139" y="301"/>
                    <a:pt x="140" y="304"/>
                    <a:pt x="138" y="305"/>
                  </a:cubicBezTo>
                  <a:close/>
                  <a:moveTo>
                    <a:pt x="139" y="280"/>
                  </a:moveTo>
                  <a:cubicBezTo>
                    <a:pt x="140" y="280"/>
                    <a:pt x="139" y="291"/>
                    <a:pt x="140" y="294"/>
                  </a:cubicBezTo>
                  <a:cubicBezTo>
                    <a:pt x="136" y="295"/>
                    <a:pt x="137" y="280"/>
                    <a:pt x="139" y="280"/>
                  </a:cubicBezTo>
                  <a:close/>
                  <a:moveTo>
                    <a:pt x="141" y="382"/>
                  </a:moveTo>
                  <a:cubicBezTo>
                    <a:pt x="142" y="381"/>
                    <a:pt x="141" y="379"/>
                    <a:pt x="142" y="378"/>
                  </a:cubicBezTo>
                  <a:cubicBezTo>
                    <a:pt x="152" y="378"/>
                    <a:pt x="161" y="378"/>
                    <a:pt x="171" y="378"/>
                  </a:cubicBezTo>
                  <a:cubicBezTo>
                    <a:pt x="170" y="380"/>
                    <a:pt x="168" y="378"/>
                    <a:pt x="166" y="379"/>
                  </a:cubicBezTo>
                  <a:cubicBezTo>
                    <a:pt x="164" y="379"/>
                    <a:pt x="165" y="381"/>
                    <a:pt x="163" y="382"/>
                  </a:cubicBezTo>
                  <a:cubicBezTo>
                    <a:pt x="158" y="386"/>
                    <a:pt x="147" y="383"/>
                    <a:pt x="141" y="382"/>
                  </a:cubicBezTo>
                  <a:close/>
                  <a:moveTo>
                    <a:pt x="147" y="388"/>
                  </a:moveTo>
                  <a:cubicBezTo>
                    <a:pt x="160" y="386"/>
                    <a:pt x="172" y="385"/>
                    <a:pt x="184" y="385"/>
                  </a:cubicBezTo>
                  <a:cubicBezTo>
                    <a:pt x="173" y="386"/>
                    <a:pt x="159" y="391"/>
                    <a:pt x="147" y="388"/>
                  </a:cubicBezTo>
                  <a:close/>
                  <a:moveTo>
                    <a:pt x="194" y="373"/>
                  </a:moveTo>
                  <a:cubicBezTo>
                    <a:pt x="193" y="376"/>
                    <a:pt x="186" y="373"/>
                    <a:pt x="183" y="374"/>
                  </a:cubicBezTo>
                  <a:cubicBezTo>
                    <a:pt x="184" y="371"/>
                    <a:pt x="195" y="370"/>
                    <a:pt x="194" y="373"/>
                  </a:cubicBezTo>
                  <a:close/>
                  <a:moveTo>
                    <a:pt x="196" y="247"/>
                  </a:moveTo>
                  <a:cubicBezTo>
                    <a:pt x="194" y="233"/>
                    <a:pt x="196" y="217"/>
                    <a:pt x="195" y="200"/>
                  </a:cubicBezTo>
                  <a:cubicBezTo>
                    <a:pt x="195" y="189"/>
                    <a:pt x="192" y="177"/>
                    <a:pt x="192" y="166"/>
                  </a:cubicBezTo>
                  <a:cubicBezTo>
                    <a:pt x="192" y="150"/>
                    <a:pt x="193" y="136"/>
                    <a:pt x="193" y="122"/>
                  </a:cubicBezTo>
                  <a:cubicBezTo>
                    <a:pt x="193" y="116"/>
                    <a:pt x="194" y="113"/>
                    <a:pt x="197" y="110"/>
                  </a:cubicBezTo>
                  <a:cubicBezTo>
                    <a:pt x="199" y="152"/>
                    <a:pt x="197" y="203"/>
                    <a:pt x="196" y="247"/>
                  </a:cubicBezTo>
                  <a:close/>
                  <a:moveTo>
                    <a:pt x="209" y="372"/>
                  </a:moveTo>
                  <a:cubicBezTo>
                    <a:pt x="206" y="372"/>
                    <a:pt x="198" y="371"/>
                    <a:pt x="198" y="369"/>
                  </a:cubicBezTo>
                  <a:cubicBezTo>
                    <a:pt x="198" y="368"/>
                    <a:pt x="200" y="367"/>
                    <a:pt x="200" y="366"/>
                  </a:cubicBezTo>
                  <a:cubicBezTo>
                    <a:pt x="201" y="364"/>
                    <a:pt x="201" y="361"/>
                    <a:pt x="203" y="360"/>
                  </a:cubicBezTo>
                  <a:cubicBezTo>
                    <a:pt x="207" y="357"/>
                    <a:pt x="218" y="363"/>
                    <a:pt x="224" y="360"/>
                  </a:cubicBezTo>
                  <a:cubicBezTo>
                    <a:pt x="220" y="362"/>
                    <a:pt x="215" y="371"/>
                    <a:pt x="209" y="372"/>
                  </a:cubicBezTo>
                  <a:close/>
                  <a:moveTo>
                    <a:pt x="218" y="370"/>
                  </a:moveTo>
                  <a:cubicBezTo>
                    <a:pt x="223" y="364"/>
                    <a:pt x="230" y="358"/>
                    <a:pt x="241" y="358"/>
                  </a:cubicBezTo>
                  <a:cubicBezTo>
                    <a:pt x="234" y="363"/>
                    <a:pt x="228" y="368"/>
                    <a:pt x="218" y="370"/>
                  </a:cubicBezTo>
                  <a:close/>
                  <a:moveTo>
                    <a:pt x="280" y="227"/>
                  </a:moveTo>
                  <a:cubicBezTo>
                    <a:pt x="281" y="242"/>
                    <a:pt x="282" y="260"/>
                    <a:pt x="280" y="275"/>
                  </a:cubicBezTo>
                  <a:cubicBezTo>
                    <a:pt x="278" y="268"/>
                    <a:pt x="280" y="258"/>
                    <a:pt x="280" y="249"/>
                  </a:cubicBezTo>
                  <a:cubicBezTo>
                    <a:pt x="280" y="241"/>
                    <a:pt x="279" y="233"/>
                    <a:pt x="280" y="227"/>
                  </a:cubicBezTo>
                  <a:close/>
                  <a:moveTo>
                    <a:pt x="282" y="332"/>
                  </a:moveTo>
                  <a:cubicBezTo>
                    <a:pt x="283" y="347"/>
                    <a:pt x="283" y="363"/>
                    <a:pt x="282" y="378"/>
                  </a:cubicBezTo>
                  <a:cubicBezTo>
                    <a:pt x="266" y="379"/>
                    <a:pt x="247" y="379"/>
                    <a:pt x="231" y="376"/>
                  </a:cubicBezTo>
                  <a:cubicBezTo>
                    <a:pt x="239" y="372"/>
                    <a:pt x="249" y="369"/>
                    <a:pt x="256" y="364"/>
                  </a:cubicBezTo>
                  <a:cubicBezTo>
                    <a:pt x="254" y="365"/>
                    <a:pt x="252" y="376"/>
                    <a:pt x="257" y="368"/>
                  </a:cubicBezTo>
                  <a:cubicBezTo>
                    <a:pt x="261" y="363"/>
                    <a:pt x="266" y="360"/>
                    <a:pt x="270" y="354"/>
                  </a:cubicBezTo>
                  <a:cubicBezTo>
                    <a:pt x="275" y="347"/>
                    <a:pt x="274" y="338"/>
                    <a:pt x="279" y="333"/>
                  </a:cubicBezTo>
                  <a:cubicBezTo>
                    <a:pt x="280" y="332"/>
                    <a:pt x="281" y="331"/>
                    <a:pt x="282" y="332"/>
                  </a:cubicBezTo>
                  <a:close/>
                  <a:moveTo>
                    <a:pt x="277" y="143"/>
                  </a:moveTo>
                  <a:cubicBezTo>
                    <a:pt x="274" y="134"/>
                    <a:pt x="269" y="124"/>
                    <a:pt x="269" y="112"/>
                  </a:cubicBezTo>
                  <a:cubicBezTo>
                    <a:pt x="274" y="115"/>
                    <a:pt x="276" y="125"/>
                    <a:pt x="278" y="133"/>
                  </a:cubicBezTo>
                  <a:cubicBezTo>
                    <a:pt x="278" y="136"/>
                    <a:pt x="281" y="143"/>
                    <a:pt x="277" y="143"/>
                  </a:cubicBezTo>
                  <a:close/>
                  <a:moveTo>
                    <a:pt x="279" y="104"/>
                  </a:moveTo>
                  <a:cubicBezTo>
                    <a:pt x="273" y="101"/>
                    <a:pt x="273" y="95"/>
                    <a:pt x="269" y="91"/>
                  </a:cubicBezTo>
                  <a:cubicBezTo>
                    <a:pt x="267" y="90"/>
                    <a:pt x="264" y="89"/>
                    <a:pt x="261" y="87"/>
                  </a:cubicBezTo>
                  <a:cubicBezTo>
                    <a:pt x="260" y="86"/>
                    <a:pt x="258" y="82"/>
                    <a:pt x="256" y="79"/>
                  </a:cubicBezTo>
                  <a:cubicBezTo>
                    <a:pt x="250" y="69"/>
                    <a:pt x="244" y="63"/>
                    <a:pt x="233" y="56"/>
                  </a:cubicBezTo>
                  <a:cubicBezTo>
                    <a:pt x="248" y="57"/>
                    <a:pt x="260" y="59"/>
                    <a:pt x="274" y="60"/>
                  </a:cubicBezTo>
                  <a:cubicBezTo>
                    <a:pt x="277" y="74"/>
                    <a:pt x="279" y="89"/>
                    <a:pt x="279" y="10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59" name="Freeform 8"/>
            <p:cNvSpPr>
              <a:spLocks noEditPoints="1"/>
            </p:cNvSpPr>
            <p:nvPr/>
          </p:nvSpPr>
          <p:spPr bwMode="auto">
            <a:xfrm>
              <a:off x="3330029" y="2146913"/>
              <a:ext cx="1560855" cy="2224169"/>
            </a:xfrm>
            <a:custGeom>
              <a:avLst/>
              <a:gdLst>
                <a:gd name="T0" fmla="*/ 217 w 335"/>
                <a:gd name="T1" fmla="*/ 79 h 477"/>
                <a:gd name="T2" fmla="*/ 163 w 335"/>
                <a:gd name="T3" fmla="*/ 127 h 477"/>
                <a:gd name="T4" fmla="*/ 51 w 335"/>
                <a:gd name="T5" fmla="*/ 273 h 477"/>
                <a:gd name="T6" fmla="*/ 50 w 335"/>
                <a:gd name="T7" fmla="*/ 98 h 477"/>
                <a:gd name="T8" fmla="*/ 47 w 335"/>
                <a:gd name="T9" fmla="*/ 219 h 477"/>
                <a:gd name="T10" fmla="*/ 35 w 335"/>
                <a:gd name="T11" fmla="*/ 340 h 477"/>
                <a:gd name="T12" fmla="*/ 41 w 335"/>
                <a:gd name="T13" fmla="*/ 430 h 477"/>
                <a:gd name="T14" fmla="*/ 136 w 335"/>
                <a:gd name="T15" fmla="*/ 424 h 477"/>
                <a:gd name="T16" fmla="*/ 106 w 335"/>
                <a:gd name="T17" fmla="*/ 396 h 477"/>
                <a:gd name="T18" fmla="*/ 115 w 335"/>
                <a:gd name="T19" fmla="*/ 476 h 477"/>
                <a:gd name="T20" fmla="*/ 242 w 335"/>
                <a:gd name="T21" fmla="*/ 450 h 477"/>
                <a:gd name="T22" fmla="*/ 330 w 335"/>
                <a:gd name="T23" fmla="*/ 440 h 477"/>
                <a:gd name="T24" fmla="*/ 269 w 335"/>
                <a:gd name="T25" fmla="*/ 382 h 477"/>
                <a:gd name="T26" fmla="*/ 268 w 335"/>
                <a:gd name="T27" fmla="*/ 356 h 477"/>
                <a:gd name="T28" fmla="*/ 289 w 335"/>
                <a:gd name="T29" fmla="*/ 313 h 477"/>
                <a:gd name="T30" fmla="*/ 248 w 335"/>
                <a:gd name="T31" fmla="*/ 311 h 477"/>
                <a:gd name="T32" fmla="*/ 249 w 335"/>
                <a:gd name="T33" fmla="*/ 53 h 477"/>
                <a:gd name="T34" fmla="*/ 235 w 335"/>
                <a:gd name="T35" fmla="*/ 63 h 477"/>
                <a:gd name="T36" fmla="*/ 224 w 335"/>
                <a:gd name="T37" fmla="*/ 106 h 477"/>
                <a:gd name="T38" fmla="*/ 194 w 335"/>
                <a:gd name="T39" fmla="*/ 107 h 477"/>
                <a:gd name="T40" fmla="*/ 219 w 335"/>
                <a:gd name="T41" fmla="*/ 111 h 477"/>
                <a:gd name="T42" fmla="*/ 220 w 335"/>
                <a:gd name="T43" fmla="*/ 116 h 477"/>
                <a:gd name="T44" fmla="*/ 166 w 335"/>
                <a:gd name="T45" fmla="*/ 177 h 477"/>
                <a:gd name="T46" fmla="*/ 193 w 335"/>
                <a:gd name="T47" fmla="*/ 139 h 477"/>
                <a:gd name="T48" fmla="*/ 226 w 335"/>
                <a:gd name="T49" fmla="*/ 194 h 477"/>
                <a:gd name="T50" fmla="*/ 159 w 335"/>
                <a:gd name="T51" fmla="*/ 164 h 477"/>
                <a:gd name="T52" fmla="*/ 201 w 335"/>
                <a:gd name="T53" fmla="*/ 186 h 477"/>
                <a:gd name="T54" fmla="*/ 152 w 335"/>
                <a:gd name="T55" fmla="*/ 194 h 477"/>
                <a:gd name="T56" fmla="*/ 138 w 335"/>
                <a:gd name="T57" fmla="*/ 206 h 477"/>
                <a:gd name="T58" fmla="*/ 180 w 335"/>
                <a:gd name="T59" fmla="*/ 212 h 477"/>
                <a:gd name="T60" fmla="*/ 165 w 335"/>
                <a:gd name="T61" fmla="*/ 210 h 477"/>
                <a:gd name="T62" fmla="*/ 223 w 335"/>
                <a:gd name="T63" fmla="*/ 223 h 477"/>
                <a:gd name="T64" fmla="*/ 229 w 335"/>
                <a:gd name="T65" fmla="*/ 236 h 477"/>
                <a:gd name="T66" fmla="*/ 127 w 335"/>
                <a:gd name="T67" fmla="*/ 232 h 477"/>
                <a:gd name="T68" fmla="*/ 222 w 335"/>
                <a:gd name="T69" fmla="*/ 242 h 477"/>
                <a:gd name="T70" fmla="*/ 103 w 335"/>
                <a:gd name="T71" fmla="*/ 264 h 477"/>
                <a:gd name="T72" fmla="*/ 225 w 335"/>
                <a:gd name="T73" fmla="*/ 284 h 477"/>
                <a:gd name="T74" fmla="*/ 220 w 335"/>
                <a:gd name="T75" fmla="*/ 276 h 477"/>
                <a:gd name="T76" fmla="*/ 87 w 335"/>
                <a:gd name="T77" fmla="*/ 286 h 477"/>
                <a:gd name="T78" fmla="*/ 61 w 335"/>
                <a:gd name="T79" fmla="*/ 302 h 477"/>
                <a:gd name="T80" fmla="*/ 65 w 335"/>
                <a:gd name="T81" fmla="*/ 319 h 477"/>
                <a:gd name="T82" fmla="*/ 47 w 335"/>
                <a:gd name="T83" fmla="*/ 322 h 477"/>
                <a:gd name="T84" fmla="*/ 144 w 335"/>
                <a:gd name="T85" fmla="*/ 337 h 477"/>
                <a:gd name="T86" fmla="*/ 251 w 335"/>
                <a:gd name="T87" fmla="*/ 341 h 477"/>
                <a:gd name="T88" fmla="*/ 227 w 335"/>
                <a:gd name="T89" fmla="*/ 328 h 477"/>
                <a:gd name="T90" fmla="*/ 160 w 335"/>
                <a:gd name="T91" fmla="*/ 336 h 477"/>
                <a:gd name="T92" fmla="*/ 63 w 335"/>
                <a:gd name="T93" fmla="*/ 345 h 477"/>
                <a:gd name="T94" fmla="*/ 160 w 335"/>
                <a:gd name="T95" fmla="*/ 341 h 477"/>
                <a:gd name="T96" fmla="*/ 260 w 335"/>
                <a:gd name="T97" fmla="*/ 345 h 477"/>
                <a:gd name="T98" fmla="*/ 141 w 335"/>
                <a:gd name="T99" fmla="*/ 355 h 477"/>
                <a:gd name="T100" fmla="*/ 176 w 335"/>
                <a:gd name="T101" fmla="*/ 360 h 477"/>
                <a:gd name="T102" fmla="*/ 230 w 335"/>
                <a:gd name="T103" fmla="*/ 362 h 477"/>
                <a:gd name="T104" fmla="*/ 49 w 335"/>
                <a:gd name="T105" fmla="*/ 368 h 477"/>
                <a:gd name="T106" fmla="*/ 225 w 335"/>
                <a:gd name="T107" fmla="*/ 382 h 477"/>
                <a:gd name="T108" fmla="*/ 147 w 335"/>
                <a:gd name="T109" fmla="*/ 375 h 477"/>
                <a:gd name="T110" fmla="*/ 258 w 335"/>
                <a:gd name="T111" fmla="*/ 376 h 477"/>
                <a:gd name="T112" fmla="*/ 224 w 335"/>
                <a:gd name="T113" fmla="*/ 394 h 477"/>
                <a:gd name="T114" fmla="*/ 171 w 335"/>
                <a:gd name="T115" fmla="*/ 405 h 477"/>
                <a:gd name="T116" fmla="*/ 165 w 335"/>
                <a:gd name="T117" fmla="*/ 425 h 477"/>
                <a:gd name="T118" fmla="*/ 195 w 335"/>
                <a:gd name="T119" fmla="*/ 428 h 477"/>
                <a:gd name="T120" fmla="*/ 153 w 335"/>
                <a:gd name="T121" fmla="*/ 432 h 477"/>
                <a:gd name="T122" fmla="*/ 227 w 335"/>
                <a:gd name="T123" fmla="*/ 446 h 477"/>
                <a:gd name="T124" fmla="*/ 110 w 335"/>
                <a:gd name="T125" fmla="*/ 45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477">
                  <a:moveTo>
                    <a:pt x="73" y="102"/>
                  </a:moveTo>
                  <a:cubicBezTo>
                    <a:pt x="94" y="103"/>
                    <a:pt x="119" y="106"/>
                    <a:pt x="139" y="105"/>
                  </a:cubicBezTo>
                  <a:cubicBezTo>
                    <a:pt x="118" y="103"/>
                    <a:pt x="94" y="101"/>
                    <a:pt x="73" y="102"/>
                  </a:cubicBezTo>
                  <a:close/>
                  <a:moveTo>
                    <a:pt x="223" y="0"/>
                  </a:moveTo>
                  <a:cubicBezTo>
                    <a:pt x="225" y="5"/>
                    <a:pt x="226" y="10"/>
                    <a:pt x="228" y="14"/>
                  </a:cubicBezTo>
                  <a:cubicBezTo>
                    <a:pt x="232" y="22"/>
                    <a:pt x="237" y="27"/>
                    <a:pt x="240" y="36"/>
                  </a:cubicBezTo>
                  <a:cubicBezTo>
                    <a:pt x="243" y="43"/>
                    <a:pt x="245" y="47"/>
                    <a:pt x="239" y="50"/>
                  </a:cubicBezTo>
                  <a:cubicBezTo>
                    <a:pt x="233" y="45"/>
                    <a:pt x="236" y="53"/>
                    <a:pt x="235" y="56"/>
                  </a:cubicBezTo>
                  <a:cubicBezTo>
                    <a:pt x="235" y="58"/>
                    <a:pt x="233" y="58"/>
                    <a:pt x="232" y="60"/>
                  </a:cubicBezTo>
                  <a:cubicBezTo>
                    <a:pt x="228" y="63"/>
                    <a:pt x="226" y="70"/>
                    <a:pt x="222" y="71"/>
                  </a:cubicBezTo>
                  <a:cubicBezTo>
                    <a:pt x="222" y="69"/>
                    <a:pt x="223" y="67"/>
                    <a:pt x="221" y="66"/>
                  </a:cubicBezTo>
                  <a:cubicBezTo>
                    <a:pt x="217" y="64"/>
                    <a:pt x="219" y="77"/>
                    <a:pt x="217" y="79"/>
                  </a:cubicBezTo>
                  <a:cubicBezTo>
                    <a:pt x="213" y="85"/>
                    <a:pt x="205" y="93"/>
                    <a:pt x="202" y="98"/>
                  </a:cubicBezTo>
                  <a:cubicBezTo>
                    <a:pt x="201" y="97"/>
                    <a:pt x="199" y="97"/>
                    <a:pt x="197" y="96"/>
                  </a:cubicBezTo>
                  <a:cubicBezTo>
                    <a:pt x="202" y="92"/>
                    <a:pt x="206" y="82"/>
                    <a:pt x="212" y="80"/>
                  </a:cubicBezTo>
                  <a:cubicBezTo>
                    <a:pt x="213" y="79"/>
                    <a:pt x="214" y="79"/>
                    <a:pt x="214" y="78"/>
                  </a:cubicBezTo>
                  <a:cubicBezTo>
                    <a:pt x="215" y="77"/>
                    <a:pt x="214" y="75"/>
                    <a:pt x="213" y="75"/>
                  </a:cubicBezTo>
                  <a:cubicBezTo>
                    <a:pt x="211" y="74"/>
                    <a:pt x="207" y="80"/>
                    <a:pt x="205" y="82"/>
                  </a:cubicBezTo>
                  <a:cubicBezTo>
                    <a:pt x="201" y="89"/>
                    <a:pt x="197" y="93"/>
                    <a:pt x="192" y="99"/>
                  </a:cubicBezTo>
                  <a:cubicBezTo>
                    <a:pt x="190" y="101"/>
                    <a:pt x="186" y="106"/>
                    <a:pt x="184" y="107"/>
                  </a:cubicBezTo>
                  <a:cubicBezTo>
                    <a:pt x="179" y="109"/>
                    <a:pt x="173" y="105"/>
                    <a:pt x="169" y="108"/>
                  </a:cubicBezTo>
                  <a:cubicBezTo>
                    <a:pt x="173" y="109"/>
                    <a:pt x="180" y="108"/>
                    <a:pt x="183" y="110"/>
                  </a:cubicBezTo>
                  <a:cubicBezTo>
                    <a:pt x="178" y="117"/>
                    <a:pt x="173" y="124"/>
                    <a:pt x="168" y="131"/>
                  </a:cubicBezTo>
                  <a:cubicBezTo>
                    <a:pt x="167" y="129"/>
                    <a:pt x="166" y="127"/>
                    <a:pt x="163" y="127"/>
                  </a:cubicBezTo>
                  <a:cubicBezTo>
                    <a:pt x="162" y="125"/>
                    <a:pt x="163" y="115"/>
                    <a:pt x="159" y="117"/>
                  </a:cubicBezTo>
                  <a:cubicBezTo>
                    <a:pt x="156" y="118"/>
                    <a:pt x="159" y="122"/>
                    <a:pt x="159" y="123"/>
                  </a:cubicBezTo>
                  <a:cubicBezTo>
                    <a:pt x="161" y="128"/>
                    <a:pt x="161" y="140"/>
                    <a:pt x="160" y="145"/>
                  </a:cubicBezTo>
                  <a:cubicBezTo>
                    <a:pt x="160" y="153"/>
                    <a:pt x="157" y="158"/>
                    <a:pt x="151" y="161"/>
                  </a:cubicBezTo>
                  <a:cubicBezTo>
                    <a:pt x="151" y="159"/>
                    <a:pt x="153" y="158"/>
                    <a:pt x="153" y="156"/>
                  </a:cubicBezTo>
                  <a:cubicBezTo>
                    <a:pt x="147" y="163"/>
                    <a:pt x="142" y="173"/>
                    <a:pt x="135" y="181"/>
                  </a:cubicBezTo>
                  <a:cubicBezTo>
                    <a:pt x="121" y="198"/>
                    <a:pt x="108" y="217"/>
                    <a:pt x="94" y="234"/>
                  </a:cubicBezTo>
                  <a:cubicBezTo>
                    <a:pt x="89" y="241"/>
                    <a:pt x="84" y="250"/>
                    <a:pt x="78" y="257"/>
                  </a:cubicBezTo>
                  <a:cubicBezTo>
                    <a:pt x="70" y="266"/>
                    <a:pt x="61" y="276"/>
                    <a:pt x="52" y="284"/>
                  </a:cubicBezTo>
                  <a:cubicBezTo>
                    <a:pt x="53" y="281"/>
                    <a:pt x="52" y="278"/>
                    <a:pt x="53" y="274"/>
                  </a:cubicBezTo>
                  <a:cubicBezTo>
                    <a:pt x="53" y="273"/>
                    <a:pt x="55" y="269"/>
                    <a:pt x="52" y="269"/>
                  </a:cubicBezTo>
                  <a:cubicBezTo>
                    <a:pt x="51" y="269"/>
                    <a:pt x="51" y="271"/>
                    <a:pt x="51" y="273"/>
                  </a:cubicBezTo>
                  <a:cubicBezTo>
                    <a:pt x="51" y="277"/>
                    <a:pt x="49" y="286"/>
                    <a:pt x="47" y="289"/>
                  </a:cubicBezTo>
                  <a:cubicBezTo>
                    <a:pt x="46" y="272"/>
                    <a:pt x="49" y="256"/>
                    <a:pt x="49" y="238"/>
                  </a:cubicBezTo>
                  <a:cubicBezTo>
                    <a:pt x="49" y="215"/>
                    <a:pt x="51" y="190"/>
                    <a:pt x="51" y="168"/>
                  </a:cubicBezTo>
                  <a:cubicBezTo>
                    <a:pt x="51" y="161"/>
                    <a:pt x="50" y="153"/>
                    <a:pt x="51" y="147"/>
                  </a:cubicBezTo>
                  <a:cubicBezTo>
                    <a:pt x="51" y="144"/>
                    <a:pt x="52" y="142"/>
                    <a:pt x="51" y="140"/>
                  </a:cubicBezTo>
                  <a:cubicBezTo>
                    <a:pt x="50" y="136"/>
                    <a:pt x="53" y="133"/>
                    <a:pt x="52" y="127"/>
                  </a:cubicBezTo>
                  <a:cubicBezTo>
                    <a:pt x="51" y="123"/>
                    <a:pt x="53" y="119"/>
                    <a:pt x="52" y="115"/>
                  </a:cubicBezTo>
                  <a:cubicBezTo>
                    <a:pt x="51" y="112"/>
                    <a:pt x="50" y="102"/>
                    <a:pt x="54" y="101"/>
                  </a:cubicBezTo>
                  <a:cubicBezTo>
                    <a:pt x="58" y="99"/>
                    <a:pt x="66" y="103"/>
                    <a:pt x="69" y="101"/>
                  </a:cubicBezTo>
                  <a:cubicBezTo>
                    <a:pt x="66" y="98"/>
                    <a:pt x="58" y="100"/>
                    <a:pt x="53" y="98"/>
                  </a:cubicBezTo>
                  <a:cubicBezTo>
                    <a:pt x="52" y="90"/>
                    <a:pt x="54" y="80"/>
                    <a:pt x="52" y="73"/>
                  </a:cubicBezTo>
                  <a:cubicBezTo>
                    <a:pt x="48" y="78"/>
                    <a:pt x="52" y="91"/>
                    <a:pt x="50" y="98"/>
                  </a:cubicBezTo>
                  <a:cubicBezTo>
                    <a:pt x="48" y="81"/>
                    <a:pt x="49" y="61"/>
                    <a:pt x="50" y="45"/>
                  </a:cubicBezTo>
                  <a:cubicBezTo>
                    <a:pt x="46" y="49"/>
                    <a:pt x="47" y="58"/>
                    <a:pt x="47" y="65"/>
                  </a:cubicBezTo>
                  <a:cubicBezTo>
                    <a:pt x="46" y="76"/>
                    <a:pt x="47" y="88"/>
                    <a:pt x="46" y="98"/>
                  </a:cubicBezTo>
                  <a:cubicBezTo>
                    <a:pt x="36" y="99"/>
                    <a:pt x="23" y="98"/>
                    <a:pt x="13" y="98"/>
                  </a:cubicBezTo>
                  <a:cubicBezTo>
                    <a:pt x="11" y="98"/>
                    <a:pt x="1" y="99"/>
                    <a:pt x="0" y="101"/>
                  </a:cubicBezTo>
                  <a:cubicBezTo>
                    <a:pt x="0" y="104"/>
                    <a:pt x="5" y="102"/>
                    <a:pt x="5" y="102"/>
                  </a:cubicBezTo>
                  <a:cubicBezTo>
                    <a:pt x="16" y="99"/>
                    <a:pt x="33" y="101"/>
                    <a:pt x="47" y="101"/>
                  </a:cubicBezTo>
                  <a:cubicBezTo>
                    <a:pt x="47" y="131"/>
                    <a:pt x="45" y="164"/>
                    <a:pt x="44" y="192"/>
                  </a:cubicBezTo>
                  <a:cubicBezTo>
                    <a:pt x="44" y="196"/>
                    <a:pt x="45" y="200"/>
                    <a:pt x="44" y="202"/>
                  </a:cubicBezTo>
                  <a:cubicBezTo>
                    <a:pt x="44" y="203"/>
                    <a:pt x="42" y="204"/>
                    <a:pt x="42" y="205"/>
                  </a:cubicBezTo>
                  <a:cubicBezTo>
                    <a:pt x="41" y="208"/>
                    <a:pt x="42" y="215"/>
                    <a:pt x="44" y="217"/>
                  </a:cubicBezTo>
                  <a:cubicBezTo>
                    <a:pt x="45" y="218"/>
                    <a:pt x="46" y="218"/>
                    <a:pt x="47" y="219"/>
                  </a:cubicBezTo>
                  <a:cubicBezTo>
                    <a:pt x="47" y="220"/>
                    <a:pt x="47" y="223"/>
                    <a:pt x="47" y="226"/>
                  </a:cubicBezTo>
                  <a:cubicBezTo>
                    <a:pt x="46" y="230"/>
                    <a:pt x="47" y="236"/>
                    <a:pt x="47" y="240"/>
                  </a:cubicBezTo>
                  <a:cubicBezTo>
                    <a:pt x="46" y="256"/>
                    <a:pt x="44" y="273"/>
                    <a:pt x="44" y="291"/>
                  </a:cubicBezTo>
                  <a:cubicBezTo>
                    <a:pt x="44" y="296"/>
                    <a:pt x="44" y="301"/>
                    <a:pt x="40" y="303"/>
                  </a:cubicBezTo>
                  <a:cubicBezTo>
                    <a:pt x="39" y="301"/>
                    <a:pt x="38" y="299"/>
                    <a:pt x="36" y="301"/>
                  </a:cubicBezTo>
                  <a:cubicBezTo>
                    <a:pt x="34" y="308"/>
                    <a:pt x="33" y="314"/>
                    <a:pt x="30" y="319"/>
                  </a:cubicBezTo>
                  <a:cubicBezTo>
                    <a:pt x="25" y="328"/>
                    <a:pt x="13" y="331"/>
                    <a:pt x="9" y="341"/>
                  </a:cubicBezTo>
                  <a:cubicBezTo>
                    <a:pt x="12" y="342"/>
                    <a:pt x="16" y="338"/>
                    <a:pt x="18" y="336"/>
                  </a:cubicBezTo>
                  <a:cubicBezTo>
                    <a:pt x="24" y="331"/>
                    <a:pt x="29" y="323"/>
                    <a:pt x="36" y="320"/>
                  </a:cubicBezTo>
                  <a:cubicBezTo>
                    <a:pt x="35" y="324"/>
                    <a:pt x="37" y="330"/>
                    <a:pt x="35" y="334"/>
                  </a:cubicBezTo>
                  <a:cubicBezTo>
                    <a:pt x="33" y="336"/>
                    <a:pt x="27" y="336"/>
                    <a:pt x="30" y="341"/>
                  </a:cubicBezTo>
                  <a:cubicBezTo>
                    <a:pt x="32" y="342"/>
                    <a:pt x="33" y="340"/>
                    <a:pt x="35" y="340"/>
                  </a:cubicBezTo>
                  <a:cubicBezTo>
                    <a:pt x="35" y="347"/>
                    <a:pt x="35" y="356"/>
                    <a:pt x="31" y="361"/>
                  </a:cubicBezTo>
                  <a:cubicBezTo>
                    <a:pt x="35" y="361"/>
                    <a:pt x="34" y="366"/>
                    <a:pt x="33" y="368"/>
                  </a:cubicBezTo>
                  <a:cubicBezTo>
                    <a:pt x="30" y="373"/>
                    <a:pt x="18" y="366"/>
                    <a:pt x="14" y="367"/>
                  </a:cubicBezTo>
                  <a:cubicBezTo>
                    <a:pt x="13" y="367"/>
                    <a:pt x="12" y="369"/>
                    <a:pt x="12" y="369"/>
                  </a:cubicBezTo>
                  <a:cubicBezTo>
                    <a:pt x="12" y="372"/>
                    <a:pt x="19" y="372"/>
                    <a:pt x="21" y="372"/>
                  </a:cubicBezTo>
                  <a:cubicBezTo>
                    <a:pt x="24" y="373"/>
                    <a:pt x="29" y="374"/>
                    <a:pt x="32" y="375"/>
                  </a:cubicBezTo>
                  <a:cubicBezTo>
                    <a:pt x="32" y="377"/>
                    <a:pt x="26" y="376"/>
                    <a:pt x="27" y="378"/>
                  </a:cubicBezTo>
                  <a:cubicBezTo>
                    <a:pt x="27" y="380"/>
                    <a:pt x="31" y="379"/>
                    <a:pt x="32" y="380"/>
                  </a:cubicBezTo>
                  <a:cubicBezTo>
                    <a:pt x="33" y="382"/>
                    <a:pt x="30" y="383"/>
                    <a:pt x="30" y="385"/>
                  </a:cubicBezTo>
                  <a:cubicBezTo>
                    <a:pt x="31" y="389"/>
                    <a:pt x="37" y="384"/>
                    <a:pt x="36" y="381"/>
                  </a:cubicBezTo>
                  <a:cubicBezTo>
                    <a:pt x="40" y="381"/>
                    <a:pt x="43" y="379"/>
                    <a:pt x="43" y="386"/>
                  </a:cubicBezTo>
                  <a:cubicBezTo>
                    <a:pt x="43" y="402"/>
                    <a:pt x="42" y="415"/>
                    <a:pt x="41" y="430"/>
                  </a:cubicBezTo>
                  <a:cubicBezTo>
                    <a:pt x="40" y="440"/>
                    <a:pt x="39" y="452"/>
                    <a:pt x="36" y="462"/>
                  </a:cubicBezTo>
                  <a:cubicBezTo>
                    <a:pt x="36" y="463"/>
                    <a:pt x="34" y="468"/>
                    <a:pt x="38" y="468"/>
                  </a:cubicBezTo>
                  <a:cubicBezTo>
                    <a:pt x="41" y="468"/>
                    <a:pt x="41" y="462"/>
                    <a:pt x="41" y="458"/>
                  </a:cubicBezTo>
                  <a:cubicBezTo>
                    <a:pt x="42" y="453"/>
                    <a:pt x="43" y="449"/>
                    <a:pt x="43" y="445"/>
                  </a:cubicBezTo>
                  <a:cubicBezTo>
                    <a:pt x="45" y="434"/>
                    <a:pt x="43" y="423"/>
                    <a:pt x="45" y="411"/>
                  </a:cubicBezTo>
                  <a:cubicBezTo>
                    <a:pt x="46" y="405"/>
                    <a:pt x="45" y="399"/>
                    <a:pt x="45" y="394"/>
                  </a:cubicBezTo>
                  <a:cubicBezTo>
                    <a:pt x="45" y="392"/>
                    <a:pt x="45" y="380"/>
                    <a:pt x="47" y="379"/>
                  </a:cubicBezTo>
                  <a:cubicBezTo>
                    <a:pt x="49" y="377"/>
                    <a:pt x="57" y="378"/>
                    <a:pt x="61" y="378"/>
                  </a:cubicBezTo>
                  <a:cubicBezTo>
                    <a:pt x="76" y="378"/>
                    <a:pt x="90" y="378"/>
                    <a:pt x="105" y="378"/>
                  </a:cubicBezTo>
                  <a:cubicBezTo>
                    <a:pt x="123" y="378"/>
                    <a:pt x="140" y="378"/>
                    <a:pt x="156" y="382"/>
                  </a:cubicBezTo>
                  <a:cubicBezTo>
                    <a:pt x="154" y="394"/>
                    <a:pt x="158" y="406"/>
                    <a:pt x="155" y="415"/>
                  </a:cubicBezTo>
                  <a:cubicBezTo>
                    <a:pt x="152" y="421"/>
                    <a:pt x="144" y="426"/>
                    <a:pt x="136" y="424"/>
                  </a:cubicBezTo>
                  <a:cubicBezTo>
                    <a:pt x="135" y="424"/>
                    <a:pt x="135" y="422"/>
                    <a:pt x="133" y="422"/>
                  </a:cubicBezTo>
                  <a:cubicBezTo>
                    <a:pt x="132" y="422"/>
                    <a:pt x="131" y="424"/>
                    <a:pt x="130" y="425"/>
                  </a:cubicBezTo>
                  <a:cubicBezTo>
                    <a:pt x="126" y="426"/>
                    <a:pt x="118" y="426"/>
                    <a:pt x="116" y="424"/>
                  </a:cubicBezTo>
                  <a:cubicBezTo>
                    <a:pt x="115" y="423"/>
                    <a:pt x="116" y="413"/>
                    <a:pt x="115" y="410"/>
                  </a:cubicBezTo>
                  <a:cubicBezTo>
                    <a:pt x="115" y="405"/>
                    <a:pt x="115" y="398"/>
                    <a:pt x="116" y="394"/>
                  </a:cubicBezTo>
                  <a:cubicBezTo>
                    <a:pt x="116" y="393"/>
                    <a:pt x="119" y="391"/>
                    <a:pt x="118" y="389"/>
                  </a:cubicBezTo>
                  <a:cubicBezTo>
                    <a:pt x="118" y="388"/>
                    <a:pt x="115" y="388"/>
                    <a:pt x="114" y="390"/>
                  </a:cubicBezTo>
                  <a:cubicBezTo>
                    <a:pt x="112" y="395"/>
                    <a:pt x="115" y="403"/>
                    <a:pt x="113" y="407"/>
                  </a:cubicBezTo>
                  <a:cubicBezTo>
                    <a:pt x="111" y="408"/>
                    <a:pt x="110" y="408"/>
                    <a:pt x="110" y="410"/>
                  </a:cubicBezTo>
                  <a:cubicBezTo>
                    <a:pt x="110" y="410"/>
                    <a:pt x="115" y="420"/>
                    <a:pt x="110" y="421"/>
                  </a:cubicBezTo>
                  <a:cubicBezTo>
                    <a:pt x="106" y="422"/>
                    <a:pt x="104" y="417"/>
                    <a:pt x="104" y="414"/>
                  </a:cubicBezTo>
                  <a:cubicBezTo>
                    <a:pt x="104" y="409"/>
                    <a:pt x="104" y="401"/>
                    <a:pt x="106" y="396"/>
                  </a:cubicBezTo>
                  <a:cubicBezTo>
                    <a:pt x="107" y="395"/>
                    <a:pt x="110" y="393"/>
                    <a:pt x="110" y="392"/>
                  </a:cubicBezTo>
                  <a:cubicBezTo>
                    <a:pt x="109" y="388"/>
                    <a:pt x="102" y="396"/>
                    <a:pt x="103" y="398"/>
                  </a:cubicBezTo>
                  <a:cubicBezTo>
                    <a:pt x="99" y="407"/>
                    <a:pt x="104" y="421"/>
                    <a:pt x="101" y="429"/>
                  </a:cubicBezTo>
                  <a:cubicBezTo>
                    <a:pt x="100" y="433"/>
                    <a:pt x="94" y="434"/>
                    <a:pt x="100" y="437"/>
                  </a:cubicBezTo>
                  <a:cubicBezTo>
                    <a:pt x="98" y="438"/>
                    <a:pt x="98" y="441"/>
                    <a:pt x="98" y="443"/>
                  </a:cubicBezTo>
                  <a:cubicBezTo>
                    <a:pt x="95" y="443"/>
                    <a:pt x="88" y="442"/>
                    <a:pt x="88" y="446"/>
                  </a:cubicBezTo>
                  <a:cubicBezTo>
                    <a:pt x="89" y="450"/>
                    <a:pt x="94" y="447"/>
                    <a:pt x="98" y="449"/>
                  </a:cubicBezTo>
                  <a:cubicBezTo>
                    <a:pt x="101" y="450"/>
                    <a:pt x="103" y="453"/>
                    <a:pt x="103" y="456"/>
                  </a:cubicBezTo>
                  <a:cubicBezTo>
                    <a:pt x="103" y="460"/>
                    <a:pt x="103" y="472"/>
                    <a:pt x="106" y="472"/>
                  </a:cubicBezTo>
                  <a:cubicBezTo>
                    <a:pt x="111" y="473"/>
                    <a:pt x="112" y="463"/>
                    <a:pt x="113" y="460"/>
                  </a:cubicBezTo>
                  <a:cubicBezTo>
                    <a:pt x="113" y="462"/>
                    <a:pt x="114" y="465"/>
                    <a:pt x="114" y="468"/>
                  </a:cubicBezTo>
                  <a:cubicBezTo>
                    <a:pt x="114" y="470"/>
                    <a:pt x="111" y="477"/>
                    <a:pt x="115" y="476"/>
                  </a:cubicBezTo>
                  <a:cubicBezTo>
                    <a:pt x="116" y="476"/>
                    <a:pt x="117" y="470"/>
                    <a:pt x="117" y="469"/>
                  </a:cubicBezTo>
                  <a:cubicBezTo>
                    <a:pt x="118" y="463"/>
                    <a:pt x="115" y="457"/>
                    <a:pt x="116" y="453"/>
                  </a:cubicBezTo>
                  <a:cubicBezTo>
                    <a:pt x="128" y="451"/>
                    <a:pt x="140" y="451"/>
                    <a:pt x="152" y="450"/>
                  </a:cubicBezTo>
                  <a:cubicBezTo>
                    <a:pt x="152" y="452"/>
                    <a:pt x="153" y="454"/>
                    <a:pt x="155" y="454"/>
                  </a:cubicBezTo>
                  <a:cubicBezTo>
                    <a:pt x="157" y="454"/>
                    <a:pt x="157" y="450"/>
                    <a:pt x="158" y="449"/>
                  </a:cubicBezTo>
                  <a:cubicBezTo>
                    <a:pt x="159" y="449"/>
                    <a:pt x="163" y="448"/>
                    <a:pt x="163" y="448"/>
                  </a:cubicBezTo>
                  <a:cubicBezTo>
                    <a:pt x="166" y="447"/>
                    <a:pt x="169" y="447"/>
                    <a:pt x="171" y="447"/>
                  </a:cubicBezTo>
                  <a:cubicBezTo>
                    <a:pt x="182" y="445"/>
                    <a:pt x="194" y="445"/>
                    <a:pt x="205" y="447"/>
                  </a:cubicBezTo>
                  <a:cubicBezTo>
                    <a:pt x="213" y="448"/>
                    <a:pt x="222" y="447"/>
                    <a:pt x="227" y="449"/>
                  </a:cubicBezTo>
                  <a:cubicBezTo>
                    <a:pt x="227" y="450"/>
                    <a:pt x="229" y="452"/>
                    <a:pt x="230" y="452"/>
                  </a:cubicBezTo>
                  <a:cubicBezTo>
                    <a:pt x="232" y="452"/>
                    <a:pt x="233" y="451"/>
                    <a:pt x="234" y="450"/>
                  </a:cubicBezTo>
                  <a:cubicBezTo>
                    <a:pt x="236" y="449"/>
                    <a:pt x="239" y="450"/>
                    <a:pt x="242" y="450"/>
                  </a:cubicBezTo>
                  <a:cubicBezTo>
                    <a:pt x="249" y="450"/>
                    <a:pt x="256" y="448"/>
                    <a:pt x="261" y="448"/>
                  </a:cubicBezTo>
                  <a:cubicBezTo>
                    <a:pt x="261" y="449"/>
                    <a:pt x="261" y="451"/>
                    <a:pt x="262" y="452"/>
                  </a:cubicBezTo>
                  <a:cubicBezTo>
                    <a:pt x="263" y="453"/>
                    <a:pt x="266" y="451"/>
                    <a:pt x="267" y="451"/>
                  </a:cubicBezTo>
                  <a:cubicBezTo>
                    <a:pt x="268" y="454"/>
                    <a:pt x="266" y="465"/>
                    <a:pt x="269" y="466"/>
                  </a:cubicBezTo>
                  <a:cubicBezTo>
                    <a:pt x="275" y="466"/>
                    <a:pt x="269" y="452"/>
                    <a:pt x="270" y="448"/>
                  </a:cubicBezTo>
                  <a:cubicBezTo>
                    <a:pt x="275" y="447"/>
                    <a:pt x="281" y="450"/>
                    <a:pt x="285" y="449"/>
                  </a:cubicBezTo>
                  <a:cubicBezTo>
                    <a:pt x="286" y="444"/>
                    <a:pt x="279" y="445"/>
                    <a:pt x="278" y="442"/>
                  </a:cubicBezTo>
                  <a:cubicBezTo>
                    <a:pt x="281" y="441"/>
                    <a:pt x="282" y="440"/>
                    <a:pt x="285" y="440"/>
                  </a:cubicBezTo>
                  <a:cubicBezTo>
                    <a:pt x="286" y="440"/>
                    <a:pt x="286" y="438"/>
                    <a:pt x="287" y="438"/>
                  </a:cubicBezTo>
                  <a:cubicBezTo>
                    <a:pt x="289" y="437"/>
                    <a:pt x="301" y="438"/>
                    <a:pt x="306" y="439"/>
                  </a:cubicBezTo>
                  <a:cubicBezTo>
                    <a:pt x="310" y="440"/>
                    <a:pt x="314" y="440"/>
                    <a:pt x="318" y="440"/>
                  </a:cubicBezTo>
                  <a:cubicBezTo>
                    <a:pt x="319" y="440"/>
                    <a:pt x="330" y="442"/>
                    <a:pt x="330" y="440"/>
                  </a:cubicBezTo>
                  <a:cubicBezTo>
                    <a:pt x="332" y="435"/>
                    <a:pt x="317" y="437"/>
                    <a:pt x="316" y="437"/>
                  </a:cubicBezTo>
                  <a:cubicBezTo>
                    <a:pt x="300" y="439"/>
                    <a:pt x="283" y="433"/>
                    <a:pt x="269" y="433"/>
                  </a:cubicBezTo>
                  <a:cubicBezTo>
                    <a:pt x="269" y="429"/>
                    <a:pt x="268" y="425"/>
                    <a:pt x="269" y="422"/>
                  </a:cubicBezTo>
                  <a:cubicBezTo>
                    <a:pt x="279" y="422"/>
                    <a:pt x="292" y="420"/>
                    <a:pt x="303" y="420"/>
                  </a:cubicBezTo>
                  <a:cubicBezTo>
                    <a:pt x="305" y="420"/>
                    <a:pt x="319" y="422"/>
                    <a:pt x="320" y="420"/>
                  </a:cubicBezTo>
                  <a:cubicBezTo>
                    <a:pt x="322" y="418"/>
                    <a:pt x="316" y="416"/>
                    <a:pt x="315" y="416"/>
                  </a:cubicBezTo>
                  <a:cubicBezTo>
                    <a:pt x="312" y="415"/>
                    <a:pt x="310" y="414"/>
                    <a:pt x="308" y="415"/>
                  </a:cubicBezTo>
                  <a:cubicBezTo>
                    <a:pt x="307" y="415"/>
                    <a:pt x="308" y="417"/>
                    <a:pt x="307" y="418"/>
                  </a:cubicBezTo>
                  <a:cubicBezTo>
                    <a:pt x="294" y="418"/>
                    <a:pt x="286" y="419"/>
                    <a:pt x="273" y="419"/>
                  </a:cubicBezTo>
                  <a:cubicBezTo>
                    <a:pt x="266" y="419"/>
                    <a:pt x="267" y="413"/>
                    <a:pt x="267" y="406"/>
                  </a:cubicBezTo>
                  <a:cubicBezTo>
                    <a:pt x="267" y="401"/>
                    <a:pt x="267" y="396"/>
                    <a:pt x="269" y="391"/>
                  </a:cubicBezTo>
                  <a:cubicBezTo>
                    <a:pt x="269" y="390"/>
                    <a:pt x="273" y="383"/>
                    <a:pt x="269" y="382"/>
                  </a:cubicBezTo>
                  <a:cubicBezTo>
                    <a:pt x="268" y="382"/>
                    <a:pt x="268" y="384"/>
                    <a:pt x="268" y="387"/>
                  </a:cubicBezTo>
                  <a:cubicBezTo>
                    <a:pt x="266" y="394"/>
                    <a:pt x="264" y="405"/>
                    <a:pt x="263" y="413"/>
                  </a:cubicBezTo>
                  <a:cubicBezTo>
                    <a:pt x="261" y="402"/>
                    <a:pt x="262" y="388"/>
                    <a:pt x="262" y="377"/>
                  </a:cubicBezTo>
                  <a:cubicBezTo>
                    <a:pt x="265" y="376"/>
                    <a:pt x="267" y="377"/>
                    <a:pt x="270" y="376"/>
                  </a:cubicBezTo>
                  <a:cubicBezTo>
                    <a:pt x="271" y="376"/>
                    <a:pt x="272" y="373"/>
                    <a:pt x="273" y="373"/>
                  </a:cubicBezTo>
                  <a:cubicBezTo>
                    <a:pt x="277" y="372"/>
                    <a:pt x="280" y="374"/>
                    <a:pt x="284" y="373"/>
                  </a:cubicBezTo>
                  <a:cubicBezTo>
                    <a:pt x="284" y="376"/>
                    <a:pt x="287" y="375"/>
                    <a:pt x="290" y="375"/>
                  </a:cubicBezTo>
                  <a:cubicBezTo>
                    <a:pt x="294" y="376"/>
                    <a:pt x="302" y="378"/>
                    <a:pt x="303" y="376"/>
                  </a:cubicBezTo>
                  <a:cubicBezTo>
                    <a:pt x="305" y="373"/>
                    <a:pt x="292" y="366"/>
                    <a:pt x="293" y="373"/>
                  </a:cubicBezTo>
                  <a:cubicBezTo>
                    <a:pt x="291" y="373"/>
                    <a:pt x="289" y="373"/>
                    <a:pt x="287" y="373"/>
                  </a:cubicBezTo>
                  <a:cubicBezTo>
                    <a:pt x="290" y="364"/>
                    <a:pt x="274" y="372"/>
                    <a:pt x="270" y="368"/>
                  </a:cubicBezTo>
                  <a:cubicBezTo>
                    <a:pt x="268" y="367"/>
                    <a:pt x="268" y="358"/>
                    <a:pt x="268" y="356"/>
                  </a:cubicBezTo>
                  <a:cubicBezTo>
                    <a:pt x="267" y="352"/>
                    <a:pt x="267" y="348"/>
                    <a:pt x="267" y="344"/>
                  </a:cubicBezTo>
                  <a:cubicBezTo>
                    <a:pt x="271" y="344"/>
                    <a:pt x="280" y="344"/>
                    <a:pt x="279" y="340"/>
                  </a:cubicBezTo>
                  <a:cubicBezTo>
                    <a:pt x="278" y="337"/>
                    <a:pt x="271" y="339"/>
                    <a:pt x="268" y="339"/>
                  </a:cubicBezTo>
                  <a:cubicBezTo>
                    <a:pt x="267" y="333"/>
                    <a:pt x="269" y="328"/>
                    <a:pt x="270" y="324"/>
                  </a:cubicBezTo>
                  <a:cubicBezTo>
                    <a:pt x="276" y="323"/>
                    <a:pt x="270" y="319"/>
                    <a:pt x="271" y="317"/>
                  </a:cubicBezTo>
                  <a:cubicBezTo>
                    <a:pt x="274" y="316"/>
                    <a:pt x="278" y="317"/>
                    <a:pt x="282" y="317"/>
                  </a:cubicBezTo>
                  <a:cubicBezTo>
                    <a:pt x="287" y="317"/>
                    <a:pt x="297" y="319"/>
                    <a:pt x="299" y="317"/>
                  </a:cubicBezTo>
                  <a:cubicBezTo>
                    <a:pt x="300" y="317"/>
                    <a:pt x="301" y="316"/>
                    <a:pt x="302" y="315"/>
                  </a:cubicBezTo>
                  <a:cubicBezTo>
                    <a:pt x="304" y="314"/>
                    <a:pt x="315" y="316"/>
                    <a:pt x="315" y="312"/>
                  </a:cubicBezTo>
                  <a:cubicBezTo>
                    <a:pt x="315" y="306"/>
                    <a:pt x="301" y="312"/>
                    <a:pt x="298" y="312"/>
                  </a:cubicBezTo>
                  <a:cubicBezTo>
                    <a:pt x="296" y="312"/>
                    <a:pt x="294" y="311"/>
                    <a:pt x="293" y="311"/>
                  </a:cubicBezTo>
                  <a:cubicBezTo>
                    <a:pt x="291" y="311"/>
                    <a:pt x="291" y="313"/>
                    <a:pt x="289" y="313"/>
                  </a:cubicBezTo>
                  <a:cubicBezTo>
                    <a:pt x="285" y="314"/>
                    <a:pt x="281" y="310"/>
                    <a:pt x="278" y="311"/>
                  </a:cubicBezTo>
                  <a:cubicBezTo>
                    <a:pt x="275" y="311"/>
                    <a:pt x="271" y="314"/>
                    <a:pt x="268" y="311"/>
                  </a:cubicBezTo>
                  <a:cubicBezTo>
                    <a:pt x="269" y="308"/>
                    <a:pt x="268" y="303"/>
                    <a:pt x="264" y="305"/>
                  </a:cubicBezTo>
                  <a:cubicBezTo>
                    <a:pt x="264" y="289"/>
                    <a:pt x="264" y="272"/>
                    <a:pt x="264" y="255"/>
                  </a:cubicBezTo>
                  <a:cubicBezTo>
                    <a:pt x="264" y="247"/>
                    <a:pt x="265" y="238"/>
                    <a:pt x="265" y="231"/>
                  </a:cubicBezTo>
                  <a:cubicBezTo>
                    <a:pt x="265" y="229"/>
                    <a:pt x="263" y="226"/>
                    <a:pt x="263" y="223"/>
                  </a:cubicBezTo>
                  <a:cubicBezTo>
                    <a:pt x="263" y="219"/>
                    <a:pt x="265" y="211"/>
                    <a:pt x="264" y="204"/>
                  </a:cubicBezTo>
                  <a:cubicBezTo>
                    <a:pt x="263" y="203"/>
                    <a:pt x="263" y="194"/>
                    <a:pt x="260" y="194"/>
                  </a:cubicBezTo>
                  <a:cubicBezTo>
                    <a:pt x="258" y="195"/>
                    <a:pt x="262" y="209"/>
                    <a:pt x="262" y="212"/>
                  </a:cubicBezTo>
                  <a:cubicBezTo>
                    <a:pt x="262" y="240"/>
                    <a:pt x="263" y="269"/>
                    <a:pt x="262" y="298"/>
                  </a:cubicBezTo>
                  <a:cubicBezTo>
                    <a:pt x="262" y="301"/>
                    <a:pt x="262" y="310"/>
                    <a:pt x="261" y="311"/>
                  </a:cubicBezTo>
                  <a:cubicBezTo>
                    <a:pt x="259" y="313"/>
                    <a:pt x="250" y="312"/>
                    <a:pt x="248" y="311"/>
                  </a:cubicBezTo>
                  <a:cubicBezTo>
                    <a:pt x="244" y="311"/>
                    <a:pt x="240" y="311"/>
                    <a:pt x="236" y="310"/>
                  </a:cubicBezTo>
                  <a:cubicBezTo>
                    <a:pt x="237" y="282"/>
                    <a:pt x="236" y="255"/>
                    <a:pt x="237" y="229"/>
                  </a:cubicBezTo>
                  <a:cubicBezTo>
                    <a:pt x="238" y="189"/>
                    <a:pt x="244" y="151"/>
                    <a:pt x="245" y="111"/>
                  </a:cubicBezTo>
                  <a:cubicBezTo>
                    <a:pt x="273" y="113"/>
                    <a:pt x="301" y="109"/>
                    <a:pt x="327" y="118"/>
                  </a:cubicBezTo>
                  <a:cubicBezTo>
                    <a:pt x="335" y="113"/>
                    <a:pt x="317" y="111"/>
                    <a:pt x="311" y="110"/>
                  </a:cubicBezTo>
                  <a:cubicBezTo>
                    <a:pt x="291" y="108"/>
                    <a:pt x="265" y="111"/>
                    <a:pt x="245" y="110"/>
                  </a:cubicBezTo>
                  <a:cubicBezTo>
                    <a:pt x="244" y="99"/>
                    <a:pt x="244" y="83"/>
                    <a:pt x="244" y="71"/>
                  </a:cubicBezTo>
                  <a:cubicBezTo>
                    <a:pt x="244" y="69"/>
                    <a:pt x="246" y="66"/>
                    <a:pt x="244" y="65"/>
                  </a:cubicBezTo>
                  <a:cubicBezTo>
                    <a:pt x="243" y="63"/>
                    <a:pt x="240" y="65"/>
                    <a:pt x="239" y="65"/>
                  </a:cubicBezTo>
                  <a:cubicBezTo>
                    <a:pt x="238" y="64"/>
                    <a:pt x="238" y="59"/>
                    <a:pt x="239" y="58"/>
                  </a:cubicBezTo>
                  <a:cubicBezTo>
                    <a:pt x="239" y="54"/>
                    <a:pt x="244" y="52"/>
                    <a:pt x="246" y="50"/>
                  </a:cubicBezTo>
                  <a:cubicBezTo>
                    <a:pt x="247" y="51"/>
                    <a:pt x="247" y="53"/>
                    <a:pt x="249" y="53"/>
                  </a:cubicBezTo>
                  <a:cubicBezTo>
                    <a:pt x="251" y="50"/>
                    <a:pt x="247" y="49"/>
                    <a:pt x="247" y="47"/>
                  </a:cubicBezTo>
                  <a:cubicBezTo>
                    <a:pt x="248" y="44"/>
                    <a:pt x="256" y="36"/>
                    <a:pt x="259" y="33"/>
                  </a:cubicBezTo>
                  <a:cubicBezTo>
                    <a:pt x="261" y="31"/>
                    <a:pt x="261" y="29"/>
                    <a:pt x="262" y="27"/>
                  </a:cubicBezTo>
                  <a:cubicBezTo>
                    <a:pt x="263" y="25"/>
                    <a:pt x="268" y="22"/>
                    <a:pt x="267" y="20"/>
                  </a:cubicBezTo>
                  <a:cubicBezTo>
                    <a:pt x="266" y="16"/>
                    <a:pt x="259" y="22"/>
                    <a:pt x="258" y="24"/>
                  </a:cubicBezTo>
                  <a:cubicBezTo>
                    <a:pt x="257" y="28"/>
                    <a:pt x="255" y="28"/>
                    <a:pt x="253" y="31"/>
                  </a:cubicBezTo>
                  <a:cubicBezTo>
                    <a:pt x="251" y="35"/>
                    <a:pt x="250" y="40"/>
                    <a:pt x="246" y="42"/>
                  </a:cubicBezTo>
                  <a:cubicBezTo>
                    <a:pt x="243" y="34"/>
                    <a:pt x="237" y="26"/>
                    <a:pt x="235" y="18"/>
                  </a:cubicBezTo>
                  <a:cubicBezTo>
                    <a:pt x="234" y="15"/>
                    <a:pt x="231" y="12"/>
                    <a:pt x="230" y="9"/>
                  </a:cubicBezTo>
                  <a:cubicBezTo>
                    <a:pt x="229" y="6"/>
                    <a:pt x="227" y="3"/>
                    <a:pt x="226" y="0"/>
                  </a:cubicBezTo>
                  <a:lnTo>
                    <a:pt x="223" y="0"/>
                  </a:lnTo>
                  <a:close/>
                  <a:moveTo>
                    <a:pt x="235" y="63"/>
                  </a:moveTo>
                  <a:cubicBezTo>
                    <a:pt x="235" y="63"/>
                    <a:pt x="235" y="63"/>
                    <a:pt x="235" y="63"/>
                  </a:cubicBezTo>
                  <a:cubicBezTo>
                    <a:pt x="235" y="68"/>
                    <a:pt x="231" y="70"/>
                    <a:pt x="228" y="72"/>
                  </a:cubicBezTo>
                  <a:cubicBezTo>
                    <a:pt x="229" y="68"/>
                    <a:pt x="233" y="66"/>
                    <a:pt x="235" y="63"/>
                  </a:cubicBezTo>
                  <a:close/>
                  <a:moveTo>
                    <a:pt x="239" y="73"/>
                  </a:moveTo>
                  <a:cubicBezTo>
                    <a:pt x="242" y="78"/>
                    <a:pt x="240" y="85"/>
                    <a:pt x="240" y="91"/>
                  </a:cubicBezTo>
                  <a:cubicBezTo>
                    <a:pt x="239" y="117"/>
                    <a:pt x="243" y="145"/>
                    <a:pt x="236" y="170"/>
                  </a:cubicBezTo>
                  <a:cubicBezTo>
                    <a:pt x="236" y="150"/>
                    <a:pt x="236" y="127"/>
                    <a:pt x="237" y="106"/>
                  </a:cubicBezTo>
                  <a:cubicBezTo>
                    <a:pt x="237" y="101"/>
                    <a:pt x="237" y="95"/>
                    <a:pt x="237" y="89"/>
                  </a:cubicBezTo>
                  <a:cubicBezTo>
                    <a:pt x="238" y="84"/>
                    <a:pt x="238" y="76"/>
                    <a:pt x="239" y="73"/>
                  </a:cubicBezTo>
                  <a:close/>
                  <a:moveTo>
                    <a:pt x="226" y="84"/>
                  </a:moveTo>
                  <a:cubicBezTo>
                    <a:pt x="227" y="91"/>
                    <a:pt x="227" y="98"/>
                    <a:pt x="226" y="105"/>
                  </a:cubicBezTo>
                  <a:cubicBezTo>
                    <a:pt x="226" y="106"/>
                    <a:pt x="224" y="106"/>
                    <a:pt x="224" y="106"/>
                  </a:cubicBezTo>
                  <a:cubicBezTo>
                    <a:pt x="225" y="98"/>
                    <a:pt x="219" y="87"/>
                    <a:pt x="226" y="84"/>
                  </a:cubicBezTo>
                  <a:close/>
                  <a:moveTo>
                    <a:pt x="219" y="93"/>
                  </a:moveTo>
                  <a:cubicBezTo>
                    <a:pt x="220" y="97"/>
                    <a:pt x="221" y="102"/>
                    <a:pt x="220" y="106"/>
                  </a:cubicBezTo>
                  <a:cubicBezTo>
                    <a:pt x="216" y="106"/>
                    <a:pt x="212" y="106"/>
                    <a:pt x="208" y="105"/>
                  </a:cubicBezTo>
                  <a:cubicBezTo>
                    <a:pt x="211" y="100"/>
                    <a:pt x="215" y="96"/>
                    <a:pt x="219" y="93"/>
                  </a:cubicBezTo>
                  <a:close/>
                  <a:moveTo>
                    <a:pt x="199" y="100"/>
                  </a:moveTo>
                  <a:cubicBezTo>
                    <a:pt x="198" y="101"/>
                    <a:pt x="198" y="104"/>
                    <a:pt x="196" y="103"/>
                  </a:cubicBezTo>
                  <a:cubicBezTo>
                    <a:pt x="196" y="101"/>
                    <a:pt x="198" y="101"/>
                    <a:pt x="199" y="100"/>
                  </a:cubicBezTo>
                  <a:close/>
                  <a:moveTo>
                    <a:pt x="50" y="101"/>
                  </a:moveTo>
                  <a:cubicBezTo>
                    <a:pt x="51" y="107"/>
                    <a:pt x="50" y="118"/>
                    <a:pt x="49" y="124"/>
                  </a:cubicBezTo>
                  <a:cubicBezTo>
                    <a:pt x="49" y="117"/>
                    <a:pt x="49" y="109"/>
                    <a:pt x="50" y="101"/>
                  </a:cubicBezTo>
                  <a:close/>
                  <a:moveTo>
                    <a:pt x="194" y="107"/>
                  </a:moveTo>
                  <a:cubicBezTo>
                    <a:pt x="192" y="107"/>
                    <a:pt x="190" y="107"/>
                    <a:pt x="189" y="107"/>
                  </a:cubicBezTo>
                  <a:cubicBezTo>
                    <a:pt x="190" y="104"/>
                    <a:pt x="192" y="105"/>
                    <a:pt x="194" y="107"/>
                  </a:cubicBezTo>
                  <a:close/>
                  <a:moveTo>
                    <a:pt x="192" y="110"/>
                  </a:moveTo>
                  <a:cubicBezTo>
                    <a:pt x="184" y="121"/>
                    <a:pt x="175" y="131"/>
                    <a:pt x="166" y="141"/>
                  </a:cubicBezTo>
                  <a:cubicBezTo>
                    <a:pt x="166" y="139"/>
                    <a:pt x="166" y="136"/>
                    <a:pt x="167" y="134"/>
                  </a:cubicBezTo>
                  <a:cubicBezTo>
                    <a:pt x="167" y="133"/>
                    <a:pt x="167" y="135"/>
                    <a:pt x="168" y="135"/>
                  </a:cubicBezTo>
                  <a:cubicBezTo>
                    <a:pt x="174" y="128"/>
                    <a:pt x="181" y="117"/>
                    <a:pt x="187" y="109"/>
                  </a:cubicBezTo>
                  <a:cubicBezTo>
                    <a:pt x="187" y="109"/>
                    <a:pt x="191" y="110"/>
                    <a:pt x="192" y="110"/>
                  </a:cubicBezTo>
                  <a:close/>
                  <a:moveTo>
                    <a:pt x="198" y="110"/>
                  </a:moveTo>
                  <a:cubicBezTo>
                    <a:pt x="191" y="123"/>
                    <a:pt x="179" y="138"/>
                    <a:pt x="168" y="148"/>
                  </a:cubicBezTo>
                  <a:cubicBezTo>
                    <a:pt x="178" y="135"/>
                    <a:pt x="188" y="122"/>
                    <a:pt x="198" y="110"/>
                  </a:cubicBezTo>
                  <a:close/>
                  <a:moveTo>
                    <a:pt x="219" y="111"/>
                  </a:moveTo>
                  <a:cubicBezTo>
                    <a:pt x="214" y="115"/>
                    <a:pt x="205" y="116"/>
                    <a:pt x="199" y="117"/>
                  </a:cubicBezTo>
                  <a:cubicBezTo>
                    <a:pt x="201" y="115"/>
                    <a:pt x="201" y="111"/>
                    <a:pt x="204" y="110"/>
                  </a:cubicBezTo>
                  <a:cubicBezTo>
                    <a:pt x="208" y="108"/>
                    <a:pt x="215" y="112"/>
                    <a:pt x="219" y="111"/>
                  </a:cubicBezTo>
                  <a:close/>
                  <a:moveTo>
                    <a:pt x="227" y="113"/>
                  </a:moveTo>
                  <a:cubicBezTo>
                    <a:pt x="227" y="117"/>
                    <a:pt x="227" y="121"/>
                    <a:pt x="227" y="124"/>
                  </a:cubicBezTo>
                  <a:cubicBezTo>
                    <a:pt x="226" y="125"/>
                    <a:pt x="225" y="124"/>
                    <a:pt x="224" y="125"/>
                  </a:cubicBezTo>
                  <a:cubicBezTo>
                    <a:pt x="223" y="122"/>
                    <a:pt x="224" y="118"/>
                    <a:pt x="224" y="114"/>
                  </a:cubicBezTo>
                  <a:cubicBezTo>
                    <a:pt x="225" y="114"/>
                    <a:pt x="225" y="113"/>
                    <a:pt x="227" y="113"/>
                  </a:cubicBezTo>
                  <a:close/>
                  <a:moveTo>
                    <a:pt x="220" y="116"/>
                  </a:moveTo>
                  <a:cubicBezTo>
                    <a:pt x="221" y="117"/>
                    <a:pt x="221" y="122"/>
                    <a:pt x="220" y="124"/>
                  </a:cubicBezTo>
                  <a:cubicBezTo>
                    <a:pt x="213" y="125"/>
                    <a:pt x="205" y="126"/>
                    <a:pt x="197" y="124"/>
                  </a:cubicBezTo>
                  <a:cubicBezTo>
                    <a:pt x="203" y="120"/>
                    <a:pt x="212" y="118"/>
                    <a:pt x="220" y="116"/>
                  </a:cubicBezTo>
                  <a:close/>
                  <a:moveTo>
                    <a:pt x="206" y="130"/>
                  </a:moveTo>
                  <a:cubicBezTo>
                    <a:pt x="201" y="132"/>
                    <a:pt x="183" y="133"/>
                    <a:pt x="185" y="140"/>
                  </a:cubicBezTo>
                  <a:cubicBezTo>
                    <a:pt x="186" y="144"/>
                    <a:pt x="198" y="143"/>
                    <a:pt x="202" y="144"/>
                  </a:cubicBezTo>
                  <a:cubicBezTo>
                    <a:pt x="197" y="148"/>
                    <a:pt x="182" y="146"/>
                    <a:pt x="180" y="153"/>
                  </a:cubicBezTo>
                  <a:cubicBezTo>
                    <a:pt x="178" y="157"/>
                    <a:pt x="183" y="156"/>
                    <a:pt x="188" y="156"/>
                  </a:cubicBezTo>
                  <a:cubicBezTo>
                    <a:pt x="196" y="157"/>
                    <a:pt x="209" y="157"/>
                    <a:pt x="217" y="157"/>
                  </a:cubicBezTo>
                  <a:cubicBezTo>
                    <a:pt x="208" y="160"/>
                    <a:pt x="194" y="160"/>
                    <a:pt x="185" y="163"/>
                  </a:cubicBezTo>
                  <a:cubicBezTo>
                    <a:pt x="178" y="165"/>
                    <a:pt x="172" y="170"/>
                    <a:pt x="184" y="170"/>
                  </a:cubicBezTo>
                  <a:cubicBezTo>
                    <a:pt x="192" y="169"/>
                    <a:pt x="199" y="170"/>
                    <a:pt x="206" y="171"/>
                  </a:cubicBezTo>
                  <a:cubicBezTo>
                    <a:pt x="198" y="172"/>
                    <a:pt x="187" y="174"/>
                    <a:pt x="179" y="177"/>
                  </a:cubicBezTo>
                  <a:cubicBezTo>
                    <a:pt x="178" y="177"/>
                    <a:pt x="177" y="179"/>
                    <a:pt x="176" y="179"/>
                  </a:cubicBezTo>
                  <a:cubicBezTo>
                    <a:pt x="173" y="179"/>
                    <a:pt x="169" y="174"/>
                    <a:pt x="166" y="177"/>
                  </a:cubicBezTo>
                  <a:cubicBezTo>
                    <a:pt x="167" y="171"/>
                    <a:pt x="165" y="163"/>
                    <a:pt x="167" y="156"/>
                  </a:cubicBezTo>
                  <a:cubicBezTo>
                    <a:pt x="167" y="152"/>
                    <a:pt x="174" y="147"/>
                    <a:pt x="177" y="144"/>
                  </a:cubicBezTo>
                  <a:cubicBezTo>
                    <a:pt x="182" y="138"/>
                    <a:pt x="186" y="132"/>
                    <a:pt x="191" y="127"/>
                  </a:cubicBezTo>
                  <a:cubicBezTo>
                    <a:pt x="192" y="126"/>
                    <a:pt x="203" y="131"/>
                    <a:pt x="206" y="130"/>
                  </a:cubicBezTo>
                  <a:close/>
                  <a:moveTo>
                    <a:pt x="227" y="129"/>
                  </a:moveTo>
                  <a:cubicBezTo>
                    <a:pt x="228" y="132"/>
                    <a:pt x="227" y="135"/>
                    <a:pt x="227" y="138"/>
                  </a:cubicBezTo>
                  <a:cubicBezTo>
                    <a:pt x="227" y="139"/>
                    <a:pt x="226" y="139"/>
                    <a:pt x="224" y="139"/>
                  </a:cubicBezTo>
                  <a:cubicBezTo>
                    <a:pt x="224" y="136"/>
                    <a:pt x="224" y="134"/>
                    <a:pt x="224" y="130"/>
                  </a:cubicBezTo>
                  <a:cubicBezTo>
                    <a:pt x="225" y="130"/>
                    <a:pt x="226" y="129"/>
                    <a:pt x="227" y="129"/>
                  </a:cubicBezTo>
                  <a:close/>
                  <a:moveTo>
                    <a:pt x="221" y="131"/>
                  </a:moveTo>
                  <a:cubicBezTo>
                    <a:pt x="221" y="133"/>
                    <a:pt x="221" y="137"/>
                    <a:pt x="220" y="139"/>
                  </a:cubicBezTo>
                  <a:cubicBezTo>
                    <a:pt x="212" y="140"/>
                    <a:pt x="200" y="141"/>
                    <a:pt x="193" y="139"/>
                  </a:cubicBezTo>
                  <a:cubicBezTo>
                    <a:pt x="200" y="134"/>
                    <a:pt x="211" y="132"/>
                    <a:pt x="221" y="131"/>
                  </a:cubicBezTo>
                  <a:close/>
                  <a:moveTo>
                    <a:pt x="227" y="144"/>
                  </a:moveTo>
                  <a:cubicBezTo>
                    <a:pt x="228" y="146"/>
                    <a:pt x="227" y="149"/>
                    <a:pt x="227" y="152"/>
                  </a:cubicBezTo>
                  <a:cubicBezTo>
                    <a:pt x="226" y="152"/>
                    <a:pt x="225" y="152"/>
                    <a:pt x="224" y="151"/>
                  </a:cubicBezTo>
                  <a:cubicBezTo>
                    <a:pt x="225" y="148"/>
                    <a:pt x="223" y="143"/>
                    <a:pt x="227" y="144"/>
                  </a:cubicBezTo>
                  <a:close/>
                  <a:moveTo>
                    <a:pt x="221" y="145"/>
                  </a:moveTo>
                  <a:cubicBezTo>
                    <a:pt x="221" y="147"/>
                    <a:pt x="222" y="150"/>
                    <a:pt x="221" y="152"/>
                  </a:cubicBezTo>
                  <a:cubicBezTo>
                    <a:pt x="211" y="154"/>
                    <a:pt x="200" y="154"/>
                    <a:pt x="189" y="152"/>
                  </a:cubicBezTo>
                  <a:cubicBezTo>
                    <a:pt x="197" y="148"/>
                    <a:pt x="211" y="147"/>
                    <a:pt x="221" y="145"/>
                  </a:cubicBezTo>
                  <a:close/>
                  <a:moveTo>
                    <a:pt x="227" y="158"/>
                  </a:moveTo>
                  <a:cubicBezTo>
                    <a:pt x="227" y="175"/>
                    <a:pt x="228" y="194"/>
                    <a:pt x="227" y="210"/>
                  </a:cubicBezTo>
                  <a:cubicBezTo>
                    <a:pt x="224" y="205"/>
                    <a:pt x="227" y="197"/>
                    <a:pt x="226" y="194"/>
                  </a:cubicBezTo>
                  <a:cubicBezTo>
                    <a:pt x="225" y="191"/>
                    <a:pt x="227" y="187"/>
                    <a:pt x="226" y="184"/>
                  </a:cubicBezTo>
                  <a:cubicBezTo>
                    <a:pt x="226" y="183"/>
                    <a:pt x="225" y="182"/>
                    <a:pt x="225" y="181"/>
                  </a:cubicBezTo>
                  <a:cubicBezTo>
                    <a:pt x="224" y="174"/>
                    <a:pt x="226" y="166"/>
                    <a:pt x="225" y="158"/>
                  </a:cubicBezTo>
                  <a:cubicBezTo>
                    <a:pt x="226" y="158"/>
                    <a:pt x="226" y="157"/>
                    <a:pt x="227" y="158"/>
                  </a:cubicBezTo>
                  <a:close/>
                  <a:moveTo>
                    <a:pt x="222" y="160"/>
                  </a:moveTo>
                  <a:cubicBezTo>
                    <a:pt x="222" y="162"/>
                    <a:pt x="222" y="164"/>
                    <a:pt x="222" y="165"/>
                  </a:cubicBezTo>
                  <a:cubicBezTo>
                    <a:pt x="212" y="167"/>
                    <a:pt x="201" y="166"/>
                    <a:pt x="192" y="166"/>
                  </a:cubicBezTo>
                  <a:cubicBezTo>
                    <a:pt x="201" y="163"/>
                    <a:pt x="212" y="161"/>
                    <a:pt x="222" y="160"/>
                  </a:cubicBezTo>
                  <a:close/>
                  <a:moveTo>
                    <a:pt x="159" y="164"/>
                  </a:moveTo>
                  <a:cubicBezTo>
                    <a:pt x="159" y="170"/>
                    <a:pt x="159" y="175"/>
                    <a:pt x="159" y="181"/>
                  </a:cubicBezTo>
                  <a:cubicBezTo>
                    <a:pt x="155" y="183"/>
                    <a:pt x="149" y="183"/>
                    <a:pt x="144" y="183"/>
                  </a:cubicBezTo>
                  <a:cubicBezTo>
                    <a:pt x="148" y="176"/>
                    <a:pt x="153" y="170"/>
                    <a:pt x="159" y="164"/>
                  </a:cubicBezTo>
                  <a:close/>
                  <a:moveTo>
                    <a:pt x="222" y="182"/>
                  </a:moveTo>
                  <a:cubicBezTo>
                    <a:pt x="209" y="183"/>
                    <a:pt x="193" y="184"/>
                    <a:pt x="181" y="181"/>
                  </a:cubicBezTo>
                  <a:cubicBezTo>
                    <a:pt x="189" y="176"/>
                    <a:pt x="209" y="173"/>
                    <a:pt x="221" y="171"/>
                  </a:cubicBezTo>
                  <a:cubicBezTo>
                    <a:pt x="223" y="171"/>
                    <a:pt x="222" y="180"/>
                    <a:pt x="222" y="182"/>
                  </a:cubicBezTo>
                  <a:close/>
                  <a:moveTo>
                    <a:pt x="201" y="186"/>
                  </a:moveTo>
                  <a:cubicBezTo>
                    <a:pt x="194" y="189"/>
                    <a:pt x="182" y="190"/>
                    <a:pt x="175" y="193"/>
                  </a:cubicBezTo>
                  <a:cubicBezTo>
                    <a:pt x="174" y="194"/>
                    <a:pt x="173" y="195"/>
                    <a:pt x="173" y="197"/>
                  </a:cubicBezTo>
                  <a:cubicBezTo>
                    <a:pt x="173" y="200"/>
                    <a:pt x="184" y="198"/>
                    <a:pt x="187" y="199"/>
                  </a:cubicBezTo>
                  <a:cubicBezTo>
                    <a:pt x="180" y="201"/>
                    <a:pt x="172" y="203"/>
                    <a:pt x="166" y="205"/>
                  </a:cubicBezTo>
                  <a:cubicBezTo>
                    <a:pt x="165" y="198"/>
                    <a:pt x="165" y="182"/>
                    <a:pt x="174" y="183"/>
                  </a:cubicBezTo>
                  <a:cubicBezTo>
                    <a:pt x="175" y="183"/>
                    <a:pt x="175" y="184"/>
                    <a:pt x="176" y="185"/>
                  </a:cubicBezTo>
                  <a:cubicBezTo>
                    <a:pt x="182" y="187"/>
                    <a:pt x="193" y="185"/>
                    <a:pt x="201" y="186"/>
                  </a:cubicBezTo>
                  <a:close/>
                  <a:moveTo>
                    <a:pt x="159" y="186"/>
                  </a:moveTo>
                  <a:cubicBezTo>
                    <a:pt x="159" y="188"/>
                    <a:pt x="159" y="190"/>
                    <a:pt x="158" y="192"/>
                  </a:cubicBezTo>
                  <a:cubicBezTo>
                    <a:pt x="154" y="191"/>
                    <a:pt x="151" y="189"/>
                    <a:pt x="148" y="186"/>
                  </a:cubicBezTo>
                  <a:cubicBezTo>
                    <a:pt x="152" y="186"/>
                    <a:pt x="156" y="185"/>
                    <a:pt x="159" y="186"/>
                  </a:cubicBezTo>
                  <a:close/>
                  <a:moveTo>
                    <a:pt x="223" y="186"/>
                  </a:moveTo>
                  <a:cubicBezTo>
                    <a:pt x="223" y="188"/>
                    <a:pt x="223" y="192"/>
                    <a:pt x="222" y="194"/>
                  </a:cubicBezTo>
                  <a:cubicBezTo>
                    <a:pt x="212" y="196"/>
                    <a:pt x="196" y="195"/>
                    <a:pt x="184" y="195"/>
                  </a:cubicBezTo>
                  <a:cubicBezTo>
                    <a:pt x="195" y="190"/>
                    <a:pt x="210" y="189"/>
                    <a:pt x="223" y="186"/>
                  </a:cubicBezTo>
                  <a:close/>
                  <a:moveTo>
                    <a:pt x="152" y="194"/>
                  </a:moveTo>
                  <a:cubicBezTo>
                    <a:pt x="145" y="195"/>
                    <a:pt x="139" y="197"/>
                    <a:pt x="132" y="196"/>
                  </a:cubicBezTo>
                  <a:cubicBezTo>
                    <a:pt x="134" y="194"/>
                    <a:pt x="136" y="189"/>
                    <a:pt x="139" y="188"/>
                  </a:cubicBezTo>
                  <a:cubicBezTo>
                    <a:pt x="143" y="187"/>
                    <a:pt x="148" y="193"/>
                    <a:pt x="152" y="194"/>
                  </a:cubicBezTo>
                  <a:close/>
                  <a:moveTo>
                    <a:pt x="233" y="190"/>
                  </a:moveTo>
                  <a:cubicBezTo>
                    <a:pt x="234" y="196"/>
                    <a:pt x="233" y="203"/>
                    <a:pt x="233" y="209"/>
                  </a:cubicBezTo>
                  <a:cubicBezTo>
                    <a:pt x="232" y="203"/>
                    <a:pt x="231" y="196"/>
                    <a:pt x="233" y="190"/>
                  </a:cubicBezTo>
                  <a:close/>
                  <a:moveTo>
                    <a:pt x="222" y="199"/>
                  </a:moveTo>
                  <a:cubicBezTo>
                    <a:pt x="223" y="201"/>
                    <a:pt x="223" y="207"/>
                    <a:pt x="223" y="210"/>
                  </a:cubicBezTo>
                  <a:cubicBezTo>
                    <a:pt x="207" y="211"/>
                    <a:pt x="189" y="209"/>
                    <a:pt x="173" y="208"/>
                  </a:cubicBezTo>
                  <a:cubicBezTo>
                    <a:pt x="185" y="200"/>
                    <a:pt x="207" y="202"/>
                    <a:pt x="222" y="199"/>
                  </a:cubicBezTo>
                  <a:close/>
                  <a:moveTo>
                    <a:pt x="154" y="200"/>
                  </a:moveTo>
                  <a:cubicBezTo>
                    <a:pt x="154" y="202"/>
                    <a:pt x="152" y="203"/>
                    <a:pt x="151" y="205"/>
                  </a:cubicBezTo>
                  <a:cubicBezTo>
                    <a:pt x="146" y="203"/>
                    <a:pt x="141" y="202"/>
                    <a:pt x="135" y="201"/>
                  </a:cubicBezTo>
                  <a:cubicBezTo>
                    <a:pt x="141" y="199"/>
                    <a:pt x="148" y="200"/>
                    <a:pt x="154" y="200"/>
                  </a:cubicBezTo>
                  <a:close/>
                  <a:moveTo>
                    <a:pt x="138" y="206"/>
                  </a:moveTo>
                  <a:cubicBezTo>
                    <a:pt x="135" y="208"/>
                    <a:pt x="128" y="208"/>
                    <a:pt x="124" y="207"/>
                  </a:cubicBezTo>
                  <a:cubicBezTo>
                    <a:pt x="125" y="202"/>
                    <a:pt x="134" y="206"/>
                    <a:pt x="138" y="206"/>
                  </a:cubicBezTo>
                  <a:close/>
                  <a:moveTo>
                    <a:pt x="158" y="207"/>
                  </a:moveTo>
                  <a:cubicBezTo>
                    <a:pt x="156" y="242"/>
                    <a:pt x="154" y="280"/>
                    <a:pt x="155" y="314"/>
                  </a:cubicBezTo>
                  <a:cubicBezTo>
                    <a:pt x="130" y="314"/>
                    <a:pt x="102" y="314"/>
                    <a:pt x="78" y="311"/>
                  </a:cubicBezTo>
                  <a:cubicBezTo>
                    <a:pt x="81" y="306"/>
                    <a:pt x="84" y="301"/>
                    <a:pt x="88" y="297"/>
                  </a:cubicBezTo>
                  <a:cubicBezTo>
                    <a:pt x="92" y="292"/>
                    <a:pt x="95" y="287"/>
                    <a:pt x="98" y="283"/>
                  </a:cubicBezTo>
                  <a:cubicBezTo>
                    <a:pt x="103" y="277"/>
                    <a:pt x="109" y="271"/>
                    <a:pt x="114" y="265"/>
                  </a:cubicBezTo>
                  <a:cubicBezTo>
                    <a:pt x="119" y="259"/>
                    <a:pt x="124" y="253"/>
                    <a:pt x="129" y="246"/>
                  </a:cubicBezTo>
                  <a:cubicBezTo>
                    <a:pt x="138" y="233"/>
                    <a:pt x="148" y="220"/>
                    <a:pt x="157" y="208"/>
                  </a:cubicBezTo>
                  <a:cubicBezTo>
                    <a:pt x="157" y="208"/>
                    <a:pt x="158" y="208"/>
                    <a:pt x="158" y="207"/>
                  </a:cubicBezTo>
                  <a:close/>
                  <a:moveTo>
                    <a:pt x="180" y="212"/>
                  </a:moveTo>
                  <a:cubicBezTo>
                    <a:pt x="177" y="215"/>
                    <a:pt x="169" y="215"/>
                    <a:pt x="170" y="220"/>
                  </a:cubicBezTo>
                  <a:cubicBezTo>
                    <a:pt x="171" y="225"/>
                    <a:pt x="181" y="224"/>
                    <a:pt x="185" y="226"/>
                  </a:cubicBezTo>
                  <a:cubicBezTo>
                    <a:pt x="180" y="227"/>
                    <a:pt x="165" y="233"/>
                    <a:pt x="176" y="237"/>
                  </a:cubicBezTo>
                  <a:cubicBezTo>
                    <a:pt x="185" y="241"/>
                    <a:pt x="200" y="239"/>
                    <a:pt x="209" y="242"/>
                  </a:cubicBezTo>
                  <a:cubicBezTo>
                    <a:pt x="199" y="245"/>
                    <a:pt x="182" y="245"/>
                    <a:pt x="174" y="250"/>
                  </a:cubicBezTo>
                  <a:cubicBezTo>
                    <a:pt x="170" y="253"/>
                    <a:pt x="169" y="256"/>
                    <a:pt x="176" y="256"/>
                  </a:cubicBezTo>
                  <a:cubicBezTo>
                    <a:pt x="183" y="257"/>
                    <a:pt x="191" y="257"/>
                    <a:pt x="199" y="257"/>
                  </a:cubicBezTo>
                  <a:cubicBezTo>
                    <a:pt x="196" y="261"/>
                    <a:pt x="178" y="257"/>
                    <a:pt x="177" y="263"/>
                  </a:cubicBezTo>
                  <a:cubicBezTo>
                    <a:pt x="176" y="264"/>
                    <a:pt x="177" y="266"/>
                    <a:pt x="178" y="266"/>
                  </a:cubicBezTo>
                  <a:cubicBezTo>
                    <a:pt x="184" y="272"/>
                    <a:pt x="200" y="269"/>
                    <a:pt x="208" y="273"/>
                  </a:cubicBezTo>
                  <a:cubicBezTo>
                    <a:pt x="194" y="275"/>
                    <a:pt x="179" y="276"/>
                    <a:pt x="166" y="278"/>
                  </a:cubicBezTo>
                  <a:cubicBezTo>
                    <a:pt x="165" y="258"/>
                    <a:pt x="164" y="231"/>
                    <a:pt x="165" y="210"/>
                  </a:cubicBezTo>
                  <a:cubicBezTo>
                    <a:pt x="168" y="212"/>
                    <a:pt x="175" y="212"/>
                    <a:pt x="180" y="212"/>
                  </a:cubicBezTo>
                  <a:close/>
                  <a:moveTo>
                    <a:pt x="145" y="211"/>
                  </a:moveTo>
                  <a:cubicBezTo>
                    <a:pt x="144" y="213"/>
                    <a:pt x="142" y="217"/>
                    <a:pt x="139" y="218"/>
                  </a:cubicBezTo>
                  <a:cubicBezTo>
                    <a:pt x="138" y="213"/>
                    <a:pt x="128" y="216"/>
                    <a:pt x="125" y="212"/>
                  </a:cubicBezTo>
                  <a:cubicBezTo>
                    <a:pt x="131" y="211"/>
                    <a:pt x="139" y="212"/>
                    <a:pt x="145" y="211"/>
                  </a:cubicBezTo>
                  <a:close/>
                  <a:moveTo>
                    <a:pt x="129" y="218"/>
                  </a:moveTo>
                  <a:cubicBezTo>
                    <a:pt x="125" y="221"/>
                    <a:pt x="108" y="221"/>
                    <a:pt x="116" y="228"/>
                  </a:cubicBezTo>
                  <a:cubicBezTo>
                    <a:pt x="113" y="229"/>
                    <a:pt x="110" y="231"/>
                    <a:pt x="105" y="231"/>
                  </a:cubicBezTo>
                  <a:cubicBezTo>
                    <a:pt x="109" y="226"/>
                    <a:pt x="113" y="219"/>
                    <a:pt x="117" y="214"/>
                  </a:cubicBezTo>
                  <a:cubicBezTo>
                    <a:pt x="118" y="213"/>
                    <a:pt x="126" y="218"/>
                    <a:pt x="129" y="218"/>
                  </a:cubicBezTo>
                  <a:close/>
                  <a:moveTo>
                    <a:pt x="223" y="215"/>
                  </a:moveTo>
                  <a:cubicBezTo>
                    <a:pt x="223" y="217"/>
                    <a:pt x="223" y="221"/>
                    <a:pt x="223" y="223"/>
                  </a:cubicBezTo>
                  <a:cubicBezTo>
                    <a:pt x="208" y="225"/>
                    <a:pt x="190" y="222"/>
                    <a:pt x="176" y="220"/>
                  </a:cubicBezTo>
                  <a:cubicBezTo>
                    <a:pt x="187" y="213"/>
                    <a:pt x="207" y="214"/>
                    <a:pt x="223" y="215"/>
                  </a:cubicBezTo>
                  <a:close/>
                  <a:moveTo>
                    <a:pt x="161" y="215"/>
                  </a:moveTo>
                  <a:cubicBezTo>
                    <a:pt x="162" y="249"/>
                    <a:pt x="164" y="282"/>
                    <a:pt x="163" y="314"/>
                  </a:cubicBezTo>
                  <a:cubicBezTo>
                    <a:pt x="162" y="314"/>
                    <a:pt x="160" y="314"/>
                    <a:pt x="159" y="314"/>
                  </a:cubicBezTo>
                  <a:cubicBezTo>
                    <a:pt x="157" y="281"/>
                    <a:pt x="157" y="248"/>
                    <a:pt x="161" y="215"/>
                  </a:cubicBezTo>
                  <a:close/>
                  <a:moveTo>
                    <a:pt x="137" y="221"/>
                  </a:moveTo>
                  <a:cubicBezTo>
                    <a:pt x="136" y="223"/>
                    <a:pt x="134" y="224"/>
                    <a:pt x="132" y="223"/>
                  </a:cubicBezTo>
                  <a:cubicBezTo>
                    <a:pt x="133" y="222"/>
                    <a:pt x="135" y="222"/>
                    <a:pt x="137" y="221"/>
                  </a:cubicBezTo>
                  <a:close/>
                  <a:moveTo>
                    <a:pt x="229" y="223"/>
                  </a:moveTo>
                  <a:cubicBezTo>
                    <a:pt x="229" y="223"/>
                    <a:pt x="229" y="223"/>
                    <a:pt x="229" y="223"/>
                  </a:cubicBezTo>
                  <a:cubicBezTo>
                    <a:pt x="231" y="227"/>
                    <a:pt x="229" y="231"/>
                    <a:pt x="229" y="236"/>
                  </a:cubicBezTo>
                  <a:cubicBezTo>
                    <a:pt x="228" y="242"/>
                    <a:pt x="231" y="252"/>
                    <a:pt x="225" y="252"/>
                  </a:cubicBezTo>
                  <a:cubicBezTo>
                    <a:pt x="226" y="242"/>
                    <a:pt x="228" y="232"/>
                    <a:pt x="229" y="223"/>
                  </a:cubicBezTo>
                  <a:close/>
                  <a:moveTo>
                    <a:pt x="223" y="228"/>
                  </a:moveTo>
                  <a:cubicBezTo>
                    <a:pt x="223" y="230"/>
                    <a:pt x="223" y="235"/>
                    <a:pt x="222" y="237"/>
                  </a:cubicBezTo>
                  <a:cubicBezTo>
                    <a:pt x="207" y="238"/>
                    <a:pt x="190" y="237"/>
                    <a:pt x="178" y="234"/>
                  </a:cubicBezTo>
                  <a:cubicBezTo>
                    <a:pt x="189" y="227"/>
                    <a:pt x="206" y="228"/>
                    <a:pt x="223" y="228"/>
                  </a:cubicBezTo>
                  <a:close/>
                  <a:moveTo>
                    <a:pt x="127" y="232"/>
                  </a:moveTo>
                  <a:cubicBezTo>
                    <a:pt x="123" y="239"/>
                    <a:pt x="119" y="245"/>
                    <a:pt x="114" y="250"/>
                  </a:cubicBezTo>
                  <a:cubicBezTo>
                    <a:pt x="113" y="248"/>
                    <a:pt x="112" y="248"/>
                    <a:pt x="111" y="247"/>
                  </a:cubicBezTo>
                  <a:cubicBezTo>
                    <a:pt x="112" y="244"/>
                    <a:pt x="119" y="244"/>
                    <a:pt x="120" y="241"/>
                  </a:cubicBezTo>
                  <a:cubicBezTo>
                    <a:pt x="120" y="236"/>
                    <a:pt x="111" y="238"/>
                    <a:pt x="108" y="236"/>
                  </a:cubicBezTo>
                  <a:cubicBezTo>
                    <a:pt x="113" y="233"/>
                    <a:pt x="121" y="232"/>
                    <a:pt x="127" y="232"/>
                  </a:cubicBezTo>
                  <a:close/>
                  <a:moveTo>
                    <a:pt x="110" y="241"/>
                  </a:moveTo>
                  <a:cubicBezTo>
                    <a:pt x="106" y="245"/>
                    <a:pt x="93" y="243"/>
                    <a:pt x="94" y="250"/>
                  </a:cubicBezTo>
                  <a:cubicBezTo>
                    <a:pt x="92" y="252"/>
                    <a:pt x="90" y="251"/>
                    <a:pt x="89" y="253"/>
                  </a:cubicBezTo>
                  <a:cubicBezTo>
                    <a:pt x="88" y="258"/>
                    <a:pt x="97" y="256"/>
                    <a:pt x="99" y="259"/>
                  </a:cubicBezTo>
                  <a:cubicBezTo>
                    <a:pt x="92" y="263"/>
                    <a:pt x="76" y="261"/>
                    <a:pt x="79" y="271"/>
                  </a:cubicBezTo>
                  <a:cubicBezTo>
                    <a:pt x="78" y="272"/>
                    <a:pt x="75" y="272"/>
                    <a:pt x="73" y="272"/>
                  </a:cubicBezTo>
                  <a:cubicBezTo>
                    <a:pt x="81" y="259"/>
                    <a:pt x="92" y="249"/>
                    <a:pt x="100" y="238"/>
                  </a:cubicBezTo>
                  <a:cubicBezTo>
                    <a:pt x="103" y="239"/>
                    <a:pt x="107" y="240"/>
                    <a:pt x="110" y="241"/>
                  </a:cubicBezTo>
                  <a:close/>
                  <a:moveTo>
                    <a:pt x="222" y="242"/>
                  </a:moveTo>
                  <a:cubicBezTo>
                    <a:pt x="223" y="250"/>
                    <a:pt x="221" y="254"/>
                    <a:pt x="214" y="254"/>
                  </a:cubicBezTo>
                  <a:cubicBezTo>
                    <a:pt x="202" y="254"/>
                    <a:pt x="188" y="255"/>
                    <a:pt x="178" y="253"/>
                  </a:cubicBezTo>
                  <a:cubicBezTo>
                    <a:pt x="190" y="247"/>
                    <a:pt x="207" y="246"/>
                    <a:pt x="222" y="242"/>
                  </a:cubicBezTo>
                  <a:close/>
                  <a:moveTo>
                    <a:pt x="110" y="254"/>
                  </a:moveTo>
                  <a:cubicBezTo>
                    <a:pt x="110" y="256"/>
                    <a:pt x="107" y="257"/>
                    <a:pt x="105" y="256"/>
                  </a:cubicBezTo>
                  <a:cubicBezTo>
                    <a:pt x="106" y="255"/>
                    <a:pt x="108" y="254"/>
                    <a:pt x="110" y="254"/>
                  </a:cubicBezTo>
                  <a:close/>
                  <a:moveTo>
                    <a:pt x="228" y="258"/>
                  </a:moveTo>
                  <a:cubicBezTo>
                    <a:pt x="228" y="262"/>
                    <a:pt x="228" y="268"/>
                    <a:pt x="228" y="271"/>
                  </a:cubicBezTo>
                  <a:cubicBezTo>
                    <a:pt x="222" y="271"/>
                    <a:pt x="226" y="263"/>
                    <a:pt x="225" y="258"/>
                  </a:cubicBezTo>
                  <a:cubicBezTo>
                    <a:pt x="226" y="258"/>
                    <a:pt x="227" y="258"/>
                    <a:pt x="228" y="258"/>
                  </a:cubicBezTo>
                  <a:close/>
                  <a:moveTo>
                    <a:pt x="220" y="259"/>
                  </a:moveTo>
                  <a:cubicBezTo>
                    <a:pt x="221" y="263"/>
                    <a:pt x="220" y="267"/>
                    <a:pt x="220" y="270"/>
                  </a:cubicBezTo>
                  <a:cubicBezTo>
                    <a:pt x="207" y="270"/>
                    <a:pt x="195" y="268"/>
                    <a:pt x="185" y="264"/>
                  </a:cubicBezTo>
                  <a:cubicBezTo>
                    <a:pt x="196" y="262"/>
                    <a:pt x="208" y="260"/>
                    <a:pt x="220" y="259"/>
                  </a:cubicBezTo>
                  <a:close/>
                  <a:moveTo>
                    <a:pt x="103" y="264"/>
                  </a:moveTo>
                  <a:cubicBezTo>
                    <a:pt x="102" y="271"/>
                    <a:pt x="95" y="267"/>
                    <a:pt x="88" y="267"/>
                  </a:cubicBezTo>
                  <a:cubicBezTo>
                    <a:pt x="92" y="265"/>
                    <a:pt x="98" y="265"/>
                    <a:pt x="103" y="264"/>
                  </a:cubicBezTo>
                  <a:close/>
                  <a:moveTo>
                    <a:pt x="234" y="272"/>
                  </a:moveTo>
                  <a:cubicBezTo>
                    <a:pt x="234" y="280"/>
                    <a:pt x="235" y="293"/>
                    <a:pt x="232" y="298"/>
                  </a:cubicBezTo>
                  <a:cubicBezTo>
                    <a:pt x="233" y="290"/>
                    <a:pt x="231" y="280"/>
                    <a:pt x="234" y="272"/>
                  </a:cubicBezTo>
                  <a:close/>
                  <a:moveTo>
                    <a:pt x="97" y="273"/>
                  </a:moveTo>
                  <a:cubicBezTo>
                    <a:pt x="96" y="275"/>
                    <a:pt x="95" y="276"/>
                    <a:pt x="94" y="277"/>
                  </a:cubicBezTo>
                  <a:cubicBezTo>
                    <a:pt x="93" y="277"/>
                    <a:pt x="92" y="276"/>
                    <a:pt x="91" y="276"/>
                  </a:cubicBezTo>
                  <a:cubicBezTo>
                    <a:pt x="92" y="274"/>
                    <a:pt x="94" y="274"/>
                    <a:pt x="97" y="273"/>
                  </a:cubicBezTo>
                  <a:close/>
                  <a:moveTo>
                    <a:pt x="227" y="275"/>
                  </a:moveTo>
                  <a:cubicBezTo>
                    <a:pt x="228" y="277"/>
                    <a:pt x="228" y="281"/>
                    <a:pt x="228" y="284"/>
                  </a:cubicBezTo>
                  <a:cubicBezTo>
                    <a:pt x="227" y="284"/>
                    <a:pt x="226" y="285"/>
                    <a:pt x="225" y="284"/>
                  </a:cubicBezTo>
                  <a:cubicBezTo>
                    <a:pt x="224" y="281"/>
                    <a:pt x="224" y="278"/>
                    <a:pt x="224" y="276"/>
                  </a:cubicBezTo>
                  <a:cubicBezTo>
                    <a:pt x="225" y="275"/>
                    <a:pt x="226" y="276"/>
                    <a:pt x="227" y="275"/>
                  </a:cubicBezTo>
                  <a:close/>
                  <a:moveTo>
                    <a:pt x="71" y="276"/>
                  </a:moveTo>
                  <a:cubicBezTo>
                    <a:pt x="74" y="278"/>
                    <a:pt x="83" y="276"/>
                    <a:pt x="88" y="280"/>
                  </a:cubicBezTo>
                  <a:cubicBezTo>
                    <a:pt x="85" y="282"/>
                    <a:pt x="80" y="283"/>
                    <a:pt x="75" y="284"/>
                  </a:cubicBezTo>
                  <a:cubicBezTo>
                    <a:pt x="71" y="285"/>
                    <a:pt x="62" y="287"/>
                    <a:pt x="61" y="289"/>
                  </a:cubicBezTo>
                  <a:cubicBezTo>
                    <a:pt x="60" y="293"/>
                    <a:pt x="67" y="292"/>
                    <a:pt x="69" y="293"/>
                  </a:cubicBezTo>
                  <a:cubicBezTo>
                    <a:pt x="63" y="295"/>
                    <a:pt x="51" y="300"/>
                    <a:pt x="59" y="307"/>
                  </a:cubicBezTo>
                  <a:cubicBezTo>
                    <a:pt x="56" y="309"/>
                    <a:pt x="52" y="309"/>
                    <a:pt x="48" y="310"/>
                  </a:cubicBezTo>
                  <a:cubicBezTo>
                    <a:pt x="48" y="302"/>
                    <a:pt x="55" y="296"/>
                    <a:pt x="59" y="290"/>
                  </a:cubicBezTo>
                  <a:cubicBezTo>
                    <a:pt x="63" y="285"/>
                    <a:pt x="67" y="280"/>
                    <a:pt x="71" y="276"/>
                  </a:cubicBezTo>
                  <a:close/>
                  <a:moveTo>
                    <a:pt x="220" y="276"/>
                  </a:moveTo>
                  <a:cubicBezTo>
                    <a:pt x="219" y="278"/>
                    <a:pt x="221" y="282"/>
                    <a:pt x="219" y="284"/>
                  </a:cubicBezTo>
                  <a:cubicBezTo>
                    <a:pt x="218" y="285"/>
                    <a:pt x="213" y="285"/>
                    <a:pt x="212" y="285"/>
                  </a:cubicBezTo>
                  <a:cubicBezTo>
                    <a:pt x="199" y="285"/>
                    <a:pt x="180" y="284"/>
                    <a:pt x="170" y="283"/>
                  </a:cubicBezTo>
                  <a:cubicBezTo>
                    <a:pt x="183" y="277"/>
                    <a:pt x="203" y="277"/>
                    <a:pt x="220" y="276"/>
                  </a:cubicBezTo>
                  <a:close/>
                  <a:moveTo>
                    <a:pt x="203" y="288"/>
                  </a:moveTo>
                  <a:cubicBezTo>
                    <a:pt x="196" y="289"/>
                    <a:pt x="187" y="290"/>
                    <a:pt x="180" y="292"/>
                  </a:cubicBezTo>
                  <a:cubicBezTo>
                    <a:pt x="178" y="292"/>
                    <a:pt x="174" y="294"/>
                    <a:pt x="174" y="297"/>
                  </a:cubicBezTo>
                  <a:cubicBezTo>
                    <a:pt x="174" y="302"/>
                    <a:pt x="187" y="299"/>
                    <a:pt x="191" y="302"/>
                  </a:cubicBezTo>
                  <a:cubicBezTo>
                    <a:pt x="184" y="305"/>
                    <a:pt x="174" y="305"/>
                    <a:pt x="167" y="308"/>
                  </a:cubicBezTo>
                  <a:cubicBezTo>
                    <a:pt x="167" y="301"/>
                    <a:pt x="165" y="293"/>
                    <a:pt x="166" y="286"/>
                  </a:cubicBezTo>
                  <a:cubicBezTo>
                    <a:pt x="178" y="287"/>
                    <a:pt x="191" y="286"/>
                    <a:pt x="203" y="288"/>
                  </a:cubicBezTo>
                  <a:close/>
                  <a:moveTo>
                    <a:pt x="87" y="286"/>
                  </a:moveTo>
                  <a:cubicBezTo>
                    <a:pt x="86" y="293"/>
                    <a:pt x="78" y="293"/>
                    <a:pt x="73" y="289"/>
                  </a:cubicBezTo>
                  <a:cubicBezTo>
                    <a:pt x="78" y="288"/>
                    <a:pt x="82" y="287"/>
                    <a:pt x="87" y="286"/>
                  </a:cubicBezTo>
                  <a:close/>
                  <a:moveTo>
                    <a:pt x="227" y="289"/>
                  </a:moveTo>
                  <a:cubicBezTo>
                    <a:pt x="227" y="290"/>
                    <a:pt x="227" y="291"/>
                    <a:pt x="227" y="292"/>
                  </a:cubicBezTo>
                  <a:cubicBezTo>
                    <a:pt x="226" y="293"/>
                    <a:pt x="225" y="293"/>
                    <a:pt x="224" y="293"/>
                  </a:cubicBezTo>
                  <a:cubicBezTo>
                    <a:pt x="223" y="291"/>
                    <a:pt x="224" y="287"/>
                    <a:pt x="227" y="289"/>
                  </a:cubicBezTo>
                  <a:close/>
                  <a:moveTo>
                    <a:pt x="219" y="290"/>
                  </a:moveTo>
                  <a:cubicBezTo>
                    <a:pt x="219" y="292"/>
                    <a:pt x="219" y="296"/>
                    <a:pt x="219" y="299"/>
                  </a:cubicBezTo>
                  <a:cubicBezTo>
                    <a:pt x="208" y="300"/>
                    <a:pt x="193" y="299"/>
                    <a:pt x="183" y="296"/>
                  </a:cubicBezTo>
                  <a:cubicBezTo>
                    <a:pt x="193" y="292"/>
                    <a:pt x="207" y="291"/>
                    <a:pt x="219" y="290"/>
                  </a:cubicBezTo>
                  <a:close/>
                  <a:moveTo>
                    <a:pt x="77" y="298"/>
                  </a:moveTo>
                  <a:cubicBezTo>
                    <a:pt x="76" y="304"/>
                    <a:pt x="67" y="307"/>
                    <a:pt x="61" y="302"/>
                  </a:cubicBezTo>
                  <a:cubicBezTo>
                    <a:pt x="65" y="299"/>
                    <a:pt x="71" y="298"/>
                    <a:pt x="77" y="298"/>
                  </a:cubicBezTo>
                  <a:close/>
                  <a:moveTo>
                    <a:pt x="219" y="303"/>
                  </a:moveTo>
                  <a:cubicBezTo>
                    <a:pt x="220" y="305"/>
                    <a:pt x="219" y="307"/>
                    <a:pt x="220" y="309"/>
                  </a:cubicBezTo>
                  <a:cubicBezTo>
                    <a:pt x="221" y="310"/>
                    <a:pt x="224" y="311"/>
                    <a:pt x="221" y="314"/>
                  </a:cubicBezTo>
                  <a:cubicBezTo>
                    <a:pt x="220" y="316"/>
                    <a:pt x="213" y="316"/>
                    <a:pt x="211" y="316"/>
                  </a:cubicBezTo>
                  <a:cubicBezTo>
                    <a:pt x="197" y="316"/>
                    <a:pt x="180" y="315"/>
                    <a:pt x="170" y="313"/>
                  </a:cubicBezTo>
                  <a:cubicBezTo>
                    <a:pt x="182" y="305"/>
                    <a:pt x="201" y="303"/>
                    <a:pt x="219" y="303"/>
                  </a:cubicBezTo>
                  <a:close/>
                  <a:moveTo>
                    <a:pt x="233" y="303"/>
                  </a:moveTo>
                  <a:cubicBezTo>
                    <a:pt x="234" y="305"/>
                    <a:pt x="234" y="309"/>
                    <a:pt x="232" y="310"/>
                  </a:cubicBezTo>
                  <a:cubicBezTo>
                    <a:pt x="231" y="308"/>
                    <a:pt x="230" y="303"/>
                    <a:pt x="233" y="303"/>
                  </a:cubicBezTo>
                  <a:close/>
                  <a:moveTo>
                    <a:pt x="65" y="311"/>
                  </a:moveTo>
                  <a:cubicBezTo>
                    <a:pt x="67" y="314"/>
                    <a:pt x="65" y="316"/>
                    <a:pt x="65" y="319"/>
                  </a:cubicBezTo>
                  <a:cubicBezTo>
                    <a:pt x="58" y="321"/>
                    <a:pt x="54" y="318"/>
                    <a:pt x="52" y="314"/>
                  </a:cubicBezTo>
                  <a:cubicBezTo>
                    <a:pt x="56" y="313"/>
                    <a:pt x="60" y="311"/>
                    <a:pt x="65" y="311"/>
                  </a:cubicBezTo>
                  <a:close/>
                  <a:moveTo>
                    <a:pt x="47" y="317"/>
                  </a:moveTo>
                  <a:cubicBezTo>
                    <a:pt x="48" y="317"/>
                    <a:pt x="49" y="317"/>
                    <a:pt x="49" y="319"/>
                  </a:cubicBezTo>
                  <a:cubicBezTo>
                    <a:pt x="49" y="319"/>
                    <a:pt x="47" y="319"/>
                    <a:pt x="47" y="320"/>
                  </a:cubicBezTo>
                  <a:cubicBezTo>
                    <a:pt x="46" y="319"/>
                    <a:pt x="46" y="317"/>
                    <a:pt x="47" y="317"/>
                  </a:cubicBezTo>
                  <a:close/>
                  <a:moveTo>
                    <a:pt x="203" y="322"/>
                  </a:moveTo>
                  <a:cubicBezTo>
                    <a:pt x="191" y="323"/>
                    <a:pt x="178" y="325"/>
                    <a:pt x="167" y="324"/>
                  </a:cubicBezTo>
                  <a:cubicBezTo>
                    <a:pt x="175" y="323"/>
                    <a:pt x="183" y="321"/>
                    <a:pt x="192" y="320"/>
                  </a:cubicBezTo>
                  <a:cubicBezTo>
                    <a:pt x="184" y="320"/>
                    <a:pt x="175" y="320"/>
                    <a:pt x="168" y="320"/>
                  </a:cubicBezTo>
                  <a:cubicBezTo>
                    <a:pt x="178" y="319"/>
                    <a:pt x="194" y="318"/>
                    <a:pt x="203" y="322"/>
                  </a:cubicBezTo>
                  <a:close/>
                  <a:moveTo>
                    <a:pt x="47" y="322"/>
                  </a:moveTo>
                  <a:cubicBezTo>
                    <a:pt x="49" y="323"/>
                    <a:pt x="55" y="324"/>
                    <a:pt x="59" y="324"/>
                  </a:cubicBezTo>
                  <a:cubicBezTo>
                    <a:pt x="61" y="324"/>
                    <a:pt x="64" y="322"/>
                    <a:pt x="64" y="326"/>
                  </a:cubicBezTo>
                  <a:cubicBezTo>
                    <a:pt x="58" y="327"/>
                    <a:pt x="53" y="324"/>
                    <a:pt x="47" y="325"/>
                  </a:cubicBezTo>
                  <a:cubicBezTo>
                    <a:pt x="47" y="323"/>
                    <a:pt x="47" y="323"/>
                    <a:pt x="47" y="322"/>
                  </a:cubicBezTo>
                  <a:close/>
                  <a:moveTo>
                    <a:pt x="163" y="322"/>
                  </a:moveTo>
                  <a:cubicBezTo>
                    <a:pt x="164" y="325"/>
                    <a:pt x="161" y="326"/>
                    <a:pt x="159" y="325"/>
                  </a:cubicBezTo>
                  <a:cubicBezTo>
                    <a:pt x="159" y="324"/>
                    <a:pt x="158" y="324"/>
                    <a:pt x="159" y="322"/>
                  </a:cubicBezTo>
                  <a:cubicBezTo>
                    <a:pt x="160" y="322"/>
                    <a:pt x="162" y="322"/>
                    <a:pt x="163" y="322"/>
                  </a:cubicBezTo>
                  <a:close/>
                  <a:moveTo>
                    <a:pt x="155" y="324"/>
                  </a:moveTo>
                  <a:cubicBezTo>
                    <a:pt x="153" y="329"/>
                    <a:pt x="139" y="326"/>
                    <a:pt x="140" y="333"/>
                  </a:cubicBezTo>
                  <a:cubicBezTo>
                    <a:pt x="140" y="337"/>
                    <a:pt x="151" y="334"/>
                    <a:pt x="155" y="336"/>
                  </a:cubicBezTo>
                  <a:cubicBezTo>
                    <a:pt x="152" y="338"/>
                    <a:pt x="148" y="337"/>
                    <a:pt x="144" y="337"/>
                  </a:cubicBezTo>
                  <a:cubicBezTo>
                    <a:pt x="122" y="337"/>
                    <a:pt x="95" y="336"/>
                    <a:pt x="77" y="331"/>
                  </a:cubicBezTo>
                  <a:cubicBezTo>
                    <a:pt x="94" y="329"/>
                    <a:pt x="110" y="331"/>
                    <a:pt x="126" y="332"/>
                  </a:cubicBezTo>
                  <a:cubicBezTo>
                    <a:pt x="127" y="336"/>
                    <a:pt x="135" y="332"/>
                    <a:pt x="134" y="329"/>
                  </a:cubicBezTo>
                  <a:cubicBezTo>
                    <a:pt x="134" y="325"/>
                    <a:pt x="120" y="327"/>
                    <a:pt x="116" y="327"/>
                  </a:cubicBezTo>
                  <a:cubicBezTo>
                    <a:pt x="100" y="327"/>
                    <a:pt x="84" y="327"/>
                    <a:pt x="68" y="326"/>
                  </a:cubicBezTo>
                  <a:cubicBezTo>
                    <a:pt x="71" y="322"/>
                    <a:pt x="77" y="323"/>
                    <a:pt x="81" y="323"/>
                  </a:cubicBezTo>
                  <a:cubicBezTo>
                    <a:pt x="90" y="323"/>
                    <a:pt x="101" y="323"/>
                    <a:pt x="110" y="324"/>
                  </a:cubicBezTo>
                  <a:cubicBezTo>
                    <a:pt x="115" y="324"/>
                    <a:pt x="121" y="325"/>
                    <a:pt x="125" y="324"/>
                  </a:cubicBezTo>
                  <a:cubicBezTo>
                    <a:pt x="133" y="322"/>
                    <a:pt x="146" y="324"/>
                    <a:pt x="155" y="324"/>
                  </a:cubicBezTo>
                  <a:close/>
                  <a:moveTo>
                    <a:pt x="261" y="323"/>
                  </a:moveTo>
                  <a:cubicBezTo>
                    <a:pt x="261" y="328"/>
                    <a:pt x="261" y="336"/>
                    <a:pt x="260" y="340"/>
                  </a:cubicBezTo>
                  <a:cubicBezTo>
                    <a:pt x="257" y="341"/>
                    <a:pt x="254" y="341"/>
                    <a:pt x="251" y="341"/>
                  </a:cubicBezTo>
                  <a:cubicBezTo>
                    <a:pt x="250" y="334"/>
                    <a:pt x="241" y="336"/>
                    <a:pt x="235" y="334"/>
                  </a:cubicBezTo>
                  <a:cubicBezTo>
                    <a:pt x="235" y="330"/>
                    <a:pt x="235" y="328"/>
                    <a:pt x="235" y="325"/>
                  </a:cubicBezTo>
                  <a:cubicBezTo>
                    <a:pt x="243" y="323"/>
                    <a:pt x="251" y="323"/>
                    <a:pt x="261" y="323"/>
                  </a:cubicBezTo>
                  <a:close/>
                  <a:moveTo>
                    <a:pt x="231" y="324"/>
                  </a:moveTo>
                  <a:cubicBezTo>
                    <a:pt x="232" y="324"/>
                    <a:pt x="232" y="324"/>
                    <a:pt x="232" y="324"/>
                  </a:cubicBezTo>
                  <a:cubicBezTo>
                    <a:pt x="233" y="325"/>
                    <a:pt x="233" y="327"/>
                    <a:pt x="232" y="328"/>
                  </a:cubicBezTo>
                  <a:cubicBezTo>
                    <a:pt x="232" y="327"/>
                    <a:pt x="231" y="326"/>
                    <a:pt x="231" y="324"/>
                  </a:cubicBezTo>
                  <a:close/>
                  <a:moveTo>
                    <a:pt x="228" y="333"/>
                  </a:moveTo>
                  <a:cubicBezTo>
                    <a:pt x="215" y="334"/>
                    <a:pt x="201" y="333"/>
                    <a:pt x="186" y="333"/>
                  </a:cubicBezTo>
                  <a:cubicBezTo>
                    <a:pt x="180" y="333"/>
                    <a:pt x="166" y="334"/>
                    <a:pt x="167" y="329"/>
                  </a:cubicBezTo>
                  <a:cubicBezTo>
                    <a:pt x="177" y="327"/>
                    <a:pt x="189" y="326"/>
                    <a:pt x="201" y="325"/>
                  </a:cubicBezTo>
                  <a:cubicBezTo>
                    <a:pt x="207" y="324"/>
                    <a:pt x="224" y="323"/>
                    <a:pt x="227" y="328"/>
                  </a:cubicBezTo>
                  <a:cubicBezTo>
                    <a:pt x="228" y="329"/>
                    <a:pt x="228" y="332"/>
                    <a:pt x="228" y="333"/>
                  </a:cubicBezTo>
                  <a:close/>
                  <a:moveTo>
                    <a:pt x="163" y="329"/>
                  </a:moveTo>
                  <a:cubicBezTo>
                    <a:pt x="163" y="330"/>
                    <a:pt x="163" y="330"/>
                    <a:pt x="163" y="331"/>
                  </a:cubicBezTo>
                  <a:cubicBezTo>
                    <a:pt x="162" y="332"/>
                    <a:pt x="160" y="332"/>
                    <a:pt x="159" y="332"/>
                  </a:cubicBezTo>
                  <a:cubicBezTo>
                    <a:pt x="158" y="329"/>
                    <a:pt x="161" y="329"/>
                    <a:pt x="163" y="329"/>
                  </a:cubicBezTo>
                  <a:close/>
                  <a:moveTo>
                    <a:pt x="80" y="336"/>
                  </a:moveTo>
                  <a:cubicBezTo>
                    <a:pt x="70" y="335"/>
                    <a:pt x="58" y="335"/>
                    <a:pt x="47" y="335"/>
                  </a:cubicBezTo>
                  <a:cubicBezTo>
                    <a:pt x="50" y="333"/>
                    <a:pt x="55" y="333"/>
                    <a:pt x="59" y="332"/>
                  </a:cubicBezTo>
                  <a:cubicBezTo>
                    <a:pt x="59" y="332"/>
                    <a:pt x="59" y="331"/>
                    <a:pt x="60" y="330"/>
                  </a:cubicBezTo>
                  <a:cubicBezTo>
                    <a:pt x="67" y="331"/>
                    <a:pt x="74" y="333"/>
                    <a:pt x="80" y="336"/>
                  </a:cubicBezTo>
                  <a:close/>
                  <a:moveTo>
                    <a:pt x="163" y="336"/>
                  </a:moveTo>
                  <a:cubicBezTo>
                    <a:pt x="163" y="338"/>
                    <a:pt x="160" y="337"/>
                    <a:pt x="160" y="336"/>
                  </a:cubicBezTo>
                  <a:cubicBezTo>
                    <a:pt x="160" y="335"/>
                    <a:pt x="162" y="335"/>
                    <a:pt x="163" y="336"/>
                  </a:cubicBezTo>
                  <a:close/>
                  <a:moveTo>
                    <a:pt x="167" y="338"/>
                  </a:moveTo>
                  <a:cubicBezTo>
                    <a:pt x="167" y="337"/>
                    <a:pt x="166" y="336"/>
                    <a:pt x="167" y="336"/>
                  </a:cubicBezTo>
                  <a:cubicBezTo>
                    <a:pt x="186" y="337"/>
                    <a:pt x="207" y="335"/>
                    <a:pt x="225" y="338"/>
                  </a:cubicBezTo>
                  <a:cubicBezTo>
                    <a:pt x="225" y="338"/>
                    <a:pt x="229" y="338"/>
                    <a:pt x="229" y="340"/>
                  </a:cubicBezTo>
                  <a:cubicBezTo>
                    <a:pt x="229" y="342"/>
                    <a:pt x="214" y="340"/>
                    <a:pt x="212" y="340"/>
                  </a:cubicBezTo>
                  <a:cubicBezTo>
                    <a:pt x="211" y="341"/>
                    <a:pt x="210" y="341"/>
                    <a:pt x="210" y="341"/>
                  </a:cubicBezTo>
                  <a:cubicBezTo>
                    <a:pt x="205" y="342"/>
                    <a:pt x="200" y="340"/>
                    <a:pt x="196" y="339"/>
                  </a:cubicBezTo>
                  <a:cubicBezTo>
                    <a:pt x="186" y="338"/>
                    <a:pt x="176" y="340"/>
                    <a:pt x="167" y="338"/>
                  </a:cubicBezTo>
                  <a:close/>
                  <a:moveTo>
                    <a:pt x="109" y="341"/>
                  </a:moveTo>
                  <a:cubicBezTo>
                    <a:pt x="101" y="343"/>
                    <a:pt x="91" y="343"/>
                    <a:pt x="81" y="343"/>
                  </a:cubicBezTo>
                  <a:cubicBezTo>
                    <a:pt x="75" y="343"/>
                    <a:pt x="69" y="346"/>
                    <a:pt x="63" y="345"/>
                  </a:cubicBezTo>
                  <a:cubicBezTo>
                    <a:pt x="61" y="345"/>
                    <a:pt x="60" y="344"/>
                    <a:pt x="58" y="344"/>
                  </a:cubicBezTo>
                  <a:cubicBezTo>
                    <a:pt x="55" y="344"/>
                    <a:pt x="52" y="349"/>
                    <a:pt x="47" y="347"/>
                  </a:cubicBezTo>
                  <a:cubicBezTo>
                    <a:pt x="46" y="345"/>
                    <a:pt x="47" y="343"/>
                    <a:pt x="47" y="340"/>
                  </a:cubicBezTo>
                  <a:cubicBezTo>
                    <a:pt x="59" y="338"/>
                    <a:pt x="70" y="339"/>
                    <a:pt x="82" y="339"/>
                  </a:cubicBezTo>
                  <a:cubicBezTo>
                    <a:pt x="91" y="339"/>
                    <a:pt x="101" y="338"/>
                    <a:pt x="109" y="341"/>
                  </a:cubicBezTo>
                  <a:close/>
                  <a:moveTo>
                    <a:pt x="156" y="343"/>
                  </a:moveTo>
                  <a:cubicBezTo>
                    <a:pt x="152" y="344"/>
                    <a:pt x="147" y="343"/>
                    <a:pt x="142" y="342"/>
                  </a:cubicBezTo>
                  <a:cubicBezTo>
                    <a:pt x="146" y="341"/>
                    <a:pt x="157" y="337"/>
                    <a:pt x="156" y="343"/>
                  </a:cubicBezTo>
                  <a:close/>
                  <a:moveTo>
                    <a:pt x="163" y="341"/>
                  </a:moveTo>
                  <a:cubicBezTo>
                    <a:pt x="163" y="342"/>
                    <a:pt x="164" y="343"/>
                    <a:pt x="163" y="344"/>
                  </a:cubicBezTo>
                  <a:cubicBezTo>
                    <a:pt x="163" y="344"/>
                    <a:pt x="161" y="344"/>
                    <a:pt x="161" y="344"/>
                  </a:cubicBezTo>
                  <a:cubicBezTo>
                    <a:pt x="160" y="343"/>
                    <a:pt x="160" y="342"/>
                    <a:pt x="160" y="341"/>
                  </a:cubicBezTo>
                  <a:cubicBezTo>
                    <a:pt x="161" y="340"/>
                    <a:pt x="162" y="341"/>
                    <a:pt x="163" y="341"/>
                  </a:cubicBezTo>
                  <a:close/>
                  <a:moveTo>
                    <a:pt x="167" y="344"/>
                  </a:moveTo>
                  <a:cubicBezTo>
                    <a:pt x="167" y="344"/>
                    <a:pt x="166" y="342"/>
                    <a:pt x="167" y="341"/>
                  </a:cubicBezTo>
                  <a:cubicBezTo>
                    <a:pt x="184" y="343"/>
                    <a:pt x="205" y="342"/>
                    <a:pt x="223" y="344"/>
                  </a:cubicBezTo>
                  <a:cubicBezTo>
                    <a:pt x="224" y="345"/>
                    <a:pt x="227" y="344"/>
                    <a:pt x="226" y="347"/>
                  </a:cubicBezTo>
                  <a:cubicBezTo>
                    <a:pt x="226" y="348"/>
                    <a:pt x="216" y="349"/>
                    <a:pt x="212" y="349"/>
                  </a:cubicBezTo>
                  <a:cubicBezTo>
                    <a:pt x="205" y="349"/>
                    <a:pt x="199" y="349"/>
                    <a:pt x="194" y="349"/>
                  </a:cubicBezTo>
                  <a:cubicBezTo>
                    <a:pt x="184" y="349"/>
                    <a:pt x="176" y="346"/>
                    <a:pt x="167" y="344"/>
                  </a:cubicBezTo>
                  <a:close/>
                  <a:moveTo>
                    <a:pt x="156" y="347"/>
                  </a:moveTo>
                  <a:cubicBezTo>
                    <a:pt x="142" y="349"/>
                    <a:pt x="125" y="347"/>
                    <a:pt x="111" y="346"/>
                  </a:cubicBezTo>
                  <a:cubicBezTo>
                    <a:pt x="125" y="342"/>
                    <a:pt x="143" y="343"/>
                    <a:pt x="156" y="347"/>
                  </a:cubicBezTo>
                  <a:close/>
                  <a:moveTo>
                    <a:pt x="260" y="345"/>
                  </a:moveTo>
                  <a:cubicBezTo>
                    <a:pt x="260" y="348"/>
                    <a:pt x="261" y="353"/>
                    <a:pt x="260" y="356"/>
                  </a:cubicBezTo>
                  <a:cubicBezTo>
                    <a:pt x="252" y="357"/>
                    <a:pt x="242" y="357"/>
                    <a:pt x="234" y="357"/>
                  </a:cubicBezTo>
                  <a:cubicBezTo>
                    <a:pt x="234" y="355"/>
                    <a:pt x="234" y="353"/>
                    <a:pt x="235" y="352"/>
                  </a:cubicBezTo>
                  <a:cubicBezTo>
                    <a:pt x="242" y="351"/>
                    <a:pt x="250" y="350"/>
                    <a:pt x="254" y="345"/>
                  </a:cubicBezTo>
                  <a:cubicBezTo>
                    <a:pt x="257" y="346"/>
                    <a:pt x="258" y="344"/>
                    <a:pt x="260" y="345"/>
                  </a:cubicBezTo>
                  <a:close/>
                  <a:moveTo>
                    <a:pt x="157" y="351"/>
                  </a:moveTo>
                  <a:cubicBezTo>
                    <a:pt x="157" y="353"/>
                    <a:pt x="157" y="356"/>
                    <a:pt x="156" y="358"/>
                  </a:cubicBezTo>
                  <a:cubicBezTo>
                    <a:pt x="142" y="359"/>
                    <a:pt x="125" y="358"/>
                    <a:pt x="112" y="360"/>
                  </a:cubicBezTo>
                  <a:cubicBezTo>
                    <a:pt x="101" y="361"/>
                    <a:pt x="91" y="357"/>
                    <a:pt x="79" y="357"/>
                  </a:cubicBezTo>
                  <a:cubicBezTo>
                    <a:pt x="84" y="355"/>
                    <a:pt x="91" y="355"/>
                    <a:pt x="96" y="354"/>
                  </a:cubicBezTo>
                  <a:cubicBezTo>
                    <a:pt x="94" y="353"/>
                    <a:pt x="89" y="354"/>
                    <a:pt x="88" y="352"/>
                  </a:cubicBezTo>
                  <a:cubicBezTo>
                    <a:pt x="108" y="352"/>
                    <a:pt x="121" y="356"/>
                    <a:pt x="141" y="355"/>
                  </a:cubicBezTo>
                  <a:cubicBezTo>
                    <a:pt x="127" y="352"/>
                    <a:pt x="111" y="352"/>
                    <a:pt x="97" y="350"/>
                  </a:cubicBezTo>
                  <a:cubicBezTo>
                    <a:pt x="116" y="348"/>
                    <a:pt x="138" y="349"/>
                    <a:pt x="157" y="351"/>
                  </a:cubicBezTo>
                  <a:close/>
                  <a:moveTo>
                    <a:pt x="83" y="352"/>
                  </a:moveTo>
                  <a:cubicBezTo>
                    <a:pt x="71" y="354"/>
                    <a:pt x="59" y="354"/>
                    <a:pt x="47" y="355"/>
                  </a:cubicBezTo>
                  <a:cubicBezTo>
                    <a:pt x="47" y="355"/>
                    <a:pt x="46" y="353"/>
                    <a:pt x="47" y="352"/>
                  </a:cubicBezTo>
                  <a:cubicBezTo>
                    <a:pt x="59" y="353"/>
                    <a:pt x="72" y="349"/>
                    <a:pt x="83" y="352"/>
                  </a:cubicBezTo>
                  <a:close/>
                  <a:moveTo>
                    <a:pt x="167" y="351"/>
                  </a:moveTo>
                  <a:cubicBezTo>
                    <a:pt x="186" y="353"/>
                    <a:pt x="210" y="352"/>
                    <a:pt x="230" y="352"/>
                  </a:cubicBezTo>
                  <a:cubicBezTo>
                    <a:pt x="232" y="359"/>
                    <a:pt x="222" y="358"/>
                    <a:pt x="217" y="358"/>
                  </a:cubicBezTo>
                  <a:cubicBezTo>
                    <a:pt x="208" y="358"/>
                    <a:pt x="200" y="357"/>
                    <a:pt x="190" y="357"/>
                  </a:cubicBezTo>
                  <a:cubicBezTo>
                    <a:pt x="186" y="357"/>
                    <a:pt x="180" y="356"/>
                    <a:pt x="178" y="358"/>
                  </a:cubicBezTo>
                  <a:cubicBezTo>
                    <a:pt x="177" y="358"/>
                    <a:pt x="177" y="360"/>
                    <a:pt x="176" y="360"/>
                  </a:cubicBezTo>
                  <a:cubicBezTo>
                    <a:pt x="173" y="361"/>
                    <a:pt x="169" y="359"/>
                    <a:pt x="167" y="359"/>
                  </a:cubicBezTo>
                  <a:cubicBezTo>
                    <a:pt x="166" y="357"/>
                    <a:pt x="166" y="355"/>
                    <a:pt x="166" y="352"/>
                  </a:cubicBezTo>
                  <a:cubicBezTo>
                    <a:pt x="166" y="352"/>
                    <a:pt x="167" y="351"/>
                    <a:pt x="167" y="351"/>
                  </a:cubicBezTo>
                  <a:close/>
                  <a:moveTo>
                    <a:pt x="163" y="352"/>
                  </a:moveTo>
                  <a:cubicBezTo>
                    <a:pt x="163" y="353"/>
                    <a:pt x="164" y="355"/>
                    <a:pt x="163" y="358"/>
                  </a:cubicBezTo>
                  <a:cubicBezTo>
                    <a:pt x="163" y="358"/>
                    <a:pt x="162" y="359"/>
                    <a:pt x="160" y="359"/>
                  </a:cubicBezTo>
                  <a:cubicBezTo>
                    <a:pt x="160" y="357"/>
                    <a:pt x="158" y="350"/>
                    <a:pt x="163" y="352"/>
                  </a:cubicBezTo>
                  <a:close/>
                  <a:moveTo>
                    <a:pt x="66" y="361"/>
                  </a:moveTo>
                  <a:cubicBezTo>
                    <a:pt x="60" y="362"/>
                    <a:pt x="55" y="363"/>
                    <a:pt x="48" y="364"/>
                  </a:cubicBezTo>
                  <a:cubicBezTo>
                    <a:pt x="48" y="363"/>
                    <a:pt x="47" y="362"/>
                    <a:pt x="47" y="361"/>
                  </a:cubicBezTo>
                  <a:cubicBezTo>
                    <a:pt x="53" y="359"/>
                    <a:pt x="61" y="360"/>
                    <a:pt x="66" y="361"/>
                  </a:cubicBezTo>
                  <a:close/>
                  <a:moveTo>
                    <a:pt x="230" y="362"/>
                  </a:moveTo>
                  <a:cubicBezTo>
                    <a:pt x="230" y="364"/>
                    <a:pt x="227" y="365"/>
                    <a:pt x="225" y="365"/>
                  </a:cubicBezTo>
                  <a:cubicBezTo>
                    <a:pt x="212" y="366"/>
                    <a:pt x="196" y="365"/>
                    <a:pt x="188" y="362"/>
                  </a:cubicBezTo>
                  <a:cubicBezTo>
                    <a:pt x="201" y="360"/>
                    <a:pt x="216" y="362"/>
                    <a:pt x="230" y="362"/>
                  </a:cubicBezTo>
                  <a:close/>
                  <a:moveTo>
                    <a:pt x="40" y="361"/>
                  </a:moveTo>
                  <a:cubicBezTo>
                    <a:pt x="40" y="363"/>
                    <a:pt x="41" y="367"/>
                    <a:pt x="40" y="369"/>
                  </a:cubicBezTo>
                  <a:cubicBezTo>
                    <a:pt x="37" y="369"/>
                    <a:pt x="36" y="360"/>
                    <a:pt x="40" y="361"/>
                  </a:cubicBezTo>
                  <a:close/>
                  <a:moveTo>
                    <a:pt x="156" y="363"/>
                  </a:moveTo>
                  <a:cubicBezTo>
                    <a:pt x="157" y="365"/>
                    <a:pt x="156" y="367"/>
                    <a:pt x="156" y="368"/>
                  </a:cubicBezTo>
                  <a:cubicBezTo>
                    <a:pt x="138" y="371"/>
                    <a:pt x="116" y="371"/>
                    <a:pt x="98" y="369"/>
                  </a:cubicBezTo>
                  <a:cubicBezTo>
                    <a:pt x="100" y="369"/>
                    <a:pt x="102" y="368"/>
                    <a:pt x="105" y="368"/>
                  </a:cubicBezTo>
                  <a:cubicBezTo>
                    <a:pt x="93" y="367"/>
                    <a:pt x="78" y="369"/>
                    <a:pt x="65" y="369"/>
                  </a:cubicBezTo>
                  <a:cubicBezTo>
                    <a:pt x="59" y="368"/>
                    <a:pt x="53" y="371"/>
                    <a:pt x="49" y="368"/>
                  </a:cubicBezTo>
                  <a:cubicBezTo>
                    <a:pt x="64" y="359"/>
                    <a:pt x="84" y="365"/>
                    <a:pt x="103" y="364"/>
                  </a:cubicBezTo>
                  <a:cubicBezTo>
                    <a:pt x="120" y="364"/>
                    <a:pt x="139" y="361"/>
                    <a:pt x="156" y="363"/>
                  </a:cubicBezTo>
                  <a:close/>
                  <a:moveTo>
                    <a:pt x="160" y="363"/>
                  </a:moveTo>
                  <a:cubicBezTo>
                    <a:pt x="161" y="363"/>
                    <a:pt x="162" y="364"/>
                    <a:pt x="163" y="364"/>
                  </a:cubicBezTo>
                  <a:cubicBezTo>
                    <a:pt x="163" y="365"/>
                    <a:pt x="161" y="366"/>
                    <a:pt x="160" y="366"/>
                  </a:cubicBezTo>
                  <a:cubicBezTo>
                    <a:pt x="160" y="366"/>
                    <a:pt x="160" y="364"/>
                    <a:pt x="160" y="363"/>
                  </a:cubicBezTo>
                  <a:close/>
                  <a:moveTo>
                    <a:pt x="189" y="367"/>
                  </a:moveTo>
                  <a:cubicBezTo>
                    <a:pt x="182" y="371"/>
                    <a:pt x="178" y="364"/>
                    <a:pt x="168" y="367"/>
                  </a:cubicBezTo>
                  <a:cubicBezTo>
                    <a:pt x="168" y="366"/>
                    <a:pt x="167" y="366"/>
                    <a:pt x="167" y="364"/>
                  </a:cubicBezTo>
                  <a:cubicBezTo>
                    <a:pt x="174" y="365"/>
                    <a:pt x="183" y="365"/>
                    <a:pt x="189" y="367"/>
                  </a:cubicBezTo>
                  <a:close/>
                  <a:moveTo>
                    <a:pt x="224" y="370"/>
                  </a:moveTo>
                  <a:cubicBezTo>
                    <a:pt x="229" y="374"/>
                    <a:pt x="226" y="377"/>
                    <a:pt x="225" y="382"/>
                  </a:cubicBezTo>
                  <a:cubicBezTo>
                    <a:pt x="224" y="389"/>
                    <a:pt x="225" y="390"/>
                    <a:pt x="217" y="391"/>
                  </a:cubicBezTo>
                  <a:cubicBezTo>
                    <a:pt x="203" y="392"/>
                    <a:pt x="183" y="390"/>
                    <a:pt x="168" y="389"/>
                  </a:cubicBezTo>
                  <a:cubicBezTo>
                    <a:pt x="175" y="383"/>
                    <a:pt x="192" y="380"/>
                    <a:pt x="205" y="379"/>
                  </a:cubicBezTo>
                  <a:cubicBezTo>
                    <a:pt x="212" y="378"/>
                    <a:pt x="226" y="380"/>
                    <a:pt x="225" y="373"/>
                  </a:cubicBezTo>
                  <a:cubicBezTo>
                    <a:pt x="209" y="373"/>
                    <a:pt x="197" y="374"/>
                    <a:pt x="181" y="373"/>
                  </a:cubicBezTo>
                  <a:cubicBezTo>
                    <a:pt x="193" y="371"/>
                    <a:pt x="209" y="370"/>
                    <a:pt x="224" y="370"/>
                  </a:cubicBezTo>
                  <a:close/>
                  <a:moveTo>
                    <a:pt x="117" y="374"/>
                  </a:moveTo>
                  <a:cubicBezTo>
                    <a:pt x="113" y="377"/>
                    <a:pt x="108" y="373"/>
                    <a:pt x="105" y="376"/>
                  </a:cubicBezTo>
                  <a:cubicBezTo>
                    <a:pt x="92" y="374"/>
                    <a:pt x="75" y="376"/>
                    <a:pt x="61" y="375"/>
                  </a:cubicBezTo>
                  <a:cubicBezTo>
                    <a:pt x="79" y="372"/>
                    <a:pt x="99" y="374"/>
                    <a:pt x="117" y="374"/>
                  </a:cubicBezTo>
                  <a:close/>
                  <a:moveTo>
                    <a:pt x="156" y="375"/>
                  </a:moveTo>
                  <a:cubicBezTo>
                    <a:pt x="154" y="377"/>
                    <a:pt x="149" y="375"/>
                    <a:pt x="147" y="375"/>
                  </a:cubicBezTo>
                  <a:cubicBezTo>
                    <a:pt x="149" y="374"/>
                    <a:pt x="153" y="374"/>
                    <a:pt x="156" y="375"/>
                  </a:cubicBezTo>
                  <a:close/>
                  <a:moveTo>
                    <a:pt x="145" y="375"/>
                  </a:moveTo>
                  <a:cubicBezTo>
                    <a:pt x="143" y="378"/>
                    <a:pt x="139" y="377"/>
                    <a:pt x="136" y="376"/>
                  </a:cubicBezTo>
                  <a:cubicBezTo>
                    <a:pt x="138" y="375"/>
                    <a:pt x="142" y="375"/>
                    <a:pt x="145" y="375"/>
                  </a:cubicBezTo>
                  <a:close/>
                  <a:moveTo>
                    <a:pt x="163" y="375"/>
                  </a:moveTo>
                  <a:cubicBezTo>
                    <a:pt x="163" y="379"/>
                    <a:pt x="163" y="385"/>
                    <a:pt x="161" y="389"/>
                  </a:cubicBezTo>
                  <a:cubicBezTo>
                    <a:pt x="160" y="384"/>
                    <a:pt x="162" y="379"/>
                    <a:pt x="163" y="375"/>
                  </a:cubicBezTo>
                  <a:close/>
                  <a:moveTo>
                    <a:pt x="192" y="378"/>
                  </a:moveTo>
                  <a:cubicBezTo>
                    <a:pt x="183" y="380"/>
                    <a:pt x="174" y="381"/>
                    <a:pt x="166" y="383"/>
                  </a:cubicBezTo>
                  <a:cubicBezTo>
                    <a:pt x="166" y="381"/>
                    <a:pt x="166" y="378"/>
                    <a:pt x="167" y="375"/>
                  </a:cubicBezTo>
                  <a:cubicBezTo>
                    <a:pt x="175" y="377"/>
                    <a:pt x="183" y="377"/>
                    <a:pt x="192" y="378"/>
                  </a:cubicBezTo>
                  <a:close/>
                  <a:moveTo>
                    <a:pt x="258" y="376"/>
                  </a:moveTo>
                  <a:cubicBezTo>
                    <a:pt x="260" y="389"/>
                    <a:pt x="257" y="406"/>
                    <a:pt x="258" y="420"/>
                  </a:cubicBezTo>
                  <a:cubicBezTo>
                    <a:pt x="254" y="421"/>
                    <a:pt x="248" y="420"/>
                    <a:pt x="246" y="418"/>
                  </a:cubicBezTo>
                  <a:cubicBezTo>
                    <a:pt x="246" y="417"/>
                    <a:pt x="249" y="417"/>
                    <a:pt x="249" y="415"/>
                  </a:cubicBezTo>
                  <a:cubicBezTo>
                    <a:pt x="249" y="412"/>
                    <a:pt x="243" y="414"/>
                    <a:pt x="241" y="414"/>
                  </a:cubicBezTo>
                  <a:cubicBezTo>
                    <a:pt x="239" y="413"/>
                    <a:pt x="233" y="401"/>
                    <a:pt x="233" y="397"/>
                  </a:cubicBezTo>
                  <a:cubicBezTo>
                    <a:pt x="234" y="395"/>
                    <a:pt x="237" y="392"/>
                    <a:pt x="234" y="391"/>
                  </a:cubicBezTo>
                  <a:cubicBezTo>
                    <a:pt x="234" y="385"/>
                    <a:pt x="234" y="381"/>
                    <a:pt x="234" y="375"/>
                  </a:cubicBezTo>
                  <a:cubicBezTo>
                    <a:pt x="241" y="376"/>
                    <a:pt x="250" y="375"/>
                    <a:pt x="258" y="376"/>
                  </a:cubicBezTo>
                  <a:close/>
                  <a:moveTo>
                    <a:pt x="185" y="394"/>
                  </a:moveTo>
                  <a:cubicBezTo>
                    <a:pt x="179" y="394"/>
                    <a:pt x="167" y="403"/>
                    <a:pt x="166" y="393"/>
                  </a:cubicBezTo>
                  <a:cubicBezTo>
                    <a:pt x="172" y="393"/>
                    <a:pt x="179" y="393"/>
                    <a:pt x="185" y="394"/>
                  </a:cubicBezTo>
                  <a:close/>
                  <a:moveTo>
                    <a:pt x="224" y="394"/>
                  </a:moveTo>
                  <a:cubicBezTo>
                    <a:pt x="224" y="395"/>
                    <a:pt x="224" y="397"/>
                    <a:pt x="224" y="397"/>
                  </a:cubicBezTo>
                  <a:cubicBezTo>
                    <a:pt x="223" y="397"/>
                    <a:pt x="222" y="396"/>
                    <a:pt x="222" y="395"/>
                  </a:cubicBezTo>
                  <a:cubicBezTo>
                    <a:pt x="223" y="395"/>
                    <a:pt x="223" y="394"/>
                    <a:pt x="224" y="394"/>
                  </a:cubicBezTo>
                  <a:close/>
                  <a:moveTo>
                    <a:pt x="220" y="399"/>
                  </a:moveTo>
                  <a:cubicBezTo>
                    <a:pt x="206" y="401"/>
                    <a:pt x="193" y="400"/>
                    <a:pt x="179" y="400"/>
                  </a:cubicBezTo>
                  <a:cubicBezTo>
                    <a:pt x="187" y="396"/>
                    <a:pt x="203" y="395"/>
                    <a:pt x="215" y="395"/>
                  </a:cubicBezTo>
                  <a:cubicBezTo>
                    <a:pt x="218" y="395"/>
                    <a:pt x="220" y="395"/>
                    <a:pt x="220" y="399"/>
                  </a:cubicBezTo>
                  <a:close/>
                  <a:moveTo>
                    <a:pt x="224" y="404"/>
                  </a:moveTo>
                  <a:cubicBezTo>
                    <a:pt x="224" y="404"/>
                    <a:pt x="224" y="405"/>
                    <a:pt x="224" y="406"/>
                  </a:cubicBezTo>
                  <a:cubicBezTo>
                    <a:pt x="211" y="409"/>
                    <a:pt x="196" y="407"/>
                    <a:pt x="183" y="408"/>
                  </a:cubicBezTo>
                  <a:cubicBezTo>
                    <a:pt x="195" y="405"/>
                    <a:pt x="208" y="404"/>
                    <a:pt x="224" y="404"/>
                  </a:cubicBezTo>
                  <a:close/>
                  <a:moveTo>
                    <a:pt x="171" y="405"/>
                  </a:moveTo>
                  <a:cubicBezTo>
                    <a:pt x="167" y="408"/>
                    <a:pt x="171" y="412"/>
                    <a:pt x="176" y="412"/>
                  </a:cubicBezTo>
                  <a:cubicBezTo>
                    <a:pt x="172" y="414"/>
                    <a:pt x="165" y="414"/>
                    <a:pt x="164" y="420"/>
                  </a:cubicBezTo>
                  <a:cubicBezTo>
                    <a:pt x="163" y="416"/>
                    <a:pt x="165" y="409"/>
                    <a:pt x="166" y="405"/>
                  </a:cubicBezTo>
                  <a:cubicBezTo>
                    <a:pt x="168" y="405"/>
                    <a:pt x="169" y="404"/>
                    <a:pt x="171" y="405"/>
                  </a:cubicBezTo>
                  <a:close/>
                  <a:moveTo>
                    <a:pt x="178" y="416"/>
                  </a:moveTo>
                  <a:cubicBezTo>
                    <a:pt x="192" y="413"/>
                    <a:pt x="212" y="412"/>
                    <a:pt x="226" y="411"/>
                  </a:cubicBezTo>
                  <a:cubicBezTo>
                    <a:pt x="228" y="410"/>
                    <a:pt x="226" y="413"/>
                    <a:pt x="225" y="414"/>
                  </a:cubicBezTo>
                  <a:cubicBezTo>
                    <a:pt x="222" y="415"/>
                    <a:pt x="215" y="414"/>
                    <a:pt x="211" y="415"/>
                  </a:cubicBezTo>
                  <a:cubicBezTo>
                    <a:pt x="199" y="416"/>
                    <a:pt x="189" y="417"/>
                    <a:pt x="178" y="416"/>
                  </a:cubicBezTo>
                  <a:close/>
                  <a:moveTo>
                    <a:pt x="227" y="419"/>
                  </a:moveTo>
                  <a:cubicBezTo>
                    <a:pt x="227" y="420"/>
                    <a:pt x="227" y="422"/>
                    <a:pt x="226" y="423"/>
                  </a:cubicBezTo>
                  <a:cubicBezTo>
                    <a:pt x="206" y="425"/>
                    <a:pt x="184" y="427"/>
                    <a:pt x="165" y="425"/>
                  </a:cubicBezTo>
                  <a:cubicBezTo>
                    <a:pt x="184" y="420"/>
                    <a:pt x="205" y="417"/>
                    <a:pt x="227" y="419"/>
                  </a:cubicBezTo>
                  <a:close/>
                  <a:moveTo>
                    <a:pt x="105" y="422"/>
                  </a:moveTo>
                  <a:cubicBezTo>
                    <a:pt x="107" y="423"/>
                    <a:pt x="107" y="424"/>
                    <a:pt x="108" y="425"/>
                  </a:cubicBezTo>
                  <a:cubicBezTo>
                    <a:pt x="107" y="425"/>
                    <a:pt x="106" y="426"/>
                    <a:pt x="105" y="427"/>
                  </a:cubicBezTo>
                  <a:cubicBezTo>
                    <a:pt x="104" y="427"/>
                    <a:pt x="105" y="424"/>
                    <a:pt x="105" y="422"/>
                  </a:cubicBezTo>
                  <a:close/>
                  <a:moveTo>
                    <a:pt x="244" y="427"/>
                  </a:moveTo>
                  <a:cubicBezTo>
                    <a:pt x="241" y="429"/>
                    <a:pt x="236" y="428"/>
                    <a:pt x="232" y="428"/>
                  </a:cubicBezTo>
                  <a:cubicBezTo>
                    <a:pt x="232" y="427"/>
                    <a:pt x="232" y="426"/>
                    <a:pt x="232" y="425"/>
                  </a:cubicBezTo>
                  <a:cubicBezTo>
                    <a:pt x="236" y="423"/>
                    <a:pt x="241" y="425"/>
                    <a:pt x="244" y="427"/>
                  </a:cubicBezTo>
                  <a:close/>
                  <a:moveTo>
                    <a:pt x="226" y="425"/>
                  </a:moveTo>
                  <a:cubicBezTo>
                    <a:pt x="227" y="429"/>
                    <a:pt x="222" y="429"/>
                    <a:pt x="219" y="429"/>
                  </a:cubicBezTo>
                  <a:cubicBezTo>
                    <a:pt x="211" y="429"/>
                    <a:pt x="201" y="428"/>
                    <a:pt x="195" y="428"/>
                  </a:cubicBezTo>
                  <a:cubicBezTo>
                    <a:pt x="203" y="427"/>
                    <a:pt x="216" y="426"/>
                    <a:pt x="226" y="425"/>
                  </a:cubicBezTo>
                  <a:close/>
                  <a:moveTo>
                    <a:pt x="217" y="433"/>
                  </a:moveTo>
                  <a:cubicBezTo>
                    <a:pt x="206" y="434"/>
                    <a:pt x="194" y="432"/>
                    <a:pt x="184" y="434"/>
                  </a:cubicBezTo>
                  <a:cubicBezTo>
                    <a:pt x="195" y="438"/>
                    <a:pt x="213" y="435"/>
                    <a:pt x="226" y="436"/>
                  </a:cubicBezTo>
                  <a:cubicBezTo>
                    <a:pt x="220" y="439"/>
                    <a:pt x="209" y="437"/>
                    <a:pt x="200" y="438"/>
                  </a:cubicBezTo>
                  <a:cubicBezTo>
                    <a:pt x="191" y="439"/>
                    <a:pt x="182" y="438"/>
                    <a:pt x="172" y="438"/>
                  </a:cubicBezTo>
                  <a:cubicBezTo>
                    <a:pt x="166" y="438"/>
                    <a:pt x="161" y="439"/>
                    <a:pt x="163" y="431"/>
                  </a:cubicBezTo>
                  <a:cubicBezTo>
                    <a:pt x="181" y="430"/>
                    <a:pt x="201" y="432"/>
                    <a:pt x="217" y="433"/>
                  </a:cubicBezTo>
                  <a:close/>
                  <a:moveTo>
                    <a:pt x="134" y="433"/>
                  </a:moveTo>
                  <a:cubicBezTo>
                    <a:pt x="129" y="434"/>
                    <a:pt x="122" y="433"/>
                    <a:pt x="116" y="432"/>
                  </a:cubicBezTo>
                  <a:cubicBezTo>
                    <a:pt x="121" y="430"/>
                    <a:pt x="129" y="431"/>
                    <a:pt x="134" y="433"/>
                  </a:cubicBezTo>
                  <a:close/>
                  <a:moveTo>
                    <a:pt x="153" y="432"/>
                  </a:moveTo>
                  <a:cubicBezTo>
                    <a:pt x="153" y="433"/>
                    <a:pt x="151" y="433"/>
                    <a:pt x="150" y="433"/>
                  </a:cubicBezTo>
                  <a:cubicBezTo>
                    <a:pt x="151" y="432"/>
                    <a:pt x="152" y="432"/>
                    <a:pt x="153" y="432"/>
                  </a:cubicBezTo>
                  <a:close/>
                  <a:moveTo>
                    <a:pt x="152" y="436"/>
                  </a:moveTo>
                  <a:cubicBezTo>
                    <a:pt x="151" y="438"/>
                    <a:pt x="147" y="438"/>
                    <a:pt x="145" y="437"/>
                  </a:cubicBezTo>
                  <a:cubicBezTo>
                    <a:pt x="146" y="435"/>
                    <a:pt x="150" y="435"/>
                    <a:pt x="152" y="436"/>
                  </a:cubicBezTo>
                  <a:close/>
                  <a:moveTo>
                    <a:pt x="256" y="439"/>
                  </a:moveTo>
                  <a:cubicBezTo>
                    <a:pt x="251" y="440"/>
                    <a:pt x="248" y="440"/>
                    <a:pt x="243" y="440"/>
                  </a:cubicBezTo>
                  <a:cubicBezTo>
                    <a:pt x="247" y="439"/>
                    <a:pt x="253" y="438"/>
                    <a:pt x="256" y="439"/>
                  </a:cubicBezTo>
                  <a:close/>
                  <a:moveTo>
                    <a:pt x="143" y="443"/>
                  </a:moveTo>
                  <a:cubicBezTo>
                    <a:pt x="139" y="445"/>
                    <a:pt x="131" y="444"/>
                    <a:pt x="126" y="444"/>
                  </a:cubicBezTo>
                  <a:cubicBezTo>
                    <a:pt x="131" y="442"/>
                    <a:pt x="137" y="443"/>
                    <a:pt x="143" y="443"/>
                  </a:cubicBezTo>
                  <a:close/>
                  <a:moveTo>
                    <a:pt x="227" y="446"/>
                  </a:moveTo>
                  <a:cubicBezTo>
                    <a:pt x="226" y="448"/>
                    <a:pt x="223" y="447"/>
                    <a:pt x="221" y="446"/>
                  </a:cubicBezTo>
                  <a:cubicBezTo>
                    <a:pt x="223" y="446"/>
                    <a:pt x="226" y="445"/>
                    <a:pt x="227" y="446"/>
                  </a:cubicBezTo>
                  <a:close/>
                  <a:moveTo>
                    <a:pt x="250" y="447"/>
                  </a:moveTo>
                  <a:cubicBezTo>
                    <a:pt x="245" y="448"/>
                    <a:pt x="238" y="448"/>
                    <a:pt x="233" y="447"/>
                  </a:cubicBezTo>
                  <a:cubicBezTo>
                    <a:pt x="233" y="447"/>
                    <a:pt x="234" y="447"/>
                    <a:pt x="234" y="446"/>
                  </a:cubicBezTo>
                  <a:cubicBezTo>
                    <a:pt x="239" y="446"/>
                    <a:pt x="245" y="446"/>
                    <a:pt x="250" y="447"/>
                  </a:cubicBezTo>
                  <a:close/>
                  <a:moveTo>
                    <a:pt x="139" y="447"/>
                  </a:moveTo>
                  <a:cubicBezTo>
                    <a:pt x="132" y="448"/>
                    <a:pt x="123" y="449"/>
                    <a:pt x="116" y="449"/>
                  </a:cubicBezTo>
                  <a:cubicBezTo>
                    <a:pt x="124" y="446"/>
                    <a:pt x="131" y="448"/>
                    <a:pt x="139" y="447"/>
                  </a:cubicBezTo>
                  <a:close/>
                  <a:moveTo>
                    <a:pt x="106" y="453"/>
                  </a:moveTo>
                  <a:cubicBezTo>
                    <a:pt x="107" y="453"/>
                    <a:pt x="107" y="453"/>
                    <a:pt x="107" y="453"/>
                  </a:cubicBezTo>
                  <a:cubicBezTo>
                    <a:pt x="107" y="455"/>
                    <a:pt x="107" y="458"/>
                    <a:pt x="110" y="458"/>
                  </a:cubicBezTo>
                  <a:cubicBezTo>
                    <a:pt x="110" y="461"/>
                    <a:pt x="109" y="463"/>
                    <a:pt x="109" y="465"/>
                  </a:cubicBezTo>
                  <a:cubicBezTo>
                    <a:pt x="107" y="462"/>
                    <a:pt x="107" y="457"/>
                    <a:pt x="106" y="453"/>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grpSp>
      <p:sp>
        <p:nvSpPr>
          <p:cNvPr id="4" name="TextBox 3"/>
          <p:cNvSpPr txBox="1"/>
          <p:nvPr/>
        </p:nvSpPr>
        <p:spPr>
          <a:xfrm>
            <a:off x="827584" y="1503021"/>
            <a:ext cx="677108" cy="913070"/>
          </a:xfrm>
          <a:prstGeom prst="rect">
            <a:avLst/>
          </a:prstGeom>
          <a:noFill/>
        </p:spPr>
        <p:txBody>
          <a:bodyPr vert="eaVert"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目录</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0" name="矩形 59"/>
          <p:cNvSpPr/>
          <p:nvPr/>
        </p:nvSpPr>
        <p:spPr>
          <a:xfrm rot="5400000">
            <a:off x="261050" y="2970799"/>
            <a:ext cx="1635384" cy="584775"/>
          </a:xfrm>
          <a:prstGeom prst="rect">
            <a:avLst/>
          </a:prstGeom>
        </p:spPr>
        <p:txBody>
          <a:bodyPr wrap="none">
            <a:spAutoFit/>
          </a:bodyPr>
          <a:lstStyle/>
          <a:p>
            <a:r>
              <a:rPr lang="en-US" altLang="zh-CN" sz="3200" b="1" dirty="0" smtClean="0">
                <a:solidFill>
                  <a:schemeClr val="bg1"/>
                </a:solidFill>
                <a:latin typeface="Agency FB" panose="020B0503020202020204" pitchFamily="34" charset="0"/>
                <a:ea typeface="微软雅黑" panose="020B0503020204020204" pitchFamily="34" charset="-122"/>
                <a:cs typeface="BrowalliaUPC" panose="020B0604020202020204" pitchFamily="34" charset="-34"/>
              </a:rPr>
              <a:t>CONTENTS</a:t>
            </a:r>
            <a:endParaRPr lang="zh-CN" altLang="en-US" sz="3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3500"/>
                            </p:stCondLst>
                            <p:childTnLst>
                              <p:par>
                                <p:cTn id="36" presetID="1" presetClass="entr" presetSubtype="0"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par>
                          <p:cTn id="50" fill="hold">
                            <p:stCondLst>
                              <p:cond delay="5000"/>
                            </p:stCondLst>
                            <p:childTnLst>
                              <p:par>
                                <p:cTn id="51" presetID="1"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childTnLst>
                          </p:cTn>
                        </p:par>
                        <p:par>
                          <p:cTn id="65" fill="hold">
                            <p:stCondLst>
                              <p:cond delay="6500"/>
                            </p:stCondLst>
                            <p:childTnLst>
                              <p:par>
                                <p:cTn id="66" presetID="1" presetClass="entr" presetSubtype="0" fill="hold" nodeType="afterEffect">
                                  <p:stCondLst>
                                    <p:cond delay="0"/>
                                  </p:stCondLst>
                                  <p:childTnLst>
                                    <p:set>
                                      <p:cBhvr>
                                        <p:cTn id="67" dur="1" fill="hold">
                                          <p:stCondLst>
                                            <p:cond delay="0"/>
                                          </p:stCondLst>
                                        </p:cTn>
                                        <p:tgtEl>
                                          <p:spTgt spid="57"/>
                                        </p:tgtEl>
                                        <p:attrNameLst>
                                          <p:attrName>style.visibility</p:attrName>
                                        </p:attrNameLst>
                                      </p:cBhvr>
                                      <p:to>
                                        <p:strVal val="visible"/>
                                      </p:to>
                                    </p:se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500"/>
                                        <p:tgtEl>
                                          <p:spTgt spid="4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7" grpId="0" animBg="1"/>
      <p:bldP spid="31" grpId="0" animBg="1"/>
      <p:bldP spid="32" grpId="0" animBg="1"/>
      <p:bldP spid="36" grpId="0" animBg="1"/>
      <p:bldP spid="37" grpId="0" animBg="1"/>
      <p:bldP spid="38" grpId="0"/>
      <p:bldP spid="41" grpId="0" animBg="1"/>
      <p:bldP spid="42" grpId="0" animBg="1"/>
      <p:bldP spid="45" grpId="0"/>
      <p:bldP spid="46" grpId="0"/>
      <p:bldP spid="47" grpId="0"/>
      <p:bldP spid="4" grpId="0"/>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2" name="组合 201"/>
          <p:cNvGrpSpPr/>
          <p:nvPr/>
        </p:nvGrpSpPr>
        <p:grpSpPr>
          <a:xfrm>
            <a:off x="2739562" y="1131590"/>
            <a:ext cx="3588932" cy="3629155"/>
            <a:chOff x="881590" y="816555"/>
            <a:chExt cx="2447841" cy="2475275"/>
          </a:xfrm>
        </p:grpSpPr>
        <p:grpSp>
          <p:nvGrpSpPr>
            <p:cNvPr id="203" name="组合 202"/>
            <p:cNvGrpSpPr/>
            <p:nvPr/>
          </p:nvGrpSpPr>
          <p:grpSpPr>
            <a:xfrm>
              <a:off x="881590" y="933999"/>
              <a:ext cx="2447841" cy="2357831"/>
              <a:chOff x="881590" y="933999"/>
              <a:chExt cx="2447841" cy="2357831"/>
            </a:xfrm>
          </p:grpSpPr>
          <p:sp>
            <p:nvSpPr>
              <p:cNvPr id="205" name="椭圆 204"/>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椭圆 205"/>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椭圆 203"/>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3</a:t>
            </a:fld>
            <a:endParaRPr lang="zh-CN" altLang="en-US"/>
          </a:p>
        </p:txBody>
      </p:sp>
      <p:grpSp>
        <p:nvGrpSpPr>
          <p:cNvPr id="116" name="组合 70"/>
          <p:cNvGrpSpPr/>
          <p:nvPr/>
        </p:nvGrpSpPr>
        <p:grpSpPr bwMode="auto">
          <a:xfrm>
            <a:off x="3201194" y="1564953"/>
            <a:ext cx="2628900" cy="2628900"/>
            <a:chOff x="0" y="0"/>
            <a:chExt cx="2628000" cy="2628000"/>
          </a:xfrm>
        </p:grpSpPr>
        <p:sp>
          <p:nvSpPr>
            <p:cNvPr id="117" name="椭圆 68"/>
            <p:cNvSpPr>
              <a:spLocks noChangeArrowheads="1"/>
            </p:cNvSpPr>
            <p:nvPr/>
          </p:nvSpPr>
          <p:spPr bwMode="auto">
            <a:xfrm>
              <a:off x="0" y="0"/>
              <a:ext cx="2628000" cy="2628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18" name="椭圆 69"/>
            <p:cNvSpPr>
              <a:spLocks noChangeArrowheads="1"/>
            </p:cNvSpPr>
            <p:nvPr/>
          </p:nvSpPr>
          <p:spPr bwMode="auto">
            <a:xfrm>
              <a:off x="21713" y="20887"/>
              <a:ext cx="2584574" cy="2584574"/>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19" name="等腰三角形 101"/>
          <p:cNvSpPr>
            <a:spLocks noChangeArrowheads="1"/>
          </p:cNvSpPr>
          <p:nvPr/>
        </p:nvSpPr>
        <p:spPr bwMode="auto">
          <a:xfrm rot="10800000" flipV="1">
            <a:off x="4472782" y="180942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0" name="等腰三角形 71"/>
          <p:cNvSpPr>
            <a:spLocks noChangeArrowheads="1"/>
          </p:cNvSpPr>
          <p:nvPr/>
        </p:nvSpPr>
        <p:spPr bwMode="auto">
          <a:xfrm rot="5400000">
            <a:off x="5156200" y="2459510"/>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1" name="等腰三角形 99"/>
          <p:cNvSpPr>
            <a:spLocks noChangeArrowheads="1"/>
          </p:cNvSpPr>
          <p:nvPr/>
        </p:nvSpPr>
        <p:spPr bwMode="auto">
          <a:xfrm rot="16200000" flipH="1">
            <a:off x="3789363" y="2459509"/>
            <a:ext cx="85725"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2" name="等腰三角形 100"/>
          <p:cNvSpPr>
            <a:spLocks noChangeArrowheads="1"/>
          </p:cNvSpPr>
          <p:nvPr/>
        </p:nvSpPr>
        <p:spPr bwMode="auto">
          <a:xfrm rot="10800000">
            <a:off x="4472782" y="3173091"/>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3" name="等腰三角形 102"/>
          <p:cNvSpPr>
            <a:spLocks noChangeArrowheads="1"/>
          </p:cNvSpPr>
          <p:nvPr/>
        </p:nvSpPr>
        <p:spPr bwMode="auto">
          <a:xfrm rot="18900000" flipV="1">
            <a:off x="4934744" y="2971478"/>
            <a:ext cx="87313"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4" name="等腰三角形 105"/>
          <p:cNvSpPr>
            <a:spLocks noChangeArrowheads="1"/>
          </p:cNvSpPr>
          <p:nvPr/>
        </p:nvSpPr>
        <p:spPr bwMode="auto">
          <a:xfrm rot="18900000">
            <a:off x="3980657" y="196817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sp>
        <p:nvSpPr>
          <p:cNvPr id="125" name="等腰三角形 104"/>
          <p:cNvSpPr>
            <a:spLocks noChangeArrowheads="1"/>
          </p:cNvSpPr>
          <p:nvPr/>
        </p:nvSpPr>
        <p:spPr bwMode="auto">
          <a:xfrm rot="2700000" flipH="1" flipV="1">
            <a:off x="3990975" y="2988148"/>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grpSp>
        <p:nvGrpSpPr>
          <p:cNvPr id="126" name="组合 72"/>
          <p:cNvGrpSpPr/>
          <p:nvPr/>
        </p:nvGrpSpPr>
        <p:grpSpPr bwMode="auto">
          <a:xfrm>
            <a:off x="4166394" y="2528566"/>
            <a:ext cx="700088" cy="700087"/>
            <a:chOff x="0" y="0"/>
            <a:chExt cx="1296000" cy="1296000"/>
          </a:xfrm>
        </p:grpSpPr>
        <p:sp>
          <p:nvSpPr>
            <p:cNvPr id="127" name="椭圆 7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28" name="椭圆 74"/>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29" name="组合 75"/>
          <p:cNvGrpSpPr/>
          <p:nvPr/>
        </p:nvGrpSpPr>
        <p:grpSpPr bwMode="auto">
          <a:xfrm>
            <a:off x="3017044" y="2596828"/>
            <a:ext cx="561975" cy="561975"/>
            <a:chOff x="0" y="0"/>
            <a:chExt cx="1296000" cy="1296000"/>
          </a:xfrm>
        </p:grpSpPr>
        <p:sp>
          <p:nvSpPr>
            <p:cNvPr id="130" name="椭圆 7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1" name="椭圆 77"/>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32" name="组合 78"/>
          <p:cNvGrpSpPr/>
          <p:nvPr/>
        </p:nvGrpSpPr>
        <p:grpSpPr bwMode="auto">
          <a:xfrm>
            <a:off x="5452269" y="2596828"/>
            <a:ext cx="561975" cy="561975"/>
            <a:chOff x="0" y="0"/>
            <a:chExt cx="1296000" cy="1296000"/>
          </a:xfrm>
        </p:grpSpPr>
        <p:sp>
          <p:nvSpPr>
            <p:cNvPr id="133" name="椭圆 7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4" name="椭圆 80"/>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35" name="等腰三角形 103"/>
          <p:cNvSpPr>
            <a:spLocks noChangeArrowheads="1"/>
          </p:cNvSpPr>
          <p:nvPr/>
        </p:nvSpPr>
        <p:spPr bwMode="auto">
          <a:xfrm rot="2700000">
            <a:off x="5022850" y="1968973"/>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rgbClr val="FFFFFF"/>
              </a:solidFill>
            </a:endParaRPr>
          </a:p>
        </p:txBody>
      </p:sp>
      <p:grpSp>
        <p:nvGrpSpPr>
          <p:cNvPr id="136" name="组合 81"/>
          <p:cNvGrpSpPr/>
          <p:nvPr/>
        </p:nvGrpSpPr>
        <p:grpSpPr bwMode="auto">
          <a:xfrm>
            <a:off x="4234657" y="1380803"/>
            <a:ext cx="561975" cy="561975"/>
            <a:chOff x="0" y="0"/>
            <a:chExt cx="1296000" cy="1296000"/>
          </a:xfrm>
        </p:grpSpPr>
        <p:sp>
          <p:nvSpPr>
            <p:cNvPr id="137" name="椭圆 82"/>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38" name="椭圆 83"/>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39" name="组合 84"/>
          <p:cNvGrpSpPr/>
          <p:nvPr/>
        </p:nvGrpSpPr>
        <p:grpSpPr bwMode="auto">
          <a:xfrm>
            <a:off x="4234657" y="3806503"/>
            <a:ext cx="561975" cy="561975"/>
            <a:chOff x="0" y="0"/>
            <a:chExt cx="1296000" cy="1296000"/>
          </a:xfrm>
        </p:grpSpPr>
        <p:sp>
          <p:nvSpPr>
            <p:cNvPr id="140" name="椭圆 85"/>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1" name="椭圆 86"/>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2" name="组合 87"/>
          <p:cNvGrpSpPr/>
          <p:nvPr/>
        </p:nvGrpSpPr>
        <p:grpSpPr bwMode="auto">
          <a:xfrm>
            <a:off x="3339307" y="1720528"/>
            <a:ext cx="561975" cy="561975"/>
            <a:chOff x="0" y="0"/>
            <a:chExt cx="1296000" cy="1296000"/>
          </a:xfrm>
        </p:grpSpPr>
        <p:sp>
          <p:nvSpPr>
            <p:cNvPr id="143" name="椭圆 88"/>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4" name="椭圆 89"/>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5" name="组合 90"/>
          <p:cNvGrpSpPr/>
          <p:nvPr/>
        </p:nvGrpSpPr>
        <p:grpSpPr bwMode="auto">
          <a:xfrm>
            <a:off x="5185569" y="1720528"/>
            <a:ext cx="561975" cy="561975"/>
            <a:chOff x="0" y="0"/>
            <a:chExt cx="1296000" cy="1296000"/>
          </a:xfrm>
        </p:grpSpPr>
        <p:sp>
          <p:nvSpPr>
            <p:cNvPr id="146" name="椭圆 91"/>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47" name="椭圆 92"/>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48" name="组合 93"/>
          <p:cNvGrpSpPr/>
          <p:nvPr/>
        </p:nvGrpSpPr>
        <p:grpSpPr bwMode="auto">
          <a:xfrm>
            <a:off x="3339307" y="3468366"/>
            <a:ext cx="561975" cy="561975"/>
            <a:chOff x="0" y="0"/>
            <a:chExt cx="1296000" cy="1296000"/>
          </a:xfrm>
        </p:grpSpPr>
        <p:sp>
          <p:nvSpPr>
            <p:cNvPr id="149" name="椭圆 94"/>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50" name="椭圆 95"/>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grpSp>
        <p:nvGrpSpPr>
          <p:cNvPr id="151" name="组合 96"/>
          <p:cNvGrpSpPr/>
          <p:nvPr/>
        </p:nvGrpSpPr>
        <p:grpSpPr bwMode="auto">
          <a:xfrm>
            <a:off x="5169694" y="3462016"/>
            <a:ext cx="561975" cy="561975"/>
            <a:chOff x="0" y="0"/>
            <a:chExt cx="1296000" cy="1296000"/>
          </a:xfrm>
        </p:grpSpPr>
        <p:sp>
          <p:nvSpPr>
            <p:cNvPr id="152" name="椭圆 97"/>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sp>
          <p:nvSpPr>
            <p:cNvPr id="153" name="椭圆 98"/>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a:solidFill>
                    <a:srgbClr val="395E8A"/>
                  </a:solidFill>
                  <a:bevel/>
                </a14:hiddenLine>
              </a:ext>
            </a:extLst>
          </p:spPr>
          <p:txBody>
            <a:bodyPr anchor="ctr"/>
            <a:lstStyle/>
            <a:p>
              <a:pPr algn="ctr"/>
              <a:endParaRPr lang="zh-CN" altLang="zh-CN">
                <a:solidFill>
                  <a:srgbClr val="FFFFFF"/>
                </a:solidFill>
              </a:endParaRPr>
            </a:p>
          </p:txBody>
        </p:sp>
      </p:grpSp>
      <p:sp>
        <p:nvSpPr>
          <p:cNvPr id="162" name="Content Placeholder 2"/>
          <p:cNvSpPr txBox="1"/>
          <p:nvPr/>
        </p:nvSpPr>
        <p:spPr bwMode="auto">
          <a:xfrm>
            <a:off x="3563888" y="915566"/>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3" name="Content Placeholder 2"/>
          <p:cNvSpPr txBox="1"/>
          <p:nvPr/>
        </p:nvSpPr>
        <p:spPr bwMode="auto">
          <a:xfrm>
            <a:off x="3502928" y="432932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4" name="Content Placeholder 2"/>
          <p:cNvSpPr txBox="1"/>
          <p:nvPr/>
        </p:nvSpPr>
        <p:spPr bwMode="auto">
          <a:xfrm>
            <a:off x="5735588" y="173090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5" name="Content Placeholder 2"/>
          <p:cNvSpPr txBox="1"/>
          <p:nvPr/>
        </p:nvSpPr>
        <p:spPr bwMode="auto">
          <a:xfrm>
            <a:off x="5994668" y="26757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6" name="Content Placeholder 2"/>
          <p:cNvSpPr txBox="1"/>
          <p:nvPr/>
        </p:nvSpPr>
        <p:spPr bwMode="auto">
          <a:xfrm>
            <a:off x="5758448" y="35901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7" name="Content Placeholder 2"/>
          <p:cNvSpPr txBox="1"/>
          <p:nvPr/>
        </p:nvSpPr>
        <p:spPr bwMode="auto">
          <a:xfrm>
            <a:off x="1330673" y="1747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8" name="Content Placeholder 2"/>
          <p:cNvSpPr txBox="1"/>
          <p:nvPr/>
        </p:nvSpPr>
        <p:spPr bwMode="auto">
          <a:xfrm>
            <a:off x="1041113" y="26997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69" name="Content Placeholder 2"/>
          <p:cNvSpPr txBox="1"/>
          <p:nvPr/>
        </p:nvSpPr>
        <p:spPr bwMode="auto">
          <a:xfrm>
            <a:off x="1330673" y="3652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170" name="Group 58"/>
          <p:cNvGrpSpPr/>
          <p:nvPr/>
        </p:nvGrpSpPr>
        <p:grpSpPr>
          <a:xfrm>
            <a:off x="3074213" y="2745263"/>
            <a:ext cx="408128" cy="301459"/>
            <a:chOff x="2563427" y="3717902"/>
            <a:chExt cx="439257" cy="324452"/>
          </a:xfrm>
          <a:solidFill>
            <a:srgbClr val="BD392F"/>
          </a:solidFill>
        </p:grpSpPr>
        <p:sp>
          <p:nvSpPr>
            <p:cNvPr id="171"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2"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3"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74" name="Group 4"/>
          <p:cNvGrpSpPr>
            <a:grpSpLocks noChangeAspect="1"/>
          </p:cNvGrpSpPr>
          <p:nvPr/>
        </p:nvGrpSpPr>
        <p:grpSpPr bwMode="auto">
          <a:xfrm>
            <a:off x="3459888" y="1834555"/>
            <a:ext cx="315094" cy="346269"/>
            <a:chOff x="2602" y="1841"/>
            <a:chExt cx="566" cy="622"/>
          </a:xfrm>
          <a:solidFill>
            <a:srgbClr val="BD392F"/>
          </a:solidFill>
        </p:grpSpPr>
        <p:sp>
          <p:nvSpPr>
            <p:cNvPr id="175" name="Freeform 5"/>
            <p:cNvSpPr>
              <a:spLocks noEditPoints="1"/>
            </p:cNvSpPr>
            <p:nvPr/>
          </p:nvSpPr>
          <p:spPr bwMode="auto">
            <a:xfrm>
              <a:off x="2602" y="2181"/>
              <a:ext cx="566" cy="229"/>
            </a:xfrm>
            <a:custGeom>
              <a:avLst/>
              <a:gdLst>
                <a:gd name="T0" fmla="*/ 2206 w 2497"/>
                <a:gd name="T1" fmla="*/ 47 h 1009"/>
                <a:gd name="T2" fmla="*/ 2073 w 2497"/>
                <a:gd name="T3" fmla="*/ 47 h 1009"/>
                <a:gd name="T4" fmla="*/ 2073 w 2497"/>
                <a:gd name="T5" fmla="*/ 21 h 1009"/>
                <a:gd name="T6" fmla="*/ 2053 w 2497"/>
                <a:gd name="T7" fmla="*/ 0 h 1009"/>
                <a:gd name="T8" fmla="*/ 21 w 2497"/>
                <a:gd name="T9" fmla="*/ 0 h 1009"/>
                <a:gd name="T10" fmla="*/ 0 w 2497"/>
                <a:gd name="T11" fmla="*/ 21 h 1009"/>
                <a:gd name="T12" fmla="*/ 695 w 2497"/>
                <a:gd name="T13" fmla="*/ 1009 h 1009"/>
                <a:gd name="T14" fmla="*/ 1378 w 2497"/>
                <a:gd name="T15" fmla="*/ 1009 h 1009"/>
                <a:gd name="T16" fmla="*/ 1890 w 2497"/>
                <a:gd name="T17" fmla="*/ 628 h 1009"/>
                <a:gd name="T18" fmla="*/ 2206 w 2497"/>
                <a:gd name="T19" fmla="*/ 628 h 1009"/>
                <a:gd name="T20" fmla="*/ 2497 w 2497"/>
                <a:gd name="T21" fmla="*/ 338 h 1009"/>
                <a:gd name="T22" fmla="*/ 2206 w 2497"/>
                <a:gd name="T23" fmla="*/ 47 h 1009"/>
                <a:gd name="T24" fmla="*/ 2206 w 2497"/>
                <a:gd name="T25" fmla="*/ 497 h 1009"/>
                <a:gd name="T26" fmla="*/ 2014 w 2497"/>
                <a:gd name="T27" fmla="*/ 497 h 1009"/>
                <a:gd name="T28" fmla="*/ 1985 w 2497"/>
                <a:gd name="T29" fmla="*/ 480 h 1009"/>
                <a:gd name="T30" fmla="*/ 1981 w 2497"/>
                <a:gd name="T31" fmla="*/ 463 h 1009"/>
                <a:gd name="T32" fmla="*/ 1983 w 2497"/>
                <a:gd name="T33" fmla="*/ 457 h 1009"/>
                <a:gd name="T34" fmla="*/ 2049 w 2497"/>
                <a:gd name="T35" fmla="*/ 252 h 1009"/>
                <a:gd name="T36" fmla="*/ 2136 w 2497"/>
                <a:gd name="T37" fmla="*/ 178 h 1009"/>
                <a:gd name="T38" fmla="*/ 2206 w 2497"/>
                <a:gd name="T39" fmla="*/ 178 h 1009"/>
                <a:gd name="T40" fmla="*/ 2365 w 2497"/>
                <a:gd name="T41" fmla="*/ 337 h 1009"/>
                <a:gd name="T42" fmla="*/ 2206 w 2497"/>
                <a:gd name="T43" fmla="*/ 497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97" h="1009">
                  <a:moveTo>
                    <a:pt x="2206" y="47"/>
                  </a:moveTo>
                  <a:lnTo>
                    <a:pt x="2073" y="47"/>
                  </a:lnTo>
                  <a:cubicBezTo>
                    <a:pt x="2073" y="39"/>
                    <a:pt x="2073" y="30"/>
                    <a:pt x="2073" y="21"/>
                  </a:cubicBezTo>
                  <a:cubicBezTo>
                    <a:pt x="2073" y="9"/>
                    <a:pt x="2064" y="0"/>
                    <a:pt x="2053" y="0"/>
                  </a:cubicBezTo>
                  <a:lnTo>
                    <a:pt x="21" y="0"/>
                  </a:lnTo>
                  <a:cubicBezTo>
                    <a:pt x="9" y="0"/>
                    <a:pt x="0" y="9"/>
                    <a:pt x="0" y="21"/>
                  </a:cubicBezTo>
                  <a:cubicBezTo>
                    <a:pt x="0" y="625"/>
                    <a:pt x="489" y="1009"/>
                    <a:pt x="695" y="1009"/>
                  </a:cubicBezTo>
                  <a:lnTo>
                    <a:pt x="1378" y="1009"/>
                  </a:lnTo>
                  <a:cubicBezTo>
                    <a:pt x="1539" y="1009"/>
                    <a:pt x="1767" y="813"/>
                    <a:pt x="1890" y="628"/>
                  </a:cubicBezTo>
                  <a:lnTo>
                    <a:pt x="2206" y="628"/>
                  </a:lnTo>
                  <a:cubicBezTo>
                    <a:pt x="2366" y="628"/>
                    <a:pt x="2497" y="498"/>
                    <a:pt x="2497" y="338"/>
                  </a:cubicBezTo>
                  <a:cubicBezTo>
                    <a:pt x="2497" y="177"/>
                    <a:pt x="2366" y="47"/>
                    <a:pt x="2206" y="47"/>
                  </a:cubicBezTo>
                  <a:close/>
                  <a:moveTo>
                    <a:pt x="2206" y="497"/>
                  </a:moveTo>
                  <a:lnTo>
                    <a:pt x="2014" y="497"/>
                  </a:lnTo>
                  <a:cubicBezTo>
                    <a:pt x="2004" y="497"/>
                    <a:pt x="1992" y="490"/>
                    <a:pt x="1985" y="480"/>
                  </a:cubicBezTo>
                  <a:cubicBezTo>
                    <a:pt x="1983" y="476"/>
                    <a:pt x="1979" y="470"/>
                    <a:pt x="1981" y="463"/>
                  </a:cubicBezTo>
                  <a:cubicBezTo>
                    <a:pt x="1982" y="461"/>
                    <a:pt x="1983" y="459"/>
                    <a:pt x="1983" y="457"/>
                  </a:cubicBezTo>
                  <a:cubicBezTo>
                    <a:pt x="2012" y="391"/>
                    <a:pt x="2034" y="322"/>
                    <a:pt x="2049" y="252"/>
                  </a:cubicBezTo>
                  <a:cubicBezTo>
                    <a:pt x="2064" y="205"/>
                    <a:pt x="2095" y="178"/>
                    <a:pt x="2136" y="178"/>
                  </a:cubicBezTo>
                  <a:lnTo>
                    <a:pt x="2206" y="178"/>
                  </a:lnTo>
                  <a:cubicBezTo>
                    <a:pt x="2294" y="178"/>
                    <a:pt x="2365" y="250"/>
                    <a:pt x="2365" y="337"/>
                  </a:cubicBezTo>
                  <a:cubicBezTo>
                    <a:pt x="2366" y="425"/>
                    <a:pt x="2294" y="497"/>
                    <a:pt x="2206" y="497"/>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6" name="Freeform 6"/>
            <p:cNvSpPr/>
            <p:nvPr/>
          </p:nvSpPr>
          <p:spPr bwMode="auto">
            <a:xfrm>
              <a:off x="2668" y="2433"/>
              <a:ext cx="337" cy="30"/>
            </a:xfrm>
            <a:custGeom>
              <a:avLst/>
              <a:gdLst>
                <a:gd name="T0" fmla="*/ 1419 w 1486"/>
                <a:gd name="T1" fmla="*/ 0 h 134"/>
                <a:gd name="T2" fmla="*/ 67 w 1486"/>
                <a:gd name="T3" fmla="*/ 0 h 134"/>
                <a:gd name="T4" fmla="*/ 0 w 1486"/>
                <a:gd name="T5" fmla="*/ 67 h 134"/>
                <a:gd name="T6" fmla="*/ 67 w 1486"/>
                <a:gd name="T7" fmla="*/ 134 h 134"/>
                <a:gd name="T8" fmla="*/ 1419 w 1486"/>
                <a:gd name="T9" fmla="*/ 134 h 134"/>
                <a:gd name="T10" fmla="*/ 1486 w 1486"/>
                <a:gd name="T11" fmla="*/ 67 h 134"/>
                <a:gd name="T12" fmla="*/ 1419 w 148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486" h="134">
                  <a:moveTo>
                    <a:pt x="1419" y="0"/>
                  </a:moveTo>
                  <a:lnTo>
                    <a:pt x="67" y="0"/>
                  </a:lnTo>
                  <a:cubicBezTo>
                    <a:pt x="30" y="0"/>
                    <a:pt x="0" y="30"/>
                    <a:pt x="0" y="67"/>
                  </a:cubicBezTo>
                  <a:cubicBezTo>
                    <a:pt x="0" y="104"/>
                    <a:pt x="30" y="134"/>
                    <a:pt x="67" y="134"/>
                  </a:cubicBezTo>
                  <a:lnTo>
                    <a:pt x="1419" y="134"/>
                  </a:lnTo>
                  <a:cubicBezTo>
                    <a:pt x="1456" y="134"/>
                    <a:pt x="1486" y="104"/>
                    <a:pt x="1486" y="67"/>
                  </a:cubicBezTo>
                  <a:cubicBezTo>
                    <a:pt x="1486" y="30"/>
                    <a:pt x="1456" y="0"/>
                    <a:pt x="1419" y="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7" name="Freeform 7"/>
            <p:cNvSpPr/>
            <p:nvPr/>
          </p:nvSpPr>
          <p:spPr bwMode="auto">
            <a:xfrm>
              <a:off x="2735" y="1882"/>
              <a:ext cx="101" cy="229"/>
            </a:xfrm>
            <a:custGeom>
              <a:avLst/>
              <a:gdLst>
                <a:gd name="T0" fmla="*/ 112 w 445"/>
                <a:gd name="T1" fmla="*/ 1008 h 1008"/>
                <a:gd name="T2" fmla="*/ 31 w 445"/>
                <a:gd name="T3" fmla="*/ 935 h 1008"/>
                <a:gd name="T4" fmla="*/ 190 w 445"/>
                <a:gd name="T5" fmla="*/ 284 h 1008"/>
                <a:gd name="T6" fmla="*/ 276 w 445"/>
                <a:gd name="T7" fmla="*/ 77 h 1008"/>
                <a:gd name="T8" fmla="*/ 368 w 445"/>
                <a:gd name="T9" fmla="*/ 6 h 1008"/>
                <a:gd name="T10" fmla="*/ 439 w 445"/>
                <a:gd name="T11" fmla="*/ 98 h 1008"/>
                <a:gd name="T12" fmla="*/ 335 w 445"/>
                <a:gd name="T13" fmla="*/ 361 h 1008"/>
                <a:gd name="T14" fmla="*/ 194 w 445"/>
                <a:gd name="T15" fmla="*/ 917 h 1008"/>
                <a:gd name="T16" fmla="*/ 121 w 445"/>
                <a:gd name="T17" fmla="*/ 1008 h 1008"/>
                <a:gd name="T18" fmla="*/ 112 w 445"/>
                <a:gd name="T19"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008">
                  <a:moveTo>
                    <a:pt x="112" y="1008"/>
                  </a:moveTo>
                  <a:cubicBezTo>
                    <a:pt x="71" y="1008"/>
                    <a:pt x="35" y="977"/>
                    <a:pt x="31" y="935"/>
                  </a:cubicBezTo>
                  <a:cubicBezTo>
                    <a:pt x="0" y="640"/>
                    <a:pt x="105" y="442"/>
                    <a:pt x="190" y="284"/>
                  </a:cubicBezTo>
                  <a:cubicBezTo>
                    <a:pt x="232" y="205"/>
                    <a:pt x="268" y="137"/>
                    <a:pt x="276" y="77"/>
                  </a:cubicBezTo>
                  <a:cubicBezTo>
                    <a:pt x="282" y="32"/>
                    <a:pt x="323" y="0"/>
                    <a:pt x="368" y="6"/>
                  </a:cubicBezTo>
                  <a:cubicBezTo>
                    <a:pt x="413" y="12"/>
                    <a:pt x="445" y="53"/>
                    <a:pt x="439" y="98"/>
                  </a:cubicBezTo>
                  <a:cubicBezTo>
                    <a:pt x="427" y="188"/>
                    <a:pt x="383" y="272"/>
                    <a:pt x="335" y="361"/>
                  </a:cubicBezTo>
                  <a:cubicBezTo>
                    <a:pt x="257" y="507"/>
                    <a:pt x="169" y="673"/>
                    <a:pt x="194" y="917"/>
                  </a:cubicBezTo>
                  <a:cubicBezTo>
                    <a:pt x="199" y="963"/>
                    <a:pt x="166" y="1003"/>
                    <a:pt x="121" y="1008"/>
                  </a:cubicBezTo>
                  <a:cubicBezTo>
                    <a:pt x="118" y="1008"/>
                    <a:pt x="115" y="1008"/>
                    <a:pt x="112" y="1008"/>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8" name="Freeform 8"/>
            <p:cNvSpPr/>
            <p:nvPr/>
          </p:nvSpPr>
          <p:spPr bwMode="auto">
            <a:xfrm>
              <a:off x="2798" y="1841"/>
              <a:ext cx="117" cy="306"/>
            </a:xfrm>
            <a:custGeom>
              <a:avLst/>
              <a:gdLst>
                <a:gd name="T0" fmla="*/ 154 w 518"/>
                <a:gd name="T1" fmla="*/ 1350 h 1350"/>
                <a:gd name="T2" fmla="*/ 74 w 518"/>
                <a:gd name="T3" fmla="*/ 1285 h 1350"/>
                <a:gd name="T4" fmla="*/ 205 w 518"/>
                <a:gd name="T5" fmla="*/ 558 h 1350"/>
                <a:gd name="T6" fmla="*/ 331 w 518"/>
                <a:gd name="T7" fmla="*/ 95 h 1350"/>
                <a:gd name="T8" fmla="*/ 405 w 518"/>
                <a:gd name="T9" fmla="*/ 5 h 1350"/>
                <a:gd name="T10" fmla="*/ 495 w 518"/>
                <a:gd name="T11" fmla="*/ 79 h 1350"/>
                <a:gd name="T12" fmla="*/ 351 w 518"/>
                <a:gd name="T13" fmla="*/ 635 h 1350"/>
                <a:gd name="T14" fmla="*/ 235 w 518"/>
                <a:gd name="T15" fmla="*/ 1250 h 1350"/>
                <a:gd name="T16" fmla="*/ 171 w 518"/>
                <a:gd name="T17" fmla="*/ 1348 h 1350"/>
                <a:gd name="T18" fmla="*/ 154 w 518"/>
                <a:gd name="T19"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8" h="1350">
                  <a:moveTo>
                    <a:pt x="154" y="1350"/>
                  </a:moveTo>
                  <a:cubicBezTo>
                    <a:pt x="116" y="1350"/>
                    <a:pt x="82" y="1323"/>
                    <a:pt x="74" y="1285"/>
                  </a:cubicBezTo>
                  <a:cubicBezTo>
                    <a:pt x="0" y="946"/>
                    <a:pt x="109" y="740"/>
                    <a:pt x="205" y="558"/>
                  </a:cubicBezTo>
                  <a:cubicBezTo>
                    <a:pt x="282" y="411"/>
                    <a:pt x="349" y="284"/>
                    <a:pt x="331" y="95"/>
                  </a:cubicBezTo>
                  <a:cubicBezTo>
                    <a:pt x="326" y="49"/>
                    <a:pt x="360" y="9"/>
                    <a:pt x="405" y="5"/>
                  </a:cubicBezTo>
                  <a:cubicBezTo>
                    <a:pt x="450" y="0"/>
                    <a:pt x="490" y="34"/>
                    <a:pt x="495" y="79"/>
                  </a:cubicBezTo>
                  <a:cubicBezTo>
                    <a:pt x="518" y="318"/>
                    <a:pt x="433" y="479"/>
                    <a:pt x="351" y="635"/>
                  </a:cubicBezTo>
                  <a:cubicBezTo>
                    <a:pt x="260" y="807"/>
                    <a:pt x="174" y="970"/>
                    <a:pt x="235" y="1250"/>
                  </a:cubicBezTo>
                  <a:cubicBezTo>
                    <a:pt x="244" y="1294"/>
                    <a:pt x="216" y="1338"/>
                    <a:pt x="171" y="1348"/>
                  </a:cubicBezTo>
                  <a:cubicBezTo>
                    <a:pt x="166" y="1349"/>
                    <a:pt x="160" y="1350"/>
                    <a:pt x="154" y="1350"/>
                  </a:cubicBezTo>
                  <a:close/>
                </a:path>
              </a:pathLst>
            </a:custGeom>
            <a:grpFill/>
            <a:ln w="0">
              <a:noFill/>
              <a:prstDash val="solid"/>
              <a:round/>
            </a:ln>
          </p:spPr>
          <p:txBody>
            <a:bodyPr vert="horz" wrap="square" lIns="91440" tIns="45720" rIns="91440" bIns="45720" numCol="1" anchor="t" anchorCtr="0" compatLnSpc="1"/>
            <a:lstStyle/>
            <a:p>
              <a:endParaRPr lang="th-TH"/>
            </a:p>
          </p:txBody>
        </p:sp>
        <p:sp>
          <p:nvSpPr>
            <p:cNvPr id="179" name="Freeform 9"/>
            <p:cNvSpPr/>
            <p:nvPr/>
          </p:nvSpPr>
          <p:spPr bwMode="auto">
            <a:xfrm>
              <a:off x="2874" y="1894"/>
              <a:ext cx="100" cy="217"/>
            </a:xfrm>
            <a:custGeom>
              <a:avLst/>
              <a:gdLst>
                <a:gd name="T0" fmla="*/ 108 w 441"/>
                <a:gd name="T1" fmla="*/ 961 h 961"/>
                <a:gd name="T2" fmla="*/ 27 w 441"/>
                <a:gd name="T3" fmla="*/ 891 h 961"/>
                <a:gd name="T4" fmla="*/ 137 w 441"/>
                <a:gd name="T5" fmla="*/ 463 h 961"/>
                <a:gd name="T6" fmla="*/ 273 w 441"/>
                <a:gd name="T7" fmla="*/ 79 h 961"/>
                <a:gd name="T8" fmla="*/ 362 w 441"/>
                <a:gd name="T9" fmla="*/ 4 h 961"/>
                <a:gd name="T10" fmla="*/ 437 w 441"/>
                <a:gd name="T11" fmla="*/ 93 h 961"/>
                <a:gd name="T12" fmla="*/ 281 w 441"/>
                <a:gd name="T13" fmla="*/ 544 h 961"/>
                <a:gd name="T14" fmla="*/ 190 w 441"/>
                <a:gd name="T15" fmla="*/ 867 h 961"/>
                <a:gd name="T16" fmla="*/ 120 w 441"/>
                <a:gd name="T17" fmla="*/ 961 h 961"/>
                <a:gd name="T18" fmla="*/ 108 w 441"/>
                <a:gd name="T19" fmla="*/ 961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961">
                  <a:moveTo>
                    <a:pt x="108" y="961"/>
                  </a:moveTo>
                  <a:cubicBezTo>
                    <a:pt x="68" y="961"/>
                    <a:pt x="33" y="932"/>
                    <a:pt x="27" y="891"/>
                  </a:cubicBezTo>
                  <a:cubicBezTo>
                    <a:pt x="0" y="705"/>
                    <a:pt x="70" y="582"/>
                    <a:pt x="137" y="463"/>
                  </a:cubicBezTo>
                  <a:cubicBezTo>
                    <a:pt x="197" y="358"/>
                    <a:pt x="258" y="250"/>
                    <a:pt x="273" y="79"/>
                  </a:cubicBezTo>
                  <a:cubicBezTo>
                    <a:pt x="277" y="33"/>
                    <a:pt x="317" y="0"/>
                    <a:pt x="362" y="4"/>
                  </a:cubicBezTo>
                  <a:cubicBezTo>
                    <a:pt x="407" y="8"/>
                    <a:pt x="441" y="48"/>
                    <a:pt x="437" y="93"/>
                  </a:cubicBezTo>
                  <a:cubicBezTo>
                    <a:pt x="419" y="300"/>
                    <a:pt x="342" y="436"/>
                    <a:pt x="281" y="544"/>
                  </a:cubicBezTo>
                  <a:cubicBezTo>
                    <a:pt x="217" y="656"/>
                    <a:pt x="171" y="737"/>
                    <a:pt x="190" y="867"/>
                  </a:cubicBezTo>
                  <a:cubicBezTo>
                    <a:pt x="196" y="912"/>
                    <a:pt x="165" y="954"/>
                    <a:pt x="120" y="961"/>
                  </a:cubicBezTo>
                  <a:cubicBezTo>
                    <a:pt x="116" y="961"/>
                    <a:pt x="112" y="961"/>
                    <a:pt x="108" y="961"/>
                  </a:cubicBezTo>
                  <a:close/>
                </a:path>
              </a:pathLst>
            </a:custGeom>
            <a:grpFill/>
            <a:ln w="0">
              <a:noFill/>
              <a:prstDash val="solid"/>
              <a:round/>
            </a:ln>
          </p:spPr>
          <p:txBody>
            <a:bodyPr vert="horz" wrap="square" lIns="91440" tIns="45720" rIns="91440" bIns="45720" numCol="1" anchor="t" anchorCtr="0" compatLnSpc="1"/>
            <a:lstStyle/>
            <a:p>
              <a:endParaRPr lang="th-TH"/>
            </a:p>
          </p:txBody>
        </p:sp>
      </p:grpSp>
      <p:sp>
        <p:nvSpPr>
          <p:cNvPr id="180" name="Freeform 144"/>
          <p:cNvSpPr>
            <a:spLocks noEditPoints="1"/>
          </p:cNvSpPr>
          <p:nvPr/>
        </p:nvSpPr>
        <p:spPr bwMode="auto">
          <a:xfrm>
            <a:off x="3439742" y="3609019"/>
            <a:ext cx="323653" cy="28066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181" name="Freeform 66"/>
          <p:cNvSpPr>
            <a:spLocks noEditPoints="1"/>
          </p:cNvSpPr>
          <p:nvPr/>
        </p:nvSpPr>
        <p:spPr bwMode="auto">
          <a:xfrm>
            <a:off x="5345411" y="1843526"/>
            <a:ext cx="262910" cy="30709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BD392F"/>
          </a:solidFill>
          <a:ln w="9525">
            <a:noFill/>
            <a:round/>
          </a:ln>
        </p:spPr>
        <p:txBody>
          <a:bodyPr vert="horz" wrap="square" lIns="68580" tIns="34290" rIns="68580" bIns="34290" numCol="1" anchor="t" anchorCtr="0" compatLnSpc="1"/>
          <a:lstStyle/>
          <a:p>
            <a:endParaRPr lang="en-US" dirty="0"/>
          </a:p>
        </p:txBody>
      </p:sp>
      <p:grpSp>
        <p:nvGrpSpPr>
          <p:cNvPr id="182" name="Group 92"/>
          <p:cNvGrpSpPr/>
          <p:nvPr/>
        </p:nvGrpSpPr>
        <p:grpSpPr>
          <a:xfrm>
            <a:off x="4361402" y="3965254"/>
            <a:ext cx="310071" cy="271908"/>
            <a:chOff x="6365875" y="1458913"/>
            <a:chExt cx="619125" cy="542925"/>
          </a:xfrm>
          <a:solidFill>
            <a:srgbClr val="BD392F"/>
          </a:solidFill>
        </p:grpSpPr>
        <p:sp>
          <p:nvSpPr>
            <p:cNvPr id="183"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84"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85"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186"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vert="horz" wrap="square" lIns="91440" tIns="45720" rIns="91440" bIns="45720" numCol="1" anchor="t" anchorCtr="0" compatLnSpc="1"/>
            <a:lstStyle/>
            <a:p>
              <a:endParaRPr lang="en-US"/>
            </a:p>
          </p:txBody>
        </p:sp>
        <p:sp>
          <p:nvSpPr>
            <p:cNvPr id="187"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91440" tIns="45720" rIns="91440" bIns="45720" numCol="1" anchor="t" anchorCtr="0" compatLnSpc="1"/>
            <a:lstStyle/>
            <a:p>
              <a:endParaRPr lang="en-US"/>
            </a:p>
          </p:txBody>
        </p:sp>
        <p:sp>
          <p:nvSpPr>
            <p:cNvPr id="188"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vert="horz" wrap="square" lIns="91440" tIns="45720" rIns="91440" bIns="45720" numCol="1" anchor="t" anchorCtr="0" compatLnSpc="1"/>
            <a:lstStyle/>
            <a:p>
              <a:endParaRPr lang="en-US"/>
            </a:p>
          </p:txBody>
        </p:sp>
      </p:grpSp>
      <p:grpSp>
        <p:nvGrpSpPr>
          <p:cNvPr id="189" name="Group 65"/>
          <p:cNvGrpSpPr/>
          <p:nvPr/>
        </p:nvGrpSpPr>
        <p:grpSpPr>
          <a:xfrm>
            <a:off x="4285713" y="1472424"/>
            <a:ext cx="433052" cy="326176"/>
            <a:chOff x="550885" y="1190671"/>
            <a:chExt cx="3840309" cy="2892537"/>
          </a:xfrm>
          <a:solidFill>
            <a:srgbClr val="BD392F"/>
          </a:solidFill>
        </p:grpSpPr>
        <p:sp>
          <p:nvSpPr>
            <p:cNvPr id="190"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ln>
          </p:spPr>
          <p:txBody>
            <a:bodyPr vert="horz" wrap="square" lIns="91440" tIns="45720" rIns="91440" bIns="45720" numCol="1" anchor="t" anchorCtr="0" compatLnSpc="1"/>
            <a:lstStyle/>
            <a:p>
              <a:endParaRPr lang="en-US"/>
            </a:p>
          </p:txBody>
        </p:sp>
        <p:sp>
          <p:nvSpPr>
            <p:cNvPr id="191"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92"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ln>
          </p:spPr>
          <p:txBody>
            <a:bodyPr vert="horz" wrap="square" lIns="91440" tIns="45720" rIns="91440" bIns="45720" numCol="1" anchor="t" anchorCtr="0" compatLnSpc="1"/>
            <a:lstStyle/>
            <a:p>
              <a:endParaRPr lang="en-US"/>
            </a:p>
          </p:txBody>
        </p:sp>
        <p:sp>
          <p:nvSpPr>
            <p:cNvPr id="193"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sp>
          <p:nvSpPr>
            <p:cNvPr id="194"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ln>
          </p:spPr>
          <p:txBody>
            <a:bodyPr vert="horz" wrap="square" lIns="91440" tIns="45720" rIns="91440" bIns="45720" numCol="1" anchor="t" anchorCtr="0" compatLnSpc="1"/>
            <a:lstStyle/>
            <a:p>
              <a:endParaRPr lang="en-US"/>
            </a:p>
          </p:txBody>
        </p:sp>
        <p:sp>
          <p:nvSpPr>
            <p:cNvPr id="195"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ln>
          </p:spPr>
          <p:txBody>
            <a:bodyPr vert="horz" wrap="square" lIns="91440" tIns="45720" rIns="91440" bIns="45720" numCol="1" anchor="t" anchorCtr="0" compatLnSpc="1"/>
            <a:lstStyle/>
            <a:p>
              <a:endParaRPr lang="en-US"/>
            </a:p>
          </p:txBody>
        </p:sp>
      </p:grpSp>
      <p:sp>
        <p:nvSpPr>
          <p:cNvPr id="196" name="AutoShape 137"/>
          <p:cNvSpPr/>
          <p:nvPr/>
        </p:nvSpPr>
        <p:spPr bwMode="auto">
          <a:xfrm>
            <a:off x="5619937" y="2699717"/>
            <a:ext cx="327840" cy="32784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BD392F"/>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97" name="Freeform 118"/>
          <p:cNvSpPr>
            <a:spLocks noEditPoints="1"/>
          </p:cNvSpPr>
          <p:nvPr/>
        </p:nvSpPr>
        <p:spPr bwMode="auto">
          <a:xfrm>
            <a:off x="5254885" y="3557007"/>
            <a:ext cx="353436" cy="34394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rgbClr val="BD392F"/>
          </a:solidFill>
          <a:ln w="9525">
            <a:noFill/>
            <a:round/>
          </a:ln>
        </p:spPr>
        <p:txBody>
          <a:bodyPr vert="horz" wrap="square" lIns="68580" tIns="34290" rIns="68580" bIns="34290" numCol="1" anchor="t" anchorCtr="0" compatLnSpc="1"/>
          <a:lstStyle/>
          <a:p>
            <a:endParaRPr lang="en-US"/>
          </a:p>
        </p:txBody>
      </p:sp>
      <p:grpSp>
        <p:nvGrpSpPr>
          <p:cNvPr id="198" name="Group 54"/>
          <p:cNvGrpSpPr/>
          <p:nvPr/>
        </p:nvGrpSpPr>
        <p:grpSpPr>
          <a:xfrm>
            <a:off x="4277059" y="2640024"/>
            <a:ext cx="478757" cy="478757"/>
            <a:chOff x="3119438" y="3767138"/>
            <a:chExt cx="552450" cy="552450"/>
          </a:xfrm>
          <a:solidFill>
            <a:srgbClr val="BD392F"/>
          </a:solidFill>
        </p:grpSpPr>
        <p:sp>
          <p:nvSpPr>
            <p:cNvPr id="199"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ln>
          </p:spPr>
          <p:txBody>
            <a:bodyPr vert="horz" wrap="square" lIns="91440" tIns="45720" rIns="91440" bIns="45720" numCol="1" anchor="t" anchorCtr="0" compatLnSpc="1"/>
            <a:lstStyle/>
            <a:p>
              <a:endParaRPr lang="en-US"/>
            </a:p>
          </p:txBody>
        </p:sp>
        <p:sp>
          <p:nvSpPr>
            <p:cNvPr id="200"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ln>
          </p:spPr>
          <p:txBody>
            <a:bodyPr vert="horz" wrap="square" lIns="91440" tIns="45720" rIns="91440" bIns="45720" numCol="1" anchor="t" anchorCtr="0" compatLnSpc="1"/>
            <a:lstStyle/>
            <a:p>
              <a:endParaRPr lang="en-US"/>
            </a:p>
          </p:txBody>
        </p:sp>
      </p:grpSp>
      <p:sp>
        <p:nvSpPr>
          <p:cNvPr id="201" name="矩形 20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 name="直接连接符 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89"/>
                                        </p:tgtEl>
                                        <p:attrNameLst>
                                          <p:attrName>style.visibility</p:attrName>
                                        </p:attrNameLst>
                                      </p:cBhvr>
                                      <p:to>
                                        <p:strVal val="visible"/>
                                      </p:to>
                                    </p:set>
                                    <p:anim calcmode="lin" valueType="num">
                                      <p:cBhvr>
                                        <p:cTn id="10" dur="250" fill="hold"/>
                                        <p:tgtEl>
                                          <p:spTgt spid="189"/>
                                        </p:tgtEl>
                                        <p:attrNameLst>
                                          <p:attrName>ppt_w</p:attrName>
                                        </p:attrNameLst>
                                      </p:cBhvr>
                                      <p:tavLst>
                                        <p:tav tm="0">
                                          <p:val>
                                            <p:fltVal val="0"/>
                                          </p:val>
                                        </p:tav>
                                        <p:tav tm="100000">
                                          <p:val>
                                            <p:strVal val="#ppt_w"/>
                                          </p:val>
                                        </p:tav>
                                      </p:tavLst>
                                    </p:anim>
                                    <p:anim calcmode="lin" valueType="num">
                                      <p:cBhvr>
                                        <p:cTn id="11" dur="250" fill="hold"/>
                                        <p:tgtEl>
                                          <p:spTgt spid="189"/>
                                        </p:tgtEl>
                                        <p:attrNameLst>
                                          <p:attrName>ppt_h</p:attrName>
                                        </p:attrNameLst>
                                      </p:cBhvr>
                                      <p:tavLst>
                                        <p:tav tm="0">
                                          <p:val>
                                            <p:fltVal val="0"/>
                                          </p:val>
                                        </p:tav>
                                        <p:tav tm="100000">
                                          <p:val>
                                            <p:strVal val="#ppt_h"/>
                                          </p:val>
                                        </p:tav>
                                      </p:tavLst>
                                    </p:anim>
                                    <p:anim calcmode="lin" valueType="num">
                                      <p:cBhvr>
                                        <p:cTn id="12" dur="250" fill="hold"/>
                                        <p:tgtEl>
                                          <p:spTgt spid="189"/>
                                        </p:tgtEl>
                                        <p:attrNameLst>
                                          <p:attrName>ppt_x</p:attrName>
                                        </p:attrNameLst>
                                      </p:cBhvr>
                                      <p:tavLst>
                                        <p:tav tm="0">
                                          <p:val>
                                            <p:fltVal val="0.5"/>
                                          </p:val>
                                        </p:tav>
                                        <p:tav tm="100000">
                                          <p:val>
                                            <p:strVal val="#ppt_x"/>
                                          </p:val>
                                        </p:tav>
                                      </p:tavLst>
                                    </p:anim>
                                    <p:anim calcmode="lin" valueType="num">
                                      <p:cBhvr>
                                        <p:cTn id="13" dur="250" fill="hold"/>
                                        <p:tgtEl>
                                          <p:spTgt spid="189"/>
                                        </p:tgtEl>
                                        <p:attrNameLst>
                                          <p:attrName>ppt_y</p:attrName>
                                        </p:attrNameLst>
                                      </p:cBhvr>
                                      <p:tavLst>
                                        <p:tav tm="0">
                                          <p:val>
                                            <p:fltVal val="0.5"/>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62"/>
                                        </p:tgtEl>
                                        <p:attrNameLst>
                                          <p:attrName>style.visibility</p:attrName>
                                        </p:attrNameLst>
                                      </p:cBhvr>
                                      <p:to>
                                        <p:strVal val="visible"/>
                                      </p:to>
                                    </p:set>
                                    <p:animEffect transition="in" filter="fade">
                                      <p:cBhvr>
                                        <p:cTn id="17" dur="500"/>
                                        <p:tgtEl>
                                          <p:spTgt spid="162"/>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145"/>
                                        </p:tgtEl>
                                        <p:attrNameLst>
                                          <p:attrName>style.visibility</p:attrName>
                                        </p:attrNameLst>
                                      </p:cBhvr>
                                      <p:to>
                                        <p:strVal val="visible"/>
                                      </p:to>
                                    </p:set>
                                  </p:childTnLst>
                                </p:cTn>
                              </p:par>
                            </p:childTnLst>
                          </p:cTn>
                        </p:par>
                        <p:par>
                          <p:cTn id="21" fill="hold">
                            <p:stCondLst>
                              <p:cond delay="1000"/>
                            </p:stCondLst>
                            <p:childTnLst>
                              <p:par>
                                <p:cTn id="22" presetID="23" presetClass="entr" presetSubtype="528" fill="hold" grpId="0" nodeType="afterEffect">
                                  <p:stCondLst>
                                    <p:cond delay="0"/>
                                  </p:stCondLst>
                                  <p:childTnLst>
                                    <p:set>
                                      <p:cBhvr>
                                        <p:cTn id="23" dur="1" fill="hold">
                                          <p:stCondLst>
                                            <p:cond delay="0"/>
                                          </p:stCondLst>
                                        </p:cTn>
                                        <p:tgtEl>
                                          <p:spTgt spid="181"/>
                                        </p:tgtEl>
                                        <p:attrNameLst>
                                          <p:attrName>style.visibility</p:attrName>
                                        </p:attrNameLst>
                                      </p:cBhvr>
                                      <p:to>
                                        <p:strVal val="visible"/>
                                      </p:to>
                                    </p:set>
                                    <p:anim calcmode="lin" valueType="num">
                                      <p:cBhvr>
                                        <p:cTn id="24" dur="250" fill="hold"/>
                                        <p:tgtEl>
                                          <p:spTgt spid="181"/>
                                        </p:tgtEl>
                                        <p:attrNameLst>
                                          <p:attrName>ppt_w</p:attrName>
                                        </p:attrNameLst>
                                      </p:cBhvr>
                                      <p:tavLst>
                                        <p:tav tm="0">
                                          <p:val>
                                            <p:fltVal val="0"/>
                                          </p:val>
                                        </p:tav>
                                        <p:tav tm="100000">
                                          <p:val>
                                            <p:strVal val="#ppt_w"/>
                                          </p:val>
                                        </p:tav>
                                      </p:tavLst>
                                    </p:anim>
                                    <p:anim calcmode="lin" valueType="num">
                                      <p:cBhvr>
                                        <p:cTn id="25" dur="250" fill="hold"/>
                                        <p:tgtEl>
                                          <p:spTgt spid="181"/>
                                        </p:tgtEl>
                                        <p:attrNameLst>
                                          <p:attrName>ppt_h</p:attrName>
                                        </p:attrNameLst>
                                      </p:cBhvr>
                                      <p:tavLst>
                                        <p:tav tm="0">
                                          <p:val>
                                            <p:fltVal val="0"/>
                                          </p:val>
                                        </p:tav>
                                        <p:tav tm="100000">
                                          <p:val>
                                            <p:strVal val="#ppt_h"/>
                                          </p:val>
                                        </p:tav>
                                      </p:tavLst>
                                    </p:anim>
                                    <p:anim calcmode="lin" valueType="num">
                                      <p:cBhvr>
                                        <p:cTn id="26" dur="250" fill="hold"/>
                                        <p:tgtEl>
                                          <p:spTgt spid="181"/>
                                        </p:tgtEl>
                                        <p:attrNameLst>
                                          <p:attrName>ppt_x</p:attrName>
                                        </p:attrNameLst>
                                      </p:cBhvr>
                                      <p:tavLst>
                                        <p:tav tm="0">
                                          <p:val>
                                            <p:fltVal val="0.5"/>
                                          </p:val>
                                        </p:tav>
                                        <p:tav tm="100000">
                                          <p:val>
                                            <p:strVal val="#ppt_x"/>
                                          </p:val>
                                        </p:tav>
                                      </p:tavLst>
                                    </p:anim>
                                    <p:anim calcmode="lin" valueType="num">
                                      <p:cBhvr>
                                        <p:cTn id="27" dur="250" fill="hold"/>
                                        <p:tgtEl>
                                          <p:spTgt spid="18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64"/>
                                        </p:tgtEl>
                                        <p:attrNameLst>
                                          <p:attrName>style.visibility</p:attrName>
                                        </p:attrNameLst>
                                      </p:cBhvr>
                                      <p:to>
                                        <p:strVal val="visible"/>
                                      </p:to>
                                    </p:set>
                                    <p:animEffect transition="in" filter="fade">
                                      <p:cBhvr>
                                        <p:cTn id="31" dur="500"/>
                                        <p:tgtEl>
                                          <p:spTgt spid="164"/>
                                        </p:tgtEl>
                                      </p:cBhvr>
                                    </p:animEffect>
                                  </p:childTnLst>
                                </p:cTn>
                              </p:par>
                            </p:childTnLst>
                          </p:cTn>
                        </p:par>
                        <p:par>
                          <p:cTn id="32" fill="hold">
                            <p:stCondLst>
                              <p:cond delay="2000"/>
                            </p:stCondLst>
                            <p:childTnLst>
                              <p:par>
                                <p:cTn id="33" presetID="1" presetClass="entr" presetSubtype="0" fill="hold" nodeType="afterEffect">
                                  <p:stCondLst>
                                    <p:cond delay="0"/>
                                  </p:stCondLst>
                                  <p:childTnLst>
                                    <p:set>
                                      <p:cBhvr>
                                        <p:cTn id="34" dur="1" fill="hold">
                                          <p:stCondLst>
                                            <p:cond delay="0"/>
                                          </p:stCondLst>
                                        </p:cTn>
                                        <p:tgtEl>
                                          <p:spTgt spid="132"/>
                                        </p:tgtEl>
                                        <p:attrNameLst>
                                          <p:attrName>style.visibility</p:attrName>
                                        </p:attrNameLst>
                                      </p:cBhvr>
                                      <p:to>
                                        <p:strVal val="visible"/>
                                      </p:to>
                                    </p:set>
                                  </p:childTnLst>
                                </p:cTn>
                              </p:par>
                            </p:childTnLst>
                          </p:cTn>
                        </p:par>
                        <p:par>
                          <p:cTn id="35" fill="hold">
                            <p:stCondLst>
                              <p:cond delay="2000"/>
                            </p:stCondLst>
                            <p:childTnLst>
                              <p:par>
                                <p:cTn id="36" presetID="23" presetClass="entr" presetSubtype="528" fill="hold" grpId="0" nodeType="afterEffect">
                                  <p:stCondLst>
                                    <p:cond delay="0"/>
                                  </p:stCondLst>
                                  <p:childTnLst>
                                    <p:set>
                                      <p:cBhvr>
                                        <p:cTn id="37" dur="1" fill="hold">
                                          <p:stCondLst>
                                            <p:cond delay="0"/>
                                          </p:stCondLst>
                                        </p:cTn>
                                        <p:tgtEl>
                                          <p:spTgt spid="196"/>
                                        </p:tgtEl>
                                        <p:attrNameLst>
                                          <p:attrName>style.visibility</p:attrName>
                                        </p:attrNameLst>
                                      </p:cBhvr>
                                      <p:to>
                                        <p:strVal val="visible"/>
                                      </p:to>
                                    </p:set>
                                    <p:anim calcmode="lin" valueType="num">
                                      <p:cBhvr>
                                        <p:cTn id="38" dur="250" fill="hold"/>
                                        <p:tgtEl>
                                          <p:spTgt spid="196"/>
                                        </p:tgtEl>
                                        <p:attrNameLst>
                                          <p:attrName>ppt_w</p:attrName>
                                        </p:attrNameLst>
                                      </p:cBhvr>
                                      <p:tavLst>
                                        <p:tav tm="0">
                                          <p:val>
                                            <p:fltVal val="0"/>
                                          </p:val>
                                        </p:tav>
                                        <p:tav tm="100000">
                                          <p:val>
                                            <p:strVal val="#ppt_w"/>
                                          </p:val>
                                        </p:tav>
                                      </p:tavLst>
                                    </p:anim>
                                    <p:anim calcmode="lin" valueType="num">
                                      <p:cBhvr>
                                        <p:cTn id="39" dur="250" fill="hold"/>
                                        <p:tgtEl>
                                          <p:spTgt spid="196"/>
                                        </p:tgtEl>
                                        <p:attrNameLst>
                                          <p:attrName>ppt_h</p:attrName>
                                        </p:attrNameLst>
                                      </p:cBhvr>
                                      <p:tavLst>
                                        <p:tav tm="0">
                                          <p:val>
                                            <p:fltVal val="0"/>
                                          </p:val>
                                        </p:tav>
                                        <p:tav tm="100000">
                                          <p:val>
                                            <p:strVal val="#ppt_h"/>
                                          </p:val>
                                        </p:tav>
                                      </p:tavLst>
                                    </p:anim>
                                    <p:anim calcmode="lin" valueType="num">
                                      <p:cBhvr>
                                        <p:cTn id="40" dur="250" fill="hold"/>
                                        <p:tgtEl>
                                          <p:spTgt spid="196"/>
                                        </p:tgtEl>
                                        <p:attrNameLst>
                                          <p:attrName>ppt_x</p:attrName>
                                        </p:attrNameLst>
                                      </p:cBhvr>
                                      <p:tavLst>
                                        <p:tav tm="0">
                                          <p:val>
                                            <p:fltVal val="0.5"/>
                                          </p:val>
                                        </p:tav>
                                        <p:tav tm="100000">
                                          <p:val>
                                            <p:strVal val="#ppt_x"/>
                                          </p:val>
                                        </p:tav>
                                      </p:tavLst>
                                    </p:anim>
                                    <p:anim calcmode="lin" valueType="num">
                                      <p:cBhvr>
                                        <p:cTn id="41" dur="250" fill="hold"/>
                                        <p:tgtEl>
                                          <p:spTgt spid="196"/>
                                        </p:tgtEl>
                                        <p:attrNameLst>
                                          <p:attrName>ppt_y</p:attrName>
                                        </p:attrNameLst>
                                      </p:cBhvr>
                                      <p:tavLst>
                                        <p:tav tm="0">
                                          <p:val>
                                            <p:fltVal val="0.5"/>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fade">
                                      <p:cBhvr>
                                        <p:cTn id="45" dur="500"/>
                                        <p:tgtEl>
                                          <p:spTgt spid="165"/>
                                        </p:tgtEl>
                                      </p:cBhvr>
                                    </p:animEffect>
                                  </p:childTnLst>
                                </p:cTn>
                              </p:par>
                            </p:childTnLst>
                          </p:cTn>
                        </p:par>
                        <p:par>
                          <p:cTn id="46" fill="hold">
                            <p:stCondLst>
                              <p:cond delay="3000"/>
                            </p:stCondLst>
                            <p:childTnLst>
                              <p:par>
                                <p:cTn id="47" presetID="1" presetClass="entr" presetSubtype="0" fill="hold" nodeType="afterEffect">
                                  <p:stCondLst>
                                    <p:cond delay="0"/>
                                  </p:stCondLst>
                                  <p:childTnLst>
                                    <p:set>
                                      <p:cBhvr>
                                        <p:cTn id="48" dur="1" fill="hold">
                                          <p:stCondLst>
                                            <p:cond delay="0"/>
                                          </p:stCondLst>
                                        </p:cTn>
                                        <p:tgtEl>
                                          <p:spTgt spid="151"/>
                                        </p:tgtEl>
                                        <p:attrNameLst>
                                          <p:attrName>style.visibility</p:attrName>
                                        </p:attrNameLst>
                                      </p:cBhvr>
                                      <p:to>
                                        <p:strVal val="visible"/>
                                      </p:to>
                                    </p:set>
                                  </p:childTnLst>
                                </p:cTn>
                              </p:par>
                            </p:childTnLst>
                          </p:cTn>
                        </p:par>
                        <p:par>
                          <p:cTn id="49" fill="hold">
                            <p:stCondLst>
                              <p:cond delay="3000"/>
                            </p:stCondLst>
                            <p:childTnLst>
                              <p:par>
                                <p:cTn id="50" presetID="23" presetClass="entr" presetSubtype="528" fill="hold" grpId="0" nodeType="afterEffect">
                                  <p:stCondLst>
                                    <p:cond delay="0"/>
                                  </p:stCondLst>
                                  <p:childTnLst>
                                    <p:set>
                                      <p:cBhvr>
                                        <p:cTn id="51" dur="1" fill="hold">
                                          <p:stCondLst>
                                            <p:cond delay="0"/>
                                          </p:stCondLst>
                                        </p:cTn>
                                        <p:tgtEl>
                                          <p:spTgt spid="197"/>
                                        </p:tgtEl>
                                        <p:attrNameLst>
                                          <p:attrName>style.visibility</p:attrName>
                                        </p:attrNameLst>
                                      </p:cBhvr>
                                      <p:to>
                                        <p:strVal val="visible"/>
                                      </p:to>
                                    </p:set>
                                    <p:anim calcmode="lin" valueType="num">
                                      <p:cBhvr>
                                        <p:cTn id="52" dur="250" fill="hold"/>
                                        <p:tgtEl>
                                          <p:spTgt spid="197"/>
                                        </p:tgtEl>
                                        <p:attrNameLst>
                                          <p:attrName>ppt_w</p:attrName>
                                        </p:attrNameLst>
                                      </p:cBhvr>
                                      <p:tavLst>
                                        <p:tav tm="0">
                                          <p:val>
                                            <p:fltVal val="0"/>
                                          </p:val>
                                        </p:tav>
                                        <p:tav tm="100000">
                                          <p:val>
                                            <p:strVal val="#ppt_w"/>
                                          </p:val>
                                        </p:tav>
                                      </p:tavLst>
                                    </p:anim>
                                    <p:anim calcmode="lin" valueType="num">
                                      <p:cBhvr>
                                        <p:cTn id="53" dur="250" fill="hold"/>
                                        <p:tgtEl>
                                          <p:spTgt spid="197"/>
                                        </p:tgtEl>
                                        <p:attrNameLst>
                                          <p:attrName>ppt_h</p:attrName>
                                        </p:attrNameLst>
                                      </p:cBhvr>
                                      <p:tavLst>
                                        <p:tav tm="0">
                                          <p:val>
                                            <p:fltVal val="0"/>
                                          </p:val>
                                        </p:tav>
                                        <p:tav tm="100000">
                                          <p:val>
                                            <p:strVal val="#ppt_h"/>
                                          </p:val>
                                        </p:tav>
                                      </p:tavLst>
                                    </p:anim>
                                    <p:anim calcmode="lin" valueType="num">
                                      <p:cBhvr>
                                        <p:cTn id="54" dur="250" fill="hold"/>
                                        <p:tgtEl>
                                          <p:spTgt spid="197"/>
                                        </p:tgtEl>
                                        <p:attrNameLst>
                                          <p:attrName>ppt_x</p:attrName>
                                        </p:attrNameLst>
                                      </p:cBhvr>
                                      <p:tavLst>
                                        <p:tav tm="0">
                                          <p:val>
                                            <p:fltVal val="0.5"/>
                                          </p:val>
                                        </p:tav>
                                        <p:tav tm="100000">
                                          <p:val>
                                            <p:strVal val="#ppt_x"/>
                                          </p:val>
                                        </p:tav>
                                      </p:tavLst>
                                    </p:anim>
                                    <p:anim calcmode="lin" valueType="num">
                                      <p:cBhvr>
                                        <p:cTn id="55" dur="250" fill="hold"/>
                                        <p:tgtEl>
                                          <p:spTgt spid="197"/>
                                        </p:tgtEl>
                                        <p:attrNameLst>
                                          <p:attrName>ppt_y</p:attrName>
                                        </p:attrNameLst>
                                      </p:cBhvr>
                                      <p:tavLst>
                                        <p:tav tm="0">
                                          <p:val>
                                            <p:fltVal val="0.5"/>
                                          </p:val>
                                        </p:tav>
                                        <p:tav tm="100000">
                                          <p:val>
                                            <p:strVal val="#ppt_y"/>
                                          </p:val>
                                        </p:tav>
                                      </p:tavLst>
                                    </p:anim>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66"/>
                                        </p:tgtEl>
                                        <p:attrNameLst>
                                          <p:attrName>style.visibility</p:attrName>
                                        </p:attrNameLst>
                                      </p:cBhvr>
                                      <p:to>
                                        <p:strVal val="visible"/>
                                      </p:to>
                                    </p:set>
                                    <p:animEffect transition="in" filter="fade">
                                      <p:cBhvr>
                                        <p:cTn id="59" dur="500"/>
                                        <p:tgtEl>
                                          <p:spTgt spid="166"/>
                                        </p:tgtEl>
                                      </p:cBhvr>
                                    </p:animEffect>
                                  </p:childTnLst>
                                </p:cTn>
                              </p:par>
                            </p:childTnLst>
                          </p:cTn>
                        </p:par>
                        <p:par>
                          <p:cTn id="60" fill="hold">
                            <p:stCondLst>
                              <p:cond delay="4000"/>
                            </p:stCondLst>
                            <p:childTnLst>
                              <p:par>
                                <p:cTn id="61" presetID="23" presetClass="entr" presetSubtype="528" fill="hold" nodeType="afterEffect">
                                  <p:stCondLst>
                                    <p:cond delay="0"/>
                                  </p:stCondLst>
                                  <p:childTnLst>
                                    <p:set>
                                      <p:cBhvr>
                                        <p:cTn id="62" dur="1" fill="hold">
                                          <p:stCondLst>
                                            <p:cond delay="0"/>
                                          </p:stCondLst>
                                        </p:cTn>
                                        <p:tgtEl>
                                          <p:spTgt spid="139"/>
                                        </p:tgtEl>
                                        <p:attrNameLst>
                                          <p:attrName>style.visibility</p:attrName>
                                        </p:attrNameLst>
                                      </p:cBhvr>
                                      <p:to>
                                        <p:strVal val="visible"/>
                                      </p:to>
                                    </p:set>
                                    <p:anim calcmode="lin" valueType="num">
                                      <p:cBhvr>
                                        <p:cTn id="63" dur="500" fill="hold"/>
                                        <p:tgtEl>
                                          <p:spTgt spid="139"/>
                                        </p:tgtEl>
                                        <p:attrNameLst>
                                          <p:attrName>ppt_w</p:attrName>
                                        </p:attrNameLst>
                                      </p:cBhvr>
                                      <p:tavLst>
                                        <p:tav tm="0">
                                          <p:val>
                                            <p:fltVal val="0"/>
                                          </p:val>
                                        </p:tav>
                                        <p:tav tm="100000">
                                          <p:val>
                                            <p:strVal val="#ppt_w"/>
                                          </p:val>
                                        </p:tav>
                                      </p:tavLst>
                                    </p:anim>
                                    <p:anim calcmode="lin" valueType="num">
                                      <p:cBhvr>
                                        <p:cTn id="64" dur="500" fill="hold"/>
                                        <p:tgtEl>
                                          <p:spTgt spid="139"/>
                                        </p:tgtEl>
                                        <p:attrNameLst>
                                          <p:attrName>ppt_h</p:attrName>
                                        </p:attrNameLst>
                                      </p:cBhvr>
                                      <p:tavLst>
                                        <p:tav tm="0">
                                          <p:val>
                                            <p:fltVal val="0"/>
                                          </p:val>
                                        </p:tav>
                                        <p:tav tm="100000">
                                          <p:val>
                                            <p:strVal val="#ppt_h"/>
                                          </p:val>
                                        </p:tav>
                                      </p:tavLst>
                                    </p:anim>
                                    <p:anim calcmode="lin" valueType="num">
                                      <p:cBhvr>
                                        <p:cTn id="65" dur="500" fill="hold"/>
                                        <p:tgtEl>
                                          <p:spTgt spid="139"/>
                                        </p:tgtEl>
                                        <p:attrNameLst>
                                          <p:attrName>ppt_x</p:attrName>
                                        </p:attrNameLst>
                                      </p:cBhvr>
                                      <p:tavLst>
                                        <p:tav tm="0">
                                          <p:val>
                                            <p:fltVal val="0.5"/>
                                          </p:val>
                                        </p:tav>
                                        <p:tav tm="100000">
                                          <p:val>
                                            <p:strVal val="#ppt_x"/>
                                          </p:val>
                                        </p:tav>
                                      </p:tavLst>
                                    </p:anim>
                                    <p:anim calcmode="lin" valueType="num">
                                      <p:cBhvr>
                                        <p:cTn id="66" dur="500" fill="hold"/>
                                        <p:tgtEl>
                                          <p:spTgt spid="139"/>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16" fill="hold" nodeType="afterEffect">
                                  <p:stCondLst>
                                    <p:cond delay="0"/>
                                  </p:stCondLst>
                                  <p:childTnLst>
                                    <p:set>
                                      <p:cBhvr>
                                        <p:cTn id="69" dur="1" fill="hold">
                                          <p:stCondLst>
                                            <p:cond delay="0"/>
                                          </p:stCondLst>
                                        </p:cTn>
                                        <p:tgtEl>
                                          <p:spTgt spid="182"/>
                                        </p:tgtEl>
                                        <p:attrNameLst>
                                          <p:attrName>style.visibility</p:attrName>
                                        </p:attrNameLst>
                                      </p:cBhvr>
                                      <p:to>
                                        <p:strVal val="visible"/>
                                      </p:to>
                                    </p:set>
                                    <p:anim calcmode="lin" valueType="num">
                                      <p:cBhvr>
                                        <p:cTn id="70" dur="250" fill="hold"/>
                                        <p:tgtEl>
                                          <p:spTgt spid="182"/>
                                        </p:tgtEl>
                                        <p:attrNameLst>
                                          <p:attrName>ppt_w</p:attrName>
                                        </p:attrNameLst>
                                      </p:cBhvr>
                                      <p:tavLst>
                                        <p:tav tm="0">
                                          <p:val>
                                            <p:fltVal val="0"/>
                                          </p:val>
                                        </p:tav>
                                        <p:tav tm="100000">
                                          <p:val>
                                            <p:strVal val="#ppt_w"/>
                                          </p:val>
                                        </p:tav>
                                      </p:tavLst>
                                    </p:anim>
                                    <p:anim calcmode="lin" valueType="num">
                                      <p:cBhvr>
                                        <p:cTn id="71" dur="250" fill="hold"/>
                                        <p:tgtEl>
                                          <p:spTgt spid="182"/>
                                        </p:tgtEl>
                                        <p:attrNameLst>
                                          <p:attrName>ppt_h</p:attrName>
                                        </p:attrNameLst>
                                      </p:cBhvr>
                                      <p:tavLst>
                                        <p:tav tm="0">
                                          <p:val>
                                            <p:fltVal val="0"/>
                                          </p:val>
                                        </p:tav>
                                        <p:tav tm="100000">
                                          <p:val>
                                            <p:strVal val="#ppt_h"/>
                                          </p:val>
                                        </p:tav>
                                      </p:tavLst>
                                    </p:anim>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163"/>
                                        </p:tgtEl>
                                        <p:attrNameLst>
                                          <p:attrName>style.visibility</p:attrName>
                                        </p:attrNameLst>
                                      </p:cBhvr>
                                      <p:to>
                                        <p:strVal val="visible"/>
                                      </p:to>
                                    </p:set>
                                    <p:animEffect transition="in" filter="fade">
                                      <p:cBhvr>
                                        <p:cTn id="75" dur="500"/>
                                        <p:tgtEl>
                                          <p:spTgt spid="163"/>
                                        </p:tgtEl>
                                      </p:cBhvr>
                                    </p:animEffect>
                                  </p:childTnLst>
                                </p:cTn>
                              </p:par>
                            </p:childTnLst>
                          </p:cTn>
                        </p:par>
                        <p:par>
                          <p:cTn id="76" fill="hold">
                            <p:stCondLst>
                              <p:cond delay="5500"/>
                            </p:stCondLst>
                            <p:childTnLst>
                              <p:par>
                                <p:cTn id="77" presetID="1" presetClass="entr" presetSubtype="0" fill="hold" nodeType="afterEffect">
                                  <p:stCondLst>
                                    <p:cond delay="0"/>
                                  </p:stCondLst>
                                  <p:childTnLst>
                                    <p:set>
                                      <p:cBhvr>
                                        <p:cTn id="78" dur="1" fill="hold">
                                          <p:stCondLst>
                                            <p:cond delay="0"/>
                                          </p:stCondLst>
                                        </p:cTn>
                                        <p:tgtEl>
                                          <p:spTgt spid="148"/>
                                        </p:tgtEl>
                                        <p:attrNameLst>
                                          <p:attrName>style.visibility</p:attrName>
                                        </p:attrNameLst>
                                      </p:cBhvr>
                                      <p:to>
                                        <p:strVal val="visible"/>
                                      </p:to>
                                    </p:set>
                                  </p:childTnLst>
                                </p:cTn>
                              </p:par>
                            </p:childTnLst>
                          </p:cTn>
                        </p:par>
                        <p:par>
                          <p:cTn id="79" fill="hold">
                            <p:stCondLst>
                              <p:cond delay="5500"/>
                            </p:stCondLst>
                            <p:childTnLst>
                              <p:par>
                                <p:cTn id="80" presetID="23" presetClass="entr" presetSubtype="528" fill="hold" grpId="0" nodeType="afterEffect">
                                  <p:stCondLst>
                                    <p:cond delay="0"/>
                                  </p:stCondLst>
                                  <p:childTnLst>
                                    <p:set>
                                      <p:cBhvr>
                                        <p:cTn id="81" dur="1" fill="hold">
                                          <p:stCondLst>
                                            <p:cond delay="0"/>
                                          </p:stCondLst>
                                        </p:cTn>
                                        <p:tgtEl>
                                          <p:spTgt spid="180"/>
                                        </p:tgtEl>
                                        <p:attrNameLst>
                                          <p:attrName>style.visibility</p:attrName>
                                        </p:attrNameLst>
                                      </p:cBhvr>
                                      <p:to>
                                        <p:strVal val="visible"/>
                                      </p:to>
                                    </p:set>
                                    <p:anim calcmode="lin" valueType="num">
                                      <p:cBhvr>
                                        <p:cTn id="82" dur="250" fill="hold"/>
                                        <p:tgtEl>
                                          <p:spTgt spid="180"/>
                                        </p:tgtEl>
                                        <p:attrNameLst>
                                          <p:attrName>ppt_w</p:attrName>
                                        </p:attrNameLst>
                                      </p:cBhvr>
                                      <p:tavLst>
                                        <p:tav tm="0">
                                          <p:val>
                                            <p:fltVal val="0"/>
                                          </p:val>
                                        </p:tav>
                                        <p:tav tm="100000">
                                          <p:val>
                                            <p:strVal val="#ppt_w"/>
                                          </p:val>
                                        </p:tav>
                                      </p:tavLst>
                                    </p:anim>
                                    <p:anim calcmode="lin" valueType="num">
                                      <p:cBhvr>
                                        <p:cTn id="83" dur="250" fill="hold"/>
                                        <p:tgtEl>
                                          <p:spTgt spid="180"/>
                                        </p:tgtEl>
                                        <p:attrNameLst>
                                          <p:attrName>ppt_h</p:attrName>
                                        </p:attrNameLst>
                                      </p:cBhvr>
                                      <p:tavLst>
                                        <p:tav tm="0">
                                          <p:val>
                                            <p:fltVal val="0"/>
                                          </p:val>
                                        </p:tav>
                                        <p:tav tm="100000">
                                          <p:val>
                                            <p:strVal val="#ppt_h"/>
                                          </p:val>
                                        </p:tav>
                                      </p:tavLst>
                                    </p:anim>
                                    <p:anim calcmode="lin" valueType="num">
                                      <p:cBhvr>
                                        <p:cTn id="84" dur="250" fill="hold"/>
                                        <p:tgtEl>
                                          <p:spTgt spid="180"/>
                                        </p:tgtEl>
                                        <p:attrNameLst>
                                          <p:attrName>ppt_x</p:attrName>
                                        </p:attrNameLst>
                                      </p:cBhvr>
                                      <p:tavLst>
                                        <p:tav tm="0">
                                          <p:val>
                                            <p:fltVal val="0.5"/>
                                          </p:val>
                                        </p:tav>
                                        <p:tav tm="100000">
                                          <p:val>
                                            <p:strVal val="#ppt_x"/>
                                          </p:val>
                                        </p:tav>
                                      </p:tavLst>
                                    </p:anim>
                                    <p:anim calcmode="lin" valueType="num">
                                      <p:cBhvr>
                                        <p:cTn id="85" dur="250" fill="hold"/>
                                        <p:tgtEl>
                                          <p:spTgt spid="180"/>
                                        </p:tgtEl>
                                        <p:attrNameLst>
                                          <p:attrName>ppt_y</p:attrName>
                                        </p:attrNameLst>
                                      </p:cBhvr>
                                      <p:tavLst>
                                        <p:tav tm="0">
                                          <p:val>
                                            <p:fltVal val="0.5"/>
                                          </p:val>
                                        </p:tav>
                                        <p:tav tm="100000">
                                          <p:val>
                                            <p:strVal val="#ppt_y"/>
                                          </p:val>
                                        </p:tav>
                                      </p:tavLst>
                                    </p:anim>
                                  </p:childTnLst>
                                </p:cTn>
                              </p:par>
                            </p:childTnLst>
                          </p:cTn>
                        </p:par>
                        <p:par>
                          <p:cTn id="86" fill="hold">
                            <p:stCondLst>
                              <p:cond delay="6000"/>
                            </p:stCondLst>
                            <p:childTnLst>
                              <p:par>
                                <p:cTn id="87" presetID="10" presetClass="entr" presetSubtype="0" fill="hold" grpId="0" nodeType="afterEffect">
                                  <p:stCondLst>
                                    <p:cond delay="0"/>
                                  </p:stCondLst>
                                  <p:childTnLst>
                                    <p:set>
                                      <p:cBhvr>
                                        <p:cTn id="88" dur="1" fill="hold">
                                          <p:stCondLst>
                                            <p:cond delay="0"/>
                                          </p:stCondLst>
                                        </p:cTn>
                                        <p:tgtEl>
                                          <p:spTgt spid="169"/>
                                        </p:tgtEl>
                                        <p:attrNameLst>
                                          <p:attrName>style.visibility</p:attrName>
                                        </p:attrNameLst>
                                      </p:cBhvr>
                                      <p:to>
                                        <p:strVal val="visible"/>
                                      </p:to>
                                    </p:set>
                                    <p:animEffect transition="in" filter="fade">
                                      <p:cBhvr>
                                        <p:cTn id="89" dur="500"/>
                                        <p:tgtEl>
                                          <p:spTgt spid="169"/>
                                        </p:tgtEl>
                                      </p:cBhvr>
                                    </p:animEffect>
                                  </p:childTnLst>
                                </p:cTn>
                              </p:par>
                            </p:childTnLst>
                          </p:cTn>
                        </p:par>
                        <p:par>
                          <p:cTn id="90" fill="hold">
                            <p:stCondLst>
                              <p:cond delay="6500"/>
                            </p:stCondLst>
                            <p:childTnLst>
                              <p:par>
                                <p:cTn id="91" presetID="1" presetClass="entr" presetSubtype="0" fill="hold" nodeType="afterEffect">
                                  <p:stCondLst>
                                    <p:cond delay="0"/>
                                  </p:stCondLst>
                                  <p:childTnLst>
                                    <p:set>
                                      <p:cBhvr>
                                        <p:cTn id="92" dur="1" fill="hold">
                                          <p:stCondLst>
                                            <p:cond delay="0"/>
                                          </p:stCondLst>
                                        </p:cTn>
                                        <p:tgtEl>
                                          <p:spTgt spid="129"/>
                                        </p:tgtEl>
                                        <p:attrNameLst>
                                          <p:attrName>style.visibility</p:attrName>
                                        </p:attrNameLst>
                                      </p:cBhvr>
                                      <p:to>
                                        <p:strVal val="visible"/>
                                      </p:to>
                                    </p:set>
                                  </p:childTnLst>
                                </p:cTn>
                              </p:par>
                            </p:childTnLst>
                          </p:cTn>
                        </p:par>
                        <p:par>
                          <p:cTn id="93" fill="hold">
                            <p:stCondLst>
                              <p:cond delay="6500"/>
                            </p:stCondLst>
                            <p:childTnLst>
                              <p:par>
                                <p:cTn id="94" presetID="23" presetClass="entr" presetSubtype="528" fill="hold" nodeType="afterEffect">
                                  <p:stCondLst>
                                    <p:cond delay="0"/>
                                  </p:stCondLst>
                                  <p:childTnLst>
                                    <p:set>
                                      <p:cBhvr>
                                        <p:cTn id="95" dur="1" fill="hold">
                                          <p:stCondLst>
                                            <p:cond delay="0"/>
                                          </p:stCondLst>
                                        </p:cTn>
                                        <p:tgtEl>
                                          <p:spTgt spid="170"/>
                                        </p:tgtEl>
                                        <p:attrNameLst>
                                          <p:attrName>style.visibility</p:attrName>
                                        </p:attrNameLst>
                                      </p:cBhvr>
                                      <p:to>
                                        <p:strVal val="visible"/>
                                      </p:to>
                                    </p:set>
                                    <p:anim calcmode="lin" valueType="num">
                                      <p:cBhvr>
                                        <p:cTn id="96" dur="250" fill="hold"/>
                                        <p:tgtEl>
                                          <p:spTgt spid="170"/>
                                        </p:tgtEl>
                                        <p:attrNameLst>
                                          <p:attrName>ppt_w</p:attrName>
                                        </p:attrNameLst>
                                      </p:cBhvr>
                                      <p:tavLst>
                                        <p:tav tm="0">
                                          <p:val>
                                            <p:fltVal val="0"/>
                                          </p:val>
                                        </p:tav>
                                        <p:tav tm="100000">
                                          <p:val>
                                            <p:strVal val="#ppt_w"/>
                                          </p:val>
                                        </p:tav>
                                      </p:tavLst>
                                    </p:anim>
                                    <p:anim calcmode="lin" valueType="num">
                                      <p:cBhvr>
                                        <p:cTn id="97" dur="250" fill="hold"/>
                                        <p:tgtEl>
                                          <p:spTgt spid="170"/>
                                        </p:tgtEl>
                                        <p:attrNameLst>
                                          <p:attrName>ppt_h</p:attrName>
                                        </p:attrNameLst>
                                      </p:cBhvr>
                                      <p:tavLst>
                                        <p:tav tm="0">
                                          <p:val>
                                            <p:fltVal val="0"/>
                                          </p:val>
                                        </p:tav>
                                        <p:tav tm="100000">
                                          <p:val>
                                            <p:strVal val="#ppt_h"/>
                                          </p:val>
                                        </p:tav>
                                      </p:tavLst>
                                    </p:anim>
                                    <p:anim calcmode="lin" valueType="num">
                                      <p:cBhvr>
                                        <p:cTn id="98" dur="250" fill="hold"/>
                                        <p:tgtEl>
                                          <p:spTgt spid="170"/>
                                        </p:tgtEl>
                                        <p:attrNameLst>
                                          <p:attrName>ppt_x</p:attrName>
                                        </p:attrNameLst>
                                      </p:cBhvr>
                                      <p:tavLst>
                                        <p:tav tm="0">
                                          <p:val>
                                            <p:fltVal val="0.5"/>
                                          </p:val>
                                        </p:tav>
                                        <p:tav tm="100000">
                                          <p:val>
                                            <p:strVal val="#ppt_x"/>
                                          </p:val>
                                        </p:tav>
                                      </p:tavLst>
                                    </p:anim>
                                    <p:anim calcmode="lin" valueType="num">
                                      <p:cBhvr>
                                        <p:cTn id="99" dur="250" fill="hold"/>
                                        <p:tgtEl>
                                          <p:spTgt spid="170"/>
                                        </p:tgtEl>
                                        <p:attrNameLst>
                                          <p:attrName>ppt_y</p:attrName>
                                        </p:attrNameLst>
                                      </p:cBhvr>
                                      <p:tavLst>
                                        <p:tav tm="0">
                                          <p:val>
                                            <p:fltVal val="0.5"/>
                                          </p:val>
                                        </p:tav>
                                        <p:tav tm="100000">
                                          <p:val>
                                            <p:strVal val="#ppt_y"/>
                                          </p:val>
                                        </p:tav>
                                      </p:tavLst>
                                    </p:anim>
                                  </p:childTnLst>
                                </p:cTn>
                              </p:par>
                            </p:childTnLst>
                          </p:cTn>
                        </p:par>
                        <p:par>
                          <p:cTn id="100" fill="hold">
                            <p:stCondLst>
                              <p:cond delay="7000"/>
                            </p:stCondLst>
                            <p:childTnLst>
                              <p:par>
                                <p:cTn id="101" presetID="10" presetClass="entr" presetSubtype="0" fill="hold" grpId="0" nodeType="afterEffect">
                                  <p:stCondLst>
                                    <p:cond delay="0"/>
                                  </p:stCondLst>
                                  <p:childTnLst>
                                    <p:set>
                                      <p:cBhvr>
                                        <p:cTn id="102" dur="1" fill="hold">
                                          <p:stCondLst>
                                            <p:cond delay="0"/>
                                          </p:stCondLst>
                                        </p:cTn>
                                        <p:tgtEl>
                                          <p:spTgt spid="168"/>
                                        </p:tgtEl>
                                        <p:attrNameLst>
                                          <p:attrName>style.visibility</p:attrName>
                                        </p:attrNameLst>
                                      </p:cBhvr>
                                      <p:to>
                                        <p:strVal val="visible"/>
                                      </p:to>
                                    </p:set>
                                    <p:animEffect transition="in" filter="fade">
                                      <p:cBhvr>
                                        <p:cTn id="103" dur="500"/>
                                        <p:tgtEl>
                                          <p:spTgt spid="168"/>
                                        </p:tgtEl>
                                      </p:cBhvr>
                                    </p:animEffect>
                                  </p:childTnLst>
                                </p:cTn>
                              </p:par>
                            </p:childTnLst>
                          </p:cTn>
                        </p:par>
                        <p:par>
                          <p:cTn id="104" fill="hold">
                            <p:stCondLst>
                              <p:cond delay="7500"/>
                            </p:stCondLst>
                            <p:childTnLst>
                              <p:par>
                                <p:cTn id="105" presetID="1" presetClass="entr" presetSubtype="0" fill="hold" nodeType="afterEffect">
                                  <p:stCondLst>
                                    <p:cond delay="0"/>
                                  </p:stCondLst>
                                  <p:childTnLst>
                                    <p:set>
                                      <p:cBhvr>
                                        <p:cTn id="106" dur="1" fill="hold">
                                          <p:stCondLst>
                                            <p:cond delay="0"/>
                                          </p:stCondLst>
                                        </p:cTn>
                                        <p:tgtEl>
                                          <p:spTgt spid="142"/>
                                        </p:tgtEl>
                                        <p:attrNameLst>
                                          <p:attrName>style.visibility</p:attrName>
                                        </p:attrNameLst>
                                      </p:cBhvr>
                                      <p:to>
                                        <p:strVal val="visible"/>
                                      </p:to>
                                    </p:set>
                                  </p:childTnLst>
                                </p:cTn>
                              </p:par>
                            </p:childTnLst>
                          </p:cTn>
                        </p:par>
                        <p:par>
                          <p:cTn id="107" fill="hold">
                            <p:stCondLst>
                              <p:cond delay="7500"/>
                            </p:stCondLst>
                            <p:childTnLst>
                              <p:par>
                                <p:cTn id="108" presetID="23" presetClass="entr" presetSubtype="528" fill="hold" nodeType="afterEffect">
                                  <p:stCondLst>
                                    <p:cond delay="0"/>
                                  </p:stCondLst>
                                  <p:childTnLst>
                                    <p:set>
                                      <p:cBhvr>
                                        <p:cTn id="109" dur="1" fill="hold">
                                          <p:stCondLst>
                                            <p:cond delay="0"/>
                                          </p:stCondLst>
                                        </p:cTn>
                                        <p:tgtEl>
                                          <p:spTgt spid="174"/>
                                        </p:tgtEl>
                                        <p:attrNameLst>
                                          <p:attrName>style.visibility</p:attrName>
                                        </p:attrNameLst>
                                      </p:cBhvr>
                                      <p:to>
                                        <p:strVal val="visible"/>
                                      </p:to>
                                    </p:set>
                                    <p:anim calcmode="lin" valueType="num">
                                      <p:cBhvr>
                                        <p:cTn id="110" dur="250" fill="hold"/>
                                        <p:tgtEl>
                                          <p:spTgt spid="174"/>
                                        </p:tgtEl>
                                        <p:attrNameLst>
                                          <p:attrName>ppt_w</p:attrName>
                                        </p:attrNameLst>
                                      </p:cBhvr>
                                      <p:tavLst>
                                        <p:tav tm="0">
                                          <p:val>
                                            <p:fltVal val="0"/>
                                          </p:val>
                                        </p:tav>
                                        <p:tav tm="100000">
                                          <p:val>
                                            <p:strVal val="#ppt_w"/>
                                          </p:val>
                                        </p:tav>
                                      </p:tavLst>
                                    </p:anim>
                                    <p:anim calcmode="lin" valueType="num">
                                      <p:cBhvr>
                                        <p:cTn id="111" dur="250" fill="hold"/>
                                        <p:tgtEl>
                                          <p:spTgt spid="174"/>
                                        </p:tgtEl>
                                        <p:attrNameLst>
                                          <p:attrName>ppt_h</p:attrName>
                                        </p:attrNameLst>
                                      </p:cBhvr>
                                      <p:tavLst>
                                        <p:tav tm="0">
                                          <p:val>
                                            <p:fltVal val="0"/>
                                          </p:val>
                                        </p:tav>
                                        <p:tav tm="100000">
                                          <p:val>
                                            <p:strVal val="#ppt_h"/>
                                          </p:val>
                                        </p:tav>
                                      </p:tavLst>
                                    </p:anim>
                                    <p:anim calcmode="lin" valueType="num">
                                      <p:cBhvr>
                                        <p:cTn id="112" dur="250" fill="hold"/>
                                        <p:tgtEl>
                                          <p:spTgt spid="174"/>
                                        </p:tgtEl>
                                        <p:attrNameLst>
                                          <p:attrName>ppt_x</p:attrName>
                                        </p:attrNameLst>
                                      </p:cBhvr>
                                      <p:tavLst>
                                        <p:tav tm="0">
                                          <p:val>
                                            <p:fltVal val="0.5"/>
                                          </p:val>
                                        </p:tav>
                                        <p:tav tm="100000">
                                          <p:val>
                                            <p:strVal val="#ppt_x"/>
                                          </p:val>
                                        </p:tav>
                                      </p:tavLst>
                                    </p:anim>
                                    <p:anim calcmode="lin" valueType="num">
                                      <p:cBhvr>
                                        <p:cTn id="113" dur="250" fill="hold"/>
                                        <p:tgtEl>
                                          <p:spTgt spid="174"/>
                                        </p:tgtEl>
                                        <p:attrNameLst>
                                          <p:attrName>ppt_y</p:attrName>
                                        </p:attrNameLst>
                                      </p:cBhvr>
                                      <p:tavLst>
                                        <p:tav tm="0">
                                          <p:val>
                                            <p:fltVal val="0.5"/>
                                          </p:val>
                                        </p:tav>
                                        <p:tav tm="100000">
                                          <p:val>
                                            <p:strVal val="#ppt_y"/>
                                          </p:val>
                                        </p:tav>
                                      </p:tavLst>
                                    </p:anim>
                                  </p:childTnLst>
                                </p:cTn>
                              </p:par>
                            </p:childTnLst>
                          </p:cTn>
                        </p:par>
                        <p:par>
                          <p:cTn id="114" fill="hold">
                            <p:stCondLst>
                              <p:cond delay="8000"/>
                            </p:stCondLst>
                            <p:childTnLst>
                              <p:par>
                                <p:cTn id="115" presetID="10" presetClass="entr" presetSubtype="0" fill="hold" grpId="0" nodeType="afterEffect">
                                  <p:stCondLst>
                                    <p:cond delay="0"/>
                                  </p:stCondLst>
                                  <p:childTnLst>
                                    <p:set>
                                      <p:cBhvr>
                                        <p:cTn id="116" dur="1" fill="hold">
                                          <p:stCondLst>
                                            <p:cond delay="0"/>
                                          </p:stCondLst>
                                        </p:cTn>
                                        <p:tgtEl>
                                          <p:spTgt spid="167"/>
                                        </p:tgtEl>
                                        <p:attrNameLst>
                                          <p:attrName>style.visibility</p:attrName>
                                        </p:attrNameLst>
                                      </p:cBhvr>
                                      <p:to>
                                        <p:strVal val="visible"/>
                                      </p:to>
                                    </p:set>
                                    <p:animEffect transition="in" filter="fade">
                                      <p:cBhvr>
                                        <p:cTn id="117"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P spid="166" grpId="0"/>
      <p:bldP spid="167" grpId="0"/>
      <p:bldP spid="168" grpId="0"/>
      <p:bldP spid="169" grpId="0"/>
      <p:bldP spid="180" grpId="0" animBg="1"/>
      <p:bldP spid="181" grpId="0" animBg="1"/>
      <p:bldP spid="196" grpId="0" animBg="1"/>
      <p:bldP spid="19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4</a:t>
            </a:fld>
            <a:endParaRPr lang="zh-CN" altLang="en-US"/>
          </a:p>
        </p:txBody>
      </p:sp>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7702" y="1347614"/>
            <a:ext cx="3224824" cy="3255087"/>
          </a:xfrm>
          <a:prstGeom prst="rect">
            <a:avLst/>
          </a:prstGeom>
        </p:spPr>
      </p:pic>
      <p:sp>
        <p:nvSpPr>
          <p:cNvPr id="91" name="Freeform 7"/>
          <p:cNvSpPr/>
          <p:nvPr/>
        </p:nvSpPr>
        <p:spPr bwMode="auto">
          <a:xfrm>
            <a:off x="3973889" y="1574096"/>
            <a:ext cx="964850" cy="92103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dirty="0"/>
          </a:p>
        </p:txBody>
      </p:sp>
      <p:sp>
        <p:nvSpPr>
          <p:cNvPr id="92" name="文本框 68"/>
          <p:cNvSpPr txBox="1"/>
          <p:nvPr/>
        </p:nvSpPr>
        <p:spPr>
          <a:xfrm>
            <a:off x="431765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02</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p:nvPr/>
        </p:nvSpPr>
        <p:spPr bwMode="auto">
          <a:xfrm>
            <a:off x="4818030" y="1870909"/>
            <a:ext cx="964023" cy="92103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96" name="文本框 69"/>
          <p:cNvSpPr txBox="1"/>
          <p:nvPr/>
        </p:nvSpPr>
        <p:spPr>
          <a:xfrm>
            <a:off x="516427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03</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p:nvPr/>
        </p:nvSpPr>
        <p:spPr bwMode="auto">
          <a:xfrm>
            <a:off x="3132230" y="1875042"/>
            <a:ext cx="964850" cy="92103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0" name="文本框 60"/>
          <p:cNvSpPr txBox="1"/>
          <p:nvPr/>
        </p:nvSpPr>
        <p:spPr>
          <a:xfrm>
            <a:off x="3475998" y="2096987"/>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01</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p:nvPr/>
        </p:nvSpPr>
        <p:spPr bwMode="auto">
          <a:xfrm>
            <a:off x="3133884" y="3035013"/>
            <a:ext cx="964023" cy="92103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4" name="文本框 89"/>
          <p:cNvSpPr txBox="1"/>
          <p:nvPr/>
        </p:nvSpPr>
        <p:spPr>
          <a:xfrm>
            <a:off x="3475998" y="3464613"/>
            <a:ext cx="337272" cy="284693"/>
          </a:xfrm>
          <a:prstGeom prst="rect">
            <a:avLst/>
          </a:prstGeom>
          <a:noFill/>
        </p:spPr>
        <p:txBody>
          <a:bodyPr wrap="none" lIns="68580" tIns="34290" rIns="68580" bIns="34290" rtlCol="0">
            <a:spAutoFit/>
          </a:bodyPr>
          <a:lstStyle/>
          <a:p>
            <a:r>
              <a:rPr lang="en-US" altLang="zh-CN" sz="1400" dirty="0" smtClean="0">
                <a:latin typeface="Arial" panose="020B0604020202020204" pitchFamily="34" charset="0"/>
                <a:ea typeface="Microsoft YaHei UI" panose="020B0503020204020204" pitchFamily="34" charset="-122"/>
                <a:cs typeface="Arial" panose="020B0604020202020204" pitchFamily="34" charset="0"/>
              </a:rPr>
              <a:t>06</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p:nvPr/>
        </p:nvSpPr>
        <p:spPr bwMode="auto">
          <a:xfrm>
            <a:off x="3977196" y="3334305"/>
            <a:ext cx="964023" cy="920204"/>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08" name="文本框 91"/>
          <p:cNvSpPr txBox="1"/>
          <p:nvPr/>
        </p:nvSpPr>
        <p:spPr>
          <a:xfrm>
            <a:off x="4317658" y="3464613"/>
            <a:ext cx="284160" cy="239861"/>
          </a:xfrm>
          <a:prstGeom prst="rect">
            <a:avLst/>
          </a:prstGeom>
          <a:noFill/>
        </p:spPr>
        <p:txBody>
          <a:bodyPr wrap="none" lIns="68580" tIns="34290" rIns="68580" bIns="34290" rtlCol="0">
            <a:spAutoFit/>
          </a:bodyPr>
          <a:lstStyle/>
          <a:p>
            <a:r>
              <a:rPr lang="en-US" altLang="zh-CN" sz="1400" dirty="0">
                <a:latin typeface="Arial" panose="020B0604020202020204" pitchFamily="34" charset="0"/>
                <a:ea typeface="Microsoft YaHei UI" panose="020B0503020204020204" pitchFamily="34" charset="-122"/>
                <a:cs typeface="Arial" panose="020B0604020202020204" pitchFamily="34" charset="0"/>
              </a:rPr>
              <a:t>05</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p:nvPr/>
        </p:nvSpPr>
        <p:spPr bwMode="auto">
          <a:xfrm>
            <a:off x="4818856" y="3032531"/>
            <a:ext cx="964850" cy="92103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68580" tIns="34290" rIns="68580" bIns="34290" numCol="1" anchor="t" anchorCtr="0" compatLnSpc="1"/>
          <a:lstStyle/>
          <a:p>
            <a:endParaRPr lang="zh-CN" altLang="en-US" sz="1400"/>
          </a:p>
        </p:txBody>
      </p:sp>
      <p:sp>
        <p:nvSpPr>
          <p:cNvPr id="112" name="文本框 92"/>
          <p:cNvSpPr txBox="1"/>
          <p:nvPr/>
        </p:nvSpPr>
        <p:spPr>
          <a:xfrm>
            <a:off x="5108338" y="3453167"/>
            <a:ext cx="337272" cy="284693"/>
          </a:xfrm>
          <a:prstGeom prst="rect">
            <a:avLst/>
          </a:prstGeom>
          <a:noFill/>
        </p:spPr>
        <p:txBody>
          <a:bodyPr wrap="none" lIns="68580" tIns="34290" rIns="68580" bIns="34290" rtlCol="0">
            <a:spAutoFit/>
          </a:bodyPr>
          <a:lstStyle/>
          <a:p>
            <a:r>
              <a:rPr lang="en-US" altLang="zh-CN" sz="1400" dirty="0" smtClean="0">
                <a:latin typeface="Arial" panose="020B0604020202020204" pitchFamily="34" charset="0"/>
                <a:ea typeface="Microsoft YaHei UI" panose="020B0503020204020204" pitchFamily="34" charset="-122"/>
                <a:cs typeface="Arial" panose="020B0604020202020204" pitchFamily="34" charset="0"/>
              </a:rPr>
              <a:t>04</a:t>
            </a:r>
            <a:endParaRPr lang="zh-CN" altLang="en-US" sz="1400" dirty="0">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3437217" y="2373779"/>
            <a:ext cx="361723" cy="323054"/>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7" name="Freeform 23"/>
          <p:cNvSpPr>
            <a:spLocks noChangeArrowheads="1"/>
          </p:cNvSpPr>
          <p:nvPr/>
        </p:nvSpPr>
        <p:spPr bwMode="auto">
          <a:xfrm>
            <a:off x="4350102" y="1751559"/>
            <a:ext cx="292057" cy="286540"/>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8" name="Freeform 79"/>
          <p:cNvSpPr>
            <a:spLocks noChangeArrowheads="1"/>
          </p:cNvSpPr>
          <p:nvPr/>
        </p:nvSpPr>
        <p:spPr bwMode="auto">
          <a:xfrm>
            <a:off x="5006326" y="2373779"/>
            <a:ext cx="315904" cy="316694"/>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19" name="Freeform 70"/>
          <p:cNvSpPr>
            <a:spLocks noChangeArrowheads="1"/>
          </p:cNvSpPr>
          <p:nvPr/>
        </p:nvSpPr>
        <p:spPr bwMode="auto">
          <a:xfrm>
            <a:off x="3460696" y="3161625"/>
            <a:ext cx="338244" cy="302988"/>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20" name="Freeform 111"/>
          <p:cNvSpPr>
            <a:spLocks noChangeArrowheads="1"/>
          </p:cNvSpPr>
          <p:nvPr/>
        </p:nvSpPr>
        <p:spPr bwMode="auto">
          <a:xfrm>
            <a:off x="4336090" y="3794407"/>
            <a:ext cx="247296" cy="302376"/>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21" name="Freeform 74"/>
          <p:cNvSpPr>
            <a:spLocks noChangeArrowheads="1"/>
          </p:cNvSpPr>
          <p:nvPr/>
        </p:nvSpPr>
        <p:spPr bwMode="auto">
          <a:xfrm>
            <a:off x="5122368" y="3161625"/>
            <a:ext cx="326070" cy="288622"/>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rgbClr val="BD392F"/>
          </a:solidFill>
          <a:ln>
            <a:noFill/>
          </a:ln>
          <a:effectLst/>
        </p:spPr>
        <p:txBody>
          <a:bodyPr wrap="none" lIns="34290" tIns="17145" rIns="34290" bIns="17145" anchor="ctr"/>
          <a:lstStyle/>
          <a:p>
            <a:pPr>
              <a:defRPr/>
            </a:pPr>
            <a:endParaRPr lang="zh-CN" altLang="en-US"/>
          </a:p>
        </p:txBody>
      </p:sp>
      <p:sp>
        <p:nvSpPr>
          <p:cNvPr id="122" name="Content Placeholder 2"/>
          <p:cNvSpPr txBox="1"/>
          <p:nvPr/>
        </p:nvSpPr>
        <p:spPr bwMode="auto">
          <a:xfrm>
            <a:off x="5879486" y="205327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3" name="Content Placeholder 2"/>
          <p:cNvSpPr txBox="1"/>
          <p:nvPr/>
        </p:nvSpPr>
        <p:spPr bwMode="auto">
          <a:xfrm>
            <a:off x="5886112" y="3067070"/>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4" name="Content Placeholder 2"/>
          <p:cNvSpPr txBox="1"/>
          <p:nvPr/>
        </p:nvSpPr>
        <p:spPr bwMode="auto">
          <a:xfrm>
            <a:off x="611560" y="204665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5" name="Content Placeholder 2"/>
          <p:cNvSpPr txBox="1"/>
          <p:nvPr/>
        </p:nvSpPr>
        <p:spPr bwMode="auto">
          <a:xfrm>
            <a:off x="624812" y="308032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6" name="Content Placeholder 2"/>
          <p:cNvSpPr txBox="1"/>
          <p:nvPr/>
        </p:nvSpPr>
        <p:spPr bwMode="auto">
          <a:xfrm>
            <a:off x="3336050" y="4346368"/>
            <a:ext cx="2358296" cy="6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27" name="Content Placeholder 2"/>
          <p:cNvSpPr txBox="1"/>
          <p:nvPr/>
        </p:nvSpPr>
        <p:spPr bwMode="auto">
          <a:xfrm>
            <a:off x="3275856" y="915566"/>
            <a:ext cx="2358296" cy="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矩形 2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0" name="直接连接符 2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0"/>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animEffect transition="in" filter="fade">
                                      <p:cBhvr>
                                        <p:cTn id="19" dur="500"/>
                                        <p:tgtEl>
                                          <p:spTgt spid="1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Effect transition="in" filter="fade">
                                      <p:cBhvr>
                                        <p:cTn id="35" dur="500"/>
                                        <p:tgtEl>
                                          <p:spTgt spid="1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Effect transition="in" filter="fade">
                                      <p:cBhvr>
                                        <p:cTn id="51" dur="500"/>
                                        <p:tgtEl>
                                          <p:spTgt spid="11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21"/>
                                        </p:tgtEl>
                                        <p:attrNameLst>
                                          <p:attrName>style.visibility</p:attrName>
                                        </p:attrNameLst>
                                      </p:cBhvr>
                                      <p:to>
                                        <p:strVal val="visible"/>
                                      </p:to>
                                    </p:set>
                                    <p:anim calcmode="lin" valueType="num">
                                      <p:cBhvr>
                                        <p:cTn id="65" dur="500" fill="hold"/>
                                        <p:tgtEl>
                                          <p:spTgt spid="121"/>
                                        </p:tgtEl>
                                        <p:attrNameLst>
                                          <p:attrName>ppt_w</p:attrName>
                                        </p:attrNameLst>
                                      </p:cBhvr>
                                      <p:tavLst>
                                        <p:tav tm="0">
                                          <p:val>
                                            <p:fltVal val="0"/>
                                          </p:val>
                                        </p:tav>
                                        <p:tav tm="100000">
                                          <p:val>
                                            <p:strVal val="#ppt_w"/>
                                          </p:val>
                                        </p:tav>
                                      </p:tavLst>
                                    </p:anim>
                                    <p:anim calcmode="lin" valueType="num">
                                      <p:cBhvr>
                                        <p:cTn id="66" dur="500" fill="hold"/>
                                        <p:tgtEl>
                                          <p:spTgt spid="121"/>
                                        </p:tgtEl>
                                        <p:attrNameLst>
                                          <p:attrName>ppt_h</p:attrName>
                                        </p:attrNameLst>
                                      </p:cBhvr>
                                      <p:tavLst>
                                        <p:tav tm="0">
                                          <p:val>
                                            <p:fltVal val="0"/>
                                          </p:val>
                                        </p:tav>
                                        <p:tav tm="100000">
                                          <p:val>
                                            <p:strVal val="#ppt_h"/>
                                          </p:val>
                                        </p:tav>
                                      </p:tavLst>
                                    </p:anim>
                                    <p:animEffect transition="in" filter="fade">
                                      <p:cBhvr>
                                        <p:cTn id="67" dur="500"/>
                                        <p:tgtEl>
                                          <p:spTgt spid="12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fade">
                                      <p:cBhvr>
                                        <p:cTn id="71" dur="500"/>
                                        <p:tgtEl>
                                          <p:spTgt spid="123"/>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108"/>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119"/>
                                        </p:tgtEl>
                                        <p:attrNameLst>
                                          <p:attrName>style.visibility</p:attrName>
                                        </p:attrNameLst>
                                      </p:cBhvr>
                                      <p:to>
                                        <p:strVal val="visible"/>
                                      </p:to>
                                    </p:set>
                                    <p:anim calcmode="lin" valueType="num">
                                      <p:cBhvr>
                                        <p:cTn id="94" dur="500" fill="hold"/>
                                        <p:tgtEl>
                                          <p:spTgt spid="119"/>
                                        </p:tgtEl>
                                        <p:attrNameLst>
                                          <p:attrName>ppt_w</p:attrName>
                                        </p:attrNameLst>
                                      </p:cBhvr>
                                      <p:tavLst>
                                        <p:tav tm="0">
                                          <p:val>
                                            <p:fltVal val="0"/>
                                          </p:val>
                                        </p:tav>
                                        <p:tav tm="100000">
                                          <p:val>
                                            <p:strVal val="#ppt_w"/>
                                          </p:val>
                                        </p:tav>
                                      </p:tavLst>
                                    </p:anim>
                                    <p:anim calcmode="lin" valueType="num">
                                      <p:cBhvr>
                                        <p:cTn id="95" dur="500" fill="hold"/>
                                        <p:tgtEl>
                                          <p:spTgt spid="119"/>
                                        </p:tgtEl>
                                        <p:attrNameLst>
                                          <p:attrName>ppt_h</p:attrName>
                                        </p:attrNameLst>
                                      </p:cBhvr>
                                      <p:tavLst>
                                        <p:tav tm="0">
                                          <p:val>
                                            <p:fltVal val="0"/>
                                          </p:val>
                                        </p:tav>
                                        <p:tav tm="100000">
                                          <p:val>
                                            <p:strVal val="#ppt_h"/>
                                          </p:val>
                                        </p:tav>
                                      </p:tavLst>
                                    </p:anim>
                                    <p:animEffect transition="in" filter="fade">
                                      <p:cBhvr>
                                        <p:cTn id="96" dur="500"/>
                                        <p:tgtEl>
                                          <p:spTgt spid="119"/>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04"/>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5" grpId="0" animBg="1"/>
      <p:bldP spid="96" grpId="0"/>
      <p:bldP spid="99" grpId="0" animBg="1"/>
      <p:bldP spid="100" grpId="0"/>
      <p:bldP spid="103" grpId="0" animBg="1"/>
      <p:bldP spid="104" grpId="0"/>
      <p:bldP spid="107" grpId="0" animBg="1"/>
      <p:bldP spid="108" grpId="0"/>
      <p:bldP spid="111" grpId="0" animBg="1"/>
      <p:bldP spid="112" grpId="0"/>
      <p:bldP spid="115"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511073" y="1563638"/>
            <a:ext cx="1135948" cy="1142082"/>
            <a:chOff x="526658" y="1563638"/>
            <a:chExt cx="1135948" cy="1142082"/>
          </a:xfrm>
        </p:grpSpPr>
        <p:sp>
          <p:nvSpPr>
            <p:cNvPr id="113" name="Oval 1"/>
            <p:cNvSpPr/>
            <p:nvPr/>
          </p:nvSpPr>
          <p:spPr bwMode="auto">
            <a:xfrm>
              <a:off x="527543" y="157065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7" name="Oval 1"/>
            <p:cNvSpPr/>
            <p:nvPr/>
          </p:nvSpPr>
          <p:spPr bwMode="auto">
            <a:xfrm>
              <a:off x="526658"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108" name="Oval 1"/>
          <p:cNvSpPr/>
          <p:nvPr/>
        </p:nvSpPr>
        <p:spPr bwMode="auto">
          <a:xfrm>
            <a:off x="1948934"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09" name="Oval 1"/>
          <p:cNvSpPr/>
          <p:nvPr/>
        </p:nvSpPr>
        <p:spPr bwMode="auto">
          <a:xfrm>
            <a:off x="3300656"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0" name="Oval 1"/>
          <p:cNvSpPr/>
          <p:nvPr/>
        </p:nvSpPr>
        <p:spPr bwMode="auto">
          <a:xfrm>
            <a:off x="4731891"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1" name="Oval 1"/>
          <p:cNvSpPr/>
          <p:nvPr/>
        </p:nvSpPr>
        <p:spPr bwMode="auto">
          <a:xfrm>
            <a:off x="6143248"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12" name="Oval 1"/>
          <p:cNvSpPr/>
          <p:nvPr/>
        </p:nvSpPr>
        <p:spPr bwMode="auto">
          <a:xfrm>
            <a:off x="7488344" y="1563638"/>
            <a:ext cx="1135063" cy="113506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14" name="Arc 4"/>
          <p:cNvSpPr/>
          <p:nvPr/>
        </p:nvSpPr>
        <p:spPr>
          <a:xfrm rot="18951345">
            <a:off x="1247673"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5" name="Arc 33"/>
          <p:cNvSpPr/>
          <p:nvPr/>
        </p:nvSpPr>
        <p:spPr>
          <a:xfrm rot="7841635">
            <a:off x="2632767" y="1840677"/>
            <a:ext cx="1011238" cy="1012825"/>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6" name="Arc 34"/>
          <p:cNvSpPr/>
          <p:nvPr/>
        </p:nvSpPr>
        <p:spPr>
          <a:xfrm rot="18951345">
            <a:off x="4048023"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7" name="Arc 36"/>
          <p:cNvSpPr/>
          <p:nvPr/>
        </p:nvSpPr>
        <p:spPr>
          <a:xfrm rot="18951345">
            <a:off x="6830911" y="1344584"/>
            <a:ext cx="1012825"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sp>
        <p:nvSpPr>
          <p:cNvPr id="18" name="Arc 37"/>
          <p:cNvSpPr/>
          <p:nvPr/>
        </p:nvSpPr>
        <p:spPr>
          <a:xfrm rot="7841635">
            <a:off x="5440261" y="1860521"/>
            <a:ext cx="1011238" cy="1011237"/>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rgbClr val="202F3E"/>
              </a:solidFill>
              <a:effectLst/>
              <a:uLnTx/>
              <a:uFillTx/>
              <a:latin typeface="Open Sans"/>
              <a:ea typeface="+mn-ea"/>
              <a:cs typeface="+mn-cs"/>
            </a:endParaRPr>
          </a:p>
        </p:txBody>
      </p:sp>
      <p:grpSp>
        <p:nvGrpSpPr>
          <p:cNvPr id="21" name="Group 38"/>
          <p:cNvGrpSpPr/>
          <p:nvPr/>
        </p:nvGrpSpPr>
        <p:grpSpPr bwMode="auto">
          <a:xfrm>
            <a:off x="7855642" y="1857512"/>
            <a:ext cx="466458" cy="560056"/>
            <a:chOff x="6540501" y="638176"/>
            <a:chExt cx="622301" cy="746125"/>
          </a:xfrm>
          <a:solidFill>
            <a:srgbClr val="BD392F"/>
          </a:solidFill>
          <a:effectLst/>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27" name="Group 42"/>
          <p:cNvGrpSpPr/>
          <p:nvPr/>
        </p:nvGrpSpPr>
        <p:grpSpPr bwMode="auto">
          <a:xfrm>
            <a:off x="2205844" y="1791141"/>
            <a:ext cx="583170" cy="587103"/>
            <a:chOff x="4802189" y="2176464"/>
            <a:chExt cx="941388" cy="947737"/>
          </a:xfrm>
          <a:solidFill>
            <a:srgbClr val="BD392F"/>
          </a:solidFill>
          <a:effectLst/>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48" name="Group 61"/>
          <p:cNvGrpSpPr/>
          <p:nvPr/>
        </p:nvGrpSpPr>
        <p:grpSpPr bwMode="auto">
          <a:xfrm>
            <a:off x="746595" y="1829989"/>
            <a:ext cx="670551" cy="475560"/>
            <a:chOff x="4760914" y="687389"/>
            <a:chExt cx="982663" cy="696913"/>
          </a:xfrm>
          <a:solidFill>
            <a:srgbClr val="BD392F"/>
          </a:solidFill>
          <a:effectLst/>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6" name="Group 104"/>
          <p:cNvGrpSpPr/>
          <p:nvPr/>
        </p:nvGrpSpPr>
        <p:grpSpPr bwMode="auto">
          <a:xfrm>
            <a:off x="4999385" y="1786665"/>
            <a:ext cx="496206" cy="625594"/>
            <a:chOff x="8102601" y="593726"/>
            <a:chExt cx="661988" cy="833438"/>
          </a:xfrm>
          <a:solidFill>
            <a:srgbClr val="BD392F"/>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76" name="Group 112"/>
          <p:cNvGrpSpPr/>
          <p:nvPr/>
        </p:nvGrpSpPr>
        <p:grpSpPr bwMode="auto">
          <a:xfrm>
            <a:off x="6256658" y="1860815"/>
            <a:ext cx="805915" cy="407826"/>
            <a:chOff x="4686301" y="3816351"/>
            <a:chExt cx="1182688" cy="598488"/>
          </a:xfrm>
          <a:solidFill>
            <a:srgbClr val="BD392F"/>
          </a:solidFill>
          <a:effectLst/>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82" name="Group 116"/>
          <p:cNvGrpSpPr/>
          <p:nvPr/>
        </p:nvGrpSpPr>
        <p:grpSpPr bwMode="auto">
          <a:xfrm>
            <a:off x="3695961" y="1729496"/>
            <a:ext cx="369399" cy="718725"/>
            <a:chOff x="6580188" y="5230813"/>
            <a:chExt cx="492126" cy="958851"/>
          </a:xfrm>
          <a:solidFill>
            <a:srgbClr val="BD392F"/>
          </a:solidFill>
          <a:effectLst/>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sp>
        <p:nvSpPr>
          <p:cNvPr id="102" name="灯片编号占位符 101"/>
          <p:cNvSpPr>
            <a:spLocks noGrp="1"/>
          </p:cNvSpPr>
          <p:nvPr>
            <p:ph type="sldNum" sz="quarter" idx="12"/>
          </p:nvPr>
        </p:nvSpPr>
        <p:spPr/>
        <p:txBody>
          <a:bodyPr/>
          <a:lstStyle/>
          <a:p>
            <a:fld id="{877C4908-FE0A-43F2-B8DA-9F7993525651}" type="slidenum">
              <a:rPr lang="zh-CN" altLang="en-US" smtClean="0"/>
              <a:t>5</a:t>
            </a:fld>
            <a:endParaRPr lang="zh-CN" altLang="en-US"/>
          </a:p>
        </p:txBody>
      </p:sp>
      <p:sp>
        <p:nvSpPr>
          <p:cNvPr id="114" name="Content Placeholder 2"/>
          <p:cNvSpPr txBox="1"/>
          <p:nvPr/>
        </p:nvSpPr>
        <p:spPr bwMode="auto">
          <a:xfrm>
            <a:off x="251520"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5" name="Content Placeholder 2"/>
          <p:cNvSpPr txBox="1"/>
          <p:nvPr/>
        </p:nvSpPr>
        <p:spPr bwMode="auto">
          <a:xfrm>
            <a:off x="1694982"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6" name="Content Placeholder 2"/>
          <p:cNvSpPr txBox="1"/>
          <p:nvPr/>
        </p:nvSpPr>
        <p:spPr bwMode="auto">
          <a:xfrm>
            <a:off x="3139469"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7" name="Content Placeholder 2"/>
          <p:cNvSpPr txBox="1"/>
          <p:nvPr/>
        </p:nvSpPr>
        <p:spPr bwMode="auto">
          <a:xfrm>
            <a:off x="4524321"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8" name="Content Placeholder 2"/>
          <p:cNvSpPr txBox="1"/>
          <p:nvPr/>
        </p:nvSpPr>
        <p:spPr bwMode="auto">
          <a:xfrm>
            <a:off x="6008565"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9" name="Content Placeholder 2"/>
          <p:cNvSpPr txBox="1"/>
          <p:nvPr/>
        </p:nvSpPr>
        <p:spPr bwMode="auto">
          <a:xfrm>
            <a:off x="7559069" y="2999353"/>
            <a:ext cx="1459533"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6" name="矩形 9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97" name="直接连接符 96"/>
          <p:cNvCxnSpPr/>
          <p:nvPr/>
        </p:nvCxnSpPr>
        <p:spPr>
          <a:xfrm>
            <a:off x="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586740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500"/>
                                        <p:tgtEl>
                                          <p:spTgt spid="4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fade">
                                      <p:cBhvr>
                                        <p:cTn id="17" dur="500"/>
                                        <p:tgtEl>
                                          <p:spTgt spid="11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childTnLst>
                          </p:cTn>
                        </p:par>
                        <p:par>
                          <p:cTn id="28" fill="hold">
                            <p:stCondLst>
                              <p:cond delay="2500"/>
                            </p:stCondLst>
                            <p:childTnLst>
                              <p:par>
                                <p:cTn id="29" presetID="16" presetClass="entr" presetSubtype="21"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arn(inVertical)">
                                      <p:cBhvr>
                                        <p:cTn id="31" dur="500"/>
                                        <p:tgtEl>
                                          <p:spTgt spid="2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5"/>
                                        </p:tgtEl>
                                        <p:attrNameLst>
                                          <p:attrName>style.visibility</p:attrName>
                                        </p:attrNameLst>
                                      </p:cBhvr>
                                      <p:to>
                                        <p:strVal val="visible"/>
                                      </p:to>
                                    </p:set>
                                    <p:animEffect transition="in" filter="fade">
                                      <p:cBhvr>
                                        <p:cTn id="35" dur="500"/>
                                        <p:tgtEl>
                                          <p:spTgt spid="11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p:cTn id="43" dur="500" fill="hold"/>
                                        <p:tgtEl>
                                          <p:spTgt spid="109"/>
                                        </p:tgtEl>
                                        <p:attrNameLst>
                                          <p:attrName>ppt_w</p:attrName>
                                        </p:attrNameLst>
                                      </p:cBhvr>
                                      <p:tavLst>
                                        <p:tav tm="0">
                                          <p:val>
                                            <p:fltVal val="0"/>
                                          </p:val>
                                        </p:tav>
                                        <p:tav tm="100000">
                                          <p:val>
                                            <p:strVal val="#ppt_w"/>
                                          </p:val>
                                        </p:tav>
                                      </p:tavLst>
                                    </p:anim>
                                    <p:anim calcmode="lin" valueType="num">
                                      <p:cBhvr>
                                        <p:cTn id="44" dur="500" fill="hold"/>
                                        <p:tgtEl>
                                          <p:spTgt spid="109"/>
                                        </p:tgtEl>
                                        <p:attrNameLst>
                                          <p:attrName>ppt_h</p:attrName>
                                        </p:attrNameLst>
                                      </p:cBhvr>
                                      <p:tavLst>
                                        <p:tav tm="0">
                                          <p:val>
                                            <p:fltVal val="0"/>
                                          </p:val>
                                        </p:tav>
                                        <p:tav tm="100000">
                                          <p:val>
                                            <p:strVal val="#ppt_h"/>
                                          </p:val>
                                        </p:tav>
                                      </p:tavLst>
                                    </p:anim>
                                    <p:animEffect transition="in" filter="fade">
                                      <p:cBhvr>
                                        <p:cTn id="45" dur="500"/>
                                        <p:tgtEl>
                                          <p:spTgt spid="109"/>
                                        </p:tgtEl>
                                      </p:cBhvr>
                                    </p:animEffect>
                                  </p:childTnLst>
                                </p:cTn>
                              </p:par>
                            </p:childTnLst>
                          </p:cTn>
                        </p:par>
                        <p:par>
                          <p:cTn id="46" fill="hold">
                            <p:stCondLst>
                              <p:cond delay="4500"/>
                            </p:stCondLst>
                            <p:childTnLst>
                              <p:par>
                                <p:cTn id="47" presetID="16" presetClass="entr" presetSubtype="21"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barn(inVertical)">
                                      <p:cBhvr>
                                        <p:cTn id="49" dur="500"/>
                                        <p:tgtEl>
                                          <p:spTgt spid="82"/>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 calcmode="lin" valueType="num">
                                      <p:cBhvr>
                                        <p:cTn id="61" dur="500" fill="hold"/>
                                        <p:tgtEl>
                                          <p:spTgt spid="110"/>
                                        </p:tgtEl>
                                        <p:attrNameLst>
                                          <p:attrName>ppt_w</p:attrName>
                                        </p:attrNameLst>
                                      </p:cBhvr>
                                      <p:tavLst>
                                        <p:tav tm="0">
                                          <p:val>
                                            <p:fltVal val="0"/>
                                          </p:val>
                                        </p:tav>
                                        <p:tav tm="100000">
                                          <p:val>
                                            <p:strVal val="#ppt_w"/>
                                          </p:val>
                                        </p:tav>
                                      </p:tavLst>
                                    </p:anim>
                                    <p:anim calcmode="lin" valueType="num">
                                      <p:cBhvr>
                                        <p:cTn id="62" dur="500" fill="hold"/>
                                        <p:tgtEl>
                                          <p:spTgt spid="110"/>
                                        </p:tgtEl>
                                        <p:attrNameLst>
                                          <p:attrName>ppt_h</p:attrName>
                                        </p:attrNameLst>
                                      </p:cBhvr>
                                      <p:tavLst>
                                        <p:tav tm="0">
                                          <p:val>
                                            <p:fltVal val="0"/>
                                          </p:val>
                                        </p:tav>
                                        <p:tav tm="100000">
                                          <p:val>
                                            <p:strVal val="#ppt_h"/>
                                          </p:val>
                                        </p:tav>
                                      </p:tavLst>
                                    </p:anim>
                                    <p:animEffect transition="in" filter="fade">
                                      <p:cBhvr>
                                        <p:cTn id="63" dur="500"/>
                                        <p:tgtEl>
                                          <p:spTgt spid="110"/>
                                        </p:tgtEl>
                                      </p:cBhvr>
                                    </p:animEffect>
                                  </p:childTnLst>
                                </p:cTn>
                              </p:par>
                            </p:childTnLst>
                          </p:cTn>
                        </p:par>
                        <p:par>
                          <p:cTn id="64" fill="hold">
                            <p:stCondLst>
                              <p:cond delay="6500"/>
                            </p:stCondLst>
                            <p:childTnLst>
                              <p:par>
                                <p:cTn id="65" presetID="16" presetClass="entr" presetSubtype="21" fill="hold"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barn(inVertical)">
                                      <p:cBhvr>
                                        <p:cTn id="67" dur="500"/>
                                        <p:tgtEl>
                                          <p:spTgt spid="66"/>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500"/>
                                        <p:tgtEl>
                                          <p:spTgt spid="117"/>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left)">
                                      <p:cBhvr>
                                        <p:cTn id="75" dur="500"/>
                                        <p:tgtEl>
                                          <p:spTgt spid="18"/>
                                        </p:tgtEl>
                                      </p:cBhvr>
                                    </p:animEffect>
                                  </p:childTnLst>
                                </p:cTn>
                              </p:par>
                            </p:childTnLst>
                          </p:cTn>
                        </p:par>
                        <p:par>
                          <p:cTn id="76" fill="hold">
                            <p:stCondLst>
                              <p:cond delay="8000"/>
                            </p:stCondLst>
                            <p:childTnLst>
                              <p:par>
                                <p:cTn id="77" presetID="53" presetClass="entr" presetSubtype="16" fill="hold" grpId="0" nodeType="afterEffect">
                                  <p:stCondLst>
                                    <p:cond delay="0"/>
                                  </p:stCondLst>
                                  <p:childTnLst>
                                    <p:set>
                                      <p:cBhvr>
                                        <p:cTn id="78" dur="1" fill="hold">
                                          <p:stCondLst>
                                            <p:cond delay="0"/>
                                          </p:stCondLst>
                                        </p:cTn>
                                        <p:tgtEl>
                                          <p:spTgt spid="111"/>
                                        </p:tgtEl>
                                        <p:attrNameLst>
                                          <p:attrName>style.visibility</p:attrName>
                                        </p:attrNameLst>
                                      </p:cBhvr>
                                      <p:to>
                                        <p:strVal val="visible"/>
                                      </p:to>
                                    </p:set>
                                    <p:anim calcmode="lin" valueType="num">
                                      <p:cBhvr>
                                        <p:cTn id="79" dur="500" fill="hold"/>
                                        <p:tgtEl>
                                          <p:spTgt spid="111"/>
                                        </p:tgtEl>
                                        <p:attrNameLst>
                                          <p:attrName>ppt_w</p:attrName>
                                        </p:attrNameLst>
                                      </p:cBhvr>
                                      <p:tavLst>
                                        <p:tav tm="0">
                                          <p:val>
                                            <p:fltVal val="0"/>
                                          </p:val>
                                        </p:tav>
                                        <p:tav tm="100000">
                                          <p:val>
                                            <p:strVal val="#ppt_w"/>
                                          </p:val>
                                        </p:tav>
                                      </p:tavLst>
                                    </p:anim>
                                    <p:anim calcmode="lin" valueType="num">
                                      <p:cBhvr>
                                        <p:cTn id="80" dur="500" fill="hold"/>
                                        <p:tgtEl>
                                          <p:spTgt spid="111"/>
                                        </p:tgtEl>
                                        <p:attrNameLst>
                                          <p:attrName>ppt_h</p:attrName>
                                        </p:attrNameLst>
                                      </p:cBhvr>
                                      <p:tavLst>
                                        <p:tav tm="0">
                                          <p:val>
                                            <p:fltVal val="0"/>
                                          </p:val>
                                        </p:tav>
                                        <p:tav tm="100000">
                                          <p:val>
                                            <p:strVal val="#ppt_h"/>
                                          </p:val>
                                        </p:tav>
                                      </p:tavLst>
                                    </p:anim>
                                    <p:animEffect transition="in" filter="fade">
                                      <p:cBhvr>
                                        <p:cTn id="81" dur="500"/>
                                        <p:tgtEl>
                                          <p:spTgt spid="111"/>
                                        </p:tgtEl>
                                      </p:cBhvr>
                                    </p:animEffect>
                                  </p:childTnLst>
                                </p:cTn>
                              </p:par>
                            </p:childTnLst>
                          </p:cTn>
                        </p:par>
                        <p:par>
                          <p:cTn id="82" fill="hold">
                            <p:stCondLst>
                              <p:cond delay="8500"/>
                            </p:stCondLst>
                            <p:childTnLst>
                              <p:par>
                                <p:cTn id="83" presetID="16" presetClass="entr" presetSubtype="21" fill="hold" nodeType="after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barn(inVertical)">
                                      <p:cBhvr>
                                        <p:cTn id="85" dur="500"/>
                                        <p:tgtEl>
                                          <p:spTgt spid="76"/>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118"/>
                                        </p:tgtEl>
                                        <p:attrNameLst>
                                          <p:attrName>style.visibility</p:attrName>
                                        </p:attrNameLst>
                                      </p:cBhvr>
                                      <p:to>
                                        <p:strVal val="visible"/>
                                      </p:to>
                                    </p:set>
                                    <p:animEffect transition="in" filter="fade">
                                      <p:cBhvr>
                                        <p:cTn id="89" dur="500"/>
                                        <p:tgtEl>
                                          <p:spTgt spid="118"/>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10000"/>
                            </p:stCondLst>
                            <p:childTnLst>
                              <p:par>
                                <p:cTn id="95" presetID="53" presetClass="entr" presetSubtype="16" fill="hold" grpId="0" nodeType="afterEffect">
                                  <p:stCondLst>
                                    <p:cond delay="0"/>
                                  </p:stCondLst>
                                  <p:childTnLst>
                                    <p:set>
                                      <p:cBhvr>
                                        <p:cTn id="96" dur="1" fill="hold">
                                          <p:stCondLst>
                                            <p:cond delay="0"/>
                                          </p:stCondLst>
                                        </p:cTn>
                                        <p:tgtEl>
                                          <p:spTgt spid="112"/>
                                        </p:tgtEl>
                                        <p:attrNameLst>
                                          <p:attrName>style.visibility</p:attrName>
                                        </p:attrNameLst>
                                      </p:cBhvr>
                                      <p:to>
                                        <p:strVal val="visible"/>
                                      </p:to>
                                    </p:set>
                                    <p:anim calcmode="lin" valueType="num">
                                      <p:cBhvr>
                                        <p:cTn id="97" dur="500" fill="hold"/>
                                        <p:tgtEl>
                                          <p:spTgt spid="112"/>
                                        </p:tgtEl>
                                        <p:attrNameLst>
                                          <p:attrName>ppt_w</p:attrName>
                                        </p:attrNameLst>
                                      </p:cBhvr>
                                      <p:tavLst>
                                        <p:tav tm="0">
                                          <p:val>
                                            <p:fltVal val="0"/>
                                          </p:val>
                                        </p:tav>
                                        <p:tav tm="100000">
                                          <p:val>
                                            <p:strVal val="#ppt_w"/>
                                          </p:val>
                                        </p:tav>
                                      </p:tavLst>
                                    </p:anim>
                                    <p:anim calcmode="lin" valueType="num">
                                      <p:cBhvr>
                                        <p:cTn id="98" dur="500" fill="hold"/>
                                        <p:tgtEl>
                                          <p:spTgt spid="112"/>
                                        </p:tgtEl>
                                        <p:attrNameLst>
                                          <p:attrName>ppt_h</p:attrName>
                                        </p:attrNameLst>
                                      </p:cBhvr>
                                      <p:tavLst>
                                        <p:tav tm="0">
                                          <p:val>
                                            <p:fltVal val="0"/>
                                          </p:val>
                                        </p:tav>
                                        <p:tav tm="100000">
                                          <p:val>
                                            <p:strVal val="#ppt_h"/>
                                          </p:val>
                                        </p:tav>
                                      </p:tavLst>
                                    </p:anim>
                                    <p:animEffect transition="in" filter="fade">
                                      <p:cBhvr>
                                        <p:cTn id="99" dur="500"/>
                                        <p:tgtEl>
                                          <p:spTgt spid="11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barn(inVertical)">
                                      <p:cBhvr>
                                        <p:cTn id="103" dur="500"/>
                                        <p:tgtEl>
                                          <p:spTgt spid="21"/>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19"/>
                                        </p:tgtEl>
                                        <p:attrNameLst>
                                          <p:attrName>style.visibility</p:attrName>
                                        </p:attrNameLst>
                                      </p:cBhvr>
                                      <p:to>
                                        <p:strVal val="visible"/>
                                      </p:to>
                                    </p:set>
                                    <p:animEffect transition="in" filter="fade">
                                      <p:cBhvr>
                                        <p:cTn id="107"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111" grpId="0" animBg="1"/>
      <p:bldP spid="112" grpId="0" animBg="1"/>
      <p:bldP spid="14" grpId="0" animBg="1"/>
      <p:bldP spid="15" grpId="0" animBg="1"/>
      <p:bldP spid="16" grpId="0" animBg="1"/>
      <p:bldP spid="17" grpId="0" animBg="1"/>
      <p:bldP spid="18" grpId="0" animBg="1"/>
      <p:bldP spid="114" grpId="0"/>
      <p:bldP spid="115" grpId="0"/>
      <p:bldP spid="116" grpId="0"/>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6</a:t>
            </a:fld>
            <a:endParaRPr lang="zh-CN" altLang="en-US"/>
          </a:p>
        </p:txBody>
      </p:sp>
      <p:sp>
        <p:nvSpPr>
          <p:cNvPr id="27" name="任意多边形 26"/>
          <p:cNvSpPr/>
          <p:nvPr/>
        </p:nvSpPr>
        <p:spPr>
          <a:xfrm rot="18900000">
            <a:off x="1554677" y="909043"/>
            <a:ext cx="5768491" cy="4029813"/>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46" name="Content Placeholder 2"/>
          <p:cNvSpPr txBox="1"/>
          <p:nvPr/>
        </p:nvSpPr>
        <p:spPr bwMode="auto">
          <a:xfrm>
            <a:off x="251520" y="3805509"/>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3" name="组合 2"/>
          <p:cNvGrpSpPr/>
          <p:nvPr/>
        </p:nvGrpSpPr>
        <p:grpSpPr>
          <a:xfrm>
            <a:off x="2325246" y="2149324"/>
            <a:ext cx="481731" cy="417822"/>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64" name="矩形 63"/>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02</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65" name="组合 64"/>
          <p:cNvGrpSpPr/>
          <p:nvPr/>
        </p:nvGrpSpPr>
        <p:grpSpPr>
          <a:xfrm>
            <a:off x="1130555" y="3315184"/>
            <a:ext cx="481731" cy="417822"/>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67" name="矩形 66"/>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01</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68" name="组合 67"/>
          <p:cNvGrpSpPr/>
          <p:nvPr/>
        </p:nvGrpSpPr>
        <p:grpSpPr>
          <a:xfrm>
            <a:off x="3586213" y="3292324"/>
            <a:ext cx="481731" cy="417822"/>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70" name="矩形 69"/>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03</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75" name="组合 74"/>
          <p:cNvGrpSpPr/>
          <p:nvPr/>
        </p:nvGrpSpPr>
        <p:grpSpPr>
          <a:xfrm>
            <a:off x="4797793" y="2149324"/>
            <a:ext cx="481731" cy="417822"/>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77" name="矩形 76"/>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04</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78" name="组合 77"/>
          <p:cNvGrpSpPr/>
          <p:nvPr/>
        </p:nvGrpSpPr>
        <p:grpSpPr>
          <a:xfrm>
            <a:off x="6039853" y="3261844"/>
            <a:ext cx="481731" cy="417822"/>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80" name="矩形 79"/>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05</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grpSp>
        <p:nvGrpSpPr>
          <p:cNvPr id="81" name="组合 80"/>
          <p:cNvGrpSpPr/>
          <p:nvPr/>
        </p:nvGrpSpPr>
        <p:grpSpPr>
          <a:xfrm>
            <a:off x="7272645" y="2110425"/>
            <a:ext cx="481731" cy="417822"/>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900" b="0" i="0" u="none" strike="noStrike" kern="0" cap="none" spc="0" normalizeH="0" baseline="0" noProof="0" smtClean="0">
                <a:ln>
                  <a:noFill/>
                </a:ln>
                <a:solidFill>
                  <a:srgbClr val="BD392F"/>
                </a:solidFill>
                <a:effectLst>
                  <a:innerShdw blurRad="114300">
                    <a:prstClr val="black"/>
                  </a:innerShdw>
                </a:effectLst>
                <a:uLnTx/>
                <a:uFillTx/>
                <a:latin typeface="Open Sans"/>
                <a:ea typeface="MS PGothic" panose="020B0600070205080204" charset="-128"/>
                <a:cs typeface="+mn-cs"/>
              </a:endParaRPr>
            </a:p>
          </p:txBody>
        </p:sp>
        <p:sp>
          <p:nvSpPr>
            <p:cNvPr id="83" name="矩形 82"/>
            <p:cNvSpPr/>
            <p:nvPr/>
          </p:nvSpPr>
          <p:spPr>
            <a:xfrm>
              <a:off x="2325246" y="1923678"/>
              <a:ext cx="481731" cy="415498"/>
            </a:xfrm>
            <a:prstGeom prst="rect">
              <a:avLst/>
            </a:prstGeom>
          </p:spPr>
          <p:txBody>
            <a:bodyPr wrap="square">
              <a:spAutoFit/>
            </a:bodyPr>
            <a:lstStyle/>
            <a:p>
              <a:pPr algn="ctr"/>
              <a:r>
                <a:rPr lang="en-US" altLang="zh-CN" sz="2000" b="1" dirty="0" smtClean="0">
                  <a:solidFill>
                    <a:srgbClr val="BD392F"/>
                  </a:solidFill>
                  <a:effectLst>
                    <a:innerShdw blurRad="114300">
                      <a:prstClr val="black"/>
                    </a:innerShdw>
                  </a:effectLst>
                  <a:latin typeface="Agency FB" panose="020B0503020202020204" pitchFamily="34" charset="0"/>
                  <a:ea typeface="微软雅黑" panose="020B0503020204020204" pitchFamily="34" charset="-122"/>
                </a:rPr>
                <a:t>06</a:t>
              </a:r>
              <a:endParaRPr lang="en-US" altLang="zh-CN" sz="2000" b="1" dirty="0">
                <a:solidFill>
                  <a:srgbClr val="BD392F"/>
                </a:solidFill>
                <a:effectLst>
                  <a:innerShdw blurRad="114300">
                    <a:prstClr val="black"/>
                  </a:innerShdw>
                </a:effectLst>
                <a:latin typeface="Agency FB" panose="020B0503020202020204" pitchFamily="34" charset="0"/>
                <a:ea typeface="微软雅黑" panose="020B0503020204020204" pitchFamily="34" charset="-122"/>
              </a:endParaRPr>
            </a:p>
          </p:txBody>
        </p:sp>
      </p:grpSp>
      <p:sp>
        <p:nvSpPr>
          <p:cNvPr id="33" name="Content Placeholder 2"/>
          <p:cNvSpPr txBox="1"/>
          <p:nvPr/>
        </p:nvSpPr>
        <p:spPr bwMode="auto">
          <a:xfrm>
            <a:off x="1575835" y="1342380"/>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2867922" y="3833789"/>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4014235" y="135563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6" name="Content Placeholder 2"/>
          <p:cNvSpPr txBox="1"/>
          <p:nvPr/>
        </p:nvSpPr>
        <p:spPr bwMode="auto">
          <a:xfrm>
            <a:off x="5094288" y="3813911"/>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6479140" y="135563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矩形 2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0" name="直接连接符 2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1000"/>
                                        <p:tgtEl>
                                          <p:spTgt spid="2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7</a:t>
            </a:fld>
            <a:endParaRPr lang="zh-CN" altLang="en-US"/>
          </a:p>
        </p:txBody>
      </p:sp>
      <p:grpSp>
        <p:nvGrpSpPr>
          <p:cNvPr id="93" name="组合 92"/>
          <p:cNvGrpSpPr/>
          <p:nvPr/>
        </p:nvGrpSpPr>
        <p:grpSpPr>
          <a:xfrm>
            <a:off x="3248992" y="2670079"/>
            <a:ext cx="1022624" cy="1022623"/>
            <a:chOff x="819328" y="1120779"/>
            <a:chExt cx="1127886" cy="1127885"/>
          </a:xfrm>
        </p:grpSpPr>
        <p:sp>
          <p:nvSpPr>
            <p:cNvPr id="94"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90" name="组合 89"/>
          <p:cNvGrpSpPr/>
          <p:nvPr/>
        </p:nvGrpSpPr>
        <p:grpSpPr>
          <a:xfrm>
            <a:off x="4024953" y="3132174"/>
            <a:ext cx="1022624" cy="1022623"/>
            <a:chOff x="819328" y="1120779"/>
            <a:chExt cx="1127886" cy="1127885"/>
          </a:xfrm>
        </p:grpSpPr>
        <p:sp>
          <p:nvSpPr>
            <p:cNvPr id="91"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7" name="组合 86"/>
          <p:cNvGrpSpPr/>
          <p:nvPr/>
        </p:nvGrpSpPr>
        <p:grpSpPr>
          <a:xfrm>
            <a:off x="4786719" y="2687604"/>
            <a:ext cx="1022624" cy="1022623"/>
            <a:chOff x="819328" y="1120779"/>
            <a:chExt cx="1127886" cy="1127885"/>
          </a:xfrm>
        </p:grpSpPr>
        <p:sp>
          <p:nvSpPr>
            <p:cNvPr id="88"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4" name="组合 83"/>
          <p:cNvGrpSpPr/>
          <p:nvPr/>
        </p:nvGrpSpPr>
        <p:grpSpPr>
          <a:xfrm>
            <a:off x="4792969" y="1768926"/>
            <a:ext cx="1022624" cy="1022623"/>
            <a:chOff x="819328" y="1120779"/>
            <a:chExt cx="1127886" cy="1127885"/>
          </a:xfrm>
        </p:grpSpPr>
        <p:sp>
          <p:nvSpPr>
            <p:cNvPr id="85"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1" name="组合 80"/>
          <p:cNvGrpSpPr/>
          <p:nvPr/>
        </p:nvGrpSpPr>
        <p:grpSpPr>
          <a:xfrm>
            <a:off x="4023984" y="1384433"/>
            <a:ext cx="1022624" cy="1022623"/>
            <a:chOff x="819328" y="1120779"/>
            <a:chExt cx="1127886" cy="1127885"/>
          </a:xfrm>
        </p:grpSpPr>
        <p:sp>
          <p:nvSpPr>
            <p:cNvPr id="82"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8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8" name="组合 7"/>
          <p:cNvGrpSpPr/>
          <p:nvPr/>
        </p:nvGrpSpPr>
        <p:grpSpPr>
          <a:xfrm>
            <a:off x="3158876" y="1750902"/>
            <a:ext cx="1022624" cy="1022623"/>
            <a:chOff x="819328" y="1120779"/>
            <a:chExt cx="1127886" cy="1127885"/>
          </a:xfrm>
        </p:grpSpPr>
        <p:sp>
          <p:nvSpPr>
            <p:cNvPr id="80" name="Oval 1"/>
            <p:cNvSpPr/>
            <p:nvPr/>
          </p:nvSpPr>
          <p:spPr bwMode="auto">
            <a:xfrm>
              <a:off x="819328" y="1120779"/>
              <a:ext cx="1127886" cy="1127885"/>
            </a:xfrm>
            <a:prstGeom prst="ellipse">
              <a:avLst/>
            </a:prstGeom>
            <a:solidFill>
              <a:schemeClr val="bg1">
                <a:lumMod val="95000"/>
              </a:schemeClr>
            </a:soli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79" name="Oval 1"/>
            <p:cNvSpPr/>
            <p:nvPr/>
          </p:nvSpPr>
          <p:spPr bwMode="auto">
            <a:xfrm>
              <a:off x="899592" y="1201043"/>
              <a:ext cx="967359" cy="967358"/>
            </a:xfrm>
            <a:prstGeom prst="ellipse">
              <a:avLst/>
            </a:prstGeom>
            <a:gradFill flip="none" rotWithShape="1">
              <a:gsLst>
                <a:gs pos="0">
                  <a:schemeClr val="bg1"/>
                </a:gs>
                <a:gs pos="18000">
                  <a:schemeClr val="bg1"/>
                </a:gs>
                <a:gs pos="100000">
                  <a:schemeClr val="bg1">
                    <a:lumMod val="8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9" name="组合 8"/>
          <p:cNvGrpSpPr/>
          <p:nvPr/>
        </p:nvGrpSpPr>
        <p:grpSpPr>
          <a:xfrm>
            <a:off x="3306688" y="1928825"/>
            <a:ext cx="746918" cy="693026"/>
            <a:chOff x="4441371" y="2612571"/>
            <a:chExt cx="1098401" cy="1019149"/>
          </a:xfrm>
        </p:grpSpPr>
        <p:sp>
          <p:nvSpPr>
            <p:cNvPr id="63" name="弧形 62"/>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64" name="任意多边形 63"/>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65" name="等腰三角形 64"/>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0" name="组合 9"/>
          <p:cNvGrpSpPr/>
          <p:nvPr/>
        </p:nvGrpSpPr>
        <p:grpSpPr>
          <a:xfrm rot="3600000">
            <a:off x="4179828" y="1569493"/>
            <a:ext cx="746918" cy="693026"/>
            <a:chOff x="4441371" y="2612571"/>
            <a:chExt cx="1098401" cy="1019149"/>
          </a:xfrm>
        </p:grpSpPr>
        <p:sp>
          <p:nvSpPr>
            <p:cNvPr id="60" name="弧形 59"/>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61" name="任意多边形 60"/>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62" name="等腰三角形 61"/>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1" name="组合 10"/>
          <p:cNvGrpSpPr/>
          <p:nvPr/>
        </p:nvGrpSpPr>
        <p:grpSpPr>
          <a:xfrm rot="7200000">
            <a:off x="4936102" y="1970783"/>
            <a:ext cx="746918" cy="693026"/>
            <a:chOff x="4441371" y="2612571"/>
            <a:chExt cx="1098401" cy="1019149"/>
          </a:xfrm>
        </p:grpSpPr>
        <p:sp>
          <p:nvSpPr>
            <p:cNvPr id="57" name="弧形 56"/>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8" name="任意多边形 57"/>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9" name="等腰三角形 58"/>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2" name="组合 11"/>
          <p:cNvGrpSpPr/>
          <p:nvPr/>
        </p:nvGrpSpPr>
        <p:grpSpPr>
          <a:xfrm rot="10800000">
            <a:off x="4909576" y="2883899"/>
            <a:ext cx="746918" cy="693026"/>
            <a:chOff x="4441371" y="2612571"/>
            <a:chExt cx="1098401" cy="1019149"/>
          </a:xfrm>
        </p:grpSpPr>
        <p:sp>
          <p:nvSpPr>
            <p:cNvPr id="54" name="弧形 53"/>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5" name="任意多边形 54"/>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6" name="等腰三角形 55"/>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3" name="组合 12"/>
          <p:cNvGrpSpPr/>
          <p:nvPr/>
        </p:nvGrpSpPr>
        <p:grpSpPr>
          <a:xfrm rot="14400000">
            <a:off x="4118580" y="3311694"/>
            <a:ext cx="746918" cy="693026"/>
            <a:chOff x="4441371" y="2612571"/>
            <a:chExt cx="1098401" cy="1019149"/>
          </a:xfrm>
        </p:grpSpPr>
        <p:sp>
          <p:nvSpPr>
            <p:cNvPr id="51" name="弧形 50"/>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52" name="任意多边形 51"/>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3" name="等腰三角形 52"/>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4" name="组合 13"/>
          <p:cNvGrpSpPr/>
          <p:nvPr/>
        </p:nvGrpSpPr>
        <p:grpSpPr>
          <a:xfrm rot="18000000">
            <a:off x="3395614" y="2867032"/>
            <a:ext cx="746918" cy="693026"/>
            <a:chOff x="4441371" y="2612571"/>
            <a:chExt cx="1098401" cy="1019149"/>
          </a:xfrm>
        </p:grpSpPr>
        <p:sp>
          <p:nvSpPr>
            <p:cNvPr id="48" name="弧形 47"/>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85000"/>
                    <a:lumOff val="15000"/>
                  </a:schemeClr>
                </a:solidFill>
              </a:endParaRPr>
            </a:p>
          </p:txBody>
        </p:sp>
        <p:sp>
          <p:nvSpPr>
            <p:cNvPr id="49" name="任意多边形 48"/>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0" name="等腰三角形 49"/>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15" name="矩形 14"/>
          <p:cNvSpPr/>
          <p:nvPr/>
        </p:nvSpPr>
        <p:spPr>
          <a:xfrm>
            <a:off x="3521832" y="2199589"/>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01</a:t>
            </a:r>
          </a:p>
        </p:txBody>
      </p:sp>
      <p:sp>
        <p:nvSpPr>
          <p:cNvPr id="16" name="矩形 15"/>
          <p:cNvSpPr/>
          <p:nvPr/>
        </p:nvSpPr>
        <p:spPr>
          <a:xfrm>
            <a:off x="4238895" y="2015871"/>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02</a:t>
            </a:r>
          </a:p>
        </p:txBody>
      </p:sp>
      <p:sp>
        <p:nvSpPr>
          <p:cNvPr id="17" name="矩形 16"/>
          <p:cNvSpPr/>
          <p:nvPr/>
        </p:nvSpPr>
        <p:spPr>
          <a:xfrm>
            <a:off x="4829893" y="2284870"/>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03</a:t>
            </a:r>
          </a:p>
        </p:txBody>
      </p:sp>
      <p:sp>
        <p:nvSpPr>
          <p:cNvPr id="18" name="矩形 17"/>
          <p:cNvSpPr/>
          <p:nvPr/>
        </p:nvSpPr>
        <p:spPr>
          <a:xfrm>
            <a:off x="4807747" y="2998276"/>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04</a:t>
            </a:r>
          </a:p>
        </p:txBody>
      </p:sp>
      <p:sp>
        <p:nvSpPr>
          <p:cNvPr id="19" name="矩形 18"/>
          <p:cNvSpPr/>
          <p:nvPr/>
        </p:nvSpPr>
        <p:spPr>
          <a:xfrm>
            <a:off x="4124940" y="3369294"/>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05</a:t>
            </a:r>
          </a:p>
        </p:txBody>
      </p:sp>
      <p:sp>
        <p:nvSpPr>
          <p:cNvPr id="20" name="矩形 19"/>
          <p:cNvSpPr/>
          <p:nvPr/>
        </p:nvSpPr>
        <p:spPr>
          <a:xfrm>
            <a:off x="3589647" y="2975363"/>
            <a:ext cx="619133" cy="300082"/>
          </a:xfrm>
          <a:prstGeom prst="rect">
            <a:avLst/>
          </a:prstGeom>
        </p:spPr>
        <p:txBody>
          <a:bodyPr wrap="square" lIns="68580" tIns="34290" rIns="68580" bIns="34290">
            <a:spAutoFit/>
          </a:bodyPr>
          <a:lstStyle/>
          <a:p>
            <a:pPr algn="ctr"/>
            <a:r>
              <a:rPr lang="en-US" altLang="zh-CN" sz="1500" b="1" dirty="0">
                <a:solidFill>
                  <a:schemeClr val="tx1">
                    <a:lumMod val="85000"/>
                    <a:lumOff val="15000"/>
                  </a:schemeClr>
                </a:solidFill>
                <a:latin typeface="Agency FB" panose="020B0503020202020204" pitchFamily="34" charset="0"/>
                <a:ea typeface="微软雅黑" panose="020B0503020204020204" pitchFamily="34" charset="-122"/>
              </a:rPr>
              <a:t>06</a:t>
            </a:r>
          </a:p>
        </p:txBody>
      </p:sp>
      <p:grpSp>
        <p:nvGrpSpPr>
          <p:cNvPr id="21" name="组合 20"/>
          <p:cNvGrpSpPr/>
          <p:nvPr/>
        </p:nvGrpSpPr>
        <p:grpSpPr>
          <a:xfrm>
            <a:off x="4339398" y="2500528"/>
            <a:ext cx="447336" cy="430197"/>
            <a:chOff x="6042547" y="4572281"/>
            <a:chExt cx="652119" cy="627134"/>
          </a:xfrm>
          <a:solidFill>
            <a:schemeClr val="tx1">
              <a:lumMod val="75000"/>
              <a:lumOff val="25000"/>
            </a:schemeClr>
          </a:solidFill>
        </p:grpSpPr>
        <p:sp>
          <p:nvSpPr>
            <p:cNvPr id="46" name="Oval 131"/>
            <p:cNvSpPr>
              <a:spLocks noChangeArrowheads="1"/>
            </p:cNvSpPr>
            <p:nvPr/>
          </p:nvSpPr>
          <p:spPr bwMode="auto">
            <a:xfrm>
              <a:off x="6221880" y="4572281"/>
              <a:ext cx="293454" cy="29720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47" name="Freeform 134"/>
            <p:cNvSpPr/>
            <p:nvPr/>
          </p:nvSpPr>
          <p:spPr bwMode="auto">
            <a:xfrm>
              <a:off x="6042547" y="4915841"/>
              <a:ext cx="652119" cy="283574"/>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grpSp>
      <p:grpSp>
        <p:nvGrpSpPr>
          <p:cNvPr id="22" name="组合 21"/>
          <p:cNvGrpSpPr/>
          <p:nvPr/>
        </p:nvGrpSpPr>
        <p:grpSpPr>
          <a:xfrm>
            <a:off x="5352396" y="2212747"/>
            <a:ext cx="154520" cy="197612"/>
            <a:chOff x="1605187" y="572440"/>
            <a:chExt cx="563561" cy="720725"/>
          </a:xfrm>
          <a:solidFill>
            <a:schemeClr val="tx1">
              <a:lumMod val="75000"/>
              <a:lumOff val="25000"/>
            </a:schemeClr>
          </a:solidFill>
        </p:grpSpPr>
        <p:sp>
          <p:nvSpPr>
            <p:cNvPr id="43"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4"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5"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sp>
        <p:nvSpPr>
          <p:cNvPr id="23" name="Freeform 223"/>
          <p:cNvSpPr/>
          <p:nvPr/>
        </p:nvSpPr>
        <p:spPr bwMode="auto">
          <a:xfrm>
            <a:off x="5291230" y="3277652"/>
            <a:ext cx="176510" cy="14315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schemeClr val="tx1">
                  <a:lumMod val="85000"/>
                  <a:lumOff val="15000"/>
                </a:schemeClr>
              </a:solidFill>
            </a:endParaRPr>
          </a:p>
        </p:txBody>
      </p:sp>
      <p:grpSp>
        <p:nvGrpSpPr>
          <p:cNvPr id="24" name="组合 23"/>
          <p:cNvGrpSpPr/>
          <p:nvPr/>
        </p:nvGrpSpPr>
        <p:grpSpPr>
          <a:xfrm>
            <a:off x="4356612" y="3694003"/>
            <a:ext cx="181071" cy="180200"/>
            <a:chOff x="-136302" y="1682102"/>
            <a:chExt cx="660400" cy="657225"/>
          </a:xfrm>
          <a:solidFill>
            <a:schemeClr val="tx1">
              <a:lumMod val="75000"/>
              <a:lumOff val="25000"/>
            </a:schemeClr>
          </a:solidFill>
        </p:grpSpPr>
        <p:sp>
          <p:nvSpPr>
            <p:cNvPr id="41"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2"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25" name="组合 24"/>
          <p:cNvGrpSpPr/>
          <p:nvPr/>
        </p:nvGrpSpPr>
        <p:grpSpPr>
          <a:xfrm>
            <a:off x="3441383" y="2112428"/>
            <a:ext cx="180840" cy="173913"/>
            <a:chOff x="9791183" y="5224427"/>
            <a:chExt cx="645684" cy="620952"/>
          </a:xfrm>
          <a:solidFill>
            <a:schemeClr val="tx1">
              <a:lumMod val="75000"/>
              <a:lumOff val="25000"/>
            </a:schemeClr>
          </a:solidFill>
        </p:grpSpPr>
        <p:sp>
          <p:nvSpPr>
            <p:cNvPr id="39"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0"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grpSp>
        <p:nvGrpSpPr>
          <p:cNvPr id="26" name="组合 25"/>
          <p:cNvGrpSpPr/>
          <p:nvPr/>
        </p:nvGrpSpPr>
        <p:grpSpPr>
          <a:xfrm>
            <a:off x="4451143" y="1642634"/>
            <a:ext cx="145207" cy="215164"/>
            <a:chOff x="1788812" y="2276750"/>
            <a:chExt cx="392114" cy="581025"/>
          </a:xfrm>
          <a:solidFill>
            <a:schemeClr val="tx1">
              <a:lumMod val="75000"/>
              <a:lumOff val="25000"/>
            </a:schemeClr>
          </a:solidFill>
        </p:grpSpPr>
        <p:sp>
          <p:nvSpPr>
            <p:cNvPr id="36"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8"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27" name="组合 26"/>
          <p:cNvGrpSpPr/>
          <p:nvPr/>
        </p:nvGrpSpPr>
        <p:grpSpPr>
          <a:xfrm>
            <a:off x="3525708" y="3180641"/>
            <a:ext cx="225483" cy="236379"/>
            <a:chOff x="7002627" y="828237"/>
            <a:chExt cx="444697" cy="466185"/>
          </a:xfrm>
          <a:solidFill>
            <a:schemeClr val="tx1">
              <a:lumMod val="75000"/>
              <a:lumOff val="25000"/>
            </a:schemeClr>
          </a:solidFill>
        </p:grpSpPr>
        <p:sp>
          <p:nvSpPr>
            <p:cNvPr id="28"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29"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0"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1"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2"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3"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4"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5"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grpSp>
      <p:sp>
        <p:nvSpPr>
          <p:cNvPr id="70" name="Content Placeholder 2"/>
          <p:cNvSpPr txBox="1"/>
          <p:nvPr/>
        </p:nvSpPr>
        <p:spPr bwMode="auto">
          <a:xfrm>
            <a:off x="5951494" y="183725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6" name="Content Placeholder 2"/>
          <p:cNvSpPr txBox="1"/>
          <p:nvPr/>
        </p:nvSpPr>
        <p:spPr bwMode="auto">
          <a:xfrm>
            <a:off x="5958120" y="2851046"/>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7" name="Content Placeholder 2"/>
          <p:cNvSpPr txBox="1"/>
          <p:nvPr/>
        </p:nvSpPr>
        <p:spPr bwMode="auto">
          <a:xfrm>
            <a:off x="683568" y="183062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8" name="Content Placeholder 2"/>
          <p:cNvSpPr txBox="1"/>
          <p:nvPr/>
        </p:nvSpPr>
        <p:spPr bwMode="auto">
          <a:xfrm>
            <a:off x="696820" y="2864298"/>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9" name="Content Placeholder 2"/>
          <p:cNvSpPr txBox="1"/>
          <p:nvPr/>
        </p:nvSpPr>
        <p:spPr bwMode="auto">
          <a:xfrm>
            <a:off x="3408058" y="4130344"/>
            <a:ext cx="2358296" cy="6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0" name="Content Placeholder 2"/>
          <p:cNvSpPr txBox="1"/>
          <p:nvPr/>
        </p:nvSpPr>
        <p:spPr bwMode="auto">
          <a:xfrm>
            <a:off x="3365247" y="843558"/>
            <a:ext cx="2358296" cy="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的</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2" name="矩形 101"/>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3" name="直接连接符 10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500"/>
                                        <p:tgtEl>
                                          <p:spTgt spid="10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6" grpId="0"/>
      <p:bldP spid="97" grpId="0"/>
      <p:bldP spid="98" grpId="0"/>
      <p:bldP spid="99"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8</a:t>
            </a:fld>
            <a:endParaRPr lang="zh-CN" altLang="en-US"/>
          </a:p>
        </p:txBody>
      </p:sp>
      <p:pic>
        <p:nvPicPr>
          <p:cNvPr id="3"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7645"/>
          <a:stretch>
            <a:fillRect/>
          </a:stretch>
        </p:blipFill>
        <p:spPr bwMode="auto">
          <a:xfrm>
            <a:off x="3911289" y="697082"/>
            <a:ext cx="1321422" cy="1642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组合 4"/>
          <p:cNvGrpSpPr/>
          <p:nvPr/>
        </p:nvGrpSpPr>
        <p:grpSpPr>
          <a:xfrm>
            <a:off x="4069379" y="2497685"/>
            <a:ext cx="927950" cy="927949"/>
            <a:chOff x="5004048" y="3459215"/>
            <a:chExt cx="1265929" cy="1265929"/>
          </a:xfrm>
        </p:grpSpPr>
        <p:sp>
          <p:nvSpPr>
            <p:cNvPr id="18" name="椭圆 17"/>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1331640" y="2507897"/>
            <a:ext cx="927950" cy="927949"/>
            <a:chOff x="1547664" y="2507897"/>
            <a:chExt cx="927950" cy="927949"/>
          </a:xfrm>
        </p:grpSpPr>
        <p:sp>
          <p:nvSpPr>
            <p:cNvPr id="21" name="椭圆 20"/>
            <p:cNvSpPr/>
            <p:nvPr/>
          </p:nvSpPr>
          <p:spPr>
            <a:xfrm>
              <a:off x="1547664" y="2507897"/>
              <a:ext cx="927950" cy="92794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651681" y="2602135"/>
              <a:ext cx="738965" cy="738964"/>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613854" y="2771473"/>
            <a:ext cx="382570" cy="353118"/>
            <a:chOff x="1763688" y="4459554"/>
            <a:chExt cx="521910" cy="481732"/>
          </a:xfrm>
        </p:grpSpPr>
        <p:sp>
          <p:nvSpPr>
            <p:cNvPr id="24" name="圆角矩形 23"/>
            <p:cNvSpPr/>
            <p:nvPr/>
          </p:nvSpPr>
          <p:spPr>
            <a:xfrm>
              <a:off x="1763688" y="4459554"/>
              <a:ext cx="521910" cy="481732"/>
            </a:xfrm>
            <a:prstGeom prst="roundRect">
              <a:avLst/>
            </a:prstGeom>
            <a:noFill/>
            <a:ln>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1815281" y="4501204"/>
              <a:ext cx="419016" cy="396147"/>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5"/>
            <p:cNvSpPr/>
            <p:nvPr/>
          </p:nvSpPr>
          <p:spPr>
            <a:xfrm>
              <a:off x="1880627" y="4541264"/>
              <a:ext cx="288032" cy="288032"/>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2699792" y="2507897"/>
            <a:ext cx="927950" cy="927949"/>
            <a:chOff x="5004048" y="3459215"/>
            <a:chExt cx="1265929" cy="1265929"/>
          </a:xfrm>
        </p:grpSpPr>
        <p:sp>
          <p:nvSpPr>
            <p:cNvPr id="34" name="椭圆 33"/>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943770" y="2797449"/>
            <a:ext cx="439990" cy="353118"/>
            <a:chOff x="3448702" y="4519092"/>
            <a:chExt cx="600244" cy="396148"/>
          </a:xfrm>
        </p:grpSpPr>
        <p:sp>
          <p:nvSpPr>
            <p:cNvPr id="30" name="圆角矩形 29"/>
            <p:cNvSpPr/>
            <p:nvPr/>
          </p:nvSpPr>
          <p:spPr>
            <a:xfrm>
              <a:off x="3448702" y="4519092"/>
              <a:ext cx="600244" cy="396148"/>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3535313" y="4703313"/>
              <a:ext cx="432048" cy="7417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3813814" y="4802630"/>
              <a:ext cx="153547" cy="474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3535313" y="4593260"/>
              <a:ext cx="432048" cy="7417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5516258" y="2507897"/>
            <a:ext cx="927950" cy="927949"/>
            <a:chOff x="5004048" y="3459215"/>
            <a:chExt cx="1265929" cy="1265929"/>
          </a:xfrm>
        </p:grpSpPr>
        <p:sp>
          <p:nvSpPr>
            <p:cNvPr id="41" name="椭圆 40"/>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3978521" y="1112762"/>
            <a:ext cx="1189634" cy="1189634"/>
            <a:chOff x="3978521" y="628076"/>
            <a:chExt cx="1189634" cy="1189634"/>
          </a:xfrm>
        </p:grpSpPr>
        <p:sp>
          <p:nvSpPr>
            <p:cNvPr id="44" name="椭圆 43"/>
            <p:cNvSpPr/>
            <p:nvPr/>
          </p:nvSpPr>
          <p:spPr>
            <a:xfrm>
              <a:off x="3978521" y="628076"/>
              <a:ext cx="1189634" cy="1189634"/>
            </a:xfrm>
            <a:prstGeom prst="ellipse">
              <a:avLst/>
            </a:prstGeom>
            <a:gradFill>
              <a:gsLst>
                <a:gs pos="0">
                  <a:srgbClr val="BFBFBF"/>
                </a:gs>
                <a:gs pos="100000">
                  <a:srgbClr val="FFFFFF"/>
                </a:gs>
              </a:gsLst>
              <a:lin ang="8400000" scaled="1"/>
            </a:gradFill>
            <a:ln w="3175">
              <a:solidFill>
                <a:schemeClr val="bg1">
                  <a:lumMod val="75000"/>
                </a:schemeClr>
              </a:solidFill>
            </a:ln>
            <a:effectLst>
              <a:outerShdw blurRad="63500" dist="38100" dir="540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4052163" y="1033457"/>
              <a:ext cx="1115992" cy="584775"/>
            </a:xfrm>
            <a:prstGeom prst="rect">
              <a:avLst/>
            </a:prstGeom>
            <a:noFill/>
          </p:spPr>
          <p:txBody>
            <a:bodyPr wrap="square" rtlCol="0">
              <a:spAutoFit/>
            </a:bodyPr>
            <a:lstStyle/>
            <a:p>
              <a:r>
                <a:rPr lang="zh-CN" altLang="en-US" sz="3200" b="1" dirty="0">
                  <a:solidFill>
                    <a:schemeClr val="tx1">
                      <a:lumMod val="65000"/>
                      <a:lumOff val="35000"/>
                    </a:schemeClr>
                  </a:solidFill>
                  <a:latin typeface="Arial Unicode MS" pitchFamily="34" charset="-120"/>
                  <a:ea typeface="Arial Unicode MS" pitchFamily="34" charset="-120"/>
                  <a:cs typeface="Arial Unicode MS" pitchFamily="34" charset="-120"/>
                </a:rPr>
                <a:t>文本</a:t>
              </a:r>
            </a:p>
          </p:txBody>
        </p:sp>
      </p:grpSp>
      <p:sp>
        <p:nvSpPr>
          <p:cNvPr id="46" name="Freeform 10"/>
          <p:cNvSpPr>
            <a:spLocks noEditPoints="1"/>
          </p:cNvSpPr>
          <p:nvPr/>
        </p:nvSpPr>
        <p:spPr bwMode="auto">
          <a:xfrm>
            <a:off x="5886951" y="2728095"/>
            <a:ext cx="247345" cy="438198"/>
          </a:xfrm>
          <a:custGeom>
            <a:avLst/>
            <a:gdLst>
              <a:gd name="T0" fmla="*/ 1428 w 1428"/>
              <a:gd name="T1" fmla="*/ 546 h 2532"/>
              <a:gd name="T2" fmla="*/ 1194 w 1428"/>
              <a:gd name="T3" fmla="*/ 0 h 2532"/>
              <a:gd name="T4" fmla="*/ 0 w 1428"/>
              <a:gd name="T5" fmla="*/ 563 h 2532"/>
              <a:gd name="T6" fmla="*/ 404 w 1428"/>
              <a:gd name="T7" fmla="*/ 2332 h 2532"/>
              <a:gd name="T8" fmla="*/ 988 w 1428"/>
              <a:gd name="T9" fmla="*/ 2532 h 2532"/>
              <a:gd name="T10" fmla="*/ 1265 w 1428"/>
              <a:gd name="T11" fmla="*/ 2532 h 2532"/>
              <a:gd name="T12" fmla="*/ 1428 w 1428"/>
              <a:gd name="T13" fmla="*/ 2332 h 2532"/>
              <a:gd name="T14" fmla="*/ 173 w 1428"/>
              <a:gd name="T15" fmla="*/ 660 h 2532"/>
              <a:gd name="T16" fmla="*/ 644 w 1428"/>
              <a:gd name="T17" fmla="*/ 533 h 2532"/>
              <a:gd name="T18" fmla="*/ 173 w 1428"/>
              <a:gd name="T19" fmla="*/ 660 h 2532"/>
              <a:gd name="T20" fmla="*/ 644 w 1428"/>
              <a:gd name="T21" fmla="*/ 617 h 2532"/>
              <a:gd name="T22" fmla="*/ 173 w 1428"/>
              <a:gd name="T23" fmla="*/ 894 h 2532"/>
              <a:gd name="T24" fmla="*/ 417 w 1428"/>
              <a:gd name="T25" fmla="*/ 2258 h 2532"/>
              <a:gd name="T26" fmla="*/ 301 w 1428"/>
              <a:gd name="T27" fmla="*/ 1680 h 2532"/>
              <a:gd name="T28" fmla="*/ 1143 w 1428"/>
              <a:gd name="T29" fmla="*/ 1393 h 2532"/>
              <a:gd name="T30" fmla="*/ 191 w 1428"/>
              <a:gd name="T31" fmla="*/ 1957 h 2532"/>
              <a:gd name="T32" fmla="*/ 988 w 1428"/>
              <a:gd name="T33" fmla="*/ 2182 h 2532"/>
              <a:gd name="T34" fmla="*/ 417 w 1428"/>
              <a:gd name="T35" fmla="*/ 2258 h 2532"/>
              <a:gd name="T36" fmla="*/ 988 w 1428"/>
              <a:gd name="T37" fmla="*/ 2032 h 2532"/>
              <a:gd name="T38" fmla="*/ 972 w 1428"/>
              <a:gd name="T39" fmla="*/ 2107 h 2532"/>
              <a:gd name="T40" fmla="*/ 297 w 1428"/>
              <a:gd name="T41" fmla="*/ 2032 h 2532"/>
              <a:gd name="T42" fmla="*/ 1265 w 1428"/>
              <a:gd name="T43" fmla="*/ 2258 h 2532"/>
              <a:gd name="T44" fmla="*/ 1353 w 1428"/>
              <a:gd name="T45" fmla="*/ 2182 h 2532"/>
              <a:gd name="T46" fmla="*/ 1353 w 1428"/>
              <a:gd name="T47" fmla="*/ 2107 h 2532"/>
              <a:gd name="T48" fmla="*/ 1265 w 1428"/>
              <a:gd name="T49" fmla="*/ 2032 h 2532"/>
              <a:gd name="T50" fmla="*/ 1353 w 1428"/>
              <a:gd name="T51" fmla="*/ 2107 h 2532"/>
              <a:gd name="T52" fmla="*/ 276 w 1428"/>
              <a:gd name="T53" fmla="*/ 1955 h 2532"/>
              <a:gd name="T54" fmla="*/ 295 w 1428"/>
              <a:gd name="T55" fmla="*/ 1880 h 2532"/>
              <a:gd name="T56" fmla="*/ 1353 w 1428"/>
              <a:gd name="T57" fmla="*/ 1955 h 2532"/>
              <a:gd name="T58" fmla="*/ 390 w 1428"/>
              <a:gd name="T59" fmla="*/ 1805 h 2532"/>
              <a:gd name="T60" fmla="*/ 1194 w 1428"/>
              <a:gd name="T61" fmla="*/ 1409 h 2532"/>
              <a:gd name="T62" fmla="*/ 1353 w 1428"/>
              <a:gd name="T63" fmla="*/ 621 h 2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8" h="2532">
                <a:moveTo>
                  <a:pt x="1428" y="1941"/>
                </a:moveTo>
                <a:lnTo>
                  <a:pt x="1428" y="546"/>
                </a:lnTo>
                <a:lnTo>
                  <a:pt x="1194" y="546"/>
                </a:lnTo>
                <a:lnTo>
                  <a:pt x="1194" y="0"/>
                </a:lnTo>
                <a:lnTo>
                  <a:pt x="73" y="478"/>
                </a:lnTo>
                <a:cubicBezTo>
                  <a:pt x="24" y="504"/>
                  <a:pt x="0" y="534"/>
                  <a:pt x="0" y="563"/>
                </a:cubicBezTo>
                <a:lnTo>
                  <a:pt x="0" y="1875"/>
                </a:lnTo>
                <a:cubicBezTo>
                  <a:pt x="0" y="2135"/>
                  <a:pt x="159" y="2332"/>
                  <a:pt x="404" y="2332"/>
                </a:cubicBezTo>
                <a:lnTo>
                  <a:pt x="988" y="2332"/>
                </a:lnTo>
                <a:lnTo>
                  <a:pt x="988" y="2532"/>
                </a:lnTo>
                <a:lnTo>
                  <a:pt x="1130" y="2369"/>
                </a:lnTo>
                <a:lnTo>
                  <a:pt x="1265" y="2532"/>
                </a:lnTo>
                <a:lnTo>
                  <a:pt x="1265" y="2332"/>
                </a:lnTo>
                <a:lnTo>
                  <a:pt x="1428" y="2332"/>
                </a:lnTo>
                <a:lnTo>
                  <a:pt x="1428" y="1941"/>
                </a:lnTo>
                <a:close/>
                <a:moveTo>
                  <a:pt x="173" y="660"/>
                </a:moveTo>
                <a:lnTo>
                  <a:pt x="644" y="458"/>
                </a:lnTo>
                <a:lnTo>
                  <a:pt x="644" y="533"/>
                </a:lnTo>
                <a:lnTo>
                  <a:pt x="173" y="735"/>
                </a:lnTo>
                <a:lnTo>
                  <a:pt x="173" y="660"/>
                </a:lnTo>
                <a:close/>
                <a:moveTo>
                  <a:pt x="173" y="819"/>
                </a:moveTo>
                <a:lnTo>
                  <a:pt x="644" y="617"/>
                </a:lnTo>
                <a:lnTo>
                  <a:pt x="644" y="692"/>
                </a:lnTo>
                <a:lnTo>
                  <a:pt x="173" y="894"/>
                </a:lnTo>
                <a:lnTo>
                  <a:pt x="173" y="819"/>
                </a:lnTo>
                <a:close/>
                <a:moveTo>
                  <a:pt x="417" y="2258"/>
                </a:moveTo>
                <a:cubicBezTo>
                  <a:pt x="251" y="2258"/>
                  <a:pt x="116" y="2123"/>
                  <a:pt x="116" y="1957"/>
                </a:cubicBezTo>
                <a:cubicBezTo>
                  <a:pt x="116" y="1835"/>
                  <a:pt x="189" y="1727"/>
                  <a:pt x="301" y="1680"/>
                </a:cubicBezTo>
                <a:cubicBezTo>
                  <a:pt x="332" y="1667"/>
                  <a:pt x="1136" y="1314"/>
                  <a:pt x="1143" y="1311"/>
                </a:cubicBezTo>
                <a:lnTo>
                  <a:pt x="1143" y="1393"/>
                </a:lnTo>
                <a:cubicBezTo>
                  <a:pt x="1143" y="1393"/>
                  <a:pt x="361" y="1736"/>
                  <a:pt x="330" y="1749"/>
                </a:cubicBezTo>
                <a:cubicBezTo>
                  <a:pt x="246" y="1784"/>
                  <a:pt x="191" y="1866"/>
                  <a:pt x="191" y="1957"/>
                </a:cubicBezTo>
                <a:cubicBezTo>
                  <a:pt x="191" y="2081"/>
                  <a:pt x="292" y="2182"/>
                  <a:pt x="417" y="2182"/>
                </a:cubicBezTo>
                <a:lnTo>
                  <a:pt x="988" y="2182"/>
                </a:lnTo>
                <a:lnTo>
                  <a:pt x="988" y="2258"/>
                </a:lnTo>
                <a:lnTo>
                  <a:pt x="417" y="2258"/>
                </a:lnTo>
                <a:close/>
                <a:moveTo>
                  <a:pt x="297" y="2032"/>
                </a:moveTo>
                <a:lnTo>
                  <a:pt x="988" y="2032"/>
                </a:lnTo>
                <a:lnTo>
                  <a:pt x="988" y="2107"/>
                </a:lnTo>
                <a:lnTo>
                  <a:pt x="972" y="2107"/>
                </a:lnTo>
                <a:lnTo>
                  <a:pt x="428" y="2107"/>
                </a:lnTo>
                <a:cubicBezTo>
                  <a:pt x="372" y="2107"/>
                  <a:pt x="323" y="2077"/>
                  <a:pt x="297" y="2032"/>
                </a:cubicBezTo>
                <a:close/>
                <a:moveTo>
                  <a:pt x="1353" y="2258"/>
                </a:moveTo>
                <a:lnTo>
                  <a:pt x="1265" y="2258"/>
                </a:lnTo>
                <a:lnTo>
                  <a:pt x="1265" y="2182"/>
                </a:lnTo>
                <a:lnTo>
                  <a:pt x="1353" y="2182"/>
                </a:lnTo>
                <a:lnTo>
                  <a:pt x="1353" y="2258"/>
                </a:lnTo>
                <a:close/>
                <a:moveTo>
                  <a:pt x="1353" y="2107"/>
                </a:moveTo>
                <a:lnTo>
                  <a:pt x="1265" y="2107"/>
                </a:lnTo>
                <a:lnTo>
                  <a:pt x="1265" y="2032"/>
                </a:lnTo>
                <a:lnTo>
                  <a:pt x="1353" y="2032"/>
                </a:lnTo>
                <a:lnTo>
                  <a:pt x="1353" y="2107"/>
                </a:lnTo>
                <a:close/>
                <a:moveTo>
                  <a:pt x="1353" y="1955"/>
                </a:moveTo>
                <a:lnTo>
                  <a:pt x="276" y="1955"/>
                </a:lnTo>
                <a:cubicBezTo>
                  <a:pt x="276" y="1955"/>
                  <a:pt x="276" y="1955"/>
                  <a:pt x="276" y="1954"/>
                </a:cubicBezTo>
                <a:cubicBezTo>
                  <a:pt x="276" y="1927"/>
                  <a:pt x="283" y="1902"/>
                  <a:pt x="295" y="1880"/>
                </a:cubicBezTo>
                <a:lnTo>
                  <a:pt x="1353" y="1880"/>
                </a:lnTo>
                <a:lnTo>
                  <a:pt x="1353" y="1955"/>
                </a:lnTo>
                <a:close/>
                <a:moveTo>
                  <a:pt x="1353" y="1805"/>
                </a:moveTo>
                <a:lnTo>
                  <a:pt x="390" y="1805"/>
                </a:lnTo>
                <a:lnTo>
                  <a:pt x="1152" y="1471"/>
                </a:lnTo>
                <a:cubicBezTo>
                  <a:pt x="1177" y="1460"/>
                  <a:pt x="1194" y="1435"/>
                  <a:pt x="1194" y="1409"/>
                </a:cubicBezTo>
                <a:lnTo>
                  <a:pt x="1194" y="621"/>
                </a:lnTo>
                <a:lnTo>
                  <a:pt x="1353" y="621"/>
                </a:lnTo>
                <a:lnTo>
                  <a:pt x="1353" y="1805"/>
                </a:lnTo>
                <a:close/>
              </a:path>
            </a:pathLst>
          </a:custGeom>
          <a:solidFill>
            <a:srgbClr val="BD392F"/>
          </a:solidFill>
          <a:ln w="0">
            <a:noFill/>
            <a:prstDash val="solid"/>
            <a:round/>
          </a:ln>
        </p:spPr>
        <p:txBody>
          <a:bodyPr vert="horz" wrap="square" lIns="68580" tIns="34290" rIns="68580" bIns="34290" numCol="1" anchor="t" anchorCtr="0" compatLnSpc="1"/>
          <a:lstStyle/>
          <a:p>
            <a:endParaRPr lang="th-TH"/>
          </a:p>
        </p:txBody>
      </p:sp>
      <p:grpSp>
        <p:nvGrpSpPr>
          <p:cNvPr id="47" name="Group 34"/>
          <p:cNvGrpSpPr/>
          <p:nvPr/>
        </p:nvGrpSpPr>
        <p:grpSpPr>
          <a:xfrm>
            <a:off x="4366597" y="2718076"/>
            <a:ext cx="344819" cy="394578"/>
            <a:chOff x="3526798" y="4057329"/>
            <a:chExt cx="284519" cy="359394"/>
          </a:xfrm>
          <a:solidFill>
            <a:srgbClr val="BD392F"/>
          </a:solidFill>
        </p:grpSpPr>
        <p:sp>
          <p:nvSpPr>
            <p:cNvPr id="4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1" name="组合 50"/>
          <p:cNvGrpSpPr/>
          <p:nvPr/>
        </p:nvGrpSpPr>
        <p:grpSpPr>
          <a:xfrm>
            <a:off x="6884410" y="2490378"/>
            <a:ext cx="927950" cy="927949"/>
            <a:chOff x="5004048" y="3459215"/>
            <a:chExt cx="1265929" cy="1265929"/>
          </a:xfrm>
        </p:grpSpPr>
        <p:sp>
          <p:nvSpPr>
            <p:cNvPr id="52" name="椭圆 51"/>
            <p:cNvSpPr/>
            <p:nvPr/>
          </p:nvSpPr>
          <p:spPr>
            <a:xfrm>
              <a:off x="5004048" y="3459215"/>
              <a:ext cx="1265929" cy="1265929"/>
            </a:xfrm>
            <a:prstGeom prst="ellipse">
              <a:avLst/>
            </a:prstGeom>
            <a:gradFill>
              <a:gsLst>
                <a:gs pos="76000">
                  <a:srgbClr val="C8C8C8"/>
                </a:gs>
                <a:gs pos="100000">
                  <a:srgbClr val="E5E5E5"/>
                </a:gs>
              </a:gsLst>
              <a:lin ang="5400000" scaled="0"/>
            </a:gradFill>
            <a:ln w="3175">
              <a:gradFill>
                <a:gsLst>
                  <a:gs pos="0">
                    <a:schemeClr val="tx1">
                      <a:lumMod val="50000"/>
                      <a:lumOff val="50000"/>
                      <a:alpha val="30000"/>
                    </a:schemeClr>
                  </a:gs>
                  <a:gs pos="47000">
                    <a:schemeClr val="bg1">
                      <a:lumMod val="95000"/>
                    </a:schemeClr>
                  </a:gs>
                </a:gsLst>
                <a:lin ang="5400000" scaled="0"/>
              </a:gradFill>
            </a:ln>
            <a:effectLst>
              <a:innerShdw blurRad="63500" dist="50800" dir="16200000">
                <a:schemeClr val="tx1">
                  <a:lumMod val="50000"/>
                  <a:lumOff val="50000"/>
                  <a:alpha val="2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32956" y="3588123"/>
              <a:ext cx="1008112" cy="1008112"/>
            </a:xfrm>
            <a:prstGeom prst="ellipse">
              <a:avLst/>
            </a:prstGeom>
            <a:solidFill>
              <a:schemeClr val="bg1"/>
            </a:solidFill>
            <a:ln w="3175">
              <a:gradFill>
                <a:gsLst>
                  <a:gs pos="75000">
                    <a:schemeClr val="bg1">
                      <a:lumMod val="50000"/>
                    </a:schemeClr>
                  </a:gs>
                  <a:gs pos="26000">
                    <a:schemeClr val="bg1">
                      <a:lumMod val="85000"/>
                    </a:schemeClr>
                  </a:gs>
                </a:gsLst>
                <a:lin ang="5400000" scaled="0"/>
              </a:gradFill>
            </a:ln>
            <a:effectLst>
              <a:outerShdw blurRad="38100" dist="38100" dir="5400000" algn="t"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Group 42"/>
          <p:cNvGrpSpPr/>
          <p:nvPr/>
        </p:nvGrpSpPr>
        <p:grpSpPr bwMode="auto">
          <a:xfrm>
            <a:off x="7083264" y="2782438"/>
            <a:ext cx="530242" cy="331188"/>
            <a:chOff x="0" y="0"/>
            <a:chExt cx="1485900" cy="927101"/>
          </a:xfrm>
          <a:solidFill>
            <a:srgbClr val="BD392F"/>
          </a:solidFill>
        </p:grpSpPr>
        <p:sp>
          <p:nvSpPr>
            <p:cNvPr id="56" name="AutoShape 43"/>
            <p:cNvSpPr/>
            <p:nvPr/>
          </p:nvSpPr>
          <p:spPr bwMode="auto">
            <a:xfrm>
              <a:off x="0" y="0"/>
              <a:ext cx="1485900" cy="9271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600"/>
                    <a:pt x="10800" y="21600"/>
                  </a:cubicBezTo>
                  <a:cubicBezTo>
                    <a:pt x="15302" y="21600"/>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7" name="AutoShape 44"/>
            <p:cNvSpPr/>
            <p:nvPr/>
          </p:nvSpPr>
          <p:spPr bwMode="auto">
            <a:xfrm>
              <a:off x="558012" y="278340"/>
              <a:ext cx="209075" cy="208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599"/>
                    <a:pt x="2402" y="21599"/>
                  </a:cubicBezTo>
                  <a:cubicBezTo>
                    <a:pt x="3722" y="21599"/>
                    <a:pt x="4799" y="20523"/>
                    <a:pt x="4799" y="19198"/>
                  </a:cubicBezTo>
                  <a:cubicBezTo>
                    <a:pt x="4799" y="11262"/>
                    <a:pt x="11262" y="4803"/>
                    <a:pt x="19202" y="4803"/>
                  </a:cubicBezTo>
                  <a:lnTo>
                    <a:pt x="19202" y="4798"/>
                  </a:lnTo>
                  <a:cubicBezTo>
                    <a:pt x="20523" y="4798"/>
                    <a:pt x="21600" y="3721"/>
                    <a:pt x="21600" y="2401"/>
                  </a:cubicBezTo>
                  <a:cubicBezTo>
                    <a:pt x="21600"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8" name="AutoShape 45"/>
            <p:cNvSpPr/>
            <p:nvPr/>
          </p:nvSpPr>
          <p:spPr bwMode="auto">
            <a:xfrm>
              <a:off x="418509" y="139170"/>
              <a:ext cx="651016" cy="649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600" y="16765"/>
                    <a:pt x="21600" y="10800"/>
                  </a:cubicBezTo>
                  <a:cubicBezTo>
                    <a:pt x="21600"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64" name="TextBox 63"/>
          <p:cNvSpPr txBox="1"/>
          <p:nvPr/>
        </p:nvSpPr>
        <p:spPr>
          <a:xfrm>
            <a:off x="1164673"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5" name="TextBox 64"/>
          <p:cNvSpPr txBox="1"/>
          <p:nvPr/>
        </p:nvSpPr>
        <p:spPr>
          <a:xfrm>
            <a:off x="2509768"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6" name="TextBox 65"/>
          <p:cNvSpPr txBox="1"/>
          <p:nvPr/>
        </p:nvSpPr>
        <p:spPr>
          <a:xfrm>
            <a:off x="3879298"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7" name="TextBox 66"/>
          <p:cNvSpPr txBox="1"/>
          <p:nvPr/>
        </p:nvSpPr>
        <p:spPr>
          <a:xfrm>
            <a:off x="5290654"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68" name="TextBox 67"/>
          <p:cNvSpPr txBox="1"/>
          <p:nvPr/>
        </p:nvSpPr>
        <p:spPr>
          <a:xfrm>
            <a:off x="6821280" y="3507854"/>
            <a:ext cx="1261884" cy="307777"/>
          </a:xfrm>
          <a:prstGeom prst="rect">
            <a:avLst/>
          </a:prstGeom>
          <a:noFill/>
        </p:spPr>
        <p:txBody>
          <a:bodyPr wrap="none" rtlCol="0">
            <a:spAutoFit/>
          </a:bodyPr>
          <a:lstStyle/>
          <a:p>
            <a:pPr lvl="0" algn="ct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a:t>
            </a: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54" name="矩形 5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60" name="直接连接符 5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barn(inVertical)">
                                      <p:cBhvr>
                                        <p:cTn id="29" dur="500"/>
                                        <p:tgtEl>
                                          <p:spTgt spid="6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3500"/>
                            </p:stCondLst>
                            <p:childTnLst>
                              <p:par>
                                <p:cTn id="43" presetID="16" presetClass="entr" presetSubtype="21"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barn(inVertical)">
                                      <p:cBhvr>
                                        <p:cTn id="45" dur="500"/>
                                        <p:tgtEl>
                                          <p:spTgt spid="65"/>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5000"/>
                            </p:stCondLst>
                            <p:childTnLst>
                              <p:par>
                                <p:cTn id="59" presetID="16" presetClass="entr" presetSubtype="21"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barn(inVertical)">
                                      <p:cBhvr>
                                        <p:cTn id="61" dur="500"/>
                                        <p:tgtEl>
                                          <p:spTgt spid="66"/>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Effect transition="in" filter="fade">
                                      <p:cBhvr>
                                        <p:cTn id="67" dur="500"/>
                                        <p:tgtEl>
                                          <p:spTgt spid="37"/>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500" fill="hold"/>
                                        <p:tgtEl>
                                          <p:spTgt spid="46"/>
                                        </p:tgtEl>
                                        <p:attrNameLst>
                                          <p:attrName>ppt_w</p:attrName>
                                        </p:attrNameLst>
                                      </p:cBhvr>
                                      <p:tavLst>
                                        <p:tav tm="0">
                                          <p:val>
                                            <p:fltVal val="0"/>
                                          </p:val>
                                        </p:tav>
                                        <p:tav tm="100000">
                                          <p:val>
                                            <p:strVal val="#ppt_w"/>
                                          </p:val>
                                        </p:tav>
                                      </p:tavLst>
                                    </p:anim>
                                    <p:anim calcmode="lin" valueType="num">
                                      <p:cBhvr>
                                        <p:cTn id="72" dur="500" fill="hold"/>
                                        <p:tgtEl>
                                          <p:spTgt spid="46"/>
                                        </p:tgtEl>
                                        <p:attrNameLst>
                                          <p:attrName>ppt_h</p:attrName>
                                        </p:attrNameLst>
                                      </p:cBhvr>
                                      <p:tavLst>
                                        <p:tav tm="0">
                                          <p:val>
                                            <p:fltVal val="0"/>
                                          </p:val>
                                        </p:tav>
                                        <p:tav tm="100000">
                                          <p:val>
                                            <p:strVal val="#ppt_h"/>
                                          </p:val>
                                        </p:tav>
                                      </p:tavLst>
                                    </p:anim>
                                    <p:animEffect transition="in" filter="fade">
                                      <p:cBhvr>
                                        <p:cTn id="73" dur="500"/>
                                        <p:tgtEl>
                                          <p:spTgt spid="46"/>
                                        </p:tgtEl>
                                      </p:cBhvr>
                                    </p:animEffect>
                                  </p:childTnLst>
                                </p:cTn>
                              </p:par>
                            </p:childTnLst>
                          </p:cTn>
                        </p:par>
                        <p:par>
                          <p:cTn id="74" fill="hold">
                            <p:stCondLst>
                              <p:cond delay="6500"/>
                            </p:stCondLst>
                            <p:childTnLst>
                              <p:par>
                                <p:cTn id="75" presetID="16" presetClass="entr" presetSubtype="21" fill="hold" grpId="0" nodeType="after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barn(inVertical)">
                                      <p:cBhvr>
                                        <p:cTn id="77" dur="500"/>
                                        <p:tgtEl>
                                          <p:spTgt spid="67"/>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Effect transition="in" filter="fade">
                                      <p:cBhvr>
                                        <p:cTn id="83" dur="500"/>
                                        <p:tgtEl>
                                          <p:spTgt spid="51"/>
                                        </p:tgtEl>
                                      </p:cBhvr>
                                    </p:animEffect>
                                  </p:childTnLst>
                                </p:cTn>
                              </p:par>
                            </p:childTnLst>
                          </p:cTn>
                        </p:par>
                        <p:par>
                          <p:cTn id="84" fill="hold">
                            <p:stCondLst>
                              <p:cond delay="7500"/>
                            </p:stCondLst>
                            <p:childTnLst>
                              <p:par>
                                <p:cTn id="85" presetID="53" presetClass="entr" presetSubtype="16"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p:cTn id="87" dur="500" fill="hold"/>
                                        <p:tgtEl>
                                          <p:spTgt spid="55"/>
                                        </p:tgtEl>
                                        <p:attrNameLst>
                                          <p:attrName>ppt_w</p:attrName>
                                        </p:attrNameLst>
                                      </p:cBhvr>
                                      <p:tavLst>
                                        <p:tav tm="0">
                                          <p:val>
                                            <p:fltVal val="0"/>
                                          </p:val>
                                        </p:tav>
                                        <p:tav tm="100000">
                                          <p:val>
                                            <p:strVal val="#ppt_w"/>
                                          </p:val>
                                        </p:tav>
                                      </p:tavLst>
                                    </p:anim>
                                    <p:anim calcmode="lin" valueType="num">
                                      <p:cBhvr>
                                        <p:cTn id="88" dur="500" fill="hold"/>
                                        <p:tgtEl>
                                          <p:spTgt spid="55"/>
                                        </p:tgtEl>
                                        <p:attrNameLst>
                                          <p:attrName>ppt_h</p:attrName>
                                        </p:attrNameLst>
                                      </p:cBhvr>
                                      <p:tavLst>
                                        <p:tav tm="0">
                                          <p:val>
                                            <p:fltVal val="0"/>
                                          </p:val>
                                        </p:tav>
                                        <p:tav tm="100000">
                                          <p:val>
                                            <p:strVal val="#ppt_h"/>
                                          </p:val>
                                        </p:tav>
                                      </p:tavLst>
                                    </p:anim>
                                    <p:animEffect transition="in" filter="fade">
                                      <p:cBhvr>
                                        <p:cTn id="89" dur="500"/>
                                        <p:tgtEl>
                                          <p:spTgt spid="55"/>
                                        </p:tgtEl>
                                      </p:cBhvr>
                                    </p:animEffect>
                                  </p:childTnLst>
                                </p:cTn>
                              </p:par>
                            </p:childTnLst>
                          </p:cTn>
                        </p:par>
                        <p:par>
                          <p:cTn id="90" fill="hold">
                            <p:stCondLst>
                              <p:cond delay="8000"/>
                            </p:stCondLst>
                            <p:childTnLst>
                              <p:par>
                                <p:cTn id="91" presetID="16" presetClass="entr" presetSubtype="21"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barn(inVertical)">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4" grpId="0"/>
      <p:bldP spid="65" grpId="0"/>
      <p:bldP spid="66" grpId="0"/>
      <p:bldP spid="67"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3510316" y="1203598"/>
            <a:ext cx="985697" cy="1134998"/>
            <a:chOff x="2301202" y="523979"/>
            <a:chExt cx="985697" cy="1134998"/>
          </a:xfrm>
        </p:grpSpPr>
        <p:sp>
          <p:nvSpPr>
            <p:cNvPr id="44" name="任意多边形 4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5" name="任意多边形 4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28" name="组合 27"/>
          <p:cNvGrpSpPr/>
          <p:nvPr/>
        </p:nvGrpSpPr>
        <p:grpSpPr>
          <a:xfrm>
            <a:off x="4603620" y="1216850"/>
            <a:ext cx="985697" cy="1134998"/>
            <a:chOff x="2301202" y="523979"/>
            <a:chExt cx="985697" cy="1134998"/>
          </a:xfrm>
        </p:grpSpPr>
        <p:sp>
          <p:nvSpPr>
            <p:cNvPr id="29" name="任意多边形 2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0" name="任意多边形 2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5133707" y="2177633"/>
            <a:ext cx="985697" cy="1134998"/>
            <a:chOff x="2301202" y="523979"/>
            <a:chExt cx="985697" cy="1134998"/>
          </a:xfrm>
        </p:grpSpPr>
        <p:sp>
          <p:nvSpPr>
            <p:cNvPr id="32" name="任意多边形 3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3" name="任意多边形 3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4" name="组合 33"/>
          <p:cNvGrpSpPr/>
          <p:nvPr/>
        </p:nvGrpSpPr>
        <p:grpSpPr>
          <a:xfrm>
            <a:off x="4596994" y="3138416"/>
            <a:ext cx="985697" cy="1134998"/>
            <a:chOff x="2301202" y="523979"/>
            <a:chExt cx="985697" cy="1134998"/>
          </a:xfrm>
        </p:grpSpPr>
        <p:sp>
          <p:nvSpPr>
            <p:cNvPr id="35" name="任意多边形 34"/>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6" name="任意多边形 35"/>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3543446" y="3145042"/>
            <a:ext cx="985697" cy="1134998"/>
            <a:chOff x="2301202" y="523979"/>
            <a:chExt cx="985697" cy="1134998"/>
          </a:xfrm>
        </p:grpSpPr>
        <p:sp>
          <p:nvSpPr>
            <p:cNvPr id="38" name="任意多边形 37"/>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9" name="任意多边形 38"/>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40" name="组合 39"/>
          <p:cNvGrpSpPr/>
          <p:nvPr/>
        </p:nvGrpSpPr>
        <p:grpSpPr>
          <a:xfrm>
            <a:off x="3000107" y="2184260"/>
            <a:ext cx="985697" cy="1134998"/>
            <a:chOff x="2301202" y="523979"/>
            <a:chExt cx="985697" cy="1134998"/>
          </a:xfrm>
        </p:grpSpPr>
        <p:sp>
          <p:nvSpPr>
            <p:cNvPr id="41" name="任意多边形 4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2" name="任意多边形 4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solidFill>
                <a:schemeClr val="bg1">
                  <a:lumMod val="85000"/>
                </a:schemeClr>
              </a:solid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9</a:t>
            </a:fld>
            <a:endParaRPr lang="zh-CN" altLang="en-US"/>
          </a:p>
        </p:txBody>
      </p:sp>
      <p:sp>
        <p:nvSpPr>
          <p:cNvPr id="6" name="Freeform 193"/>
          <p:cNvSpPr>
            <a:spLocks noEditPoints="1"/>
          </p:cNvSpPr>
          <p:nvPr/>
        </p:nvSpPr>
        <p:spPr bwMode="auto">
          <a:xfrm>
            <a:off x="3852183" y="3537566"/>
            <a:ext cx="354974" cy="353450"/>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7" name="Freeform 221"/>
          <p:cNvSpPr>
            <a:spLocks noEditPoints="1"/>
          </p:cNvSpPr>
          <p:nvPr/>
        </p:nvSpPr>
        <p:spPr bwMode="auto">
          <a:xfrm>
            <a:off x="5448799" y="2591480"/>
            <a:ext cx="353450" cy="354974"/>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8" name="Freeform 223"/>
          <p:cNvSpPr>
            <a:spLocks noEditPoints="1"/>
          </p:cNvSpPr>
          <p:nvPr/>
        </p:nvSpPr>
        <p:spPr bwMode="auto">
          <a:xfrm>
            <a:off x="3852183" y="1624066"/>
            <a:ext cx="354974" cy="353450"/>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BD392F"/>
          </a:solidFill>
          <a:ln>
            <a:noFill/>
          </a:ln>
        </p:spPr>
        <p:txBody>
          <a:bodyPr lIns="68580" tIns="34290" rIns="68580" bIns="34290"/>
          <a:lstStyle/>
          <a:p>
            <a:endParaRPr lang="zh-CN" altLang="en-US">
              <a:solidFill>
                <a:schemeClr val="tx1">
                  <a:lumMod val="50000"/>
                  <a:lumOff val="50000"/>
                </a:schemeClr>
              </a:solidFill>
            </a:endParaRPr>
          </a:p>
        </p:txBody>
      </p:sp>
      <p:sp>
        <p:nvSpPr>
          <p:cNvPr id="12" name="KSO_Shape"/>
          <p:cNvSpPr/>
          <p:nvPr/>
        </p:nvSpPr>
        <p:spPr>
          <a:xfrm>
            <a:off x="3352480" y="2586911"/>
            <a:ext cx="284893" cy="34278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BD392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3" name="KSO_Shape"/>
          <p:cNvSpPr/>
          <p:nvPr/>
        </p:nvSpPr>
        <p:spPr bwMode="auto">
          <a:xfrm>
            <a:off x="4869874" y="1651489"/>
            <a:ext cx="441812" cy="3275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BD392F"/>
          </a:solidFill>
          <a:ln>
            <a:noFill/>
          </a:ln>
        </p:spPr>
        <p:txBody>
          <a:bodyPr lIns="51435" tIns="25718" rIns="51435" bIns="40500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4" name="KSO_Shape"/>
          <p:cNvSpPr/>
          <p:nvPr/>
        </p:nvSpPr>
        <p:spPr bwMode="auto">
          <a:xfrm>
            <a:off x="4920150" y="3531473"/>
            <a:ext cx="341261" cy="35345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BD392F"/>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15" name="组合 14"/>
          <p:cNvGrpSpPr/>
          <p:nvPr/>
        </p:nvGrpSpPr>
        <p:grpSpPr>
          <a:xfrm>
            <a:off x="4071566" y="2184711"/>
            <a:ext cx="985698" cy="1134998"/>
            <a:chOff x="4006786" y="1929859"/>
            <a:chExt cx="985698" cy="1134998"/>
          </a:xfrm>
          <a:solidFill>
            <a:schemeClr val="tx1">
              <a:lumMod val="50000"/>
              <a:lumOff val="50000"/>
            </a:schemeClr>
          </a:solidFill>
        </p:grpSpPr>
        <p:sp>
          <p:nvSpPr>
            <p:cNvPr id="16" name="任意多边形 15"/>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BD392F"/>
            </a:solidFill>
            <a:ln>
              <a:noFill/>
            </a:ln>
          </p:spPr>
          <p:txBody>
            <a:bodyPr vert="horz" wrap="square" lIns="68580" tIns="34290" rIns="68580" bIns="34290" numCol="1" anchor="t" anchorCtr="0" compatLnSpc="1"/>
            <a:lstStyle/>
            <a:p>
              <a:endParaRPr lang="zh-CN" altLang="en-US" dirty="0">
                <a:solidFill>
                  <a:schemeClr val="tx1">
                    <a:lumMod val="50000"/>
                    <a:lumOff val="50000"/>
                  </a:schemeClr>
                </a:solidFill>
              </a:endParaRPr>
            </a:p>
          </p:txBody>
        </p:sp>
        <p:sp>
          <p:nvSpPr>
            <p:cNvPr id="17" name="KSO_Shape"/>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18" name="Content Placeholder 2"/>
          <p:cNvSpPr txBox="1"/>
          <p:nvPr/>
        </p:nvSpPr>
        <p:spPr bwMode="auto">
          <a:xfrm>
            <a:off x="1137043"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9" name="Content Placeholder 2"/>
          <p:cNvSpPr txBox="1"/>
          <p:nvPr/>
        </p:nvSpPr>
        <p:spPr bwMode="auto">
          <a:xfrm>
            <a:off x="593126" y="23611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0" name="Content Placeholder 2"/>
          <p:cNvSpPr txBox="1"/>
          <p:nvPr/>
        </p:nvSpPr>
        <p:spPr bwMode="auto">
          <a:xfrm>
            <a:off x="1145586" y="334166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1" name="Content Placeholder 2"/>
          <p:cNvSpPr txBox="1"/>
          <p:nvPr/>
        </p:nvSpPr>
        <p:spPr bwMode="auto">
          <a:xfrm>
            <a:off x="5599216"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 name="Content Placeholder 2"/>
          <p:cNvSpPr txBox="1"/>
          <p:nvPr/>
        </p:nvSpPr>
        <p:spPr bwMode="auto">
          <a:xfrm>
            <a:off x="6102136" y="23518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3" name="Content Placeholder 2"/>
          <p:cNvSpPr txBox="1"/>
          <p:nvPr/>
        </p:nvSpPr>
        <p:spPr bwMode="auto">
          <a:xfrm>
            <a:off x="5622076" y="338816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7" name="矩形 46"/>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8" name="直接连接符 47"/>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2500"/>
                            </p:stCondLst>
                            <p:childTnLst>
                              <p:par>
                                <p:cTn id="39" presetID="1"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par>
                          <p:cTn id="45" fill="hold">
                            <p:stCondLst>
                              <p:cond delay="3000"/>
                            </p:stCondLst>
                            <p:childTnLst>
                              <p:par>
                                <p:cTn id="46" presetID="1"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圆角矩形 67"/>
          <p:cNvSpPr/>
          <p:nvPr/>
        </p:nvSpPr>
        <p:spPr>
          <a:xfrm>
            <a:off x="3550154" y="940024"/>
            <a:ext cx="1927247" cy="3719958"/>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2704783" y="1281140"/>
            <a:ext cx="675689" cy="675688"/>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10</a:t>
            </a:fld>
            <a:endParaRPr lang="zh-CN" altLang="en-US"/>
          </a:p>
        </p:txBody>
      </p:sp>
      <p:grpSp>
        <p:nvGrpSpPr>
          <p:cNvPr id="21" name="组合 20"/>
          <p:cNvGrpSpPr/>
          <p:nvPr/>
        </p:nvGrpSpPr>
        <p:grpSpPr>
          <a:xfrm>
            <a:off x="3660634" y="1059527"/>
            <a:ext cx="1803422" cy="3480952"/>
            <a:chOff x="2430379" y="3645568"/>
            <a:chExt cx="914400" cy="1515978"/>
          </a:xfrm>
          <a:effectLst/>
        </p:grpSpPr>
        <p:sp>
          <p:nvSpPr>
            <p:cNvPr id="22" name="任意多边形 21"/>
            <p:cNvSpPr/>
            <p:nvPr/>
          </p:nvSpPr>
          <p:spPr>
            <a:xfrm>
              <a:off x="2430379"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615239"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809374"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5" name="Content Placeholder 2"/>
          <p:cNvSpPr txBox="1"/>
          <p:nvPr/>
        </p:nvSpPr>
        <p:spPr bwMode="auto">
          <a:xfrm>
            <a:off x="274380" y="128113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274380" y="218029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251520" y="3186133"/>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6374928" y="13302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6390168" y="22065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6390168" y="323520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1" name="矩形 30"/>
          <p:cNvSpPr/>
          <p:nvPr/>
        </p:nvSpPr>
        <p:spPr>
          <a:xfrm>
            <a:off x="3991470" y="2436669"/>
            <a:ext cx="1107996" cy="830997"/>
          </a:xfrm>
          <a:prstGeom prst="rect">
            <a:avLst/>
          </a:prstGeom>
        </p:spPr>
        <p:txBody>
          <a:bodyPr wrap="none">
            <a:spAutoFit/>
          </a:bodyPr>
          <a:lstStyle/>
          <a:p>
            <a:r>
              <a:rPr lang="zh-CN" altLang="en-US"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a:t>
            </a:r>
            <a:endParaRPr lang="en-US" altLang="zh-CN"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r>
              <a:rPr lang="zh-CN" altLang="en-US" sz="2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的标题</a:t>
            </a:r>
            <a:endParaRPr lang="zh-CN" altLang="en-US" sz="2400" b="1" dirty="0">
              <a:solidFill>
                <a:schemeClr val="tx1">
                  <a:lumMod val="65000"/>
                  <a:lumOff val="35000"/>
                </a:schemeClr>
              </a:solidFill>
            </a:endParaRPr>
          </a:p>
        </p:txBody>
      </p:sp>
      <p:sp>
        <p:nvSpPr>
          <p:cNvPr id="44" name="矩形 43"/>
          <p:cNvSpPr/>
          <p:nvPr/>
        </p:nvSpPr>
        <p:spPr>
          <a:xfrm>
            <a:off x="2678101" y="1411235"/>
            <a:ext cx="682862" cy="415498"/>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2704783" y="2252690"/>
            <a:ext cx="675689" cy="675688"/>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48" name="组合 47"/>
          <p:cNvGrpSpPr/>
          <p:nvPr/>
        </p:nvGrpSpPr>
        <p:grpSpPr>
          <a:xfrm>
            <a:off x="2704783" y="3224240"/>
            <a:ext cx="675689" cy="675688"/>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4" name="矩形 53"/>
          <p:cNvSpPr/>
          <p:nvPr/>
        </p:nvSpPr>
        <p:spPr>
          <a:xfrm>
            <a:off x="2706676" y="2384505"/>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55" name="矩形 54"/>
          <p:cNvSpPr/>
          <p:nvPr/>
        </p:nvSpPr>
        <p:spPr>
          <a:xfrm>
            <a:off x="2687626" y="3337005"/>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56" name="组合 55"/>
          <p:cNvGrpSpPr/>
          <p:nvPr/>
        </p:nvGrpSpPr>
        <p:grpSpPr>
          <a:xfrm>
            <a:off x="5623215" y="1290665"/>
            <a:ext cx="675689" cy="675688"/>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9" name="矩形 58"/>
          <p:cNvSpPr/>
          <p:nvPr/>
        </p:nvSpPr>
        <p:spPr>
          <a:xfrm>
            <a:off x="5596533" y="142076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60" name="组合 59"/>
          <p:cNvGrpSpPr/>
          <p:nvPr/>
        </p:nvGrpSpPr>
        <p:grpSpPr>
          <a:xfrm>
            <a:off x="5623215" y="2262215"/>
            <a:ext cx="675689" cy="675688"/>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63" name="组合 62"/>
          <p:cNvGrpSpPr/>
          <p:nvPr/>
        </p:nvGrpSpPr>
        <p:grpSpPr>
          <a:xfrm>
            <a:off x="5623215" y="3233765"/>
            <a:ext cx="675689" cy="675688"/>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66" name="矩形 65"/>
          <p:cNvSpPr/>
          <p:nvPr/>
        </p:nvSpPr>
        <p:spPr>
          <a:xfrm>
            <a:off x="5625108" y="239403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67" name="矩形 66"/>
          <p:cNvSpPr/>
          <p:nvPr/>
        </p:nvSpPr>
        <p:spPr>
          <a:xfrm>
            <a:off x="5606058" y="3346530"/>
            <a:ext cx="682862"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06</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41" name="矩形 4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2" name="直接连接符 41"/>
          <p:cNvCxnSpPr/>
          <p:nvPr/>
        </p:nvCxnSpPr>
        <p:spPr>
          <a:xfrm>
            <a:off x="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867400" y="411510"/>
            <a:ext cx="32782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par>
                          <p:cTn id="37" fill="hold">
                            <p:stCondLst>
                              <p:cond delay="1500"/>
                            </p:stCondLst>
                            <p:childTnLst>
                              <p:par>
                                <p:cTn id="38" presetID="1"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2000"/>
                            </p:stCondLst>
                            <p:childTnLst>
                              <p:par>
                                <p:cTn id="45" presetID="1" presetClass="entr" presetSubtype="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2000"/>
                            </p:stCondLst>
                            <p:childTnLst>
                              <p:par>
                                <p:cTn id="48" presetID="1" presetClass="entr" presetSubtype="0"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2500"/>
                            </p:stCondLst>
                            <p:childTnLst>
                              <p:par>
                                <p:cTn id="55" presetID="1"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childTnLst>
                          </p:cTn>
                        </p:par>
                        <p:par>
                          <p:cTn id="57" fill="hold">
                            <p:stCondLst>
                              <p:cond delay="2500"/>
                            </p:stCondLst>
                            <p:childTnLst>
                              <p:par>
                                <p:cTn id="58" presetID="1" presetClass="entr" presetSubtype="0"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4" grpId="0"/>
      <p:bldP spid="54" grpId="0"/>
      <p:bldP spid="55" grpId="0"/>
      <p:bldP spid="59"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5887277" y="1438542"/>
            <a:ext cx="1227348" cy="1413251"/>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5" name="组合 94"/>
          <p:cNvGrpSpPr/>
          <p:nvPr/>
        </p:nvGrpSpPr>
        <p:grpSpPr>
          <a:xfrm>
            <a:off x="1741008" y="1438542"/>
            <a:ext cx="1227348" cy="1413251"/>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8" name="组合 97"/>
          <p:cNvGrpSpPr/>
          <p:nvPr/>
        </p:nvGrpSpPr>
        <p:grpSpPr>
          <a:xfrm>
            <a:off x="3123098" y="1438542"/>
            <a:ext cx="1227348" cy="1413251"/>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01" name="组合 100"/>
          <p:cNvGrpSpPr/>
          <p:nvPr/>
        </p:nvGrpSpPr>
        <p:grpSpPr>
          <a:xfrm>
            <a:off x="4505188" y="1438542"/>
            <a:ext cx="1227348" cy="1413251"/>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0" name="组合 109"/>
          <p:cNvGrpSpPr/>
          <p:nvPr/>
        </p:nvGrpSpPr>
        <p:grpSpPr>
          <a:xfrm>
            <a:off x="5183254" y="2657741"/>
            <a:ext cx="1227348" cy="1413251"/>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3" name="组合 112"/>
          <p:cNvGrpSpPr/>
          <p:nvPr/>
        </p:nvGrpSpPr>
        <p:grpSpPr>
          <a:xfrm>
            <a:off x="3803372" y="2657741"/>
            <a:ext cx="1227348" cy="1413251"/>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6" name="组合 115"/>
          <p:cNvGrpSpPr/>
          <p:nvPr/>
        </p:nvGrpSpPr>
        <p:grpSpPr>
          <a:xfrm>
            <a:off x="2423490" y="2657741"/>
            <a:ext cx="1227348" cy="1413251"/>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9" name="组合 118"/>
          <p:cNvGrpSpPr/>
          <p:nvPr/>
        </p:nvGrpSpPr>
        <p:grpSpPr>
          <a:xfrm>
            <a:off x="1043608" y="2657741"/>
            <a:ext cx="1227348" cy="1413251"/>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11</a:t>
            </a:fld>
            <a:endParaRPr lang="zh-CN" altLang="en-US"/>
          </a:p>
        </p:txBody>
      </p:sp>
      <p:sp>
        <p:nvSpPr>
          <p:cNvPr id="86" name="Freeform 65"/>
          <p:cNvSpPr>
            <a:spLocks noChangeArrowheads="1"/>
          </p:cNvSpPr>
          <p:nvPr/>
        </p:nvSpPr>
        <p:spPr bwMode="auto">
          <a:xfrm>
            <a:off x="2141410" y="1819105"/>
            <a:ext cx="351692" cy="3516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87" name="KSO_Shape"/>
          <p:cNvSpPr/>
          <p:nvPr/>
        </p:nvSpPr>
        <p:spPr bwMode="auto">
          <a:xfrm>
            <a:off x="3506962" y="1907642"/>
            <a:ext cx="381904" cy="205592"/>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6333984" y="1933455"/>
            <a:ext cx="322652" cy="179779"/>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89" name="Freeform 133"/>
          <p:cNvSpPr>
            <a:spLocks noChangeArrowheads="1"/>
          </p:cNvSpPr>
          <p:nvPr/>
        </p:nvSpPr>
        <p:spPr bwMode="auto">
          <a:xfrm>
            <a:off x="4951304" y="1836993"/>
            <a:ext cx="269406" cy="259999"/>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90" name="KSO_Shape"/>
          <p:cNvSpPr/>
          <p:nvPr/>
        </p:nvSpPr>
        <p:spPr bwMode="auto">
          <a:xfrm>
            <a:off x="1515022" y="2966100"/>
            <a:ext cx="242611" cy="327116"/>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p:nvPr/>
        </p:nvSpPr>
        <p:spPr bwMode="auto">
          <a:xfrm>
            <a:off x="2871669" y="2951188"/>
            <a:ext cx="316396" cy="316396"/>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4244510" y="2962875"/>
            <a:ext cx="336274" cy="286954"/>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93" name="Freeform 111"/>
          <p:cNvSpPr>
            <a:spLocks noChangeArrowheads="1"/>
          </p:cNvSpPr>
          <p:nvPr/>
        </p:nvSpPr>
        <p:spPr bwMode="auto">
          <a:xfrm>
            <a:off x="5706680" y="2966838"/>
            <a:ext cx="209769" cy="256491"/>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rgbClr val="BD392F"/>
          </a:solidFill>
          <a:ln>
            <a:noFill/>
          </a:ln>
          <a:effectLst/>
        </p:spPr>
        <p:txBody>
          <a:bodyPr wrap="none" lIns="34290" tIns="17145" rIns="34290" bIns="17145" anchor="ctr"/>
          <a:lstStyle/>
          <a:p>
            <a:pPr>
              <a:defRPr/>
            </a:pPr>
            <a:endParaRPr lang="zh-CN" altLang="en-US"/>
          </a:p>
        </p:txBody>
      </p:sp>
      <p:grpSp>
        <p:nvGrpSpPr>
          <p:cNvPr id="122" name="组合 121"/>
          <p:cNvGrpSpPr/>
          <p:nvPr/>
        </p:nvGrpSpPr>
        <p:grpSpPr>
          <a:xfrm>
            <a:off x="6563138" y="2657741"/>
            <a:ext cx="1227348" cy="1413251"/>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128" name="KSO_Shape"/>
          <p:cNvSpPr/>
          <p:nvPr/>
        </p:nvSpPr>
        <p:spPr bwMode="auto">
          <a:xfrm>
            <a:off x="6953746" y="2951188"/>
            <a:ext cx="321758" cy="343514"/>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rgbClr val="BD392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143213" y="3339382"/>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29" name="矩形 128"/>
          <p:cNvSpPr/>
          <p:nvPr/>
        </p:nvSpPr>
        <p:spPr>
          <a:xfrm>
            <a:off x="2561196" y="3399017"/>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0" name="矩形 129"/>
          <p:cNvSpPr/>
          <p:nvPr/>
        </p:nvSpPr>
        <p:spPr>
          <a:xfrm>
            <a:off x="3893039" y="34255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1" name="矩形 130"/>
          <p:cNvSpPr/>
          <p:nvPr/>
        </p:nvSpPr>
        <p:spPr>
          <a:xfrm>
            <a:off x="5258013" y="3418895"/>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2" name="矩形 131"/>
          <p:cNvSpPr/>
          <p:nvPr/>
        </p:nvSpPr>
        <p:spPr>
          <a:xfrm>
            <a:off x="6675996" y="34255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3" name="矩形 132"/>
          <p:cNvSpPr/>
          <p:nvPr/>
        </p:nvSpPr>
        <p:spPr>
          <a:xfrm>
            <a:off x="6026640" y="2193069"/>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4" name="矩形 133"/>
          <p:cNvSpPr/>
          <p:nvPr/>
        </p:nvSpPr>
        <p:spPr>
          <a:xfrm>
            <a:off x="4641788" y="2140060"/>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5" name="矩形 134"/>
          <p:cNvSpPr/>
          <p:nvPr/>
        </p:nvSpPr>
        <p:spPr>
          <a:xfrm>
            <a:off x="3223805" y="2199695"/>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6" name="矩形 135"/>
          <p:cNvSpPr/>
          <p:nvPr/>
        </p:nvSpPr>
        <p:spPr>
          <a:xfrm>
            <a:off x="1878710" y="2206321"/>
            <a:ext cx="1031051" cy="261610"/>
          </a:xfrm>
          <a:prstGeom prst="rect">
            <a:avLst/>
          </a:prstGeom>
        </p:spPr>
        <p:txBody>
          <a:bodyPr wrap="none">
            <a:spAutoFit/>
          </a:body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49" name="矩形 4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50" name="直接连接符 4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50" fill="hold"/>
                                        <p:tgtEl>
                                          <p:spTgt spid="95"/>
                                        </p:tgtEl>
                                        <p:attrNameLst>
                                          <p:attrName>ppt_w</p:attrName>
                                        </p:attrNameLst>
                                      </p:cBhvr>
                                      <p:tavLst>
                                        <p:tav tm="0">
                                          <p:val>
                                            <p:strVal val="(6*min(max(#ppt_w*#ppt_h,.3),1)-7.4)/-.7*#ppt_w"/>
                                          </p:val>
                                        </p:tav>
                                        <p:tav tm="100000">
                                          <p:val>
                                            <p:strVal val="#ppt_w"/>
                                          </p:val>
                                        </p:tav>
                                      </p:tavLst>
                                    </p:anim>
                                    <p:anim calcmode="lin" valueType="num">
                                      <p:cBhvr>
                                        <p:cTn id="8" dur="150" fill="hold"/>
                                        <p:tgtEl>
                                          <p:spTgt spid="95"/>
                                        </p:tgtEl>
                                        <p:attrNameLst>
                                          <p:attrName>ppt_h</p:attrName>
                                        </p:attrNameLst>
                                      </p:cBhvr>
                                      <p:tavLst>
                                        <p:tav tm="0">
                                          <p:val>
                                            <p:strVal val="(6*min(max(#ppt_w*#ppt_h,.3),1)-7.4)/-.7*#ppt_h"/>
                                          </p:val>
                                        </p:tav>
                                        <p:tav tm="100000">
                                          <p:val>
                                            <p:strVal val="#ppt_h"/>
                                          </p:val>
                                        </p:tav>
                                      </p:tavLst>
                                    </p:anim>
                                    <p:anim calcmode="lin" valueType="num">
                                      <p:cBhvr>
                                        <p:cTn id="9" dur="150" fill="hold"/>
                                        <p:tgtEl>
                                          <p:spTgt spid="95"/>
                                        </p:tgtEl>
                                        <p:attrNameLst>
                                          <p:attrName>ppt_x</p:attrName>
                                        </p:attrNameLst>
                                      </p:cBhvr>
                                      <p:tavLst>
                                        <p:tav tm="0">
                                          <p:val>
                                            <p:fltVal val="0.5"/>
                                          </p:val>
                                        </p:tav>
                                        <p:tav tm="100000">
                                          <p:val>
                                            <p:strVal val="#ppt_x"/>
                                          </p:val>
                                        </p:tav>
                                      </p:tavLst>
                                    </p:anim>
                                    <p:anim calcmode="lin" valueType="num">
                                      <p:cBhvr>
                                        <p:cTn id="10"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150" fill="hold"/>
                                        <p:tgtEl>
                                          <p:spTgt spid="98"/>
                                        </p:tgtEl>
                                        <p:attrNameLst>
                                          <p:attrName>ppt_w</p:attrName>
                                        </p:attrNameLst>
                                      </p:cBhvr>
                                      <p:tavLst>
                                        <p:tav tm="0">
                                          <p:val>
                                            <p:strVal val="(6*min(max(#ppt_w*#ppt_h,.3),1)-7.4)/-.7*#ppt_w"/>
                                          </p:val>
                                        </p:tav>
                                        <p:tav tm="100000">
                                          <p:val>
                                            <p:strVal val="#ppt_w"/>
                                          </p:val>
                                        </p:tav>
                                      </p:tavLst>
                                    </p:anim>
                                    <p:anim calcmode="lin" valueType="num">
                                      <p:cBhvr>
                                        <p:cTn id="22" dur="150" fill="hold"/>
                                        <p:tgtEl>
                                          <p:spTgt spid="98"/>
                                        </p:tgtEl>
                                        <p:attrNameLst>
                                          <p:attrName>ppt_h</p:attrName>
                                        </p:attrNameLst>
                                      </p:cBhvr>
                                      <p:tavLst>
                                        <p:tav tm="0">
                                          <p:val>
                                            <p:strVal val="(6*min(max(#ppt_w*#ppt_h,.3),1)-7.4)/-.7*#ppt_h"/>
                                          </p:val>
                                        </p:tav>
                                        <p:tav tm="100000">
                                          <p:val>
                                            <p:strVal val="#ppt_h"/>
                                          </p:val>
                                        </p:tav>
                                      </p:tavLst>
                                    </p:anim>
                                    <p:anim calcmode="lin" valueType="num">
                                      <p:cBhvr>
                                        <p:cTn id="23" dur="150" fill="hold"/>
                                        <p:tgtEl>
                                          <p:spTgt spid="98"/>
                                        </p:tgtEl>
                                        <p:attrNameLst>
                                          <p:attrName>ppt_x</p:attrName>
                                        </p:attrNameLst>
                                      </p:cBhvr>
                                      <p:tavLst>
                                        <p:tav tm="0">
                                          <p:val>
                                            <p:fltVal val="0.5"/>
                                          </p:val>
                                        </p:tav>
                                        <p:tav tm="100000">
                                          <p:val>
                                            <p:strVal val="#ppt_x"/>
                                          </p:val>
                                        </p:tav>
                                      </p:tavLst>
                                    </p:anim>
                                    <p:anim calcmode="lin" valueType="num">
                                      <p:cBhvr>
                                        <p:cTn id="24"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150" fill="hold"/>
                                        <p:tgtEl>
                                          <p:spTgt spid="101"/>
                                        </p:tgtEl>
                                        <p:attrNameLst>
                                          <p:attrName>ppt_w</p:attrName>
                                        </p:attrNameLst>
                                      </p:cBhvr>
                                      <p:tavLst>
                                        <p:tav tm="0">
                                          <p:val>
                                            <p:strVal val="(6*min(max(#ppt_w*#ppt_h,.3),1)-7.4)/-.7*#ppt_w"/>
                                          </p:val>
                                        </p:tav>
                                        <p:tav tm="100000">
                                          <p:val>
                                            <p:strVal val="#ppt_w"/>
                                          </p:val>
                                        </p:tav>
                                      </p:tavLst>
                                    </p:anim>
                                    <p:anim calcmode="lin" valueType="num">
                                      <p:cBhvr>
                                        <p:cTn id="36" dur="150" fill="hold"/>
                                        <p:tgtEl>
                                          <p:spTgt spid="101"/>
                                        </p:tgtEl>
                                        <p:attrNameLst>
                                          <p:attrName>ppt_h</p:attrName>
                                        </p:attrNameLst>
                                      </p:cBhvr>
                                      <p:tavLst>
                                        <p:tav tm="0">
                                          <p:val>
                                            <p:strVal val="(6*min(max(#ppt_w*#ppt_h,.3),1)-7.4)/-.7*#ppt_h"/>
                                          </p:val>
                                        </p:tav>
                                        <p:tav tm="100000">
                                          <p:val>
                                            <p:strVal val="#ppt_h"/>
                                          </p:val>
                                        </p:tav>
                                      </p:tavLst>
                                    </p:anim>
                                    <p:anim calcmode="lin" valueType="num">
                                      <p:cBhvr>
                                        <p:cTn id="37" dur="150" fill="hold"/>
                                        <p:tgtEl>
                                          <p:spTgt spid="101"/>
                                        </p:tgtEl>
                                        <p:attrNameLst>
                                          <p:attrName>ppt_x</p:attrName>
                                        </p:attrNameLst>
                                      </p:cBhvr>
                                      <p:tavLst>
                                        <p:tav tm="0">
                                          <p:val>
                                            <p:fltVal val="0.5"/>
                                          </p:val>
                                        </p:tav>
                                        <p:tav tm="100000">
                                          <p:val>
                                            <p:strVal val="#ppt_x"/>
                                          </p:val>
                                        </p:tav>
                                      </p:tavLst>
                                    </p:anim>
                                    <p:anim calcmode="lin" valueType="num">
                                      <p:cBhvr>
                                        <p:cTn id="38"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150" fill="hold"/>
                                        <p:tgtEl>
                                          <p:spTgt spid="125"/>
                                        </p:tgtEl>
                                        <p:attrNameLst>
                                          <p:attrName>ppt_w</p:attrName>
                                        </p:attrNameLst>
                                      </p:cBhvr>
                                      <p:tavLst>
                                        <p:tav tm="0">
                                          <p:val>
                                            <p:strVal val="(6*min(max(#ppt_w*#ppt_h,.3),1)-7.4)/-.7*#ppt_w"/>
                                          </p:val>
                                        </p:tav>
                                        <p:tav tm="100000">
                                          <p:val>
                                            <p:strVal val="#ppt_w"/>
                                          </p:val>
                                        </p:tav>
                                      </p:tavLst>
                                    </p:anim>
                                    <p:anim calcmode="lin" valueType="num">
                                      <p:cBhvr>
                                        <p:cTn id="50" dur="150" fill="hold"/>
                                        <p:tgtEl>
                                          <p:spTgt spid="125"/>
                                        </p:tgtEl>
                                        <p:attrNameLst>
                                          <p:attrName>ppt_h</p:attrName>
                                        </p:attrNameLst>
                                      </p:cBhvr>
                                      <p:tavLst>
                                        <p:tav tm="0">
                                          <p:val>
                                            <p:strVal val="(6*min(max(#ppt_w*#ppt_h,.3),1)-7.4)/-.7*#ppt_h"/>
                                          </p:val>
                                        </p:tav>
                                        <p:tav tm="100000">
                                          <p:val>
                                            <p:strVal val="#ppt_h"/>
                                          </p:val>
                                        </p:tav>
                                      </p:tavLst>
                                    </p:anim>
                                    <p:anim calcmode="lin" valueType="num">
                                      <p:cBhvr>
                                        <p:cTn id="51" dur="150" fill="hold"/>
                                        <p:tgtEl>
                                          <p:spTgt spid="125"/>
                                        </p:tgtEl>
                                        <p:attrNameLst>
                                          <p:attrName>ppt_x</p:attrName>
                                        </p:attrNameLst>
                                      </p:cBhvr>
                                      <p:tavLst>
                                        <p:tav tm="0">
                                          <p:val>
                                            <p:fltVal val="0.5"/>
                                          </p:val>
                                        </p:tav>
                                        <p:tav tm="100000">
                                          <p:val>
                                            <p:strVal val="#ppt_x"/>
                                          </p:val>
                                        </p:tav>
                                      </p:tavLst>
                                    </p:anim>
                                    <p:anim calcmode="lin" valueType="num">
                                      <p:cBhvr>
                                        <p:cTn id="52" dur="150" fill="hold"/>
                                        <p:tgtEl>
                                          <p:spTgt spid="125"/>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88"/>
                                        </p:tgtEl>
                                        <p:attrNameLst>
                                          <p:attrName>style.visibility</p:attrName>
                                        </p:attrNameLst>
                                      </p:cBhvr>
                                      <p:to>
                                        <p:strVal val="visible"/>
                                      </p:to>
                                    </p:se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fade">
                                      <p:cBhvr>
                                        <p:cTn id="59" dur="500"/>
                                        <p:tgtEl>
                                          <p:spTgt spid="133"/>
                                        </p:tgtEl>
                                      </p:cBhvr>
                                    </p:animEffect>
                                  </p:childTnLst>
                                </p:cTn>
                              </p:par>
                            </p:childTnLst>
                          </p:cTn>
                        </p:par>
                        <p:par>
                          <p:cTn id="60" fill="hold">
                            <p:stCondLst>
                              <p:cond delay="4000"/>
                            </p:stCondLst>
                            <p:childTnLst>
                              <p:par>
                                <p:cTn id="61" presetID="23" presetClass="entr" presetSubtype="36"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150" fill="hold"/>
                                        <p:tgtEl>
                                          <p:spTgt spid="119"/>
                                        </p:tgtEl>
                                        <p:attrNameLst>
                                          <p:attrName>ppt_w</p:attrName>
                                        </p:attrNameLst>
                                      </p:cBhvr>
                                      <p:tavLst>
                                        <p:tav tm="0">
                                          <p:val>
                                            <p:strVal val="(6*min(max(#ppt_w*#ppt_h,.3),1)-7.4)/-.7*#ppt_w"/>
                                          </p:val>
                                        </p:tav>
                                        <p:tav tm="100000">
                                          <p:val>
                                            <p:strVal val="#ppt_w"/>
                                          </p:val>
                                        </p:tav>
                                      </p:tavLst>
                                    </p:anim>
                                    <p:anim calcmode="lin" valueType="num">
                                      <p:cBhvr>
                                        <p:cTn id="64" dur="150" fill="hold"/>
                                        <p:tgtEl>
                                          <p:spTgt spid="119"/>
                                        </p:tgtEl>
                                        <p:attrNameLst>
                                          <p:attrName>ppt_h</p:attrName>
                                        </p:attrNameLst>
                                      </p:cBhvr>
                                      <p:tavLst>
                                        <p:tav tm="0">
                                          <p:val>
                                            <p:strVal val="(6*min(max(#ppt_w*#ppt_h,.3),1)-7.4)/-.7*#ppt_h"/>
                                          </p:val>
                                        </p:tav>
                                        <p:tav tm="100000">
                                          <p:val>
                                            <p:strVal val="#ppt_h"/>
                                          </p:val>
                                        </p:tav>
                                      </p:tavLst>
                                    </p:anim>
                                    <p:anim calcmode="lin" valueType="num">
                                      <p:cBhvr>
                                        <p:cTn id="65" dur="150" fill="hold"/>
                                        <p:tgtEl>
                                          <p:spTgt spid="119"/>
                                        </p:tgtEl>
                                        <p:attrNameLst>
                                          <p:attrName>ppt_x</p:attrName>
                                        </p:attrNameLst>
                                      </p:cBhvr>
                                      <p:tavLst>
                                        <p:tav tm="0">
                                          <p:val>
                                            <p:fltVal val="0.5"/>
                                          </p:val>
                                        </p:tav>
                                        <p:tav tm="100000">
                                          <p:val>
                                            <p:strVal val="#ppt_x"/>
                                          </p:val>
                                        </p:tav>
                                      </p:tavLst>
                                    </p:anim>
                                    <p:anim calcmode="lin" valueType="num">
                                      <p:cBhvr>
                                        <p:cTn id="66"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500"/>
                            </p:stCondLst>
                            <p:childTnLst>
                              <p:par>
                                <p:cTn id="68" presetID="1"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par>
                          <p:cTn id="74" fill="hold">
                            <p:stCondLst>
                              <p:cond delay="5000"/>
                            </p:stCondLst>
                            <p:childTnLst>
                              <p:par>
                                <p:cTn id="75" presetID="23" presetClass="entr" presetSubtype="36" fill="hold"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50" fill="hold"/>
                                        <p:tgtEl>
                                          <p:spTgt spid="116"/>
                                        </p:tgtEl>
                                        <p:attrNameLst>
                                          <p:attrName>ppt_w</p:attrName>
                                        </p:attrNameLst>
                                      </p:cBhvr>
                                      <p:tavLst>
                                        <p:tav tm="0">
                                          <p:val>
                                            <p:strVal val="(6*min(max(#ppt_w*#ppt_h,.3),1)-7.4)/-.7*#ppt_w"/>
                                          </p:val>
                                        </p:tav>
                                        <p:tav tm="100000">
                                          <p:val>
                                            <p:strVal val="#ppt_w"/>
                                          </p:val>
                                        </p:tav>
                                      </p:tavLst>
                                    </p:anim>
                                    <p:anim calcmode="lin" valueType="num">
                                      <p:cBhvr>
                                        <p:cTn id="78" dur="150" fill="hold"/>
                                        <p:tgtEl>
                                          <p:spTgt spid="116"/>
                                        </p:tgtEl>
                                        <p:attrNameLst>
                                          <p:attrName>ppt_h</p:attrName>
                                        </p:attrNameLst>
                                      </p:cBhvr>
                                      <p:tavLst>
                                        <p:tav tm="0">
                                          <p:val>
                                            <p:strVal val="(6*min(max(#ppt_w*#ppt_h,.3),1)-7.4)/-.7*#ppt_h"/>
                                          </p:val>
                                        </p:tav>
                                        <p:tav tm="100000">
                                          <p:val>
                                            <p:strVal val="#ppt_h"/>
                                          </p:val>
                                        </p:tav>
                                      </p:tavLst>
                                    </p:anim>
                                    <p:anim calcmode="lin" valueType="num">
                                      <p:cBhvr>
                                        <p:cTn id="79" dur="150" fill="hold"/>
                                        <p:tgtEl>
                                          <p:spTgt spid="116"/>
                                        </p:tgtEl>
                                        <p:attrNameLst>
                                          <p:attrName>ppt_x</p:attrName>
                                        </p:attrNameLst>
                                      </p:cBhvr>
                                      <p:tavLst>
                                        <p:tav tm="0">
                                          <p:val>
                                            <p:fltVal val="0.5"/>
                                          </p:val>
                                        </p:tav>
                                        <p:tav tm="100000">
                                          <p:val>
                                            <p:strVal val="#ppt_x"/>
                                          </p:val>
                                        </p:tav>
                                      </p:tavLst>
                                    </p:anim>
                                    <p:anim calcmode="lin" valueType="num">
                                      <p:cBhvr>
                                        <p:cTn id="80"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1"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childTnLst>
                                </p:cTn>
                              </p:par>
                            </p:childTnLst>
                          </p:cTn>
                        </p:par>
                        <p:par>
                          <p:cTn id="84" fill="hold">
                            <p:stCondLst>
                              <p:cond delay="55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par>
                          <p:cTn id="88" fill="hold">
                            <p:stCondLst>
                              <p:cond delay="6000"/>
                            </p:stCondLst>
                            <p:childTnLst>
                              <p:par>
                                <p:cTn id="89" presetID="23" presetClass="entr" presetSubtype="36"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150" fill="hold"/>
                                        <p:tgtEl>
                                          <p:spTgt spid="113"/>
                                        </p:tgtEl>
                                        <p:attrNameLst>
                                          <p:attrName>ppt_w</p:attrName>
                                        </p:attrNameLst>
                                      </p:cBhvr>
                                      <p:tavLst>
                                        <p:tav tm="0">
                                          <p:val>
                                            <p:strVal val="(6*min(max(#ppt_w*#ppt_h,.3),1)-7.4)/-.7*#ppt_w"/>
                                          </p:val>
                                        </p:tav>
                                        <p:tav tm="100000">
                                          <p:val>
                                            <p:strVal val="#ppt_w"/>
                                          </p:val>
                                        </p:tav>
                                      </p:tavLst>
                                    </p:anim>
                                    <p:anim calcmode="lin" valueType="num">
                                      <p:cBhvr>
                                        <p:cTn id="92" dur="150" fill="hold"/>
                                        <p:tgtEl>
                                          <p:spTgt spid="113"/>
                                        </p:tgtEl>
                                        <p:attrNameLst>
                                          <p:attrName>ppt_h</p:attrName>
                                        </p:attrNameLst>
                                      </p:cBhvr>
                                      <p:tavLst>
                                        <p:tav tm="0">
                                          <p:val>
                                            <p:strVal val="(6*min(max(#ppt_w*#ppt_h,.3),1)-7.4)/-.7*#ppt_h"/>
                                          </p:val>
                                        </p:tav>
                                        <p:tav tm="100000">
                                          <p:val>
                                            <p:strVal val="#ppt_h"/>
                                          </p:val>
                                        </p:tav>
                                      </p:tavLst>
                                    </p:anim>
                                    <p:anim calcmode="lin" valueType="num">
                                      <p:cBhvr>
                                        <p:cTn id="93" dur="150" fill="hold"/>
                                        <p:tgtEl>
                                          <p:spTgt spid="113"/>
                                        </p:tgtEl>
                                        <p:attrNameLst>
                                          <p:attrName>ppt_x</p:attrName>
                                        </p:attrNameLst>
                                      </p:cBhvr>
                                      <p:tavLst>
                                        <p:tav tm="0">
                                          <p:val>
                                            <p:fltVal val="0.5"/>
                                          </p:val>
                                        </p:tav>
                                        <p:tav tm="100000">
                                          <p:val>
                                            <p:strVal val="#ppt_x"/>
                                          </p:val>
                                        </p:tav>
                                      </p:tavLst>
                                    </p:anim>
                                    <p:anim calcmode="lin" valueType="num">
                                      <p:cBhvr>
                                        <p:cTn id="94"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95" fill="hold">
                            <p:stCondLst>
                              <p:cond delay="6500"/>
                            </p:stCondLst>
                            <p:childTnLst>
                              <p:par>
                                <p:cTn id="96" presetID="1"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30"/>
                                        </p:tgtEl>
                                        <p:attrNameLst>
                                          <p:attrName>style.visibility</p:attrName>
                                        </p:attrNameLst>
                                      </p:cBhvr>
                                      <p:to>
                                        <p:strVal val="visible"/>
                                      </p:to>
                                    </p:set>
                                    <p:animEffect transition="in" filter="fade">
                                      <p:cBhvr>
                                        <p:cTn id="101" dur="500"/>
                                        <p:tgtEl>
                                          <p:spTgt spid="130"/>
                                        </p:tgtEl>
                                      </p:cBhvr>
                                    </p:animEffect>
                                  </p:childTnLst>
                                </p:cTn>
                              </p:par>
                            </p:childTnLst>
                          </p:cTn>
                        </p:par>
                        <p:par>
                          <p:cTn id="102" fill="hold">
                            <p:stCondLst>
                              <p:cond delay="7000"/>
                            </p:stCondLst>
                            <p:childTnLst>
                              <p:par>
                                <p:cTn id="103" presetID="23" presetClass="entr" presetSubtype="36" fill="hold" nodeType="afterEffect">
                                  <p:stCondLst>
                                    <p:cond delay="0"/>
                                  </p:stCondLst>
                                  <p:childTnLst>
                                    <p:set>
                                      <p:cBhvr>
                                        <p:cTn id="104" dur="1" fill="hold">
                                          <p:stCondLst>
                                            <p:cond delay="0"/>
                                          </p:stCondLst>
                                        </p:cTn>
                                        <p:tgtEl>
                                          <p:spTgt spid="110"/>
                                        </p:tgtEl>
                                        <p:attrNameLst>
                                          <p:attrName>style.visibility</p:attrName>
                                        </p:attrNameLst>
                                      </p:cBhvr>
                                      <p:to>
                                        <p:strVal val="visible"/>
                                      </p:to>
                                    </p:set>
                                    <p:anim calcmode="lin" valueType="num">
                                      <p:cBhvr>
                                        <p:cTn id="105" dur="150" fill="hold"/>
                                        <p:tgtEl>
                                          <p:spTgt spid="110"/>
                                        </p:tgtEl>
                                        <p:attrNameLst>
                                          <p:attrName>ppt_w</p:attrName>
                                        </p:attrNameLst>
                                      </p:cBhvr>
                                      <p:tavLst>
                                        <p:tav tm="0">
                                          <p:val>
                                            <p:strVal val="(6*min(max(#ppt_w*#ppt_h,.3),1)-7.4)/-.7*#ppt_w"/>
                                          </p:val>
                                        </p:tav>
                                        <p:tav tm="100000">
                                          <p:val>
                                            <p:strVal val="#ppt_w"/>
                                          </p:val>
                                        </p:tav>
                                      </p:tavLst>
                                    </p:anim>
                                    <p:anim calcmode="lin" valueType="num">
                                      <p:cBhvr>
                                        <p:cTn id="106" dur="150" fill="hold"/>
                                        <p:tgtEl>
                                          <p:spTgt spid="110"/>
                                        </p:tgtEl>
                                        <p:attrNameLst>
                                          <p:attrName>ppt_h</p:attrName>
                                        </p:attrNameLst>
                                      </p:cBhvr>
                                      <p:tavLst>
                                        <p:tav tm="0">
                                          <p:val>
                                            <p:strVal val="(6*min(max(#ppt_w*#ppt_h,.3),1)-7.4)/-.7*#ppt_h"/>
                                          </p:val>
                                        </p:tav>
                                        <p:tav tm="100000">
                                          <p:val>
                                            <p:strVal val="#ppt_h"/>
                                          </p:val>
                                        </p:tav>
                                      </p:tavLst>
                                    </p:anim>
                                    <p:anim calcmode="lin" valueType="num">
                                      <p:cBhvr>
                                        <p:cTn id="107" dur="150" fill="hold"/>
                                        <p:tgtEl>
                                          <p:spTgt spid="110"/>
                                        </p:tgtEl>
                                        <p:attrNameLst>
                                          <p:attrName>ppt_x</p:attrName>
                                        </p:attrNameLst>
                                      </p:cBhvr>
                                      <p:tavLst>
                                        <p:tav tm="0">
                                          <p:val>
                                            <p:fltVal val="0.5"/>
                                          </p:val>
                                        </p:tav>
                                        <p:tav tm="100000">
                                          <p:val>
                                            <p:strVal val="#ppt_x"/>
                                          </p:val>
                                        </p:tav>
                                      </p:tavLst>
                                    </p:anim>
                                    <p:anim calcmode="lin" valueType="num">
                                      <p:cBhvr>
                                        <p:cTn id="108"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Effect transition="in" filter="fade">
                                      <p:cBhvr>
                                        <p:cTn id="115" dur="500"/>
                                        <p:tgtEl>
                                          <p:spTgt spid="131"/>
                                        </p:tgtEl>
                                      </p:cBhvr>
                                    </p:animEffect>
                                  </p:childTnLst>
                                </p:cTn>
                              </p:par>
                            </p:childTnLst>
                          </p:cTn>
                        </p:par>
                        <p:par>
                          <p:cTn id="116" fill="hold">
                            <p:stCondLst>
                              <p:cond delay="8000"/>
                            </p:stCondLst>
                            <p:childTnLst>
                              <p:par>
                                <p:cTn id="117" presetID="23" presetClass="entr" presetSubtype="36" fill="hold"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150" fill="hold"/>
                                        <p:tgtEl>
                                          <p:spTgt spid="122"/>
                                        </p:tgtEl>
                                        <p:attrNameLst>
                                          <p:attrName>ppt_w</p:attrName>
                                        </p:attrNameLst>
                                      </p:cBhvr>
                                      <p:tavLst>
                                        <p:tav tm="0">
                                          <p:val>
                                            <p:strVal val="(6*min(max(#ppt_w*#ppt_h,.3),1)-7.4)/-.7*#ppt_w"/>
                                          </p:val>
                                        </p:tav>
                                        <p:tav tm="100000">
                                          <p:val>
                                            <p:strVal val="#ppt_w"/>
                                          </p:val>
                                        </p:tav>
                                      </p:tavLst>
                                    </p:anim>
                                    <p:anim calcmode="lin" valueType="num">
                                      <p:cBhvr>
                                        <p:cTn id="120" dur="150" fill="hold"/>
                                        <p:tgtEl>
                                          <p:spTgt spid="122"/>
                                        </p:tgtEl>
                                        <p:attrNameLst>
                                          <p:attrName>ppt_h</p:attrName>
                                        </p:attrNameLst>
                                      </p:cBhvr>
                                      <p:tavLst>
                                        <p:tav tm="0">
                                          <p:val>
                                            <p:strVal val="(6*min(max(#ppt_w*#ppt_h,.3),1)-7.4)/-.7*#ppt_h"/>
                                          </p:val>
                                        </p:tav>
                                        <p:tav tm="100000">
                                          <p:val>
                                            <p:strVal val="#ppt_h"/>
                                          </p:val>
                                        </p:tav>
                                      </p:tavLst>
                                    </p:anim>
                                    <p:anim calcmode="lin" valueType="num">
                                      <p:cBhvr>
                                        <p:cTn id="121" dur="150" fill="hold"/>
                                        <p:tgtEl>
                                          <p:spTgt spid="122"/>
                                        </p:tgtEl>
                                        <p:attrNameLst>
                                          <p:attrName>ppt_x</p:attrName>
                                        </p:attrNameLst>
                                      </p:cBhvr>
                                      <p:tavLst>
                                        <p:tav tm="0">
                                          <p:val>
                                            <p:fltVal val="0.5"/>
                                          </p:val>
                                        </p:tav>
                                        <p:tav tm="100000">
                                          <p:val>
                                            <p:strVal val="#ppt_x"/>
                                          </p:val>
                                        </p:tav>
                                      </p:tavLst>
                                    </p:anim>
                                    <p:anim calcmode="lin" valueType="num">
                                      <p:cBhvr>
                                        <p:cTn id="122"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123" fill="hold">
                            <p:stCondLst>
                              <p:cond delay="8500"/>
                            </p:stCondLst>
                            <p:childTnLst>
                              <p:par>
                                <p:cTn id="124" presetID="19" presetClass="entr" presetSubtype="10" fill="hold" grpId="0" nodeType="afterEffect">
                                  <p:stCondLst>
                                    <p:cond delay="0"/>
                                  </p:stCondLst>
                                  <p:childTnLst>
                                    <p:set>
                                      <p:cBhvr>
                                        <p:cTn id="125" dur="1" fill="hold">
                                          <p:stCondLst>
                                            <p:cond delay="0"/>
                                          </p:stCondLst>
                                        </p:cTn>
                                        <p:tgtEl>
                                          <p:spTgt spid="128"/>
                                        </p:tgtEl>
                                        <p:attrNameLst>
                                          <p:attrName>style.visibility</p:attrName>
                                        </p:attrNameLst>
                                      </p:cBhvr>
                                      <p:to>
                                        <p:strVal val="visible"/>
                                      </p:to>
                                    </p:set>
                                    <p:anim calcmode="lin" valueType="num">
                                      <p:cBhvr>
                                        <p:cTn id="126" dur="150" fill="hold"/>
                                        <p:tgtEl>
                                          <p:spTgt spid="128"/>
                                        </p:tgtEl>
                                        <p:attrNameLst>
                                          <p:attrName>ppt_w</p:attrName>
                                        </p:attrNameLst>
                                      </p:cBhvr>
                                      <p:tavLst>
                                        <p:tav tm="0" fmla="#ppt_w*sin(2.5*pi*$)">
                                          <p:val>
                                            <p:fltVal val="0"/>
                                          </p:val>
                                        </p:tav>
                                        <p:tav tm="100000">
                                          <p:val>
                                            <p:fltVal val="1"/>
                                          </p:val>
                                        </p:tav>
                                      </p:tavLst>
                                    </p:anim>
                                    <p:anim calcmode="lin" valueType="num">
                                      <p:cBhvr>
                                        <p:cTn id="127" dur="150" fill="hold"/>
                                        <p:tgtEl>
                                          <p:spTgt spid="128"/>
                                        </p:tgtEl>
                                        <p:attrNameLst>
                                          <p:attrName>ppt_h</p:attrName>
                                        </p:attrNameLst>
                                      </p:cBhvr>
                                      <p:tavLst>
                                        <p:tav tm="0">
                                          <p:val>
                                            <p:strVal val="#ppt_h"/>
                                          </p:val>
                                        </p:tav>
                                        <p:tav tm="100000">
                                          <p:val>
                                            <p:strVal val="#ppt_h"/>
                                          </p:val>
                                        </p:tav>
                                      </p:tavLst>
                                    </p:anim>
                                  </p:childTnLst>
                                </p:cTn>
                              </p:par>
                            </p:childTnLst>
                          </p:cTn>
                        </p:par>
                        <p:par>
                          <p:cTn id="128" fill="hold">
                            <p:stCondLst>
                              <p:cond delay="9000"/>
                            </p:stCondLst>
                            <p:childTnLst>
                              <p:par>
                                <p:cTn id="129" presetID="10" presetClass="entr" presetSubtype="0" fill="hold" grpId="0" nodeType="after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P spid="128" grpId="0" animBg="1"/>
      <p:bldP spid="3" grpId="0"/>
      <p:bldP spid="129" grpId="0"/>
      <p:bldP spid="130" grpId="0"/>
      <p:bldP spid="131" grpId="0"/>
      <p:bldP spid="132" grpId="0"/>
      <p:bldP spid="133" grpId="0"/>
      <p:bldP spid="134" grpId="0"/>
      <p:bldP spid="135" grpId="0"/>
      <p:bldP spid="1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59752" y="1780343"/>
            <a:ext cx="1422375" cy="1422373"/>
            <a:chOff x="819328" y="1120779"/>
            <a:chExt cx="1127886" cy="1127885"/>
          </a:xfrm>
        </p:grpSpPr>
        <p:sp>
          <p:nvSpPr>
            <p:cNvPr id="3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34" name="组合 33"/>
          <p:cNvGrpSpPr/>
          <p:nvPr/>
        </p:nvGrpSpPr>
        <p:grpSpPr>
          <a:xfrm>
            <a:off x="2267571" y="1435710"/>
            <a:ext cx="1701453" cy="1701450"/>
            <a:chOff x="819328" y="1120779"/>
            <a:chExt cx="1127886" cy="1127885"/>
          </a:xfrm>
        </p:grpSpPr>
        <p:sp>
          <p:nvSpPr>
            <p:cNvPr id="3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31" name="组合 30"/>
          <p:cNvGrpSpPr/>
          <p:nvPr/>
        </p:nvGrpSpPr>
        <p:grpSpPr>
          <a:xfrm>
            <a:off x="3288773" y="2775499"/>
            <a:ext cx="1854685" cy="1854682"/>
            <a:chOff x="819328" y="1120779"/>
            <a:chExt cx="1127886" cy="1127885"/>
          </a:xfrm>
        </p:grpSpPr>
        <p:sp>
          <p:nvSpPr>
            <p:cNvPr id="3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12</a:t>
            </a:fld>
            <a:endParaRPr lang="zh-CN" altLang="en-US"/>
          </a:p>
        </p:txBody>
      </p:sp>
      <p:sp>
        <p:nvSpPr>
          <p:cNvPr id="8" name="Freeform 7"/>
          <p:cNvSpPr>
            <a:spLocks noEditPoints="1"/>
          </p:cNvSpPr>
          <p:nvPr/>
        </p:nvSpPr>
        <p:spPr bwMode="auto">
          <a:xfrm>
            <a:off x="6344624" y="2398742"/>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65000"/>
              <a:lumOff val="3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nvGrpSpPr>
          <p:cNvPr id="9" name="组合 8"/>
          <p:cNvGrpSpPr/>
          <p:nvPr/>
        </p:nvGrpSpPr>
        <p:grpSpPr>
          <a:xfrm>
            <a:off x="5241566" y="1210913"/>
            <a:ext cx="463008" cy="500490"/>
            <a:chOff x="6902450" y="3638551"/>
            <a:chExt cx="666750" cy="720725"/>
          </a:xfrm>
          <a:solidFill>
            <a:schemeClr val="tx1">
              <a:lumMod val="65000"/>
              <a:lumOff val="35000"/>
            </a:schemeClr>
          </a:solidFill>
        </p:grpSpPr>
        <p:sp>
          <p:nvSpPr>
            <p:cNvPr id="10"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 name="组合 12"/>
          <p:cNvGrpSpPr/>
          <p:nvPr/>
        </p:nvGrpSpPr>
        <p:grpSpPr>
          <a:xfrm>
            <a:off x="4028157" y="2286435"/>
            <a:ext cx="510412" cy="456394"/>
            <a:chOff x="5514975" y="2330451"/>
            <a:chExt cx="735013" cy="657225"/>
          </a:xfrm>
          <a:solidFill>
            <a:schemeClr val="tx1">
              <a:lumMod val="65000"/>
              <a:lumOff val="35000"/>
            </a:schemeClr>
          </a:solidFill>
        </p:grpSpPr>
        <p:sp>
          <p:nvSpPr>
            <p:cNvPr id="14"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6"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7" name="组合 16"/>
          <p:cNvGrpSpPr/>
          <p:nvPr/>
        </p:nvGrpSpPr>
        <p:grpSpPr>
          <a:xfrm>
            <a:off x="3118298" y="921991"/>
            <a:ext cx="357178" cy="513719"/>
            <a:chOff x="4256087" y="1109663"/>
            <a:chExt cx="514350" cy="739775"/>
          </a:xfrm>
          <a:solidFill>
            <a:schemeClr val="tx1">
              <a:lumMod val="65000"/>
              <a:lumOff val="35000"/>
            </a:schemeClr>
          </a:solidFill>
        </p:grpSpPr>
        <p:sp>
          <p:nvSpPr>
            <p:cNvPr id="18"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9"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1" name="Freeform 18"/>
          <p:cNvSpPr>
            <a:spLocks noEditPoints="1"/>
          </p:cNvSpPr>
          <p:nvPr/>
        </p:nvSpPr>
        <p:spPr bwMode="auto">
          <a:xfrm>
            <a:off x="4969510" y="1991750"/>
            <a:ext cx="1007121" cy="999557"/>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grpSp>
        <p:nvGrpSpPr>
          <p:cNvPr id="37" name="组合 36"/>
          <p:cNvGrpSpPr/>
          <p:nvPr/>
        </p:nvGrpSpPr>
        <p:grpSpPr>
          <a:xfrm>
            <a:off x="2533404" y="1681147"/>
            <a:ext cx="1169787" cy="1164574"/>
            <a:chOff x="2339274" y="1614547"/>
            <a:chExt cx="1558048" cy="1551105"/>
          </a:xfrm>
          <a:solidFill>
            <a:schemeClr val="tx1">
              <a:lumMod val="65000"/>
              <a:lumOff val="35000"/>
            </a:schemeClr>
          </a:solidFill>
        </p:grpSpPr>
        <p:sp>
          <p:nvSpPr>
            <p:cNvPr id="23" name="Freeform 22"/>
            <p:cNvSpPr>
              <a:spLocks noEditPoints="1"/>
            </p:cNvSpPr>
            <p:nvPr/>
          </p:nvSpPr>
          <p:spPr bwMode="auto">
            <a:xfrm>
              <a:off x="2339274" y="1614547"/>
              <a:ext cx="1558048" cy="1551105"/>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24" name="椭圆 23"/>
            <p:cNvSpPr/>
            <p:nvPr/>
          </p:nvSpPr>
          <p:spPr>
            <a:xfrm>
              <a:off x="2775398" y="2053733"/>
              <a:ext cx="685800" cy="685800"/>
            </a:xfrm>
            <a:prstGeom prst="ellipse">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grpSp>
      <p:sp>
        <p:nvSpPr>
          <p:cNvPr id="27" name="Content Placeholder 2"/>
          <p:cNvSpPr txBox="1"/>
          <p:nvPr/>
        </p:nvSpPr>
        <p:spPr bwMode="auto">
          <a:xfrm>
            <a:off x="395536" y="1742371"/>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0" name="Freeform 16"/>
          <p:cNvSpPr>
            <a:spLocks noEditPoints="1"/>
          </p:cNvSpPr>
          <p:nvPr/>
        </p:nvSpPr>
        <p:spPr bwMode="auto">
          <a:xfrm>
            <a:off x="3531066" y="3021594"/>
            <a:ext cx="1370098" cy="1362492"/>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grpSp>
        <p:nvGrpSpPr>
          <p:cNvPr id="41" name="组合 40"/>
          <p:cNvGrpSpPr/>
          <p:nvPr/>
        </p:nvGrpSpPr>
        <p:grpSpPr>
          <a:xfrm>
            <a:off x="5859086" y="2955962"/>
            <a:ext cx="1084457" cy="1084455"/>
            <a:chOff x="819328" y="1120779"/>
            <a:chExt cx="1127886" cy="1127885"/>
          </a:xfrm>
        </p:grpSpPr>
        <p:sp>
          <p:nvSpPr>
            <p:cNvPr id="4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bg1">
                  <a:lumMod val="85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4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44" name="Freeform 19"/>
          <p:cNvSpPr>
            <a:spLocks noEditPoints="1"/>
          </p:cNvSpPr>
          <p:nvPr/>
        </p:nvSpPr>
        <p:spPr bwMode="auto">
          <a:xfrm>
            <a:off x="6022567" y="3108441"/>
            <a:ext cx="757495" cy="754143"/>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chemeClr val="tx1">
              <a:lumMod val="65000"/>
              <a:lumOff val="3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tx1">
                  <a:lumMod val="50000"/>
                  <a:lumOff val="50000"/>
                </a:schemeClr>
              </a:solidFill>
            </a:endParaRPr>
          </a:p>
        </p:txBody>
      </p:sp>
      <p:sp>
        <p:nvSpPr>
          <p:cNvPr id="45" name="Content Placeholder 2"/>
          <p:cNvSpPr txBox="1"/>
          <p:nvPr/>
        </p:nvSpPr>
        <p:spPr bwMode="auto">
          <a:xfrm>
            <a:off x="1435832" y="3617553"/>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6" name="Content Placeholder 2"/>
          <p:cNvSpPr txBox="1"/>
          <p:nvPr/>
        </p:nvSpPr>
        <p:spPr bwMode="auto">
          <a:xfrm>
            <a:off x="6199988" y="1377935"/>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7" name="Content Placeholder 2"/>
          <p:cNvSpPr txBox="1"/>
          <p:nvPr/>
        </p:nvSpPr>
        <p:spPr bwMode="auto">
          <a:xfrm>
            <a:off x="6961988" y="3365761"/>
            <a:ext cx="178223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矩形 48"/>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50" name="直接连接符 49"/>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37"/>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1"/>
                                        </p:tgtEl>
                                        <p:attrNameLst>
                                          <p:attrName>r</p:attrName>
                                        </p:attrNameLst>
                                      </p:cBhvr>
                                    </p:animRot>
                                  </p:childTnLst>
                                </p:cTn>
                              </p:par>
                              <p:par>
                                <p:cTn id="9" presetID="53" presetClass="entr" presetSubtype="16"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8" presetClass="emph" presetSubtype="0" repeatCount="indefinite" fill="hold" grpId="0" nodeType="withEffect">
                                  <p:stCondLst>
                                    <p:cond delay="0"/>
                                  </p:stCondLst>
                                  <p:childTnLst>
                                    <p:animRot by="21600000">
                                      <p:cBhvr>
                                        <p:cTn id="36" dur="2000" fill="hold"/>
                                        <p:tgtEl>
                                          <p:spTgt spid="30"/>
                                        </p:tgtEl>
                                        <p:attrNameLst>
                                          <p:attrName>r</p:attrName>
                                        </p:attrNameLst>
                                      </p:cBhvr>
                                    </p:animRot>
                                  </p:childTnLst>
                                </p:cTn>
                              </p:par>
                              <p:par>
                                <p:cTn id="37" presetID="8" presetClass="emph" presetSubtype="0" repeatCount="indefinite" fill="hold" grpId="0" nodeType="withEffect">
                                  <p:stCondLst>
                                    <p:cond delay="0"/>
                                  </p:stCondLst>
                                  <p:childTnLst>
                                    <p:animRot by="21600000">
                                      <p:cBhvr>
                                        <p:cTn id="38" dur="2000" fill="hold"/>
                                        <p:tgtEl>
                                          <p:spTgt spid="44"/>
                                        </p:tgtEl>
                                        <p:attrNameLst>
                                          <p:attrName>r</p:attrName>
                                        </p:attrNameLst>
                                      </p:cBhvr>
                                    </p:animRo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fill="hold"/>
                                        <p:tgtEl>
                                          <p:spTgt spid="46"/>
                                        </p:tgtEl>
                                        <p:attrNameLst>
                                          <p:attrName>ppt_w</p:attrName>
                                        </p:attrNameLst>
                                      </p:cBhvr>
                                      <p:tavLst>
                                        <p:tav tm="0">
                                          <p:val>
                                            <p:fltVal val="0"/>
                                          </p:val>
                                        </p:tav>
                                        <p:tav tm="100000">
                                          <p:val>
                                            <p:strVal val="#ppt_w"/>
                                          </p:val>
                                        </p:tav>
                                      </p:tavLst>
                                    </p:anim>
                                    <p:anim calcmode="lin" valueType="num">
                                      <p:cBhvr>
                                        <p:cTn id="49" dur="500" fill="hold"/>
                                        <p:tgtEl>
                                          <p:spTgt spid="46"/>
                                        </p:tgtEl>
                                        <p:attrNameLst>
                                          <p:attrName>ppt_h</p:attrName>
                                        </p:attrNameLst>
                                      </p:cBhvr>
                                      <p:tavLst>
                                        <p:tav tm="0">
                                          <p:val>
                                            <p:fltVal val="0"/>
                                          </p:val>
                                        </p:tav>
                                        <p:tav tm="100000">
                                          <p:val>
                                            <p:strVal val="#ppt_h"/>
                                          </p:val>
                                        </p:tav>
                                      </p:tavLst>
                                    </p:anim>
                                    <p:animEffect transition="in" filter="fade">
                                      <p:cBhvr>
                                        <p:cTn id="50" dur="500"/>
                                        <p:tgtEl>
                                          <p:spTgt spid="46"/>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27" grpId="0"/>
      <p:bldP spid="30" grpId="0" animBg="1"/>
      <p:bldP spid="44" grpId="0" animBg="1"/>
      <p:bldP spid="45" grpId="0"/>
      <p:bldP spid="46"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13</a:t>
            </a:fld>
            <a:endParaRPr lang="zh-CN" altLang="en-US"/>
          </a:p>
        </p:txBody>
      </p:sp>
      <p:grpSp>
        <p:nvGrpSpPr>
          <p:cNvPr id="21" name="组合 20"/>
          <p:cNvGrpSpPr/>
          <p:nvPr/>
        </p:nvGrpSpPr>
        <p:grpSpPr>
          <a:xfrm>
            <a:off x="3059832" y="1834160"/>
            <a:ext cx="3248534" cy="1647532"/>
            <a:chOff x="3059832" y="1834160"/>
            <a:chExt cx="3248534" cy="1647532"/>
          </a:xfrm>
        </p:grpSpPr>
        <p:sp>
          <p:nvSpPr>
            <p:cNvPr id="20" name="Freeform 16"/>
            <p:cNvSpPr/>
            <p:nvPr/>
          </p:nvSpPr>
          <p:spPr bwMode="auto">
            <a:xfrm>
              <a:off x="3065973" y="1852158"/>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3800000" scaled="0"/>
            </a:gra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4" name="Freeform 16"/>
            <p:cNvSpPr/>
            <p:nvPr/>
          </p:nvSpPr>
          <p:spPr bwMode="auto">
            <a:xfrm>
              <a:off x="3059832" y="1834160"/>
              <a:ext cx="3149807" cy="1629534"/>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gradFill>
              <a:gsLst>
                <a:gs pos="0">
                  <a:schemeClr val="bg1">
                    <a:lumMod val="85000"/>
                  </a:schemeClr>
                </a:gs>
                <a:gs pos="1000">
                  <a:schemeClr val="bg1"/>
                </a:gs>
                <a:gs pos="100000">
                  <a:schemeClr val="bg1">
                    <a:lumMod val="85000"/>
                  </a:schemeClr>
                </a:gs>
              </a:gsLst>
              <a:lin ang="15600000" scaled="0"/>
            </a:gradFill>
            <a:ln w="28575">
              <a:solidFill>
                <a:schemeClr val="bg1">
                  <a:lumMod val="50000"/>
                </a:schemeClr>
              </a:solid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5" name="Oval 17"/>
            <p:cNvSpPr>
              <a:spLocks noChangeArrowheads="1"/>
            </p:cNvSpPr>
            <p:nvPr/>
          </p:nvSpPr>
          <p:spPr bwMode="auto">
            <a:xfrm>
              <a:off x="4258992" y="2129347"/>
              <a:ext cx="881124" cy="899603"/>
            </a:xfrm>
            <a:prstGeom prst="ellipse">
              <a:avLst/>
            </a:prstGeom>
            <a:solidFill>
              <a:schemeClr val="tx1">
                <a:lumMod val="65000"/>
                <a:lumOff val="35000"/>
              </a:schemeClr>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6" name="Oval 18"/>
            <p:cNvSpPr>
              <a:spLocks noChangeArrowheads="1"/>
            </p:cNvSpPr>
            <p:nvPr/>
          </p:nvSpPr>
          <p:spPr bwMode="auto">
            <a:xfrm>
              <a:off x="4156388" y="2059569"/>
              <a:ext cx="1017812" cy="1039158"/>
            </a:xfrm>
            <a:prstGeom prst="ellipse">
              <a:avLst/>
            </a:prstGeom>
            <a:solidFill>
              <a:srgbClr val="BD392F"/>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7" name="Oval 19"/>
            <p:cNvSpPr>
              <a:spLocks noChangeArrowheads="1"/>
            </p:cNvSpPr>
            <p:nvPr/>
          </p:nvSpPr>
          <p:spPr bwMode="auto">
            <a:xfrm>
              <a:off x="4423181" y="2436535"/>
              <a:ext cx="418407" cy="427182"/>
            </a:xfrm>
            <a:prstGeom prst="ellipse">
              <a:avLst/>
            </a:prstGeom>
            <a:gradFill flip="none" rotWithShape="1">
              <a:gsLst>
                <a:gs pos="0">
                  <a:schemeClr val="tx1">
                    <a:lumMod val="65000"/>
                    <a:lumOff val="35000"/>
                    <a:tint val="66000"/>
                    <a:satMod val="160000"/>
                  </a:schemeClr>
                </a:gs>
                <a:gs pos="50000">
                  <a:schemeClr val="tx1">
                    <a:lumMod val="65000"/>
                    <a:lumOff val="35000"/>
                    <a:tint val="44500"/>
                    <a:satMod val="160000"/>
                  </a:schemeClr>
                </a:gs>
                <a:gs pos="100000">
                  <a:schemeClr val="tx1">
                    <a:lumMod val="65000"/>
                    <a:lumOff val="35000"/>
                    <a:tint val="23500"/>
                    <a:satMod val="160000"/>
                  </a:schemeClr>
                </a:gs>
              </a:gsLst>
              <a:path path="circle">
                <a:fillToRect l="50000" t="50000" r="50000" b="50000"/>
              </a:path>
              <a:tileRect/>
            </a:gra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8" name="Oval 20"/>
            <p:cNvSpPr>
              <a:spLocks noChangeArrowheads="1"/>
            </p:cNvSpPr>
            <p:nvPr/>
          </p:nvSpPr>
          <p:spPr bwMode="auto">
            <a:xfrm>
              <a:off x="4665294" y="2455734"/>
              <a:ext cx="202152" cy="211191"/>
            </a:xfrm>
            <a:prstGeom prst="ellipse">
              <a:avLst/>
            </a:pr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9" name="Freeform 21"/>
            <p:cNvSpPr/>
            <p:nvPr/>
          </p:nvSpPr>
          <p:spPr bwMode="auto">
            <a:xfrm>
              <a:off x="5751272" y="2551730"/>
              <a:ext cx="557094" cy="194393"/>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0" name="文本框 137"/>
          <p:cNvSpPr txBox="1"/>
          <p:nvPr/>
        </p:nvSpPr>
        <p:spPr>
          <a:xfrm>
            <a:off x="1366836" y="2746871"/>
            <a:ext cx="1485022" cy="900246"/>
          </a:xfrm>
          <a:prstGeom prst="rect">
            <a:avLst/>
          </a:prstGeom>
          <a:noFill/>
        </p:spPr>
        <p:txBody>
          <a:bodyPr wrap="none" lIns="68580" tIns="34290" rIns="68580" bIns="34290" rtlCol="0" anchor="ctr">
            <a:spAutoFit/>
          </a:bodyPr>
          <a:lstStyle/>
          <a:p>
            <a:pPr algn="ctr"/>
            <a:r>
              <a:rPr lang="en-US" altLang="zh-CN"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rPr>
              <a:t>YES</a:t>
            </a:r>
            <a:endParaRPr lang="zh-CN" altLang="en-US"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endParaRPr>
          </a:p>
        </p:txBody>
      </p:sp>
      <p:sp>
        <p:nvSpPr>
          <p:cNvPr id="11" name="文本框 138"/>
          <p:cNvSpPr txBox="1"/>
          <p:nvPr/>
        </p:nvSpPr>
        <p:spPr>
          <a:xfrm>
            <a:off x="6279079" y="1555488"/>
            <a:ext cx="1177246" cy="900246"/>
          </a:xfrm>
          <a:prstGeom prst="rect">
            <a:avLst/>
          </a:prstGeom>
          <a:noFill/>
        </p:spPr>
        <p:txBody>
          <a:bodyPr wrap="none" lIns="68580" tIns="34290" rIns="68580" bIns="34290" rtlCol="0" anchor="ctr">
            <a:spAutoFit/>
          </a:bodyPr>
          <a:lstStyle/>
          <a:p>
            <a:pPr algn="ctr"/>
            <a:r>
              <a:rPr lang="en-US" altLang="zh-CN"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rPr>
              <a:t>NO</a:t>
            </a:r>
            <a:endParaRPr lang="zh-CN" altLang="en-US" sz="5400" b="1" dirty="0">
              <a:solidFill>
                <a:schemeClr val="tx1">
                  <a:lumMod val="50000"/>
                  <a:lumOff val="50000"/>
                </a:schemeClr>
              </a:solidFill>
              <a:effectLst>
                <a:innerShdw blurRad="63500" dist="50800" dir="5400000">
                  <a:prstClr val="black">
                    <a:alpha val="50000"/>
                  </a:prstClr>
                </a:innerShdw>
              </a:effectLst>
              <a:latin typeface="FFF Tusj" panose="02040802050405020203" pitchFamily="18" charset="0"/>
            </a:endParaRPr>
          </a:p>
        </p:txBody>
      </p:sp>
      <p:sp>
        <p:nvSpPr>
          <p:cNvPr id="12" name="Content Placeholder 2"/>
          <p:cNvSpPr txBox="1"/>
          <p:nvPr/>
        </p:nvSpPr>
        <p:spPr bwMode="auto">
          <a:xfrm>
            <a:off x="6318160" y="245573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4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3" name="Content Placeholder 2"/>
          <p:cNvSpPr txBox="1"/>
          <p:nvPr/>
        </p:nvSpPr>
        <p:spPr bwMode="auto">
          <a:xfrm>
            <a:off x="611560" y="19640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4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6" name="矩形 1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7" name="直接连接符 16"/>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1000"/>
                                        <p:tgtEl>
                                          <p:spTgt spid="13"/>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14</a:t>
            </a:fld>
            <a:endParaRPr lang="zh-CN" altLang="en-US"/>
          </a:p>
        </p:txBody>
      </p:sp>
      <p:grpSp>
        <p:nvGrpSpPr>
          <p:cNvPr id="8" name="组合 7"/>
          <p:cNvGrpSpPr/>
          <p:nvPr/>
        </p:nvGrpSpPr>
        <p:grpSpPr>
          <a:xfrm>
            <a:off x="526441" y="1131590"/>
            <a:ext cx="2796366" cy="2868276"/>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3191423" y="1131590"/>
            <a:ext cx="2796366" cy="2868276"/>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5822378" y="1131590"/>
            <a:ext cx="2796366" cy="2868276"/>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6542282" y="2005958"/>
            <a:ext cx="170425" cy="217953"/>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45" name="Freeform 223"/>
          <p:cNvSpPr/>
          <p:nvPr/>
        </p:nvSpPr>
        <p:spPr bwMode="auto">
          <a:xfrm>
            <a:off x="5070724" y="2985115"/>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nvGrpSpPr>
          <p:cNvPr id="46" name="组合 45"/>
          <p:cNvGrpSpPr/>
          <p:nvPr/>
        </p:nvGrpSpPr>
        <p:grpSpPr>
          <a:xfrm>
            <a:off x="3892254" y="2047227"/>
            <a:ext cx="199709" cy="19874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a:off x="1257123" y="2054162"/>
            <a:ext cx="199454" cy="191814"/>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2" name="组合 51"/>
          <p:cNvGrpSpPr/>
          <p:nvPr/>
        </p:nvGrpSpPr>
        <p:grpSpPr>
          <a:xfrm>
            <a:off x="2412320" y="2908418"/>
            <a:ext cx="160154" cy="237312"/>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56" name="组合 55"/>
          <p:cNvGrpSpPr/>
          <p:nvPr/>
        </p:nvGrpSpPr>
        <p:grpSpPr>
          <a:xfrm>
            <a:off x="7761777" y="2889261"/>
            <a:ext cx="248693" cy="260710"/>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5" name="Content Placeholder 2"/>
          <p:cNvSpPr txBox="1"/>
          <p:nvPr/>
        </p:nvSpPr>
        <p:spPr bwMode="auto">
          <a:xfrm>
            <a:off x="407899"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1689444"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3095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4273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5762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6940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071903" y="2436194"/>
            <a:ext cx="569893" cy="554425"/>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75" name="矩形 74"/>
            <p:cNvSpPr/>
            <p:nvPr/>
          </p:nvSpPr>
          <p:spPr>
            <a:xfrm>
              <a:off x="978372" y="2474643"/>
              <a:ext cx="682862" cy="506375"/>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192043" y="2154254"/>
            <a:ext cx="569893" cy="554425"/>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79" name="矩形 7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82" name="组合 81"/>
          <p:cNvGrpSpPr/>
          <p:nvPr/>
        </p:nvGrpSpPr>
        <p:grpSpPr>
          <a:xfrm>
            <a:off x="3700803" y="2405714"/>
            <a:ext cx="569893" cy="554425"/>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84" name="矩形 83"/>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87" name="组合 86"/>
          <p:cNvGrpSpPr/>
          <p:nvPr/>
        </p:nvGrpSpPr>
        <p:grpSpPr>
          <a:xfrm>
            <a:off x="4843803" y="2146634"/>
            <a:ext cx="569893" cy="554425"/>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89" name="矩形 8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92" name="组合 91"/>
          <p:cNvGrpSpPr/>
          <p:nvPr/>
        </p:nvGrpSpPr>
        <p:grpSpPr>
          <a:xfrm>
            <a:off x="6329703" y="2405714"/>
            <a:ext cx="569893" cy="554425"/>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94" name="矩形 93"/>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grpSp>
        <p:nvGrpSpPr>
          <p:cNvPr id="97" name="组合 96"/>
          <p:cNvGrpSpPr/>
          <p:nvPr/>
        </p:nvGrpSpPr>
        <p:grpSpPr>
          <a:xfrm>
            <a:off x="7510803" y="2146634"/>
            <a:ext cx="569893" cy="554425"/>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BD392F"/>
                  </a:solidFill>
                  <a:effectLst/>
                  <a:uLnTx/>
                  <a:uFillTx/>
                  <a:latin typeface="Open Sans"/>
                  <a:ea typeface="MS PGothic" panose="020B0600070205080204" charset="-128"/>
                  <a:cs typeface="+mn-cs"/>
                </a:endParaRPr>
              </a:p>
            </p:txBody>
          </p:sp>
        </p:grpSp>
        <p:sp>
          <p:nvSpPr>
            <p:cNvPr id="99" name="矩形 98"/>
            <p:cNvSpPr/>
            <p:nvPr/>
          </p:nvSpPr>
          <p:spPr>
            <a:xfrm>
              <a:off x="978372" y="2474643"/>
              <a:ext cx="682862" cy="506375"/>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06</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cxnSp>
        <p:nvCxnSpPr>
          <p:cNvPr id="104" name="直接连接符 10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3450431" y="3798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7" name="直接连接符 106"/>
          <p:cNvCxnSpPr/>
          <p:nvPr/>
        </p:nvCxnSpPr>
        <p:spPr>
          <a:xfrm>
            <a:off x="152400" y="5639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6019800" y="5639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p:nvPr/>
        </p:nvSpPr>
        <p:spPr bwMode="auto">
          <a:xfrm>
            <a:off x="3794125" y="1374478"/>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1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4" name="Freeform 8"/>
          <p:cNvSpPr/>
          <p:nvPr/>
        </p:nvSpPr>
        <p:spPr bwMode="auto">
          <a:xfrm>
            <a:off x="3300413" y="1942803"/>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5" name="Freeform 9"/>
          <p:cNvSpPr/>
          <p:nvPr/>
        </p:nvSpPr>
        <p:spPr bwMode="auto">
          <a:xfrm>
            <a:off x="3300413" y="2900065"/>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6" name="Freeform 10"/>
          <p:cNvSpPr/>
          <p:nvPr/>
        </p:nvSpPr>
        <p:spPr bwMode="auto">
          <a:xfrm>
            <a:off x="4481513" y="2901653"/>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adFill>
            <a:gsLst>
              <a:gs pos="100000">
                <a:srgbClr val="FCFCFC"/>
              </a:gs>
              <a:gs pos="0">
                <a:srgbClr val="CCCCCC"/>
              </a:gs>
            </a:gsLst>
            <a:lin ang="7200000" scaled="0"/>
          </a:gradFill>
          <a:ln w="1905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30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7" name="Freeform 6"/>
          <p:cNvSpPr/>
          <p:nvPr/>
        </p:nvSpPr>
        <p:spPr bwMode="auto">
          <a:xfrm>
            <a:off x="4481513" y="1131590"/>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5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8" name="Freeform 5"/>
          <p:cNvSpPr/>
          <p:nvPr/>
        </p:nvSpPr>
        <p:spPr bwMode="auto">
          <a:xfrm>
            <a:off x="4481513" y="1942803"/>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dirty="0" smtClean="0">
              <a:ln>
                <a:noFill/>
              </a:ln>
              <a:solidFill>
                <a:schemeClr val="tx1">
                  <a:lumMod val="85000"/>
                  <a:lumOff val="15000"/>
                </a:schemeClr>
              </a:solidFill>
              <a:effectLst/>
              <a:uLnTx/>
              <a:uFillTx/>
              <a:latin typeface="Roboto Bold" charset="0"/>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15</a:t>
            </a:fld>
            <a:endParaRPr lang="zh-CN" altLang="en-US"/>
          </a:p>
        </p:txBody>
      </p:sp>
      <p:grpSp>
        <p:nvGrpSpPr>
          <p:cNvPr id="33" name="组合 32"/>
          <p:cNvGrpSpPr/>
          <p:nvPr/>
        </p:nvGrpSpPr>
        <p:grpSpPr>
          <a:xfrm>
            <a:off x="2589886" y="1258956"/>
            <a:ext cx="632322" cy="632321"/>
            <a:chOff x="819328" y="1120779"/>
            <a:chExt cx="1127886" cy="1127885"/>
          </a:xfrm>
        </p:grpSpPr>
        <p:sp>
          <p:nvSpPr>
            <p:cNvPr id="3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3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36" name="Content Placeholder 2"/>
          <p:cNvSpPr txBox="1"/>
          <p:nvPr/>
        </p:nvSpPr>
        <p:spPr bwMode="auto">
          <a:xfrm>
            <a:off x="274380" y="127332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274380" y="217248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274380" y="3178325"/>
            <a:ext cx="2206936"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9" name="矩形 38"/>
          <p:cNvSpPr/>
          <p:nvPr/>
        </p:nvSpPr>
        <p:spPr>
          <a:xfrm>
            <a:off x="2563203" y="1372351"/>
            <a:ext cx="639035" cy="415498"/>
          </a:xfrm>
          <a:prstGeom prst="rect">
            <a:avLst/>
          </a:prstGeom>
        </p:spPr>
        <p:txBody>
          <a:bodyPr wrap="square">
            <a:spAutoFit/>
          </a:bodyPr>
          <a:lstStyle/>
          <a:p>
            <a:pPr algn="ctr"/>
            <a:r>
              <a:rPr lang="en-US" altLang="zh-CN" sz="2100" b="1" dirty="0">
                <a:solidFill>
                  <a:srgbClr val="BD392F"/>
                </a:solidFill>
                <a:latin typeface="Agency FB" panose="020B0503020202020204" pitchFamily="34" charset="0"/>
                <a:ea typeface="微软雅黑" panose="020B0503020204020204" pitchFamily="34" charset="-122"/>
              </a:rPr>
              <a:t>01</a:t>
            </a:r>
          </a:p>
        </p:txBody>
      </p:sp>
      <p:grpSp>
        <p:nvGrpSpPr>
          <p:cNvPr id="40" name="组合 39"/>
          <p:cNvGrpSpPr/>
          <p:nvPr/>
        </p:nvGrpSpPr>
        <p:grpSpPr>
          <a:xfrm>
            <a:off x="2589886" y="2230506"/>
            <a:ext cx="632322" cy="632321"/>
            <a:chOff x="819328" y="1120779"/>
            <a:chExt cx="1127886" cy="1127885"/>
          </a:xfrm>
        </p:grpSpPr>
        <p:sp>
          <p:nvSpPr>
            <p:cNvPr id="4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43" name="组合 42"/>
          <p:cNvGrpSpPr/>
          <p:nvPr/>
        </p:nvGrpSpPr>
        <p:grpSpPr>
          <a:xfrm>
            <a:off x="2589886" y="3202056"/>
            <a:ext cx="632322" cy="632321"/>
            <a:chOff x="819328" y="1120779"/>
            <a:chExt cx="1127886" cy="1127885"/>
          </a:xfrm>
        </p:grpSpPr>
        <p:sp>
          <p:nvSpPr>
            <p:cNvPr id="4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4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46" name="矩形 45"/>
          <p:cNvSpPr/>
          <p:nvPr/>
        </p:nvSpPr>
        <p:spPr>
          <a:xfrm>
            <a:off x="2591778" y="2345621"/>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03</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47" name="矩形 46"/>
          <p:cNvSpPr/>
          <p:nvPr/>
        </p:nvSpPr>
        <p:spPr>
          <a:xfrm>
            <a:off x="2572728" y="3298121"/>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48" name="组合 47"/>
          <p:cNvGrpSpPr/>
          <p:nvPr/>
        </p:nvGrpSpPr>
        <p:grpSpPr>
          <a:xfrm>
            <a:off x="6038843" y="1338469"/>
            <a:ext cx="632322" cy="632321"/>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1" name="矩形 50"/>
          <p:cNvSpPr/>
          <p:nvPr/>
        </p:nvSpPr>
        <p:spPr>
          <a:xfrm>
            <a:off x="6012160" y="1451864"/>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02</a:t>
            </a:r>
            <a:endParaRPr lang="en-US" altLang="zh-CN" sz="2100" b="1" dirty="0">
              <a:solidFill>
                <a:srgbClr val="BD392F"/>
              </a:solidFill>
              <a:latin typeface="Agency FB" panose="020B0503020202020204" pitchFamily="34" charset="0"/>
              <a:ea typeface="微软雅黑" panose="020B0503020204020204" pitchFamily="34" charset="-122"/>
            </a:endParaRPr>
          </a:p>
        </p:txBody>
      </p:sp>
      <p:grpSp>
        <p:nvGrpSpPr>
          <p:cNvPr id="52" name="组合 51"/>
          <p:cNvGrpSpPr/>
          <p:nvPr/>
        </p:nvGrpSpPr>
        <p:grpSpPr>
          <a:xfrm>
            <a:off x="6038843" y="2310019"/>
            <a:ext cx="632322" cy="632321"/>
            <a:chOff x="819328" y="1120779"/>
            <a:chExt cx="1127886" cy="1127885"/>
          </a:xfrm>
        </p:grpSpPr>
        <p:sp>
          <p:nvSpPr>
            <p:cNvPr id="5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grpSp>
        <p:nvGrpSpPr>
          <p:cNvPr id="55" name="组合 54"/>
          <p:cNvGrpSpPr/>
          <p:nvPr/>
        </p:nvGrpSpPr>
        <p:grpSpPr>
          <a:xfrm>
            <a:off x="6038843" y="3235573"/>
            <a:ext cx="632322" cy="632321"/>
            <a:chOff x="819328" y="1120779"/>
            <a:chExt cx="1127886" cy="1127885"/>
          </a:xfrm>
        </p:grpSpPr>
        <p:sp>
          <p:nvSpPr>
            <p:cNvPr id="5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sp>
          <p:nvSpPr>
            <p:cNvPr id="5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chemeClr val="tx1">
                    <a:lumMod val="85000"/>
                    <a:lumOff val="15000"/>
                  </a:schemeClr>
                </a:solidFill>
                <a:effectLst/>
                <a:uLnTx/>
                <a:uFillTx/>
                <a:latin typeface="Open Sans"/>
                <a:ea typeface="MS PGothic" panose="020B0600070205080204" charset="-128"/>
                <a:cs typeface="+mn-cs"/>
              </a:endParaRPr>
            </a:p>
          </p:txBody>
        </p:sp>
      </p:grpSp>
      <p:sp>
        <p:nvSpPr>
          <p:cNvPr id="58" name="矩形 57"/>
          <p:cNvSpPr/>
          <p:nvPr/>
        </p:nvSpPr>
        <p:spPr>
          <a:xfrm>
            <a:off x="6040735" y="2425134"/>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04</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59" name="矩形 58"/>
          <p:cNvSpPr/>
          <p:nvPr/>
        </p:nvSpPr>
        <p:spPr>
          <a:xfrm>
            <a:off x="6021685" y="3331638"/>
            <a:ext cx="639035" cy="415498"/>
          </a:xfrm>
          <a:prstGeom prst="rect">
            <a:avLst/>
          </a:prstGeom>
        </p:spPr>
        <p:txBody>
          <a:bodyPr wrap="square">
            <a:spAutoFit/>
          </a:bodyPr>
          <a:lstStyle/>
          <a:p>
            <a:pPr algn="ctr"/>
            <a:r>
              <a:rPr lang="en-US" altLang="zh-CN" sz="2100" b="1" dirty="0" smtClean="0">
                <a:solidFill>
                  <a:srgbClr val="BD392F"/>
                </a:solidFill>
                <a:latin typeface="Agency FB" panose="020B0503020202020204" pitchFamily="34" charset="0"/>
                <a:ea typeface="微软雅黑" panose="020B0503020204020204" pitchFamily="34" charset="-122"/>
              </a:rPr>
              <a:t>05</a:t>
            </a:r>
            <a:endParaRPr lang="en-US" altLang="zh-CN" sz="2100" b="1" dirty="0">
              <a:solidFill>
                <a:srgbClr val="BD392F"/>
              </a:solidFill>
              <a:latin typeface="Agency FB" panose="020B0503020202020204" pitchFamily="34" charset="0"/>
              <a:ea typeface="微软雅黑" panose="020B0503020204020204" pitchFamily="34" charset="-122"/>
            </a:endParaRPr>
          </a:p>
        </p:txBody>
      </p:sp>
      <p:sp>
        <p:nvSpPr>
          <p:cNvPr id="60" name="Content Placeholder 2"/>
          <p:cNvSpPr txBox="1"/>
          <p:nvPr/>
        </p:nvSpPr>
        <p:spPr bwMode="auto">
          <a:xfrm>
            <a:off x="6691824" y="1293203"/>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1" name="Content Placeholder 2"/>
          <p:cNvSpPr txBox="1"/>
          <p:nvPr/>
        </p:nvSpPr>
        <p:spPr bwMode="auto">
          <a:xfrm>
            <a:off x="6691824" y="2287116"/>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2" name="Content Placeholder 2"/>
          <p:cNvSpPr txBox="1"/>
          <p:nvPr/>
        </p:nvSpPr>
        <p:spPr bwMode="auto">
          <a:xfrm>
            <a:off x="6691824" y="3219822"/>
            <a:ext cx="2128648" cy="8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63" name="Freeform 118"/>
          <p:cNvSpPr>
            <a:spLocks noChangeArrowheads="1"/>
          </p:cNvSpPr>
          <p:nvPr/>
        </p:nvSpPr>
        <p:spPr bwMode="auto">
          <a:xfrm>
            <a:off x="4779555" y="1347731"/>
            <a:ext cx="373878" cy="366432"/>
          </a:xfrm>
          <a:custGeom>
            <a:avLst/>
            <a:gdLst>
              <a:gd name="T0" fmla="*/ 469399 w 479"/>
              <a:gd name="T1" fmla="*/ 282582 h 471"/>
              <a:gd name="T2" fmla="*/ 469399 w 479"/>
              <a:gd name="T3" fmla="*/ 282582 h 471"/>
              <a:gd name="T4" fmla="*/ 406891 w 479"/>
              <a:gd name="T5" fmla="*/ 261389 h 471"/>
              <a:gd name="T6" fmla="*/ 406891 w 479"/>
              <a:gd name="T7" fmla="*/ 188388 h 471"/>
              <a:gd name="T8" fmla="*/ 239417 w 479"/>
              <a:gd name="T9" fmla="*/ 115388 h 471"/>
              <a:gd name="T10" fmla="*/ 166295 w 479"/>
              <a:gd name="T11" fmla="*/ 147178 h 471"/>
              <a:gd name="T12" fmla="*/ 166295 w 479"/>
              <a:gd name="T13" fmla="*/ 230776 h 471"/>
              <a:gd name="T14" fmla="*/ 166295 w 479"/>
              <a:gd name="T15" fmla="*/ 230776 h 471"/>
              <a:gd name="T16" fmla="*/ 93172 w 479"/>
              <a:gd name="T17" fmla="*/ 261389 h 471"/>
              <a:gd name="T18" fmla="*/ 93172 w 479"/>
              <a:gd name="T19" fmla="*/ 334389 h 471"/>
              <a:gd name="T20" fmla="*/ 166295 w 479"/>
              <a:gd name="T21" fmla="*/ 366180 h 471"/>
              <a:gd name="T22" fmla="*/ 239417 w 479"/>
              <a:gd name="T23" fmla="*/ 334389 h 471"/>
              <a:gd name="T24" fmla="*/ 239417 w 479"/>
              <a:gd name="T25" fmla="*/ 334389 h 471"/>
              <a:gd name="T26" fmla="*/ 386841 w 479"/>
              <a:gd name="T27" fmla="*/ 397970 h 471"/>
              <a:gd name="T28" fmla="*/ 396277 w 479"/>
              <a:gd name="T29" fmla="*/ 397970 h 471"/>
              <a:gd name="T30" fmla="*/ 396277 w 479"/>
              <a:gd name="T31" fmla="*/ 397970 h 471"/>
              <a:gd name="T32" fmla="*/ 469399 w 479"/>
              <a:gd name="T33" fmla="*/ 366180 h 471"/>
              <a:gd name="T34" fmla="*/ 469399 w 479"/>
              <a:gd name="T35" fmla="*/ 366180 h 471"/>
              <a:gd name="T36" fmla="*/ 469399 w 479"/>
              <a:gd name="T37" fmla="*/ 282582 h 471"/>
              <a:gd name="T38" fmla="*/ 386841 w 479"/>
              <a:gd name="T39" fmla="*/ 375599 h 471"/>
              <a:gd name="T40" fmla="*/ 386841 w 479"/>
              <a:gd name="T41" fmla="*/ 375599 h 471"/>
              <a:gd name="T42" fmla="*/ 386841 w 479"/>
              <a:gd name="T43" fmla="*/ 375599 h 471"/>
              <a:gd name="T44" fmla="*/ 386841 w 479"/>
              <a:gd name="T45" fmla="*/ 375599 h 471"/>
              <a:gd name="T46" fmla="*/ 260646 w 479"/>
              <a:gd name="T47" fmla="*/ 323792 h 471"/>
              <a:gd name="T48" fmla="*/ 260646 w 479"/>
              <a:gd name="T49" fmla="*/ 271986 h 471"/>
              <a:gd name="T50" fmla="*/ 386841 w 479"/>
              <a:gd name="T51" fmla="*/ 323792 h 471"/>
              <a:gd name="T52" fmla="*/ 386841 w 479"/>
              <a:gd name="T53" fmla="*/ 323792 h 471"/>
              <a:gd name="T54" fmla="*/ 386841 w 479"/>
              <a:gd name="T55" fmla="*/ 323792 h 471"/>
              <a:gd name="T56" fmla="*/ 386841 w 479"/>
              <a:gd name="T57" fmla="*/ 375599 h 471"/>
              <a:gd name="T58" fmla="*/ 396277 w 479"/>
              <a:gd name="T59" fmla="*/ 302599 h 471"/>
              <a:gd name="T60" fmla="*/ 396277 w 479"/>
              <a:gd name="T61" fmla="*/ 302599 h 471"/>
              <a:gd name="T62" fmla="*/ 353818 w 479"/>
              <a:gd name="T63" fmla="*/ 293179 h 471"/>
              <a:gd name="T64" fmla="*/ 396277 w 479"/>
              <a:gd name="T65" fmla="*/ 271986 h 471"/>
              <a:gd name="T66" fmla="*/ 438735 w 479"/>
              <a:gd name="T67" fmla="*/ 293179 h 471"/>
              <a:gd name="T68" fmla="*/ 396277 w 479"/>
              <a:gd name="T69" fmla="*/ 302599 h 471"/>
              <a:gd name="T70" fmla="*/ 449349 w 479"/>
              <a:gd name="T71" fmla="*/ 355583 h 471"/>
              <a:gd name="T72" fmla="*/ 449349 w 479"/>
              <a:gd name="T73" fmla="*/ 355583 h 471"/>
              <a:gd name="T74" fmla="*/ 406891 w 479"/>
              <a:gd name="T75" fmla="*/ 375599 h 471"/>
              <a:gd name="T76" fmla="*/ 406891 w 479"/>
              <a:gd name="T77" fmla="*/ 323792 h 471"/>
              <a:gd name="T78" fmla="*/ 449349 w 479"/>
              <a:gd name="T79" fmla="*/ 302599 h 471"/>
              <a:gd name="T80" fmla="*/ 449349 w 479"/>
              <a:gd name="T81" fmla="*/ 355583 h 471"/>
              <a:gd name="T82" fmla="*/ 280696 w 479"/>
              <a:gd name="T83" fmla="*/ 0 h 471"/>
              <a:gd name="T84" fmla="*/ 280696 w 479"/>
              <a:gd name="T85" fmla="*/ 0 h 471"/>
              <a:gd name="T86" fmla="*/ 0 w 479"/>
              <a:gd name="T87" fmla="*/ 271986 h 471"/>
              <a:gd name="T88" fmla="*/ 280696 w 479"/>
              <a:gd name="T89" fmla="*/ 553391 h 471"/>
              <a:gd name="T90" fmla="*/ 563751 w 479"/>
              <a:gd name="T91" fmla="*/ 271986 h 471"/>
              <a:gd name="T92" fmla="*/ 280696 w 479"/>
              <a:gd name="T93" fmla="*/ 0 h 471"/>
              <a:gd name="T94" fmla="*/ 280696 w 479"/>
              <a:gd name="T95" fmla="*/ 501584 h 471"/>
              <a:gd name="T96" fmla="*/ 280696 w 479"/>
              <a:gd name="T97" fmla="*/ 501584 h 471"/>
              <a:gd name="T98" fmla="*/ 51893 w 479"/>
              <a:gd name="T99" fmla="*/ 271986 h 471"/>
              <a:gd name="T100" fmla="*/ 280696 w 479"/>
              <a:gd name="T101" fmla="*/ 43565 h 471"/>
              <a:gd name="T102" fmla="*/ 511857 w 479"/>
              <a:gd name="T103" fmla="*/ 271986 h 471"/>
              <a:gd name="T104" fmla="*/ 280696 w 479"/>
              <a:gd name="T105" fmla="*/ 501584 h 4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cubicBezTo>
                  <a:pt x="79" y="222"/>
                  <a:pt x="79" y="222"/>
                  <a:pt x="79" y="222"/>
                </a:cubicBezTo>
                <a:cubicBezTo>
                  <a:pt x="79" y="284"/>
                  <a:pt x="79" y="284"/>
                  <a:pt x="79" y="284"/>
                </a:cubicBezTo>
                <a:cubicBezTo>
                  <a:pt x="141" y="311"/>
                  <a:pt x="141" y="311"/>
                  <a:pt x="141" y="311"/>
                </a:cubicBezTo>
                <a:cubicBezTo>
                  <a:pt x="203" y="284"/>
                  <a:pt x="203" y="284"/>
                  <a:pt x="203" y="284"/>
                </a:cubicBezTo>
                <a:cubicBezTo>
                  <a:pt x="328" y="338"/>
                  <a:pt x="328" y="338"/>
                  <a:pt x="328" y="338"/>
                </a:cubicBezTo>
                <a:cubicBezTo>
                  <a:pt x="336" y="338"/>
                  <a:pt x="336" y="338"/>
                  <a:pt x="336" y="338"/>
                </a:cubicBezTo>
                <a:cubicBezTo>
                  <a:pt x="398" y="311"/>
                  <a:pt x="398" y="311"/>
                  <a:pt x="398" y="311"/>
                </a:cubicBezTo>
                <a:cubicBezTo>
                  <a:pt x="398" y="240"/>
                  <a:pt x="398" y="240"/>
                  <a:pt x="398" y="240"/>
                </a:cubicBezTo>
                <a:close/>
                <a:moveTo>
                  <a:pt x="328" y="319"/>
                </a:moveTo>
                <a:lnTo>
                  <a:pt x="328" y="319"/>
                </a:lnTo>
                <a:cubicBezTo>
                  <a:pt x="221" y="275"/>
                  <a:pt x="221" y="275"/>
                  <a:pt x="221" y="275"/>
                </a:cubicBezTo>
                <a:cubicBezTo>
                  <a:pt x="221" y="231"/>
                  <a:pt x="221" y="231"/>
                  <a:pt x="221" y="231"/>
                </a:cubicBezTo>
                <a:cubicBezTo>
                  <a:pt x="328" y="275"/>
                  <a:pt x="328" y="275"/>
                  <a:pt x="328" y="275"/>
                </a:cubicBez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4" name="Freeform 60"/>
          <p:cNvSpPr>
            <a:spLocks noChangeArrowheads="1"/>
          </p:cNvSpPr>
          <p:nvPr/>
        </p:nvSpPr>
        <p:spPr bwMode="auto">
          <a:xfrm>
            <a:off x="3995703" y="1546770"/>
            <a:ext cx="225114" cy="213804"/>
          </a:xfrm>
          <a:custGeom>
            <a:avLst/>
            <a:gdLst>
              <a:gd name="T0" fmla="*/ 102268 w 303"/>
              <a:gd name="T1" fmla="*/ 0 h 293"/>
              <a:gd name="T2" fmla="*/ 102268 w 303"/>
              <a:gd name="T3" fmla="*/ 0 h 293"/>
              <a:gd name="T4" fmla="*/ 51708 w 303"/>
              <a:gd name="T5" fmla="*/ 0 h 293"/>
              <a:gd name="T6" fmla="*/ 0 w 303"/>
              <a:gd name="T7" fmla="*/ 39782 h 293"/>
              <a:gd name="T8" fmla="*/ 0 w 303"/>
              <a:gd name="T9" fmla="*/ 90931 h 293"/>
              <a:gd name="T10" fmla="*/ 51708 w 303"/>
              <a:gd name="T11" fmla="*/ 140943 h 293"/>
              <a:gd name="T12" fmla="*/ 102268 w 303"/>
              <a:gd name="T13" fmla="*/ 140943 h 293"/>
              <a:gd name="T14" fmla="*/ 143634 w 303"/>
              <a:gd name="T15" fmla="*/ 90931 h 293"/>
              <a:gd name="T16" fmla="*/ 143634 w 303"/>
              <a:gd name="T17" fmla="*/ 39782 h 293"/>
              <a:gd name="T18" fmla="*/ 102268 w 303"/>
              <a:gd name="T19" fmla="*/ 0 h 293"/>
              <a:gd name="T20" fmla="*/ 295313 w 303"/>
              <a:gd name="T21" fmla="*/ 0 h 293"/>
              <a:gd name="T22" fmla="*/ 295313 w 303"/>
              <a:gd name="T23" fmla="*/ 0 h 293"/>
              <a:gd name="T24" fmla="*/ 244753 w 303"/>
              <a:gd name="T25" fmla="*/ 0 h 293"/>
              <a:gd name="T26" fmla="*/ 204536 w 303"/>
              <a:gd name="T27" fmla="*/ 39782 h 293"/>
              <a:gd name="T28" fmla="*/ 204536 w 303"/>
              <a:gd name="T29" fmla="*/ 90931 h 293"/>
              <a:gd name="T30" fmla="*/ 244753 w 303"/>
              <a:gd name="T31" fmla="*/ 140943 h 293"/>
              <a:gd name="T32" fmla="*/ 295313 w 303"/>
              <a:gd name="T33" fmla="*/ 140943 h 293"/>
              <a:gd name="T34" fmla="*/ 347021 w 303"/>
              <a:gd name="T35" fmla="*/ 90931 h 293"/>
              <a:gd name="T36" fmla="*/ 347021 w 303"/>
              <a:gd name="T37" fmla="*/ 39782 h 293"/>
              <a:gd name="T38" fmla="*/ 295313 w 303"/>
              <a:gd name="T39" fmla="*/ 0 h 293"/>
              <a:gd name="T40" fmla="*/ 102268 w 303"/>
              <a:gd name="T41" fmla="*/ 190955 h 293"/>
              <a:gd name="T42" fmla="*/ 102268 w 303"/>
              <a:gd name="T43" fmla="*/ 190955 h 293"/>
              <a:gd name="T44" fmla="*/ 51708 w 303"/>
              <a:gd name="T45" fmla="*/ 190955 h 293"/>
              <a:gd name="T46" fmla="*/ 0 w 303"/>
              <a:gd name="T47" fmla="*/ 240967 h 293"/>
              <a:gd name="T48" fmla="*/ 0 w 303"/>
              <a:gd name="T49" fmla="*/ 290979 h 293"/>
              <a:gd name="T50" fmla="*/ 51708 w 303"/>
              <a:gd name="T51" fmla="*/ 331897 h 293"/>
              <a:gd name="T52" fmla="*/ 102268 w 303"/>
              <a:gd name="T53" fmla="*/ 331897 h 293"/>
              <a:gd name="T54" fmla="*/ 143634 w 303"/>
              <a:gd name="T55" fmla="*/ 290979 h 293"/>
              <a:gd name="T56" fmla="*/ 143634 w 303"/>
              <a:gd name="T57" fmla="*/ 240967 h 293"/>
              <a:gd name="T58" fmla="*/ 102268 w 303"/>
              <a:gd name="T59" fmla="*/ 190955 h 293"/>
              <a:gd name="T60" fmla="*/ 295313 w 303"/>
              <a:gd name="T61" fmla="*/ 190955 h 293"/>
              <a:gd name="T62" fmla="*/ 295313 w 303"/>
              <a:gd name="T63" fmla="*/ 190955 h 293"/>
              <a:gd name="T64" fmla="*/ 244753 w 303"/>
              <a:gd name="T65" fmla="*/ 190955 h 293"/>
              <a:gd name="T66" fmla="*/ 204536 w 303"/>
              <a:gd name="T67" fmla="*/ 240967 h 293"/>
              <a:gd name="T68" fmla="*/ 204536 w 303"/>
              <a:gd name="T69" fmla="*/ 290979 h 293"/>
              <a:gd name="T70" fmla="*/ 244753 w 303"/>
              <a:gd name="T71" fmla="*/ 331897 h 293"/>
              <a:gd name="T72" fmla="*/ 295313 w 303"/>
              <a:gd name="T73" fmla="*/ 331897 h 293"/>
              <a:gd name="T74" fmla="*/ 347021 w 303"/>
              <a:gd name="T75" fmla="*/ 290979 h 293"/>
              <a:gd name="T76" fmla="*/ 347021 w 303"/>
              <a:gd name="T77" fmla="*/ 240967 h 293"/>
              <a:gd name="T78" fmla="*/ 295313 w 303"/>
              <a:gd name="T79" fmla="*/ 190955 h 2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5" name="Freeform 43"/>
          <p:cNvSpPr>
            <a:spLocks noChangeArrowheads="1"/>
          </p:cNvSpPr>
          <p:nvPr/>
        </p:nvSpPr>
        <p:spPr bwMode="auto">
          <a:xfrm>
            <a:off x="4813801" y="3251791"/>
            <a:ext cx="499916" cy="512370"/>
          </a:xfrm>
          <a:custGeom>
            <a:avLst/>
            <a:gdLst>
              <a:gd name="T0" fmla="*/ 0 w 373"/>
              <a:gd name="T1" fmla="*/ 0 h 382"/>
              <a:gd name="T2" fmla="*/ 0 w 373"/>
              <a:gd name="T3" fmla="*/ 0 h 382"/>
              <a:gd name="T4" fmla="*/ 0 w 373"/>
              <a:gd name="T5" fmla="*/ 73501 h 382"/>
              <a:gd name="T6" fmla="*/ 378397 w 373"/>
              <a:gd name="T7" fmla="*/ 451676 h 382"/>
              <a:gd name="T8" fmla="*/ 441266 w 373"/>
              <a:gd name="T9" fmla="*/ 451676 h 382"/>
              <a:gd name="T10" fmla="*/ 0 w 373"/>
              <a:gd name="T11" fmla="*/ 0 h 382"/>
              <a:gd name="T12" fmla="*/ 0 w 373"/>
              <a:gd name="T13" fmla="*/ 136333 h 382"/>
              <a:gd name="T14" fmla="*/ 0 w 373"/>
              <a:gd name="T15" fmla="*/ 136333 h 382"/>
              <a:gd name="T16" fmla="*/ 0 w 373"/>
              <a:gd name="T17" fmla="*/ 209834 h 382"/>
              <a:gd name="T18" fmla="*/ 232495 w 373"/>
              <a:gd name="T19" fmla="*/ 451676 h 382"/>
              <a:gd name="T20" fmla="*/ 306039 w 373"/>
              <a:gd name="T21" fmla="*/ 451676 h 382"/>
              <a:gd name="T22" fmla="*/ 0 w 373"/>
              <a:gd name="T23" fmla="*/ 136333 h 382"/>
              <a:gd name="T24" fmla="*/ 64055 w 373"/>
              <a:gd name="T25" fmla="*/ 315344 h 382"/>
              <a:gd name="T26" fmla="*/ 64055 w 373"/>
              <a:gd name="T27" fmla="*/ 315344 h 382"/>
              <a:gd name="T28" fmla="*/ 0 w 373"/>
              <a:gd name="T29" fmla="*/ 378175 h 382"/>
              <a:gd name="T30" fmla="*/ 64055 w 373"/>
              <a:gd name="T31" fmla="*/ 451676 h 382"/>
              <a:gd name="T32" fmla="*/ 126923 w 373"/>
              <a:gd name="T33" fmla="*/ 378175 h 382"/>
              <a:gd name="T34" fmla="*/ 64055 w 373"/>
              <a:gd name="T35" fmla="*/ 315344 h 3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chemeClr val="tx1">
              <a:lumMod val="75000"/>
              <a:lumOff val="25000"/>
            </a:schemeClr>
          </a:solidFill>
          <a:ln>
            <a:noFill/>
          </a:ln>
          <a:effectLst/>
        </p:spPr>
        <p:txBody>
          <a:bodyPr wrap="none" lIns="34290" tIns="17145" rIns="34290" bIns="17145" anchor="ctr"/>
          <a:lstStyle/>
          <a:p>
            <a:pPr>
              <a:defRPr/>
            </a:pPr>
            <a:endParaRPr lang="zh-CN" altLang="en-US"/>
          </a:p>
        </p:txBody>
      </p:sp>
      <p:sp>
        <p:nvSpPr>
          <p:cNvPr id="66" name="AutoShape 119"/>
          <p:cNvSpPr/>
          <p:nvPr/>
        </p:nvSpPr>
        <p:spPr bwMode="auto">
          <a:xfrm>
            <a:off x="3734027" y="3080687"/>
            <a:ext cx="466912" cy="465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75000"/>
              <a:lumOff val="25000"/>
            </a:schemeClr>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34"/>
          <p:cNvSpPr/>
          <p:nvPr/>
        </p:nvSpPr>
        <p:spPr bwMode="auto">
          <a:xfrm>
            <a:off x="4784035" y="2146198"/>
            <a:ext cx="446172" cy="4474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tx1">
              <a:lumMod val="75000"/>
              <a:lumOff val="25000"/>
            </a:schemeClr>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Freeform 201"/>
          <p:cNvSpPr>
            <a:spLocks noEditPoints="1"/>
          </p:cNvSpPr>
          <p:nvPr/>
        </p:nvSpPr>
        <p:spPr bwMode="auto">
          <a:xfrm>
            <a:off x="3787666" y="2181030"/>
            <a:ext cx="373268" cy="383266"/>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tx1">
              <a:lumMod val="75000"/>
              <a:lumOff val="25000"/>
            </a:schemeClr>
          </a:solidFill>
          <a:ln>
            <a:noFill/>
          </a:ln>
          <a:effectLst/>
        </p:spPr>
        <p:txBody>
          <a:bodyPr vert="horz" wrap="square" lIns="68580" tIns="34290" rIns="68580" bIns="34290" numCol="1" anchor="t" anchorCtr="0" compatLnSpc="1"/>
          <a:lstStyle/>
          <a:p>
            <a:endParaRPr lang="zh-CN" altLang="en-US"/>
          </a:p>
        </p:txBody>
      </p:sp>
      <p:sp>
        <p:nvSpPr>
          <p:cNvPr id="70" name="矩形 69"/>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71" name="直接连接符 70"/>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66"/>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par>
                          <p:cTn id="45" fill="hold">
                            <p:stCondLst>
                              <p:cond delay="2500"/>
                            </p:stCondLst>
                            <p:childTnLst>
                              <p:par>
                                <p:cTn id="46" presetID="1" presetClass="entr" presetSubtype="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childTnLst>
                                </p:cTn>
                              </p:par>
                            </p:childTnLst>
                          </p:cTn>
                        </p:par>
                        <p:par>
                          <p:cTn id="48" fill="hold">
                            <p:stCondLst>
                              <p:cond delay="2500"/>
                            </p:stCondLst>
                            <p:childTnLst>
                              <p:par>
                                <p:cTn id="49" presetID="1" presetClass="entr" presetSubtype="0"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par>
                          <p:cTn id="55" fill="hold">
                            <p:stCondLst>
                              <p:cond delay="3000"/>
                            </p:stCondLst>
                            <p:childTnLst>
                              <p:par>
                                <p:cTn id="56" presetID="22" presetClass="entr" presetSubtype="2"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right)">
                                      <p:cBhvr>
                                        <p:cTn id="58" dur="500"/>
                                        <p:tgtEl>
                                          <p:spTgt spid="4"/>
                                        </p:tgtEl>
                                      </p:cBhvr>
                                    </p:animEffec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68"/>
                                        </p:tgtEl>
                                        <p:attrNameLst>
                                          <p:attrName>style.visibility</p:attrName>
                                        </p:attrNameLst>
                                      </p:cBhvr>
                                      <p:to>
                                        <p:strVal val="visible"/>
                                      </p:to>
                                    </p:set>
                                  </p:childTnLst>
                                </p:cTn>
                              </p:par>
                            </p:childTnLst>
                          </p:cTn>
                        </p:par>
                        <p:par>
                          <p:cTn id="62" fill="hold">
                            <p:stCondLst>
                              <p:cond delay="3500"/>
                            </p:stCondLst>
                            <p:childTnLst>
                              <p:par>
                                <p:cTn id="63" presetID="1" presetClass="entr" presetSubtype="0" fill="hold" nodeType="after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childTnLst>
                          </p:cTn>
                        </p:par>
                        <p:par>
                          <p:cTn id="65" fill="hold">
                            <p:stCondLst>
                              <p:cond delay="3500"/>
                            </p:stCondLst>
                            <p:childTnLst>
                              <p:par>
                                <p:cTn id="66" presetID="1"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p:stCondLst>
                              <p:cond delay="4500"/>
                            </p:stCondLst>
                            <p:childTnLst>
                              <p:par>
                                <p:cTn id="77" presetID="1" presetClass="entr" presetSubtype="0"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childTnLst>
                                </p:cTn>
                              </p:par>
                            </p:childTnLst>
                          </p:cTn>
                        </p:par>
                        <p:par>
                          <p:cTn id="79" fill="hold">
                            <p:stCondLst>
                              <p:cond delay="4500"/>
                            </p:stCondLst>
                            <p:childTnLst>
                              <p:par>
                                <p:cTn id="80" presetID="1" presetClass="entr" presetSubtype="0" fill="hold" nodeType="after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par>
                          <p:cTn id="82" fill="hold">
                            <p:stCondLst>
                              <p:cond delay="4500"/>
                            </p:stCondLst>
                            <p:childTnLst>
                              <p:par>
                                <p:cTn id="83" presetID="1" presetClass="entr" presetSubtype="0" fill="hold" grpId="0" nodeType="after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childTnLst>
                          </p:cTn>
                        </p:par>
                        <p:par>
                          <p:cTn id="85" fill="hold">
                            <p:stCondLst>
                              <p:cond delay="4500"/>
                            </p:stCondLst>
                            <p:childTnLst>
                              <p:par>
                                <p:cTn id="86" presetID="10" presetClass="entr" presetSubtype="0"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fade">
                                      <p:cBhvr>
                                        <p:cTn id="88" dur="500"/>
                                        <p:tgtEl>
                                          <p:spTgt spid="60"/>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Effect transition="in" filter="wipe(right)">
                                      <p:cBhvr>
                                        <p:cTn id="92" dur="500"/>
                                        <p:tgtEl>
                                          <p:spTgt spid="3"/>
                                        </p:tgtEl>
                                      </p:cBhvr>
                                    </p:animEffect>
                                  </p:childTnLst>
                                </p:cTn>
                              </p:par>
                            </p:childTnLst>
                          </p:cTn>
                        </p:par>
                        <p:par>
                          <p:cTn id="93" fill="hold">
                            <p:stCondLst>
                              <p:cond delay="5500"/>
                            </p:stCondLst>
                            <p:childTnLst>
                              <p:par>
                                <p:cTn id="94" presetID="1" presetClass="entr" presetSubtype="0"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childTnLst>
                                </p:cTn>
                              </p:par>
                            </p:childTnLst>
                          </p:cTn>
                        </p:par>
                        <p:par>
                          <p:cTn id="96" fill="hold">
                            <p:stCondLst>
                              <p:cond delay="5500"/>
                            </p:stCondLst>
                            <p:childTnLst>
                              <p:par>
                                <p:cTn id="97" presetID="1"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par>
                          <p:cTn id="99" fill="hold">
                            <p:stCondLst>
                              <p:cond delay="5500"/>
                            </p:stCondLst>
                            <p:childTnLst>
                              <p:par>
                                <p:cTn id="100" presetID="1"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fade">
                                      <p:cBhvr>
                                        <p:cTn id="10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36" grpId="0"/>
      <p:bldP spid="37" grpId="0"/>
      <p:bldP spid="38" grpId="0"/>
      <p:bldP spid="39" grpId="0"/>
      <p:bldP spid="46" grpId="0"/>
      <p:bldP spid="47" grpId="0"/>
      <p:bldP spid="51" grpId="0"/>
      <p:bldP spid="58" grpId="0"/>
      <p:bldP spid="59" grpId="0"/>
      <p:bldP spid="60" grpId="0"/>
      <p:bldP spid="61" grpId="0"/>
      <p:bldP spid="62" grpId="0"/>
      <p:bldP spid="63" grpId="0" animBg="1"/>
      <p:bldP spid="64" grpId="0" animBg="1"/>
      <p:bldP spid="65" grpId="0" animBg="1"/>
      <p:bldP spid="66" grpId="0" animBg="1"/>
      <p:bldP spid="67" grpId="0" animBg="1"/>
      <p:bldP spid="6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3149420" y="1096529"/>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1" name="Freeform 62"/>
          <p:cNvSpPr/>
          <p:nvPr/>
        </p:nvSpPr>
        <p:spPr bwMode="auto">
          <a:xfrm>
            <a:off x="2888745" y="1982362"/>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2" name="Freeform 61"/>
          <p:cNvSpPr/>
          <p:nvPr/>
        </p:nvSpPr>
        <p:spPr bwMode="auto">
          <a:xfrm>
            <a:off x="3135580" y="3218840"/>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3" name="Freeform 59"/>
          <p:cNvSpPr/>
          <p:nvPr/>
        </p:nvSpPr>
        <p:spPr bwMode="auto">
          <a:xfrm>
            <a:off x="4646570" y="1101141"/>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4" name="Freeform 58"/>
          <p:cNvSpPr/>
          <p:nvPr/>
        </p:nvSpPr>
        <p:spPr bwMode="auto">
          <a:xfrm>
            <a:off x="5262503" y="1980055"/>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45" name="Freeform 60"/>
          <p:cNvSpPr/>
          <p:nvPr/>
        </p:nvSpPr>
        <p:spPr bwMode="auto">
          <a:xfrm>
            <a:off x="4637344" y="3234985"/>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3990001" y="2149277"/>
            <a:ext cx="1202413" cy="1202411"/>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16</a:t>
            </a:fld>
            <a:endParaRPr lang="zh-CN" altLang="en-US"/>
          </a:p>
        </p:txBody>
      </p:sp>
      <p:sp>
        <p:nvSpPr>
          <p:cNvPr id="9" name="AutoShape 112"/>
          <p:cNvSpPr/>
          <p:nvPr/>
        </p:nvSpPr>
        <p:spPr bwMode="auto">
          <a:xfrm>
            <a:off x="3746015" y="1504111"/>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5028026" y="3638366"/>
            <a:ext cx="328777" cy="438870"/>
            <a:chOff x="586386" y="4508909"/>
            <a:chExt cx="261342" cy="348854"/>
          </a:xfrm>
          <a:solidFill>
            <a:srgbClr val="BD392F"/>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5604285" y="2559135"/>
            <a:ext cx="383448" cy="438120"/>
            <a:chOff x="6880625" y="3111711"/>
            <a:chExt cx="304800" cy="348258"/>
          </a:xfrm>
          <a:solidFill>
            <a:srgbClr val="BD392F"/>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3146363" y="2617748"/>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5008029" y="1531727"/>
            <a:ext cx="438869" cy="438120"/>
            <a:chOff x="2581673" y="3096418"/>
            <a:chExt cx="465137" cy="464344"/>
          </a:xfrm>
          <a:solidFill>
            <a:srgbClr val="BD392F"/>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3746015" y="3629554"/>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BD392F"/>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4320072" y="2379239"/>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tx1">
              <a:lumMod val="85000"/>
              <a:lumOff val="15000"/>
            </a:schemeClr>
          </a:solidFill>
          <a:ln w="9525">
            <a:noFill/>
            <a:round/>
          </a:ln>
        </p:spPr>
        <p:txBody>
          <a:bodyPr vert="horz" wrap="square" lIns="91440" tIns="45720" rIns="91440" bIns="45720" numCol="1" anchor="t" anchorCtr="0" compatLnSpc="1"/>
          <a:lstStyle/>
          <a:p>
            <a:endParaRPr lang="zh-CN" altLang="en-US" sz="1800">
              <a:solidFill>
                <a:schemeClr val="tx1">
                  <a:lumMod val="50000"/>
                  <a:lumOff val="50000"/>
                </a:schemeClr>
              </a:solidFill>
            </a:endParaRPr>
          </a:p>
        </p:txBody>
      </p:sp>
      <p:sp>
        <p:nvSpPr>
          <p:cNvPr id="26" name="Content Placeholder 2"/>
          <p:cNvSpPr txBox="1"/>
          <p:nvPr/>
        </p:nvSpPr>
        <p:spPr bwMode="auto">
          <a:xfrm>
            <a:off x="1291926" y="1039156"/>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776343" y="2561901"/>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971600" y="3642555"/>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5867888" y="1072537"/>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6262742" y="2381792"/>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5840178" y="3760319"/>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34" name="矩形 3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5" name="直接连接符 34"/>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22" grpId="0" animBg="1"/>
      <p:bldP spid="26"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p:nvPr/>
        </p:nvSpPr>
        <p:spPr bwMode="auto">
          <a:xfrm>
            <a:off x="6653039" y="1212681"/>
            <a:ext cx="1303337"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4" name="AutoShape 2"/>
          <p:cNvSpPr/>
          <p:nvPr/>
        </p:nvSpPr>
        <p:spPr bwMode="auto">
          <a:xfrm>
            <a:off x="5336939"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3" name="AutoShape 2"/>
          <p:cNvSpPr/>
          <p:nvPr/>
        </p:nvSpPr>
        <p:spPr bwMode="auto">
          <a:xfrm>
            <a:off x="4013317" y="1197247"/>
            <a:ext cx="1303338"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6" name="AutoShape 2"/>
          <p:cNvSpPr/>
          <p:nvPr/>
        </p:nvSpPr>
        <p:spPr bwMode="auto">
          <a:xfrm>
            <a:off x="2688105"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7" name="AutoShape 2"/>
          <p:cNvSpPr/>
          <p:nvPr/>
        </p:nvSpPr>
        <p:spPr bwMode="auto">
          <a:xfrm>
            <a:off x="1386355"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marL="0" marR="0" lvl="0" indent="0" defTabSz="713105" eaLnBrk="1" fontAlgn="auto" latinLnBrk="0" hangingPunct="1">
              <a:lnSpc>
                <a:spcPct val="100000"/>
              </a:lnSpc>
              <a:spcBef>
                <a:spcPts val="0"/>
              </a:spcBef>
              <a:spcAft>
                <a:spcPts val="0"/>
              </a:spcAft>
              <a:buClrTx/>
              <a:buSzTx/>
              <a:buFontTx/>
              <a:buNone/>
              <a:defRPr/>
            </a:pPr>
            <a:endParaRPr kumimoji="0" lang="en-US" sz="1055" b="0" i="0" u="none" strike="noStrike" kern="0" cap="none" spc="0" normalizeH="0" baseline="0" noProof="0">
              <a:ln>
                <a:noFill/>
              </a:ln>
              <a:solidFill>
                <a:schemeClr val="tx1">
                  <a:lumMod val="50000"/>
                  <a:lumOff val="50000"/>
                </a:schemeClr>
              </a:solidFill>
              <a:effectLst/>
              <a:uLnTx/>
              <a:uFillTx/>
              <a:latin typeface="Open Sans"/>
              <a:ea typeface="+mn-ea"/>
            </a:endParaRPr>
          </a:p>
        </p:txBody>
      </p:sp>
      <p:sp>
        <p:nvSpPr>
          <p:cNvPr id="32" name="Oval 1"/>
          <p:cNvSpPr/>
          <p:nvPr/>
        </p:nvSpPr>
        <p:spPr bwMode="auto">
          <a:xfrm>
            <a:off x="1753934" y="1704360"/>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3" name="Oval 1"/>
          <p:cNvSpPr/>
          <p:nvPr/>
        </p:nvSpPr>
        <p:spPr bwMode="auto">
          <a:xfrm>
            <a:off x="3059832"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4" name="Oval 1"/>
          <p:cNvSpPr/>
          <p:nvPr/>
        </p:nvSpPr>
        <p:spPr bwMode="auto">
          <a:xfrm>
            <a:off x="4379242"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5" name="Oval 1"/>
          <p:cNvSpPr/>
          <p:nvPr/>
        </p:nvSpPr>
        <p:spPr bwMode="auto">
          <a:xfrm>
            <a:off x="5724128"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36" name="Oval 1"/>
          <p:cNvSpPr/>
          <p:nvPr/>
        </p:nvSpPr>
        <p:spPr bwMode="auto">
          <a:xfrm>
            <a:off x="6992304" y="1693584"/>
            <a:ext cx="624806" cy="624805"/>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cxnSp>
        <p:nvCxnSpPr>
          <p:cNvPr id="23" name="Straight Arrow Connector 7"/>
          <p:cNvCxnSpPr/>
          <p:nvPr/>
        </p:nvCxnSpPr>
        <p:spPr>
          <a:xfrm>
            <a:off x="1938338" y="3846786"/>
            <a:ext cx="5238750" cy="0"/>
          </a:xfrm>
          <a:prstGeom prst="straightConnector1">
            <a:avLst/>
          </a:prstGeom>
          <a:noFill/>
          <a:ln w="76200" cap="rnd" cmpd="sng" algn="ctr">
            <a:solidFill>
              <a:srgbClr val="BD392F"/>
            </a:solidFill>
            <a:prstDash val="sysDot"/>
            <a:headEnd type="triangle" w="med" len="med"/>
            <a:tailEnd type="triangle" w="med" len="med"/>
          </a:ln>
          <a:effectLst/>
        </p:spPr>
      </p:cxnSp>
      <p:sp>
        <p:nvSpPr>
          <p:cNvPr id="2" name="灯片编号占位符 1"/>
          <p:cNvSpPr>
            <a:spLocks noGrp="1"/>
          </p:cNvSpPr>
          <p:nvPr>
            <p:ph type="sldNum" sz="quarter" idx="12"/>
          </p:nvPr>
        </p:nvSpPr>
        <p:spPr/>
        <p:txBody>
          <a:bodyPr/>
          <a:lstStyle/>
          <a:p>
            <a:fld id="{877C4908-FE0A-43F2-B8DA-9F7993525651}" type="slidenum">
              <a:rPr lang="zh-CN" altLang="en-US" smtClean="0"/>
              <a:t>17</a:t>
            </a:fld>
            <a:endParaRPr lang="zh-CN" altLang="en-US"/>
          </a:p>
        </p:txBody>
      </p:sp>
      <p:sp>
        <p:nvSpPr>
          <p:cNvPr id="20" name="AutoShape 15"/>
          <p:cNvSpPr/>
          <p:nvPr/>
        </p:nvSpPr>
        <p:spPr bwMode="auto">
          <a:xfrm>
            <a:off x="3245941" y="1873646"/>
            <a:ext cx="284209" cy="284135"/>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61"/>
          <p:cNvSpPr/>
          <p:nvPr/>
        </p:nvSpPr>
        <p:spPr bwMode="auto">
          <a:xfrm>
            <a:off x="1895582" y="1881657"/>
            <a:ext cx="283296" cy="284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79"/>
          <p:cNvSpPr/>
          <p:nvPr/>
        </p:nvSpPr>
        <p:spPr bwMode="auto">
          <a:xfrm>
            <a:off x="4549083" y="1873647"/>
            <a:ext cx="285124" cy="28413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15"/>
          <p:cNvSpPr/>
          <p:nvPr/>
        </p:nvSpPr>
        <p:spPr bwMode="auto">
          <a:xfrm>
            <a:off x="5910237" y="1874694"/>
            <a:ext cx="284209" cy="284135"/>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97"/>
          <p:cNvSpPr/>
          <p:nvPr/>
        </p:nvSpPr>
        <p:spPr bwMode="auto">
          <a:xfrm>
            <a:off x="7178116" y="1874695"/>
            <a:ext cx="285124" cy="284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Content Placeholder 2"/>
          <p:cNvSpPr txBox="1"/>
          <p:nvPr/>
        </p:nvSpPr>
        <p:spPr bwMode="auto">
          <a:xfrm>
            <a:off x="1507269"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279935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4124573"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39" name="Content Placeholder 2"/>
          <p:cNvSpPr txBox="1"/>
          <p:nvPr/>
        </p:nvSpPr>
        <p:spPr bwMode="auto">
          <a:xfrm>
            <a:off x="542328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0" name="Content Placeholder 2"/>
          <p:cNvSpPr txBox="1"/>
          <p:nvPr/>
        </p:nvSpPr>
        <p:spPr bwMode="auto">
          <a:xfrm>
            <a:off x="6761756" y="2427734"/>
            <a:ext cx="1059921" cy="111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a:t>
            </a:r>
            <a:endParaRPr lang="en-US" altLang="zh-CN" sz="11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5" name="矩形 24"/>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6" name="直接连接符 25"/>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6000"/>
                            </p:stCondLst>
                            <p:childTnLst>
                              <p:par>
                                <p:cTn id="77" presetID="2" presetClass="entr" presetSubtype="4"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1"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000"/>
                            </p:stCondLst>
                            <p:childTnLst>
                              <p:par>
                                <p:cTn id="91" presetID="10"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childTnLst>
                          </p:cTn>
                        </p:par>
                        <p:par>
                          <p:cTn id="94" fill="hold">
                            <p:stCondLst>
                              <p:cond delay="7500"/>
                            </p:stCondLst>
                            <p:childTnLst>
                              <p:par>
                                <p:cTn id="95" presetID="16" presetClass="entr" presetSubtype="21"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6" grpId="0" animBg="1"/>
      <p:bldP spid="7" grpId="0" animBg="1"/>
      <p:bldP spid="32" grpId="0" animBg="1"/>
      <p:bldP spid="33" grpId="0" animBg="1"/>
      <p:bldP spid="34" grpId="0" animBg="1"/>
      <p:bldP spid="35" grpId="0" animBg="1"/>
      <p:bldP spid="36" grpId="0" animBg="1"/>
      <p:bldP spid="20" grpId="0" animBg="1"/>
      <p:bldP spid="21" grpId="0" animBg="1"/>
      <p:bldP spid="22" grpId="0" animBg="1"/>
      <p:bldP spid="29" grpId="0" animBg="1"/>
      <p:bldP spid="30" grpId="0" animBg="1"/>
      <p:bldP spid="31" grpId="0"/>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35804" y="1483548"/>
            <a:ext cx="1417983" cy="1417983"/>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2863386" y="1457044"/>
            <a:ext cx="1417983" cy="1417983"/>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877716" y="1516679"/>
            <a:ext cx="1417983" cy="1417983"/>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911925" y="1463670"/>
            <a:ext cx="1417983" cy="1417983"/>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18</a:t>
            </a:fld>
            <a:endParaRPr lang="zh-CN" altLang="en-US"/>
          </a:p>
        </p:txBody>
      </p:sp>
      <p:grpSp>
        <p:nvGrpSpPr>
          <p:cNvPr id="4" name="组合 3"/>
          <p:cNvGrpSpPr/>
          <p:nvPr/>
        </p:nvGrpSpPr>
        <p:grpSpPr>
          <a:xfrm rot="2700000">
            <a:off x="1045029" y="1704005"/>
            <a:ext cx="1025434" cy="1025434"/>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368609" y="2135317"/>
            <a:ext cx="341333" cy="328259"/>
            <a:chOff x="9791183" y="5224427"/>
            <a:chExt cx="645684" cy="620952"/>
          </a:xfrm>
          <a:solidFill>
            <a:schemeClr val="tx1">
              <a:lumMod val="85000"/>
              <a:lumOff val="15000"/>
            </a:schemeClr>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375269" y="1779692"/>
            <a:ext cx="326051"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01</a:t>
            </a:r>
            <a:endParaRPr lang="zh-CN" altLang="en-US" sz="2100" b="1" dirty="0">
              <a:solidFill>
                <a:schemeClr val="tx1">
                  <a:lumMod val="85000"/>
                  <a:lumOff val="15000"/>
                </a:schemeClr>
              </a:solidFill>
            </a:endParaRPr>
          </a:p>
        </p:txBody>
      </p:sp>
      <p:grpSp>
        <p:nvGrpSpPr>
          <p:cNvPr id="14" name="组合 13"/>
          <p:cNvGrpSpPr/>
          <p:nvPr/>
        </p:nvGrpSpPr>
        <p:grpSpPr>
          <a:xfrm rot="2700000">
            <a:off x="3065142" y="1704005"/>
            <a:ext cx="1025434" cy="1025434"/>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3444590" y="2186272"/>
            <a:ext cx="274078" cy="406122"/>
            <a:chOff x="1788812" y="2276750"/>
            <a:chExt cx="392114" cy="581025"/>
          </a:xfrm>
          <a:solidFill>
            <a:schemeClr val="tx1">
              <a:lumMod val="85000"/>
              <a:lumOff val="15000"/>
            </a:schemeClr>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3409329" y="1790710"/>
            <a:ext cx="382156"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02</a:t>
            </a:r>
            <a:endParaRPr lang="zh-CN" altLang="en-US" sz="2100" b="1" dirty="0">
              <a:solidFill>
                <a:schemeClr val="tx1">
                  <a:lumMod val="85000"/>
                  <a:lumOff val="15000"/>
                </a:schemeClr>
              </a:solidFill>
            </a:endParaRPr>
          </a:p>
        </p:txBody>
      </p:sp>
      <p:grpSp>
        <p:nvGrpSpPr>
          <p:cNvPr id="25" name="组合 24"/>
          <p:cNvGrpSpPr/>
          <p:nvPr/>
        </p:nvGrpSpPr>
        <p:grpSpPr>
          <a:xfrm rot="2700000">
            <a:off x="5085255" y="1704005"/>
            <a:ext cx="1025434" cy="1025434"/>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5461928" y="2315720"/>
            <a:ext cx="333163" cy="270203"/>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27" name="矩形 26"/>
          <p:cNvSpPr/>
          <p:nvPr/>
        </p:nvSpPr>
        <p:spPr>
          <a:xfrm>
            <a:off x="5443843" y="1778325"/>
            <a:ext cx="386965"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03</a:t>
            </a:r>
            <a:endParaRPr lang="zh-CN" altLang="en-US" sz="2100" b="1" dirty="0">
              <a:solidFill>
                <a:schemeClr val="tx1">
                  <a:lumMod val="85000"/>
                  <a:lumOff val="15000"/>
                </a:schemeClr>
              </a:solidFill>
            </a:endParaRPr>
          </a:p>
        </p:txBody>
      </p:sp>
      <p:grpSp>
        <p:nvGrpSpPr>
          <p:cNvPr id="33" name="组合 32"/>
          <p:cNvGrpSpPr/>
          <p:nvPr/>
        </p:nvGrpSpPr>
        <p:grpSpPr>
          <a:xfrm rot="2700000">
            <a:off x="7105369" y="1704005"/>
            <a:ext cx="1025434" cy="1025434"/>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rgbClr val="BD392F"/>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7471888" y="2135317"/>
            <a:ext cx="425599" cy="446164"/>
            <a:chOff x="7002627" y="828237"/>
            <a:chExt cx="444697" cy="466185"/>
          </a:xfrm>
          <a:solidFill>
            <a:schemeClr val="tx1">
              <a:lumMod val="85000"/>
              <a:lumOff val="15000"/>
            </a:schemeClr>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7435658" y="1771513"/>
            <a:ext cx="385362" cy="392415"/>
          </a:xfrm>
          <a:prstGeom prst="rect">
            <a:avLst/>
          </a:prstGeom>
          <a:noFill/>
        </p:spPr>
        <p:txBody>
          <a:bodyPr wrap="none" lIns="68580" tIns="34290" rIns="68580" bIns="34290">
            <a:spAutoFit/>
          </a:bodyPr>
          <a:lstStyle/>
          <a:p>
            <a:r>
              <a:rPr lang="en-US" altLang="zh-CN" sz="2100" b="1" dirty="0" smtClean="0">
                <a:solidFill>
                  <a:schemeClr val="tx1">
                    <a:lumMod val="85000"/>
                    <a:lumOff val="15000"/>
                  </a:schemeClr>
                </a:solidFill>
                <a:latin typeface="Agency FB" panose="020B0503020202020204" pitchFamily="34" charset="0"/>
                <a:ea typeface="微软雅黑" panose="020B0503020204020204" pitchFamily="34" charset="-122"/>
              </a:rPr>
              <a:t>04</a:t>
            </a:r>
            <a:endParaRPr lang="zh-CN" altLang="en-US" sz="2100" b="1" dirty="0">
              <a:solidFill>
                <a:schemeClr val="tx1">
                  <a:lumMod val="85000"/>
                  <a:lumOff val="15000"/>
                </a:schemeClr>
              </a:solidFill>
            </a:endParaRPr>
          </a:p>
        </p:txBody>
      </p:sp>
      <p:sp>
        <p:nvSpPr>
          <p:cNvPr id="48" name="Content Placeholder 2"/>
          <p:cNvSpPr txBox="1"/>
          <p:nvPr/>
        </p:nvSpPr>
        <p:spPr bwMode="auto">
          <a:xfrm>
            <a:off x="445565"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2537601"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4629637"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6728600" y="3256263"/>
            <a:ext cx="2110211"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4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1" name="矩形 6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64" name="直接连接符 6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883865" y="2410500"/>
            <a:ext cx="1929816" cy="2662939"/>
            <a:chOff x="901522" y="2196678"/>
            <a:chExt cx="1929816" cy="2662939"/>
          </a:xfrm>
        </p:grpSpPr>
        <p:sp>
          <p:nvSpPr>
            <p:cNvPr id="76" name="矩形 1"/>
            <p:cNvSpPr/>
            <p:nvPr/>
          </p:nvSpPr>
          <p:spPr>
            <a:xfrm rot="5400000">
              <a:off x="-173038" y="3479239"/>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7" name="矩形 1"/>
            <p:cNvSpPr/>
            <p:nvPr/>
          </p:nvSpPr>
          <p:spPr>
            <a:xfrm rot="16200000">
              <a:off x="1450960" y="3271238"/>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8" name="矩形 77"/>
            <p:cNvSpPr/>
            <p:nvPr/>
          </p:nvSpPr>
          <p:spPr>
            <a:xfrm>
              <a:off x="1028700" y="2699377"/>
              <a:ext cx="1675001"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7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712" y="3779557"/>
              <a:ext cx="432381"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TextBox 79"/>
            <p:cNvSpPr txBox="1"/>
            <p:nvPr/>
          </p:nvSpPr>
          <p:spPr>
            <a:xfrm>
              <a:off x="1307521"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81" name="TextBox 80"/>
            <p:cNvSpPr txBox="1"/>
            <p:nvPr/>
          </p:nvSpPr>
          <p:spPr>
            <a:xfrm>
              <a:off x="1172858"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solidFill>
                  <a:schemeClr val="tx1">
                    <a:lumMod val="75000"/>
                    <a:lumOff val="25000"/>
                  </a:schemeClr>
                </a:solidFill>
              </a:rPr>
              <a:t>19</a:t>
            </a:fld>
            <a:endParaRPr lang="zh-CN" altLang="en-US">
              <a:solidFill>
                <a:schemeClr val="tx1">
                  <a:lumMod val="75000"/>
                  <a:lumOff val="25000"/>
                </a:schemeClr>
              </a:solidFill>
            </a:endParaRPr>
          </a:p>
        </p:txBody>
      </p:sp>
      <p:grpSp>
        <p:nvGrpSpPr>
          <p:cNvPr id="100" name="组合 99"/>
          <p:cNvGrpSpPr/>
          <p:nvPr/>
        </p:nvGrpSpPr>
        <p:grpSpPr>
          <a:xfrm>
            <a:off x="881590" y="719157"/>
            <a:ext cx="7830870" cy="2475275"/>
            <a:chOff x="881590" y="719157"/>
            <a:chExt cx="7830870" cy="2475275"/>
          </a:xfrm>
        </p:grpSpPr>
        <p:grpSp>
          <p:nvGrpSpPr>
            <p:cNvPr id="101" name="组合 100"/>
            <p:cNvGrpSpPr/>
            <p:nvPr/>
          </p:nvGrpSpPr>
          <p:grpSpPr>
            <a:xfrm>
              <a:off x="881590" y="719157"/>
              <a:ext cx="2447841" cy="2475275"/>
              <a:chOff x="881590" y="816555"/>
              <a:chExt cx="2447841" cy="2475275"/>
            </a:xfrm>
          </p:grpSpPr>
          <p:grpSp>
            <p:nvGrpSpPr>
              <p:cNvPr id="117" name="组合 116"/>
              <p:cNvGrpSpPr/>
              <p:nvPr/>
            </p:nvGrpSpPr>
            <p:grpSpPr>
              <a:xfrm>
                <a:off x="881590" y="933999"/>
                <a:ext cx="2447841" cy="2357831"/>
                <a:chOff x="881590" y="933999"/>
                <a:chExt cx="2447841" cy="2357831"/>
              </a:xfrm>
            </p:grpSpPr>
            <p:sp>
              <p:nvSpPr>
                <p:cNvPr id="120" name="椭圆 119"/>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9" name="椭圆 118"/>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8" name="椭圆 117"/>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2" name="组合 101"/>
            <p:cNvGrpSpPr/>
            <p:nvPr/>
          </p:nvGrpSpPr>
          <p:grpSpPr>
            <a:xfrm>
              <a:off x="2664219" y="719157"/>
              <a:ext cx="2447841" cy="2475275"/>
              <a:chOff x="881590" y="816555"/>
              <a:chExt cx="2447841" cy="2475275"/>
            </a:xfrm>
          </p:grpSpPr>
          <p:grpSp>
            <p:nvGrpSpPr>
              <p:cNvPr id="113" name="组合 112"/>
              <p:cNvGrpSpPr/>
              <p:nvPr/>
            </p:nvGrpSpPr>
            <p:grpSpPr>
              <a:xfrm>
                <a:off x="881590" y="933999"/>
                <a:ext cx="2447841" cy="2357831"/>
                <a:chOff x="881590" y="933999"/>
                <a:chExt cx="2447841" cy="2357831"/>
              </a:xfrm>
            </p:grpSpPr>
            <p:sp>
              <p:nvSpPr>
                <p:cNvPr id="115" name="椭圆 114"/>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椭圆 115"/>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椭圆 113"/>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3" name="组合 102"/>
            <p:cNvGrpSpPr/>
            <p:nvPr/>
          </p:nvGrpSpPr>
          <p:grpSpPr>
            <a:xfrm>
              <a:off x="4419414" y="719157"/>
              <a:ext cx="2447841" cy="2475275"/>
              <a:chOff x="881590" y="816555"/>
              <a:chExt cx="2447841" cy="2475275"/>
            </a:xfrm>
          </p:grpSpPr>
          <p:grpSp>
            <p:nvGrpSpPr>
              <p:cNvPr id="109" name="组合 108"/>
              <p:cNvGrpSpPr/>
              <p:nvPr/>
            </p:nvGrpSpPr>
            <p:grpSpPr>
              <a:xfrm>
                <a:off x="881590" y="933999"/>
                <a:ext cx="2447841" cy="2357831"/>
                <a:chOff x="881590" y="933999"/>
                <a:chExt cx="2447841" cy="2357831"/>
              </a:xfrm>
            </p:grpSpPr>
            <p:sp>
              <p:nvSpPr>
                <p:cNvPr id="111" name="椭圆 110"/>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2" name="椭圆 111"/>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0" name="椭圆 109"/>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04" name="组合 103"/>
            <p:cNvGrpSpPr/>
            <p:nvPr/>
          </p:nvGrpSpPr>
          <p:grpSpPr>
            <a:xfrm>
              <a:off x="6264619" y="719157"/>
              <a:ext cx="2447841" cy="2475275"/>
              <a:chOff x="881590" y="816555"/>
              <a:chExt cx="2447841" cy="2475275"/>
            </a:xfrm>
          </p:grpSpPr>
          <p:grpSp>
            <p:nvGrpSpPr>
              <p:cNvPr id="105" name="组合 104"/>
              <p:cNvGrpSpPr/>
              <p:nvPr/>
            </p:nvGrpSpPr>
            <p:grpSpPr>
              <a:xfrm>
                <a:off x="881590" y="933999"/>
                <a:ext cx="2447841" cy="2357831"/>
                <a:chOff x="881590" y="933999"/>
                <a:chExt cx="2447841" cy="2357831"/>
              </a:xfrm>
            </p:grpSpPr>
            <p:sp>
              <p:nvSpPr>
                <p:cNvPr id="107" name="椭圆 106"/>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椭圆 107"/>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6" name="椭圆 105"/>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sp>
        <p:nvSpPr>
          <p:cNvPr id="121" name="椭圆 120"/>
          <p:cNvSpPr/>
          <p:nvPr/>
        </p:nvSpPr>
        <p:spPr>
          <a:xfrm>
            <a:off x="6370555"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椭圆 121"/>
          <p:cNvSpPr/>
          <p:nvPr/>
        </p:nvSpPr>
        <p:spPr>
          <a:xfrm>
            <a:off x="2773445"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3" name="椭圆 122"/>
          <p:cNvSpPr/>
          <p:nvPr/>
        </p:nvSpPr>
        <p:spPr>
          <a:xfrm>
            <a:off x="4572000"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椭圆 123"/>
          <p:cNvSpPr/>
          <p:nvPr/>
        </p:nvSpPr>
        <p:spPr>
          <a:xfrm>
            <a:off x="972882" y="900822"/>
            <a:ext cx="1798555" cy="1798555"/>
          </a:xfrm>
          <a:prstGeom prst="ellipse">
            <a:avLst/>
          </a:prstGeom>
          <a:gradFill flip="none" rotWithShape="1">
            <a:gsLst>
              <a:gs pos="21000">
                <a:schemeClr val="bg1"/>
              </a:gs>
              <a:gs pos="58000">
                <a:srgbClr val="E9EBEC"/>
              </a:gs>
              <a:gs pos="98000">
                <a:srgbClr val="DCE0E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5" name="椭圆 124"/>
          <p:cNvSpPr/>
          <p:nvPr/>
        </p:nvSpPr>
        <p:spPr>
          <a:xfrm>
            <a:off x="3337324"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6" name="椭圆 125"/>
          <p:cNvSpPr/>
          <p:nvPr/>
        </p:nvSpPr>
        <p:spPr>
          <a:xfrm>
            <a:off x="1537615"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椭圆 126"/>
          <p:cNvSpPr/>
          <p:nvPr/>
        </p:nvSpPr>
        <p:spPr>
          <a:xfrm>
            <a:off x="5135879" y="1464702"/>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12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4484" y="1620100"/>
            <a:ext cx="217058"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1883" y="1620100"/>
            <a:ext cx="208474"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9034" y="1620100"/>
            <a:ext cx="209492"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1" name="组合 130"/>
          <p:cNvGrpSpPr/>
          <p:nvPr/>
        </p:nvGrpSpPr>
        <p:grpSpPr>
          <a:xfrm>
            <a:off x="1715392" y="1666658"/>
            <a:ext cx="1681196" cy="464754"/>
            <a:chOff x="1715392" y="1666658"/>
            <a:chExt cx="1681196" cy="464754"/>
          </a:xfrm>
        </p:grpSpPr>
        <p:sp>
          <p:nvSpPr>
            <p:cNvPr id="132" name="矩形 1"/>
            <p:cNvSpPr/>
            <p:nvPr/>
          </p:nvSpPr>
          <p:spPr>
            <a:xfrm rot="2623369">
              <a:off x="1715392"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3" name="矩形 132"/>
            <p:cNvSpPr/>
            <p:nvPr/>
          </p:nvSpPr>
          <p:spPr>
            <a:xfrm rot="2623369">
              <a:off x="2087420"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4" name="组合 133"/>
          <p:cNvGrpSpPr/>
          <p:nvPr/>
        </p:nvGrpSpPr>
        <p:grpSpPr>
          <a:xfrm>
            <a:off x="1822073" y="1411883"/>
            <a:ext cx="1902211" cy="493533"/>
            <a:chOff x="1822073" y="1411883"/>
            <a:chExt cx="1902211" cy="493533"/>
          </a:xfrm>
        </p:grpSpPr>
        <p:sp>
          <p:nvSpPr>
            <p:cNvPr id="135" name="矩形 1"/>
            <p:cNvSpPr/>
            <p:nvPr/>
          </p:nvSpPr>
          <p:spPr>
            <a:xfrm rot="13439849">
              <a:off x="2094093"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6" name="矩形 1"/>
            <p:cNvSpPr/>
            <p:nvPr/>
          </p:nvSpPr>
          <p:spPr>
            <a:xfrm rot="2623369">
              <a:off x="1822073"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7" name="矩形 136"/>
            <p:cNvSpPr/>
            <p:nvPr/>
          </p:nvSpPr>
          <p:spPr>
            <a:xfrm rot="2623369">
              <a:off x="2274147"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8" name="组合 137"/>
          <p:cNvGrpSpPr/>
          <p:nvPr/>
        </p:nvGrpSpPr>
        <p:grpSpPr>
          <a:xfrm>
            <a:off x="3524185" y="1666658"/>
            <a:ext cx="1681196" cy="464754"/>
            <a:chOff x="3524185" y="1666658"/>
            <a:chExt cx="1681196" cy="464754"/>
          </a:xfrm>
        </p:grpSpPr>
        <p:sp>
          <p:nvSpPr>
            <p:cNvPr id="139" name="矩形 1"/>
            <p:cNvSpPr/>
            <p:nvPr/>
          </p:nvSpPr>
          <p:spPr>
            <a:xfrm rot="2623369">
              <a:off x="3524185"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0" name="矩形 139"/>
            <p:cNvSpPr/>
            <p:nvPr/>
          </p:nvSpPr>
          <p:spPr>
            <a:xfrm rot="2623369">
              <a:off x="3896213"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41" name="组合 140"/>
          <p:cNvGrpSpPr/>
          <p:nvPr/>
        </p:nvGrpSpPr>
        <p:grpSpPr>
          <a:xfrm>
            <a:off x="3630866" y="1411883"/>
            <a:ext cx="1902211" cy="493533"/>
            <a:chOff x="3630866" y="1411883"/>
            <a:chExt cx="1902211" cy="493533"/>
          </a:xfrm>
        </p:grpSpPr>
        <p:sp>
          <p:nvSpPr>
            <p:cNvPr id="142" name="矩形 1"/>
            <p:cNvSpPr/>
            <p:nvPr/>
          </p:nvSpPr>
          <p:spPr>
            <a:xfrm rot="13439849">
              <a:off x="3902886"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矩形 1"/>
            <p:cNvSpPr/>
            <p:nvPr/>
          </p:nvSpPr>
          <p:spPr>
            <a:xfrm rot="2623369">
              <a:off x="3630866"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4" name="矩形 143"/>
            <p:cNvSpPr/>
            <p:nvPr/>
          </p:nvSpPr>
          <p:spPr>
            <a:xfrm rot="2623369">
              <a:off x="4082940"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5" name="椭圆 144"/>
          <p:cNvSpPr/>
          <p:nvPr/>
        </p:nvSpPr>
        <p:spPr>
          <a:xfrm>
            <a:off x="6934434" y="1457613"/>
            <a:ext cx="670796" cy="670796"/>
          </a:xfrm>
          <a:prstGeom prst="ellipse">
            <a:avLst/>
          </a:prstGeom>
          <a:solidFill>
            <a:schemeClr val="bg1">
              <a:lumMod val="85000"/>
            </a:schemeClr>
          </a:solidFill>
          <a:ln w="3175">
            <a:solidFill>
              <a:schemeClr val="bg1">
                <a:lumMod val="85000"/>
              </a:schemeClr>
            </a:solidFill>
          </a:ln>
          <a:effectLst>
            <a:innerShdw blurRad="63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14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6642" y="1619707"/>
            <a:ext cx="226380"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7" name="组合 146"/>
          <p:cNvGrpSpPr/>
          <p:nvPr/>
        </p:nvGrpSpPr>
        <p:grpSpPr>
          <a:xfrm>
            <a:off x="5316980" y="1666658"/>
            <a:ext cx="1681196" cy="464754"/>
            <a:chOff x="5316980" y="1666658"/>
            <a:chExt cx="1681196" cy="464754"/>
          </a:xfrm>
        </p:grpSpPr>
        <p:sp>
          <p:nvSpPr>
            <p:cNvPr id="148" name="矩形 1"/>
            <p:cNvSpPr/>
            <p:nvPr/>
          </p:nvSpPr>
          <p:spPr>
            <a:xfrm rot="2623369">
              <a:off x="5316980" y="1666658"/>
              <a:ext cx="1681196"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9" name="矩形 148"/>
            <p:cNvSpPr/>
            <p:nvPr/>
          </p:nvSpPr>
          <p:spPr>
            <a:xfrm rot="2623369">
              <a:off x="5689008" y="1742794"/>
              <a:ext cx="1147257" cy="270000"/>
            </a:xfrm>
            <a:prstGeom prst="rect">
              <a:avLst/>
            </a:prstGeom>
            <a:gradFill flip="none" rotWithShape="1">
              <a:gsLst>
                <a:gs pos="19000">
                  <a:srgbClr val="EAEBEC"/>
                </a:gs>
                <a:gs pos="46000">
                  <a:schemeClr val="bg1">
                    <a:lumMod val="96000"/>
                  </a:schemeClr>
                </a:gs>
                <a:gs pos="86000">
                  <a:srgbClr val="EAECED"/>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50" name="组合 149"/>
          <p:cNvGrpSpPr/>
          <p:nvPr/>
        </p:nvGrpSpPr>
        <p:grpSpPr>
          <a:xfrm>
            <a:off x="5423661" y="1411883"/>
            <a:ext cx="1902211" cy="493533"/>
            <a:chOff x="5423661" y="1411883"/>
            <a:chExt cx="1902211" cy="493533"/>
          </a:xfrm>
        </p:grpSpPr>
        <p:sp>
          <p:nvSpPr>
            <p:cNvPr id="151" name="矩形 1"/>
            <p:cNvSpPr/>
            <p:nvPr/>
          </p:nvSpPr>
          <p:spPr>
            <a:xfrm rot="13439849">
              <a:off x="5695681" y="1411883"/>
              <a:ext cx="1630191"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2" name="矩形 1"/>
            <p:cNvSpPr/>
            <p:nvPr/>
          </p:nvSpPr>
          <p:spPr>
            <a:xfrm rot="2623369">
              <a:off x="5423661" y="1440662"/>
              <a:ext cx="1763257" cy="464754"/>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46026" h="464754">
                  <a:moveTo>
                    <a:pt x="0" y="0"/>
                  </a:moveTo>
                  <a:lnTo>
                    <a:pt x="1346026" y="0"/>
                  </a:lnTo>
                  <a:lnTo>
                    <a:pt x="1346026" y="316779"/>
                  </a:lnTo>
                  <a:cubicBezTo>
                    <a:pt x="933549" y="506218"/>
                    <a:pt x="578841" y="521787"/>
                    <a:pt x="0" y="316779"/>
                  </a:cubicBezTo>
                  <a:lnTo>
                    <a:pt x="0" y="0"/>
                  </a:lnTo>
                  <a:close/>
                </a:path>
              </a:pathLst>
            </a:custGeom>
            <a:solidFill>
              <a:schemeClr val="tx1"/>
            </a:soli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3" name="矩形 152"/>
            <p:cNvSpPr/>
            <p:nvPr/>
          </p:nvSpPr>
          <p:spPr>
            <a:xfrm rot="2623369">
              <a:off x="5875735" y="1550613"/>
              <a:ext cx="1147257" cy="270000"/>
            </a:xfrm>
            <a:prstGeom prst="rect">
              <a:avLst/>
            </a:prstGeom>
            <a:gradFill flip="none" rotWithShape="1">
              <a:gsLst>
                <a:gs pos="19000">
                  <a:srgbClr val="E9EBEC"/>
                </a:gs>
                <a:gs pos="46000">
                  <a:schemeClr val="bg1">
                    <a:lumMod val="96000"/>
                  </a:schemeClr>
                </a:gs>
                <a:gs pos="86000">
                  <a:srgbClr val="EEF0F0"/>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82" name="组合 81"/>
          <p:cNvGrpSpPr/>
          <p:nvPr/>
        </p:nvGrpSpPr>
        <p:grpSpPr>
          <a:xfrm>
            <a:off x="6395717" y="2439100"/>
            <a:ext cx="1863569" cy="2454938"/>
            <a:chOff x="6413374" y="2225278"/>
            <a:chExt cx="1863569" cy="2454938"/>
          </a:xfrm>
        </p:grpSpPr>
        <p:sp>
          <p:nvSpPr>
            <p:cNvPr id="83" name="矩形 1"/>
            <p:cNvSpPr/>
            <p:nvPr/>
          </p:nvSpPr>
          <p:spPr>
            <a:xfrm rot="16200000">
              <a:off x="6896565" y="3299838"/>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4" name="矩形 83"/>
            <p:cNvSpPr/>
            <p:nvPr/>
          </p:nvSpPr>
          <p:spPr>
            <a:xfrm>
              <a:off x="6413374" y="2699740"/>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8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59468" y="3725557"/>
              <a:ext cx="723891" cy="6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 name="TextBox 85"/>
            <p:cNvSpPr txBox="1"/>
            <p:nvPr/>
          </p:nvSpPr>
          <p:spPr>
            <a:xfrm>
              <a:off x="6614152"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87" name="TextBox 86"/>
            <p:cNvSpPr txBox="1"/>
            <p:nvPr/>
          </p:nvSpPr>
          <p:spPr>
            <a:xfrm>
              <a:off x="6440218"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grpSp>
        <p:nvGrpSpPr>
          <p:cNvPr id="88" name="组合 87"/>
          <p:cNvGrpSpPr/>
          <p:nvPr/>
        </p:nvGrpSpPr>
        <p:grpSpPr>
          <a:xfrm>
            <a:off x="4593142" y="2410499"/>
            <a:ext cx="1854069" cy="2454938"/>
            <a:chOff x="4610799" y="2196677"/>
            <a:chExt cx="1854069" cy="2454938"/>
          </a:xfrm>
        </p:grpSpPr>
        <p:sp>
          <p:nvSpPr>
            <p:cNvPr id="89" name="矩形 1"/>
            <p:cNvSpPr/>
            <p:nvPr/>
          </p:nvSpPr>
          <p:spPr>
            <a:xfrm rot="16200000">
              <a:off x="5084490" y="3271237"/>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0" name="矩形 89"/>
            <p:cNvSpPr/>
            <p:nvPr/>
          </p:nvSpPr>
          <p:spPr>
            <a:xfrm>
              <a:off x="4610799" y="2681377"/>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91"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6695" y="3779557"/>
              <a:ext cx="59417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TextBox 91"/>
            <p:cNvSpPr txBox="1"/>
            <p:nvPr/>
          </p:nvSpPr>
          <p:spPr>
            <a:xfrm>
              <a:off x="4841741"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93" name="TextBox 92"/>
            <p:cNvSpPr txBox="1"/>
            <p:nvPr/>
          </p:nvSpPr>
          <p:spPr>
            <a:xfrm>
              <a:off x="4667807"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grpSp>
        <p:nvGrpSpPr>
          <p:cNvPr id="94" name="组合 93"/>
          <p:cNvGrpSpPr/>
          <p:nvPr/>
        </p:nvGrpSpPr>
        <p:grpSpPr>
          <a:xfrm>
            <a:off x="2764884" y="2410499"/>
            <a:ext cx="1860872" cy="2454938"/>
            <a:chOff x="2782541" y="2196677"/>
            <a:chExt cx="1860872" cy="2454938"/>
          </a:xfrm>
        </p:grpSpPr>
        <p:sp>
          <p:nvSpPr>
            <p:cNvPr id="95" name="矩形 1"/>
            <p:cNvSpPr/>
            <p:nvPr/>
          </p:nvSpPr>
          <p:spPr>
            <a:xfrm rot="16200000">
              <a:off x="3263035" y="3271237"/>
              <a:ext cx="2454938" cy="305818"/>
            </a:xfrm>
            <a:custGeom>
              <a:avLst/>
              <a:gdLst>
                <a:gd name="connsiteX0" fmla="*/ 0 w 1346026"/>
                <a:gd name="connsiteY0" fmla="*/ 0 h 316779"/>
                <a:gd name="connsiteX1" fmla="*/ 1346026 w 1346026"/>
                <a:gd name="connsiteY1" fmla="*/ 0 h 316779"/>
                <a:gd name="connsiteX2" fmla="*/ 1346026 w 1346026"/>
                <a:gd name="connsiteY2" fmla="*/ 316779 h 316779"/>
                <a:gd name="connsiteX3" fmla="*/ 0 w 1346026"/>
                <a:gd name="connsiteY3" fmla="*/ 316779 h 316779"/>
                <a:gd name="connsiteX4" fmla="*/ 0 w 1346026"/>
                <a:gd name="connsiteY4" fmla="*/ 0 h 316779"/>
                <a:gd name="connsiteX0-1" fmla="*/ 0 w 1346026"/>
                <a:gd name="connsiteY0-2" fmla="*/ 0 h 407893"/>
                <a:gd name="connsiteX1-3" fmla="*/ 1346026 w 1346026"/>
                <a:gd name="connsiteY1-4" fmla="*/ 0 h 407893"/>
                <a:gd name="connsiteX2-5" fmla="*/ 1346026 w 1346026"/>
                <a:gd name="connsiteY2-6" fmla="*/ 316779 h 407893"/>
                <a:gd name="connsiteX3-7" fmla="*/ 0 w 1346026"/>
                <a:gd name="connsiteY3-8" fmla="*/ 316779 h 407893"/>
                <a:gd name="connsiteX4-9" fmla="*/ 0 w 1346026"/>
                <a:gd name="connsiteY4-10" fmla="*/ 0 h 407893"/>
                <a:gd name="connsiteX0-11" fmla="*/ 0 w 1346026"/>
                <a:gd name="connsiteY0-12" fmla="*/ 0 h 464754"/>
                <a:gd name="connsiteX1-13" fmla="*/ 1346026 w 1346026"/>
                <a:gd name="connsiteY1-14" fmla="*/ 0 h 464754"/>
                <a:gd name="connsiteX2-15" fmla="*/ 1346026 w 1346026"/>
                <a:gd name="connsiteY2-16" fmla="*/ 316779 h 464754"/>
                <a:gd name="connsiteX3-17" fmla="*/ 0 w 1346026"/>
                <a:gd name="connsiteY3-18" fmla="*/ 316779 h 464754"/>
                <a:gd name="connsiteX4-19" fmla="*/ 0 w 1346026"/>
                <a:gd name="connsiteY4-20" fmla="*/ 0 h 464754"/>
                <a:gd name="connsiteX0-21" fmla="*/ 0 w 1346026"/>
                <a:gd name="connsiteY0-22" fmla="*/ 0 h 464754"/>
                <a:gd name="connsiteX1-23" fmla="*/ 910359 w 1346026"/>
                <a:gd name="connsiteY1-24" fmla="*/ 127568 h 464754"/>
                <a:gd name="connsiteX2-25" fmla="*/ 1346026 w 1346026"/>
                <a:gd name="connsiteY2-26" fmla="*/ 0 h 464754"/>
                <a:gd name="connsiteX3-27" fmla="*/ 1346026 w 1346026"/>
                <a:gd name="connsiteY3-28" fmla="*/ 316779 h 464754"/>
                <a:gd name="connsiteX4-29" fmla="*/ 0 w 1346026"/>
                <a:gd name="connsiteY4-30" fmla="*/ 316779 h 464754"/>
                <a:gd name="connsiteX5" fmla="*/ 0 w 1346026"/>
                <a:gd name="connsiteY5" fmla="*/ 0 h 464754"/>
                <a:gd name="connsiteX0-31" fmla="*/ 0 w 1346026"/>
                <a:gd name="connsiteY0-32" fmla="*/ 0 h 464754"/>
                <a:gd name="connsiteX1-33" fmla="*/ 910359 w 1346026"/>
                <a:gd name="connsiteY1-34" fmla="*/ 127568 h 464754"/>
                <a:gd name="connsiteX2-35" fmla="*/ 827317 w 1346026"/>
                <a:gd name="connsiteY2-36" fmla="*/ 214793 h 464754"/>
                <a:gd name="connsiteX3-37" fmla="*/ 1346026 w 1346026"/>
                <a:gd name="connsiteY3-38" fmla="*/ 316779 h 464754"/>
                <a:gd name="connsiteX4-39" fmla="*/ 0 w 1346026"/>
                <a:gd name="connsiteY4-40" fmla="*/ 316779 h 464754"/>
                <a:gd name="connsiteX5-41" fmla="*/ 0 w 1346026"/>
                <a:gd name="connsiteY5-42" fmla="*/ 0 h 464754"/>
                <a:gd name="connsiteX0-43" fmla="*/ 0 w 1346026"/>
                <a:gd name="connsiteY0-44" fmla="*/ 1133 h 465887"/>
                <a:gd name="connsiteX1-45" fmla="*/ 827317 w 1346026"/>
                <a:gd name="connsiteY1-46" fmla="*/ 215926 h 465887"/>
                <a:gd name="connsiteX2-47" fmla="*/ 1346026 w 1346026"/>
                <a:gd name="connsiteY2-48" fmla="*/ 317912 h 465887"/>
                <a:gd name="connsiteX3-49" fmla="*/ 0 w 1346026"/>
                <a:gd name="connsiteY3-50" fmla="*/ 317912 h 465887"/>
                <a:gd name="connsiteX4-51" fmla="*/ 0 w 1346026"/>
                <a:gd name="connsiteY4-52" fmla="*/ 1133 h 465887"/>
                <a:gd name="connsiteX0-53" fmla="*/ 326090 w 1346026"/>
                <a:gd name="connsiteY0-54" fmla="*/ 8563 h 299952"/>
                <a:gd name="connsiteX1-55" fmla="*/ 827317 w 1346026"/>
                <a:gd name="connsiteY1-56" fmla="*/ 49991 h 299952"/>
                <a:gd name="connsiteX2-57" fmla="*/ 1346026 w 1346026"/>
                <a:gd name="connsiteY2-58" fmla="*/ 151977 h 299952"/>
                <a:gd name="connsiteX3-59" fmla="*/ 0 w 1346026"/>
                <a:gd name="connsiteY3-60" fmla="*/ 151977 h 299952"/>
                <a:gd name="connsiteX4-61" fmla="*/ 326090 w 1346026"/>
                <a:gd name="connsiteY4-62" fmla="*/ 8563 h 299952"/>
                <a:gd name="connsiteX0-63" fmla="*/ 326090 w 1427898"/>
                <a:gd name="connsiteY0-64" fmla="*/ 8563 h 295838"/>
                <a:gd name="connsiteX1-65" fmla="*/ 827317 w 1427898"/>
                <a:gd name="connsiteY1-66" fmla="*/ 49991 h 295838"/>
                <a:gd name="connsiteX2-67" fmla="*/ 1427898 w 1427898"/>
                <a:gd name="connsiteY2-68" fmla="*/ 143353 h 295838"/>
                <a:gd name="connsiteX3-69" fmla="*/ 0 w 1427898"/>
                <a:gd name="connsiteY3-70" fmla="*/ 151977 h 295838"/>
                <a:gd name="connsiteX4-71" fmla="*/ 326090 w 1427898"/>
                <a:gd name="connsiteY4-72" fmla="*/ 8563 h 295838"/>
                <a:gd name="connsiteX0-73" fmla="*/ 326090 w 1427898"/>
                <a:gd name="connsiteY0-74" fmla="*/ 8563 h 271998"/>
                <a:gd name="connsiteX1-75" fmla="*/ 827317 w 1427898"/>
                <a:gd name="connsiteY1-76" fmla="*/ 49991 h 271998"/>
                <a:gd name="connsiteX2-77" fmla="*/ 1427898 w 1427898"/>
                <a:gd name="connsiteY2-78" fmla="*/ 143353 h 271998"/>
                <a:gd name="connsiteX3-79" fmla="*/ 0 w 1427898"/>
                <a:gd name="connsiteY3-80" fmla="*/ 151977 h 271998"/>
                <a:gd name="connsiteX4-81" fmla="*/ 326090 w 1427898"/>
                <a:gd name="connsiteY4-82" fmla="*/ 8563 h 271998"/>
                <a:gd name="connsiteX0-83" fmla="*/ 326090 w 1427898"/>
                <a:gd name="connsiteY0-84" fmla="*/ 8563 h 275439"/>
                <a:gd name="connsiteX1-85" fmla="*/ 827317 w 1427898"/>
                <a:gd name="connsiteY1-86" fmla="*/ 49991 h 275439"/>
                <a:gd name="connsiteX2-87" fmla="*/ 1427898 w 1427898"/>
                <a:gd name="connsiteY2-88" fmla="*/ 143353 h 275439"/>
                <a:gd name="connsiteX3-89" fmla="*/ 0 w 1427898"/>
                <a:gd name="connsiteY3-90" fmla="*/ 151977 h 275439"/>
                <a:gd name="connsiteX4-91" fmla="*/ 326090 w 1427898"/>
                <a:gd name="connsiteY4-92" fmla="*/ 8563 h 275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27898" h="275439">
                  <a:moveTo>
                    <a:pt x="326090" y="8563"/>
                  </a:moveTo>
                  <a:cubicBezTo>
                    <a:pt x="463976" y="-8435"/>
                    <a:pt x="602979" y="-2805"/>
                    <a:pt x="827317" y="49991"/>
                  </a:cubicBezTo>
                  <a:lnTo>
                    <a:pt x="1427898" y="143353"/>
                  </a:lnTo>
                  <a:cubicBezTo>
                    <a:pt x="1086933" y="272847"/>
                    <a:pt x="578841" y="356985"/>
                    <a:pt x="0" y="151977"/>
                  </a:cubicBezTo>
                  <a:lnTo>
                    <a:pt x="326090" y="8563"/>
                  </a:lnTo>
                  <a:close/>
                </a:path>
              </a:pathLst>
            </a:custGeom>
            <a:solidFill>
              <a:schemeClr val="tx1">
                <a:alpha val="27000"/>
              </a:schemeClr>
            </a:soli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矩形 95"/>
            <p:cNvSpPr/>
            <p:nvPr/>
          </p:nvSpPr>
          <p:spPr>
            <a:xfrm>
              <a:off x="2782541" y="2681377"/>
              <a:ext cx="1730819" cy="1692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pic>
          <p:nvPicPr>
            <p:cNvPr id="97"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62107" y="3707557"/>
              <a:ext cx="428026" cy="6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TextBox 97"/>
            <p:cNvSpPr txBox="1"/>
            <p:nvPr/>
          </p:nvSpPr>
          <p:spPr>
            <a:xfrm>
              <a:off x="3056569" y="3108455"/>
              <a:ext cx="1329264" cy="523220"/>
            </a:xfrm>
            <a:prstGeom prst="rect">
              <a:avLst/>
            </a:prstGeom>
            <a:noFill/>
          </p:spPr>
          <p:txBody>
            <a:bodyPr wrap="square" rtlCol="0">
              <a:spAutoFit/>
            </a:bodyPr>
            <a:lstStyle/>
            <a:p>
              <a:r>
                <a:rPr lang="en-US" altLang="zh-CN" sz="700" dirty="0">
                  <a:solidFill>
                    <a:schemeClr val="tx1">
                      <a:lumMod val="75000"/>
                      <a:lumOff val="25000"/>
                    </a:schemeClr>
                  </a:solidFill>
                  <a:latin typeface="+mn-ea"/>
                </a:rPr>
                <a:t>If you just realize what I just </a:t>
              </a:r>
              <a:r>
                <a:rPr lang="en-US" altLang="zh-CN" sz="700" dirty="0" smtClean="0">
                  <a:solidFill>
                    <a:schemeClr val="tx1">
                      <a:lumMod val="75000"/>
                      <a:lumOff val="25000"/>
                    </a:schemeClr>
                  </a:solidFill>
                  <a:latin typeface="+mn-ea"/>
                </a:rPr>
                <a:t>realized</a:t>
              </a:r>
            </a:p>
            <a:p>
              <a:r>
                <a:rPr lang="en-US" altLang="zh-CN" sz="700" dirty="0">
                  <a:solidFill>
                    <a:schemeClr val="tx1">
                      <a:lumMod val="75000"/>
                      <a:lumOff val="25000"/>
                    </a:schemeClr>
                  </a:solidFill>
                  <a:latin typeface="+mn-ea"/>
                </a:rPr>
                <a:t>Then we'd be perfect for each </a:t>
              </a:r>
              <a:r>
                <a:rPr lang="en-US" altLang="zh-CN" sz="700" dirty="0" smtClean="0">
                  <a:solidFill>
                    <a:schemeClr val="tx1">
                      <a:lumMod val="75000"/>
                      <a:lumOff val="25000"/>
                    </a:schemeClr>
                  </a:solidFill>
                  <a:latin typeface="+mn-ea"/>
                </a:rPr>
                <a:t>other</a:t>
              </a:r>
              <a:endParaRPr lang="zh-CN" altLang="en-US" sz="700" dirty="0">
                <a:solidFill>
                  <a:schemeClr val="tx1">
                    <a:lumMod val="75000"/>
                    <a:lumOff val="25000"/>
                  </a:schemeClr>
                </a:solidFill>
                <a:latin typeface="+mn-ea"/>
              </a:endParaRPr>
            </a:p>
          </p:txBody>
        </p:sp>
        <p:sp>
          <p:nvSpPr>
            <p:cNvPr id="99" name="TextBox 98"/>
            <p:cNvSpPr txBox="1"/>
            <p:nvPr/>
          </p:nvSpPr>
          <p:spPr>
            <a:xfrm>
              <a:off x="2882635" y="2789387"/>
              <a:ext cx="1530632" cy="307777"/>
            </a:xfrm>
            <a:prstGeom prst="rect">
              <a:avLst/>
            </a:prstGeom>
            <a:noFill/>
          </p:spPr>
          <p:txBody>
            <a:bodyPr wrap="square" rtlCol="0">
              <a:spAutoFit/>
            </a:bodyPr>
            <a:lstStyle>
              <a:defPPr>
                <a:defRPr lang="zh-CN"/>
              </a:defPPr>
              <a:lvl1pPr algn="r">
                <a:defRPr>
                  <a:solidFill>
                    <a:schemeClr val="bg1"/>
                  </a:solidFill>
                  <a:latin typeface="Calibri" panose="020F0502020204030204" charset="0"/>
                </a:defRPr>
              </a:lvl1pPr>
            </a:lstStyle>
            <a:p>
              <a:pPr algn="ctr"/>
              <a:r>
                <a:rPr lang="en-US" altLang="zh-CN" sz="1400" b="1" dirty="0">
                  <a:solidFill>
                    <a:schemeClr val="tx1">
                      <a:lumMod val="75000"/>
                      <a:lumOff val="25000"/>
                    </a:schemeClr>
                  </a:solidFill>
                </a:rPr>
                <a:t>SAMPLE TEXT</a:t>
              </a:r>
              <a:endParaRPr lang="zh-CN" altLang="en-US" sz="1400" b="1" dirty="0">
                <a:solidFill>
                  <a:schemeClr val="tx1">
                    <a:lumMod val="75000"/>
                    <a:lumOff val="25000"/>
                  </a:schemeClr>
                </a:solidFill>
              </a:endParaRPr>
            </a:p>
          </p:txBody>
        </p:sp>
      </p:grpSp>
      <p:sp>
        <p:nvSpPr>
          <p:cNvPr id="155" name="矩形 154"/>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56" name="直接连接符 155"/>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400" fill="hold"/>
                                            <p:tgtEl>
                                              <p:spTgt spid="124"/>
                                            </p:tgtEl>
                                            <p:attrNameLst>
                                              <p:attrName>ppt_w</p:attrName>
                                            </p:attrNameLst>
                                          </p:cBhvr>
                                          <p:tavLst>
                                            <p:tav tm="0">
                                              <p:val>
                                                <p:fltVal val="0"/>
                                              </p:val>
                                            </p:tav>
                                            <p:tav tm="100000">
                                              <p:val>
                                                <p:strVal val="#ppt_w"/>
                                              </p:val>
                                            </p:tav>
                                          </p:tavLst>
                                        </p:anim>
                                        <p:anim calcmode="lin" valueType="num">
                                          <p:cBhvr>
                                            <p:cTn id="8" dur="400" fill="hold"/>
                                            <p:tgtEl>
                                              <p:spTgt spid="124"/>
                                            </p:tgtEl>
                                            <p:attrNameLst>
                                              <p:attrName>ppt_h</p:attrName>
                                            </p:attrNameLst>
                                          </p:cBhvr>
                                          <p:tavLst>
                                            <p:tav tm="0">
                                              <p:val>
                                                <p:fltVal val="0"/>
                                              </p:val>
                                            </p:tav>
                                            <p:tav tm="100000">
                                              <p:val>
                                                <p:strVal val="#ppt_h"/>
                                              </p:val>
                                            </p:tav>
                                          </p:tavLst>
                                        </p:anim>
                                        <p:animEffect transition="in" filter="fade">
                                          <p:cBhvr>
                                            <p:cTn id="9" dur="400"/>
                                            <p:tgtEl>
                                              <p:spTgt spid="12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400" fill="hold"/>
                                            <p:tgtEl>
                                              <p:spTgt spid="122"/>
                                            </p:tgtEl>
                                            <p:attrNameLst>
                                              <p:attrName>ppt_w</p:attrName>
                                            </p:attrNameLst>
                                          </p:cBhvr>
                                          <p:tavLst>
                                            <p:tav tm="0">
                                              <p:val>
                                                <p:fltVal val="0"/>
                                              </p:val>
                                            </p:tav>
                                            <p:tav tm="100000">
                                              <p:val>
                                                <p:strVal val="#ppt_w"/>
                                              </p:val>
                                            </p:tav>
                                          </p:tavLst>
                                        </p:anim>
                                        <p:anim calcmode="lin" valueType="num">
                                          <p:cBhvr>
                                            <p:cTn id="13" dur="400" fill="hold"/>
                                            <p:tgtEl>
                                              <p:spTgt spid="122"/>
                                            </p:tgtEl>
                                            <p:attrNameLst>
                                              <p:attrName>ppt_h</p:attrName>
                                            </p:attrNameLst>
                                          </p:cBhvr>
                                          <p:tavLst>
                                            <p:tav tm="0">
                                              <p:val>
                                                <p:fltVal val="0"/>
                                              </p:val>
                                            </p:tav>
                                            <p:tav tm="100000">
                                              <p:val>
                                                <p:strVal val="#ppt_h"/>
                                              </p:val>
                                            </p:tav>
                                          </p:tavLst>
                                        </p:anim>
                                        <p:animEffect transition="in" filter="fade">
                                          <p:cBhvr>
                                            <p:cTn id="14" dur="400"/>
                                            <p:tgtEl>
                                              <p:spTgt spid="122"/>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3"/>
                                            </p:tgtEl>
                                            <p:attrNameLst>
                                              <p:attrName>style.visibility</p:attrName>
                                            </p:attrNameLst>
                                          </p:cBhvr>
                                          <p:to>
                                            <p:strVal val="visible"/>
                                          </p:to>
                                        </p:set>
                                        <p:anim calcmode="lin" valueType="num">
                                          <p:cBhvr>
                                            <p:cTn id="17" dur="400" fill="hold"/>
                                            <p:tgtEl>
                                              <p:spTgt spid="123"/>
                                            </p:tgtEl>
                                            <p:attrNameLst>
                                              <p:attrName>ppt_w</p:attrName>
                                            </p:attrNameLst>
                                          </p:cBhvr>
                                          <p:tavLst>
                                            <p:tav tm="0">
                                              <p:val>
                                                <p:fltVal val="0"/>
                                              </p:val>
                                            </p:tav>
                                            <p:tav tm="100000">
                                              <p:val>
                                                <p:strVal val="#ppt_w"/>
                                              </p:val>
                                            </p:tav>
                                          </p:tavLst>
                                        </p:anim>
                                        <p:anim calcmode="lin" valueType="num">
                                          <p:cBhvr>
                                            <p:cTn id="18" dur="400" fill="hold"/>
                                            <p:tgtEl>
                                              <p:spTgt spid="123"/>
                                            </p:tgtEl>
                                            <p:attrNameLst>
                                              <p:attrName>ppt_h</p:attrName>
                                            </p:attrNameLst>
                                          </p:cBhvr>
                                          <p:tavLst>
                                            <p:tav tm="0">
                                              <p:val>
                                                <p:fltVal val="0"/>
                                              </p:val>
                                            </p:tav>
                                            <p:tav tm="100000">
                                              <p:val>
                                                <p:strVal val="#ppt_h"/>
                                              </p:val>
                                            </p:tav>
                                          </p:tavLst>
                                        </p:anim>
                                        <p:animEffect transition="in" filter="fade">
                                          <p:cBhvr>
                                            <p:cTn id="19" dur="400"/>
                                            <p:tgtEl>
                                              <p:spTgt spid="123"/>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400" fill="hold"/>
                                            <p:tgtEl>
                                              <p:spTgt spid="121"/>
                                            </p:tgtEl>
                                            <p:attrNameLst>
                                              <p:attrName>ppt_w</p:attrName>
                                            </p:attrNameLst>
                                          </p:cBhvr>
                                          <p:tavLst>
                                            <p:tav tm="0">
                                              <p:val>
                                                <p:fltVal val="0"/>
                                              </p:val>
                                            </p:tav>
                                            <p:tav tm="100000">
                                              <p:val>
                                                <p:strVal val="#ppt_w"/>
                                              </p:val>
                                            </p:tav>
                                          </p:tavLst>
                                        </p:anim>
                                        <p:anim calcmode="lin" valueType="num">
                                          <p:cBhvr>
                                            <p:cTn id="23" dur="400" fill="hold"/>
                                            <p:tgtEl>
                                              <p:spTgt spid="121"/>
                                            </p:tgtEl>
                                            <p:attrNameLst>
                                              <p:attrName>ppt_h</p:attrName>
                                            </p:attrNameLst>
                                          </p:cBhvr>
                                          <p:tavLst>
                                            <p:tav tm="0">
                                              <p:val>
                                                <p:fltVal val="0"/>
                                              </p:val>
                                            </p:tav>
                                            <p:tav tm="100000">
                                              <p:val>
                                                <p:strVal val="#ppt_h"/>
                                              </p:val>
                                            </p:tav>
                                          </p:tavLst>
                                        </p:anim>
                                        <p:animEffect transition="in" filter="fade">
                                          <p:cBhvr>
                                            <p:cTn id="24" dur="400"/>
                                            <p:tgtEl>
                                              <p:spTgt spid="121"/>
                                            </p:tgtEl>
                                          </p:cBhvr>
                                        </p:animEffect>
                                      </p:childTnLst>
                                    </p:cTn>
                                  </p:par>
                                  <p:par>
                                    <p:cTn id="25" presetID="10" presetClass="entr" presetSubtype="0" fill="hold" nodeType="withEffect">
                                      <p:stCondLst>
                                        <p:cond delay="50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1500"/>
                                            <p:tgtEl>
                                              <p:spTgt spid="10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6"/>
                                            </p:tgtEl>
                                            <p:attrNameLst>
                                              <p:attrName>style.visibility</p:attrName>
                                            </p:attrNameLst>
                                          </p:cBhvr>
                                          <p:to>
                                            <p:strVal val="visible"/>
                                          </p:to>
                                        </p:set>
                                        <p:anim calcmode="lin" valueType="num">
                                          <p:cBhvr>
                                            <p:cTn id="30" dur="300" fill="hold"/>
                                            <p:tgtEl>
                                              <p:spTgt spid="126"/>
                                            </p:tgtEl>
                                            <p:attrNameLst>
                                              <p:attrName>ppt_w</p:attrName>
                                            </p:attrNameLst>
                                          </p:cBhvr>
                                          <p:tavLst>
                                            <p:tav tm="0">
                                              <p:val>
                                                <p:fltVal val="0"/>
                                              </p:val>
                                            </p:tav>
                                            <p:tav tm="100000">
                                              <p:val>
                                                <p:strVal val="#ppt_w"/>
                                              </p:val>
                                            </p:tav>
                                          </p:tavLst>
                                        </p:anim>
                                        <p:anim calcmode="lin" valueType="num">
                                          <p:cBhvr>
                                            <p:cTn id="31" dur="300" fill="hold"/>
                                            <p:tgtEl>
                                              <p:spTgt spid="126"/>
                                            </p:tgtEl>
                                            <p:attrNameLst>
                                              <p:attrName>ppt_h</p:attrName>
                                            </p:attrNameLst>
                                          </p:cBhvr>
                                          <p:tavLst>
                                            <p:tav tm="0">
                                              <p:val>
                                                <p:fltVal val="0"/>
                                              </p:val>
                                            </p:tav>
                                            <p:tav tm="100000">
                                              <p:val>
                                                <p:strVal val="#ppt_h"/>
                                              </p:val>
                                            </p:tav>
                                          </p:tavLst>
                                        </p:anim>
                                        <p:animEffect transition="in" filter="fade">
                                          <p:cBhvr>
                                            <p:cTn id="32" dur="300"/>
                                            <p:tgtEl>
                                              <p:spTgt spid="126"/>
                                            </p:tgtEl>
                                          </p:cBhvr>
                                        </p:animEffect>
                                      </p:childTnLst>
                                    </p:cTn>
                                  </p:par>
                                  <p:par>
                                    <p:cTn id="33" presetID="22" presetClass="entr" presetSubtype="8" fill="hold" nodeType="withEffect">
                                      <p:stCondLst>
                                        <p:cond delay="250"/>
                                      </p:stCondLst>
                                      <p:childTnLst>
                                        <p:set>
                                          <p:cBhvr>
                                            <p:cTn id="34" dur="1" fill="hold">
                                              <p:stCondLst>
                                                <p:cond delay="0"/>
                                              </p:stCondLst>
                                            </p:cTn>
                                            <p:tgtEl>
                                              <p:spTgt spid="131"/>
                                            </p:tgtEl>
                                            <p:attrNameLst>
                                              <p:attrName>style.visibility</p:attrName>
                                            </p:attrNameLst>
                                          </p:cBhvr>
                                          <p:to>
                                            <p:strVal val="visible"/>
                                          </p:to>
                                        </p:set>
                                        <p:animEffect transition="in" filter="wipe(left)">
                                          <p:cBhvr>
                                            <p:cTn id="35" dur="300"/>
                                            <p:tgtEl>
                                              <p:spTgt spid="131"/>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300" fill="hold"/>
                                            <p:tgtEl>
                                              <p:spTgt spid="125"/>
                                            </p:tgtEl>
                                            <p:attrNameLst>
                                              <p:attrName>ppt_w</p:attrName>
                                            </p:attrNameLst>
                                          </p:cBhvr>
                                          <p:tavLst>
                                            <p:tav tm="0">
                                              <p:val>
                                                <p:fltVal val="0"/>
                                              </p:val>
                                            </p:tav>
                                            <p:tav tm="100000">
                                              <p:val>
                                                <p:strVal val="#ppt_w"/>
                                              </p:val>
                                            </p:tav>
                                          </p:tavLst>
                                        </p:anim>
                                        <p:anim calcmode="lin" valueType="num">
                                          <p:cBhvr>
                                            <p:cTn id="39" dur="300" fill="hold"/>
                                            <p:tgtEl>
                                              <p:spTgt spid="125"/>
                                            </p:tgtEl>
                                            <p:attrNameLst>
                                              <p:attrName>ppt_h</p:attrName>
                                            </p:attrNameLst>
                                          </p:cBhvr>
                                          <p:tavLst>
                                            <p:tav tm="0">
                                              <p:val>
                                                <p:fltVal val="0"/>
                                              </p:val>
                                            </p:tav>
                                            <p:tav tm="100000">
                                              <p:val>
                                                <p:strVal val="#ppt_h"/>
                                              </p:val>
                                            </p:tav>
                                          </p:tavLst>
                                        </p:anim>
                                        <p:animEffect transition="in" filter="fade">
                                          <p:cBhvr>
                                            <p:cTn id="40" dur="300"/>
                                            <p:tgtEl>
                                              <p:spTgt spid="125"/>
                                            </p:tgtEl>
                                          </p:cBhvr>
                                        </p:animEffect>
                                      </p:childTnLst>
                                    </p:cTn>
                                  </p:par>
                                  <p:par>
                                    <p:cTn id="41" presetID="22" presetClass="entr" presetSubtype="8" fill="hold" nodeType="withEffect">
                                      <p:stCondLst>
                                        <p:cond delay="350"/>
                                      </p:stCondLst>
                                      <p:childTnLst>
                                        <p:set>
                                          <p:cBhvr>
                                            <p:cTn id="42" dur="1" fill="hold">
                                              <p:stCondLst>
                                                <p:cond delay="0"/>
                                              </p:stCondLst>
                                            </p:cTn>
                                            <p:tgtEl>
                                              <p:spTgt spid="134"/>
                                            </p:tgtEl>
                                            <p:attrNameLst>
                                              <p:attrName>style.visibility</p:attrName>
                                            </p:attrNameLst>
                                          </p:cBhvr>
                                          <p:to>
                                            <p:strVal val="visible"/>
                                          </p:to>
                                        </p:set>
                                        <p:animEffect transition="in" filter="wipe(left)">
                                          <p:cBhvr>
                                            <p:cTn id="43" dur="300"/>
                                            <p:tgtEl>
                                              <p:spTgt spid="134"/>
                                            </p:tgtEl>
                                          </p:cBhvr>
                                        </p:animEffect>
                                      </p:childTnLst>
                                    </p:cTn>
                                  </p:par>
                                  <p:par>
                                    <p:cTn id="44" presetID="22" presetClass="entr" presetSubtype="8" fill="hold" nodeType="withEffect">
                                      <p:stCondLst>
                                        <p:cond delay="35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300"/>
                                            <p:tgtEl>
                                              <p:spTgt spid="138"/>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27"/>
                                            </p:tgtEl>
                                            <p:attrNameLst>
                                              <p:attrName>style.visibility</p:attrName>
                                            </p:attrNameLst>
                                          </p:cBhvr>
                                          <p:to>
                                            <p:strVal val="visible"/>
                                          </p:to>
                                        </p:set>
                                        <p:anim calcmode="lin" valueType="num">
                                          <p:cBhvr>
                                            <p:cTn id="49" dur="300" fill="hold"/>
                                            <p:tgtEl>
                                              <p:spTgt spid="127"/>
                                            </p:tgtEl>
                                            <p:attrNameLst>
                                              <p:attrName>ppt_w</p:attrName>
                                            </p:attrNameLst>
                                          </p:cBhvr>
                                          <p:tavLst>
                                            <p:tav tm="0">
                                              <p:val>
                                                <p:fltVal val="0"/>
                                              </p:val>
                                            </p:tav>
                                            <p:tav tm="100000">
                                              <p:val>
                                                <p:strVal val="#ppt_w"/>
                                              </p:val>
                                            </p:tav>
                                          </p:tavLst>
                                        </p:anim>
                                        <p:anim calcmode="lin" valueType="num">
                                          <p:cBhvr>
                                            <p:cTn id="50" dur="300" fill="hold"/>
                                            <p:tgtEl>
                                              <p:spTgt spid="127"/>
                                            </p:tgtEl>
                                            <p:attrNameLst>
                                              <p:attrName>ppt_h</p:attrName>
                                            </p:attrNameLst>
                                          </p:cBhvr>
                                          <p:tavLst>
                                            <p:tav tm="0">
                                              <p:val>
                                                <p:fltVal val="0"/>
                                              </p:val>
                                            </p:tav>
                                            <p:tav tm="100000">
                                              <p:val>
                                                <p:strVal val="#ppt_h"/>
                                              </p:val>
                                            </p:tav>
                                          </p:tavLst>
                                        </p:anim>
                                        <p:animEffect transition="in" filter="fade">
                                          <p:cBhvr>
                                            <p:cTn id="51" dur="300"/>
                                            <p:tgtEl>
                                              <p:spTgt spid="127"/>
                                            </p:tgtEl>
                                          </p:cBhvr>
                                        </p:animEffect>
                                      </p:childTnLst>
                                    </p:cTn>
                                  </p:par>
                                  <p:par>
                                    <p:cTn id="52" presetID="22" presetClass="entr" presetSubtype="2" fill="hold" nodeType="withEffect">
                                      <p:stCondLst>
                                        <p:cond delay="450"/>
                                      </p:stCondLst>
                                      <p:childTnLst>
                                        <p:set>
                                          <p:cBhvr>
                                            <p:cTn id="53" dur="1" fill="hold">
                                              <p:stCondLst>
                                                <p:cond delay="0"/>
                                              </p:stCondLst>
                                            </p:cTn>
                                            <p:tgtEl>
                                              <p:spTgt spid="141"/>
                                            </p:tgtEl>
                                            <p:attrNameLst>
                                              <p:attrName>style.visibility</p:attrName>
                                            </p:attrNameLst>
                                          </p:cBhvr>
                                          <p:to>
                                            <p:strVal val="visible"/>
                                          </p:to>
                                        </p:set>
                                        <p:animEffect transition="in" filter="wipe(right)">
                                          <p:cBhvr>
                                            <p:cTn id="54" dur="300"/>
                                            <p:tgtEl>
                                              <p:spTgt spid="141"/>
                                            </p:tgtEl>
                                          </p:cBhvr>
                                        </p:animEffect>
                                      </p:childTnLst>
                                    </p:cTn>
                                  </p:par>
                                  <p:par>
                                    <p:cTn id="55" presetID="22" presetClass="entr" presetSubtype="8" fill="hold" nodeType="withEffect">
                                      <p:stCondLst>
                                        <p:cond delay="450"/>
                                      </p:stCondLst>
                                      <p:childTnLst>
                                        <p:set>
                                          <p:cBhvr>
                                            <p:cTn id="56" dur="1" fill="hold">
                                              <p:stCondLst>
                                                <p:cond delay="0"/>
                                              </p:stCondLst>
                                            </p:cTn>
                                            <p:tgtEl>
                                              <p:spTgt spid="147"/>
                                            </p:tgtEl>
                                            <p:attrNameLst>
                                              <p:attrName>style.visibility</p:attrName>
                                            </p:attrNameLst>
                                          </p:cBhvr>
                                          <p:to>
                                            <p:strVal val="visible"/>
                                          </p:to>
                                        </p:set>
                                        <p:animEffect transition="in" filter="wipe(left)">
                                          <p:cBhvr>
                                            <p:cTn id="57" dur="300"/>
                                            <p:tgtEl>
                                              <p:spTgt spid="147"/>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145"/>
                                            </p:tgtEl>
                                            <p:attrNameLst>
                                              <p:attrName>style.visibility</p:attrName>
                                            </p:attrNameLst>
                                          </p:cBhvr>
                                          <p:to>
                                            <p:strVal val="visible"/>
                                          </p:to>
                                        </p:set>
                                        <p:anim calcmode="lin" valueType="num">
                                          <p:cBhvr>
                                            <p:cTn id="60" dur="300" fill="hold"/>
                                            <p:tgtEl>
                                              <p:spTgt spid="145"/>
                                            </p:tgtEl>
                                            <p:attrNameLst>
                                              <p:attrName>ppt_w</p:attrName>
                                            </p:attrNameLst>
                                          </p:cBhvr>
                                          <p:tavLst>
                                            <p:tav tm="0">
                                              <p:val>
                                                <p:fltVal val="0"/>
                                              </p:val>
                                            </p:tav>
                                            <p:tav tm="100000">
                                              <p:val>
                                                <p:strVal val="#ppt_w"/>
                                              </p:val>
                                            </p:tav>
                                          </p:tavLst>
                                        </p:anim>
                                        <p:anim calcmode="lin" valueType="num">
                                          <p:cBhvr>
                                            <p:cTn id="61" dur="300" fill="hold"/>
                                            <p:tgtEl>
                                              <p:spTgt spid="145"/>
                                            </p:tgtEl>
                                            <p:attrNameLst>
                                              <p:attrName>ppt_h</p:attrName>
                                            </p:attrNameLst>
                                          </p:cBhvr>
                                          <p:tavLst>
                                            <p:tav tm="0">
                                              <p:val>
                                                <p:fltVal val="0"/>
                                              </p:val>
                                            </p:tav>
                                            <p:tav tm="100000">
                                              <p:val>
                                                <p:strVal val="#ppt_h"/>
                                              </p:val>
                                            </p:tav>
                                          </p:tavLst>
                                        </p:anim>
                                        <p:animEffect transition="in" filter="fade">
                                          <p:cBhvr>
                                            <p:cTn id="62" dur="300"/>
                                            <p:tgtEl>
                                              <p:spTgt spid="145"/>
                                            </p:tgtEl>
                                          </p:cBhvr>
                                        </p:animEffect>
                                      </p:childTnLst>
                                    </p:cTn>
                                  </p:par>
                                  <p:par>
                                    <p:cTn id="63" presetID="22" presetClass="entr" presetSubtype="2" fill="hold" nodeType="withEffect">
                                      <p:stCondLst>
                                        <p:cond delay="550"/>
                                      </p:stCondLst>
                                      <p:childTnLst>
                                        <p:set>
                                          <p:cBhvr>
                                            <p:cTn id="64" dur="1" fill="hold">
                                              <p:stCondLst>
                                                <p:cond delay="0"/>
                                              </p:stCondLst>
                                            </p:cTn>
                                            <p:tgtEl>
                                              <p:spTgt spid="150"/>
                                            </p:tgtEl>
                                            <p:attrNameLst>
                                              <p:attrName>style.visibility</p:attrName>
                                            </p:attrNameLst>
                                          </p:cBhvr>
                                          <p:to>
                                            <p:strVal val="visible"/>
                                          </p:to>
                                        </p:set>
                                        <p:animEffect transition="in" filter="wipe(right)">
                                          <p:cBhvr>
                                            <p:cTn id="65" dur="300"/>
                                            <p:tgtEl>
                                              <p:spTgt spid="150"/>
                                            </p:tgtEl>
                                          </p:cBhvr>
                                        </p:animEffect>
                                      </p:childTnLst>
                                    </p:cTn>
                                  </p:par>
                                  <p:par>
                                    <p:cTn id="66" presetID="23" presetClass="entr" presetSubtype="16" fill="hold" nodeType="withEffect">
                                      <p:stCondLst>
                                        <p:cond delay="1000"/>
                                      </p:stCondLst>
                                      <p:childTnLst>
                                        <p:set>
                                          <p:cBhvr>
                                            <p:cTn id="67" dur="1" fill="hold">
                                              <p:stCondLst>
                                                <p:cond delay="0"/>
                                              </p:stCondLst>
                                            </p:cTn>
                                            <p:tgtEl>
                                              <p:spTgt spid="75"/>
                                            </p:tgtEl>
                                            <p:attrNameLst>
                                              <p:attrName>style.visibility</p:attrName>
                                            </p:attrNameLst>
                                          </p:cBhvr>
                                          <p:to>
                                            <p:strVal val="visible"/>
                                          </p:to>
                                        </p:set>
                                        <p:anim calcmode="lin" valueType="num">
                                          <p:cBhvr>
                                            <p:cTn id="68" dur="500" fill="hold"/>
                                            <p:tgtEl>
                                              <p:spTgt spid="75"/>
                                            </p:tgtEl>
                                            <p:attrNameLst>
                                              <p:attrName>ppt_w</p:attrName>
                                            </p:attrNameLst>
                                          </p:cBhvr>
                                          <p:tavLst>
                                            <p:tav tm="0">
                                              <p:val>
                                                <p:fltVal val="0"/>
                                              </p:val>
                                            </p:tav>
                                            <p:tav tm="100000">
                                              <p:val>
                                                <p:strVal val="#ppt_w"/>
                                              </p:val>
                                            </p:tav>
                                          </p:tavLst>
                                        </p:anim>
                                        <p:anim calcmode="lin" valueType="num">
                                          <p:cBhvr>
                                            <p:cTn id="69" dur="500" fill="hold"/>
                                            <p:tgtEl>
                                              <p:spTgt spid="75"/>
                                            </p:tgtEl>
                                            <p:attrNameLst>
                                              <p:attrName>ppt_h</p:attrName>
                                            </p:attrNameLst>
                                          </p:cBhvr>
                                          <p:tavLst>
                                            <p:tav tm="0">
                                              <p:val>
                                                <p:fltVal val="0"/>
                                              </p:val>
                                            </p:tav>
                                            <p:tav tm="100000">
                                              <p:val>
                                                <p:strVal val="#ppt_h"/>
                                              </p:val>
                                            </p:tav>
                                          </p:tavLst>
                                        </p:anim>
                                      </p:childTnLst>
                                    </p:cTn>
                                  </p:par>
                                  <p:par>
                                    <p:cTn id="70" presetID="42" presetClass="path" presetSubtype="0" fill="hold" nodeType="withEffect" p14:presetBounceEnd="64000">
                                      <p:stCondLst>
                                        <p:cond delay="1000"/>
                                      </p:stCondLst>
                                      <p:childTnLst>
                                        <p:animMotion origin="layout" path="M 3.33333E-6 -2.46914E-6 L 0.00052 -0.29074 " pathEditMode="relative" rAng="0" ptsTypes="AA" p14:bounceEnd="64000">
                                          <p:cBhvr>
                                            <p:cTn id="71" dur="1000" spd="-100000" fill="hold"/>
                                            <p:tgtEl>
                                              <p:spTgt spid="75"/>
                                            </p:tgtEl>
                                            <p:attrNameLst>
                                              <p:attrName>ppt_x</p:attrName>
                                              <p:attrName>ppt_y</p:attrName>
                                            </p:attrNameLst>
                                          </p:cBhvr>
                                          <p:rCtr x="17" y="-14537"/>
                                        </p:animMotion>
                                      </p:childTnLst>
                                    </p:cTn>
                                  </p:par>
                                  <p:par>
                                    <p:cTn id="72" presetID="23" presetClass="entr" presetSubtype="16" fill="hold" nodeType="withEffect">
                                      <p:stCondLst>
                                        <p:cond delay="110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childTnLst>
                                    </p:cTn>
                                  </p:par>
                                  <p:par>
                                    <p:cTn id="76" presetID="42" presetClass="path" presetSubtype="0" fill="hold" nodeType="withEffect" p14:presetBounceEnd="64000">
                                      <p:stCondLst>
                                        <p:cond delay="1100"/>
                                      </p:stCondLst>
                                      <p:childTnLst>
                                        <p:animMotion origin="layout" path="M 3.61111E-6 -7.40741E-7 L 0.00034 -0.26204 " pathEditMode="relative" rAng="0" ptsTypes="AA" p14:bounceEnd="64000">
                                          <p:cBhvr>
                                            <p:cTn id="77" dur="1000" spd="-100000" fill="hold"/>
                                            <p:tgtEl>
                                              <p:spTgt spid="94"/>
                                            </p:tgtEl>
                                            <p:attrNameLst>
                                              <p:attrName>ppt_x</p:attrName>
                                              <p:attrName>ppt_y</p:attrName>
                                            </p:attrNameLst>
                                          </p:cBhvr>
                                          <p:rCtr x="17" y="-13117"/>
                                        </p:animMotion>
                                      </p:childTnLst>
                                    </p:cTn>
                                  </p:par>
                                  <p:par>
                                    <p:cTn id="78" presetID="23" presetClass="entr" presetSubtype="16" fill="hold" nodeType="withEffect">
                                      <p:stCondLst>
                                        <p:cond delay="1200"/>
                                      </p:stCondLst>
                                      <p:childTnLst>
                                        <p:set>
                                          <p:cBhvr>
                                            <p:cTn id="79" dur="1" fill="hold">
                                              <p:stCondLst>
                                                <p:cond delay="0"/>
                                              </p:stCondLst>
                                            </p:cTn>
                                            <p:tgtEl>
                                              <p:spTgt spid="88"/>
                                            </p:tgtEl>
                                            <p:attrNameLst>
                                              <p:attrName>style.visibility</p:attrName>
                                            </p:attrNameLst>
                                          </p:cBhvr>
                                          <p:to>
                                            <p:strVal val="visible"/>
                                          </p:to>
                                        </p:set>
                                        <p:anim calcmode="lin" valueType="num">
                                          <p:cBhvr>
                                            <p:cTn id="80" dur="500" fill="hold"/>
                                            <p:tgtEl>
                                              <p:spTgt spid="88"/>
                                            </p:tgtEl>
                                            <p:attrNameLst>
                                              <p:attrName>ppt_w</p:attrName>
                                            </p:attrNameLst>
                                          </p:cBhvr>
                                          <p:tavLst>
                                            <p:tav tm="0">
                                              <p:val>
                                                <p:fltVal val="0"/>
                                              </p:val>
                                            </p:tav>
                                            <p:tav tm="100000">
                                              <p:val>
                                                <p:strVal val="#ppt_w"/>
                                              </p:val>
                                            </p:tav>
                                          </p:tavLst>
                                        </p:anim>
                                        <p:anim calcmode="lin" valueType="num">
                                          <p:cBhvr>
                                            <p:cTn id="81" dur="500" fill="hold"/>
                                            <p:tgtEl>
                                              <p:spTgt spid="88"/>
                                            </p:tgtEl>
                                            <p:attrNameLst>
                                              <p:attrName>ppt_h</p:attrName>
                                            </p:attrNameLst>
                                          </p:cBhvr>
                                          <p:tavLst>
                                            <p:tav tm="0">
                                              <p:val>
                                                <p:fltVal val="0"/>
                                              </p:val>
                                            </p:tav>
                                            <p:tav tm="100000">
                                              <p:val>
                                                <p:strVal val="#ppt_h"/>
                                              </p:val>
                                            </p:tav>
                                          </p:tavLst>
                                        </p:anim>
                                      </p:childTnLst>
                                    </p:cTn>
                                  </p:par>
                                  <p:par>
                                    <p:cTn id="82" presetID="42" presetClass="path" presetSubtype="0" fill="hold" nodeType="withEffect" p14:presetBounceEnd="64000">
                                      <p:stCondLst>
                                        <p:cond delay="1200"/>
                                      </p:stCondLst>
                                      <p:childTnLst>
                                        <p:animMotion origin="layout" path="M 4.44444E-6 -7.40741E-7 L -0.00226 -0.27963 " pathEditMode="relative" rAng="0" ptsTypes="AA" p14:bounceEnd="64000">
                                          <p:cBhvr>
                                            <p:cTn id="83" dur="1000" spd="-100000" fill="hold"/>
                                            <p:tgtEl>
                                              <p:spTgt spid="88"/>
                                            </p:tgtEl>
                                            <p:attrNameLst>
                                              <p:attrName>ppt_x</p:attrName>
                                              <p:attrName>ppt_y</p:attrName>
                                            </p:attrNameLst>
                                          </p:cBhvr>
                                          <p:rCtr x="-122" y="-13981"/>
                                        </p:animMotion>
                                      </p:childTnLst>
                                    </p:cTn>
                                  </p:par>
                                  <p:par>
                                    <p:cTn id="84" presetID="23" presetClass="entr" presetSubtype="16" fill="hold" nodeType="withEffect">
                                      <p:stCondLst>
                                        <p:cond delay="130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par>
                                    <p:cTn id="88" presetID="42" presetClass="path" presetSubtype="0" fill="hold" nodeType="withEffect" p14:presetBounceEnd="64000">
                                      <p:stCondLst>
                                        <p:cond delay="1300"/>
                                      </p:stCondLst>
                                      <p:childTnLst>
                                        <p:animMotion origin="layout" path="M 1.38889E-6 3.7037E-6 L -0.00313 -0.27624 " pathEditMode="relative" rAng="0" ptsTypes="AA" p14:bounceEnd="64000">
                                          <p:cBhvr>
                                            <p:cTn id="89" dur="1000" spd="-100000" fill="hold"/>
                                            <p:tgtEl>
                                              <p:spTgt spid="82"/>
                                            </p:tgtEl>
                                            <p:attrNameLst>
                                              <p:attrName>ppt_x</p:attrName>
                                              <p:attrName>ppt_y</p:attrName>
                                            </p:attrNameLst>
                                          </p:cBhvr>
                                          <p:rCtr x="-156" y="-13827"/>
                                        </p:animMotion>
                                      </p:childTnLst>
                                    </p:cTn>
                                  </p:par>
                                  <p:par>
                                    <p:cTn id="90" presetID="23" presetClass="entr" presetSubtype="32" fill="hold" nodeType="withEffect">
                                      <p:stCondLst>
                                        <p:cond delay="600"/>
                                      </p:stCondLst>
                                      <p:childTnLst>
                                        <p:set>
                                          <p:cBhvr>
                                            <p:cTn id="91" dur="1" fill="hold">
                                              <p:stCondLst>
                                                <p:cond delay="0"/>
                                              </p:stCondLst>
                                            </p:cTn>
                                            <p:tgtEl>
                                              <p:spTgt spid="128"/>
                                            </p:tgtEl>
                                            <p:attrNameLst>
                                              <p:attrName>style.visibility</p:attrName>
                                            </p:attrNameLst>
                                          </p:cBhvr>
                                          <p:to>
                                            <p:strVal val="visible"/>
                                          </p:to>
                                        </p:set>
                                        <p:anim calcmode="lin" valueType="num">
                                          <p:cBhvr>
                                            <p:cTn id="92" dur="400" fill="hold"/>
                                            <p:tgtEl>
                                              <p:spTgt spid="128"/>
                                            </p:tgtEl>
                                            <p:attrNameLst>
                                              <p:attrName>ppt_w</p:attrName>
                                            </p:attrNameLst>
                                          </p:cBhvr>
                                          <p:tavLst>
                                            <p:tav tm="0">
                                              <p:val>
                                                <p:strVal val="4*#ppt_w"/>
                                              </p:val>
                                            </p:tav>
                                            <p:tav tm="100000">
                                              <p:val>
                                                <p:strVal val="#ppt_w"/>
                                              </p:val>
                                            </p:tav>
                                          </p:tavLst>
                                        </p:anim>
                                        <p:anim calcmode="lin" valueType="num">
                                          <p:cBhvr>
                                            <p:cTn id="93" dur="400" fill="hold"/>
                                            <p:tgtEl>
                                              <p:spTgt spid="128"/>
                                            </p:tgtEl>
                                            <p:attrNameLst>
                                              <p:attrName>ppt_h</p:attrName>
                                            </p:attrNameLst>
                                          </p:cBhvr>
                                          <p:tavLst>
                                            <p:tav tm="0">
                                              <p:val>
                                                <p:strVal val="4*#ppt_h"/>
                                              </p:val>
                                            </p:tav>
                                            <p:tav tm="100000">
                                              <p:val>
                                                <p:strVal val="#ppt_h"/>
                                              </p:val>
                                            </p:tav>
                                          </p:tavLst>
                                        </p:anim>
                                      </p:childTnLst>
                                    </p:cTn>
                                  </p:par>
                                  <p:par>
                                    <p:cTn id="94" presetID="10" presetClass="entr" presetSubtype="0" fill="hold" nodeType="withEffect">
                                      <p:stCondLst>
                                        <p:cond delay="60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400"/>
                                            <p:tgtEl>
                                              <p:spTgt spid="128"/>
                                            </p:tgtEl>
                                          </p:cBhvr>
                                        </p:animEffect>
                                      </p:childTnLst>
                                    </p:cTn>
                                  </p:par>
                                  <p:par>
                                    <p:cTn id="97" presetID="23" presetClass="entr" presetSubtype="32" fill="hold" nodeType="withEffect">
                                      <p:stCondLst>
                                        <p:cond delay="70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400" fill="hold"/>
                                            <p:tgtEl>
                                              <p:spTgt spid="129"/>
                                            </p:tgtEl>
                                            <p:attrNameLst>
                                              <p:attrName>ppt_w</p:attrName>
                                            </p:attrNameLst>
                                          </p:cBhvr>
                                          <p:tavLst>
                                            <p:tav tm="0">
                                              <p:val>
                                                <p:strVal val="4*#ppt_w"/>
                                              </p:val>
                                            </p:tav>
                                            <p:tav tm="100000">
                                              <p:val>
                                                <p:strVal val="#ppt_w"/>
                                              </p:val>
                                            </p:tav>
                                          </p:tavLst>
                                        </p:anim>
                                        <p:anim calcmode="lin" valueType="num">
                                          <p:cBhvr>
                                            <p:cTn id="100" dur="400" fill="hold"/>
                                            <p:tgtEl>
                                              <p:spTgt spid="129"/>
                                            </p:tgtEl>
                                            <p:attrNameLst>
                                              <p:attrName>ppt_h</p:attrName>
                                            </p:attrNameLst>
                                          </p:cBhvr>
                                          <p:tavLst>
                                            <p:tav tm="0">
                                              <p:val>
                                                <p:strVal val="4*#ppt_h"/>
                                              </p:val>
                                            </p:tav>
                                            <p:tav tm="100000">
                                              <p:val>
                                                <p:strVal val="#ppt_h"/>
                                              </p:val>
                                            </p:tav>
                                          </p:tavLst>
                                        </p:anim>
                                      </p:childTnLst>
                                    </p:cTn>
                                  </p:par>
                                  <p:par>
                                    <p:cTn id="101" presetID="10" presetClass="entr" presetSubtype="0" fill="hold" nodeType="withEffect">
                                      <p:stCondLst>
                                        <p:cond delay="700"/>
                                      </p:stCondLst>
                                      <p:childTnLst>
                                        <p:set>
                                          <p:cBhvr>
                                            <p:cTn id="102" dur="1" fill="hold">
                                              <p:stCondLst>
                                                <p:cond delay="0"/>
                                              </p:stCondLst>
                                            </p:cTn>
                                            <p:tgtEl>
                                              <p:spTgt spid="129"/>
                                            </p:tgtEl>
                                            <p:attrNameLst>
                                              <p:attrName>style.visibility</p:attrName>
                                            </p:attrNameLst>
                                          </p:cBhvr>
                                          <p:to>
                                            <p:strVal val="visible"/>
                                          </p:to>
                                        </p:set>
                                        <p:animEffect transition="in" filter="fade">
                                          <p:cBhvr>
                                            <p:cTn id="103" dur="400"/>
                                            <p:tgtEl>
                                              <p:spTgt spid="129"/>
                                            </p:tgtEl>
                                          </p:cBhvr>
                                        </p:animEffect>
                                      </p:childTnLst>
                                    </p:cTn>
                                  </p:par>
                                  <p:par>
                                    <p:cTn id="104" presetID="23" presetClass="entr" presetSubtype="32" fill="hold" nodeType="withEffect">
                                      <p:stCondLst>
                                        <p:cond delay="800"/>
                                      </p:stCondLst>
                                      <p:childTnLst>
                                        <p:set>
                                          <p:cBhvr>
                                            <p:cTn id="105" dur="1" fill="hold">
                                              <p:stCondLst>
                                                <p:cond delay="0"/>
                                              </p:stCondLst>
                                            </p:cTn>
                                            <p:tgtEl>
                                              <p:spTgt spid="130"/>
                                            </p:tgtEl>
                                            <p:attrNameLst>
                                              <p:attrName>style.visibility</p:attrName>
                                            </p:attrNameLst>
                                          </p:cBhvr>
                                          <p:to>
                                            <p:strVal val="visible"/>
                                          </p:to>
                                        </p:set>
                                        <p:anim calcmode="lin" valueType="num">
                                          <p:cBhvr>
                                            <p:cTn id="106" dur="400" fill="hold"/>
                                            <p:tgtEl>
                                              <p:spTgt spid="130"/>
                                            </p:tgtEl>
                                            <p:attrNameLst>
                                              <p:attrName>ppt_w</p:attrName>
                                            </p:attrNameLst>
                                          </p:cBhvr>
                                          <p:tavLst>
                                            <p:tav tm="0">
                                              <p:val>
                                                <p:strVal val="4*#ppt_w"/>
                                              </p:val>
                                            </p:tav>
                                            <p:tav tm="100000">
                                              <p:val>
                                                <p:strVal val="#ppt_w"/>
                                              </p:val>
                                            </p:tav>
                                          </p:tavLst>
                                        </p:anim>
                                        <p:anim calcmode="lin" valueType="num">
                                          <p:cBhvr>
                                            <p:cTn id="107" dur="400" fill="hold"/>
                                            <p:tgtEl>
                                              <p:spTgt spid="130"/>
                                            </p:tgtEl>
                                            <p:attrNameLst>
                                              <p:attrName>ppt_h</p:attrName>
                                            </p:attrNameLst>
                                          </p:cBhvr>
                                          <p:tavLst>
                                            <p:tav tm="0">
                                              <p:val>
                                                <p:strVal val="4*#ppt_h"/>
                                              </p:val>
                                            </p:tav>
                                            <p:tav tm="100000">
                                              <p:val>
                                                <p:strVal val="#ppt_h"/>
                                              </p:val>
                                            </p:tav>
                                          </p:tavLst>
                                        </p:anim>
                                      </p:childTnLst>
                                    </p:cTn>
                                  </p:par>
                                  <p:par>
                                    <p:cTn id="108" presetID="10" presetClass="entr" presetSubtype="0" fill="hold" nodeType="withEffect">
                                      <p:stCondLst>
                                        <p:cond delay="800"/>
                                      </p:stCondLst>
                                      <p:childTnLst>
                                        <p:set>
                                          <p:cBhvr>
                                            <p:cTn id="109" dur="1" fill="hold">
                                              <p:stCondLst>
                                                <p:cond delay="0"/>
                                              </p:stCondLst>
                                            </p:cTn>
                                            <p:tgtEl>
                                              <p:spTgt spid="130"/>
                                            </p:tgtEl>
                                            <p:attrNameLst>
                                              <p:attrName>style.visibility</p:attrName>
                                            </p:attrNameLst>
                                          </p:cBhvr>
                                          <p:to>
                                            <p:strVal val="visible"/>
                                          </p:to>
                                        </p:set>
                                        <p:animEffect transition="in" filter="fade">
                                          <p:cBhvr>
                                            <p:cTn id="110" dur="400"/>
                                            <p:tgtEl>
                                              <p:spTgt spid="130"/>
                                            </p:tgtEl>
                                          </p:cBhvr>
                                        </p:animEffect>
                                      </p:childTnLst>
                                    </p:cTn>
                                  </p:par>
                                  <p:par>
                                    <p:cTn id="111" presetID="23" presetClass="entr" presetSubtype="32" fill="hold" nodeType="withEffect">
                                      <p:stCondLst>
                                        <p:cond delay="900"/>
                                      </p:stCondLst>
                                      <p:childTnLst>
                                        <p:set>
                                          <p:cBhvr>
                                            <p:cTn id="112" dur="1" fill="hold">
                                              <p:stCondLst>
                                                <p:cond delay="0"/>
                                              </p:stCondLst>
                                            </p:cTn>
                                            <p:tgtEl>
                                              <p:spTgt spid="146"/>
                                            </p:tgtEl>
                                            <p:attrNameLst>
                                              <p:attrName>style.visibility</p:attrName>
                                            </p:attrNameLst>
                                          </p:cBhvr>
                                          <p:to>
                                            <p:strVal val="visible"/>
                                          </p:to>
                                        </p:set>
                                        <p:anim calcmode="lin" valueType="num">
                                          <p:cBhvr>
                                            <p:cTn id="113" dur="400" fill="hold"/>
                                            <p:tgtEl>
                                              <p:spTgt spid="146"/>
                                            </p:tgtEl>
                                            <p:attrNameLst>
                                              <p:attrName>ppt_w</p:attrName>
                                            </p:attrNameLst>
                                          </p:cBhvr>
                                          <p:tavLst>
                                            <p:tav tm="0">
                                              <p:val>
                                                <p:strVal val="4*#ppt_w"/>
                                              </p:val>
                                            </p:tav>
                                            <p:tav tm="100000">
                                              <p:val>
                                                <p:strVal val="#ppt_w"/>
                                              </p:val>
                                            </p:tav>
                                          </p:tavLst>
                                        </p:anim>
                                        <p:anim calcmode="lin" valueType="num">
                                          <p:cBhvr>
                                            <p:cTn id="114" dur="400" fill="hold"/>
                                            <p:tgtEl>
                                              <p:spTgt spid="146"/>
                                            </p:tgtEl>
                                            <p:attrNameLst>
                                              <p:attrName>ppt_h</p:attrName>
                                            </p:attrNameLst>
                                          </p:cBhvr>
                                          <p:tavLst>
                                            <p:tav tm="0">
                                              <p:val>
                                                <p:strVal val="4*#ppt_h"/>
                                              </p:val>
                                            </p:tav>
                                            <p:tav tm="100000">
                                              <p:val>
                                                <p:strVal val="#ppt_h"/>
                                              </p:val>
                                            </p:tav>
                                          </p:tavLst>
                                        </p:anim>
                                      </p:childTnLst>
                                    </p:cTn>
                                  </p:par>
                                  <p:par>
                                    <p:cTn id="115" presetID="10" presetClass="entr" presetSubtype="0" fill="hold" nodeType="withEffect">
                                      <p:stCondLst>
                                        <p:cond delay="90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4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animBg="1"/>
          <p:bldP spid="123" grpId="0" animBg="1"/>
          <p:bldP spid="124" grpId="0" animBg="1"/>
          <p:bldP spid="125" grpId="0" animBg="1"/>
          <p:bldP spid="126" grpId="0" animBg="1"/>
          <p:bldP spid="127" grpId="0" animBg="1"/>
          <p:bldP spid="1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400" fill="hold"/>
                                            <p:tgtEl>
                                              <p:spTgt spid="124"/>
                                            </p:tgtEl>
                                            <p:attrNameLst>
                                              <p:attrName>ppt_w</p:attrName>
                                            </p:attrNameLst>
                                          </p:cBhvr>
                                          <p:tavLst>
                                            <p:tav tm="0">
                                              <p:val>
                                                <p:fltVal val="0"/>
                                              </p:val>
                                            </p:tav>
                                            <p:tav tm="100000">
                                              <p:val>
                                                <p:strVal val="#ppt_w"/>
                                              </p:val>
                                            </p:tav>
                                          </p:tavLst>
                                        </p:anim>
                                        <p:anim calcmode="lin" valueType="num">
                                          <p:cBhvr>
                                            <p:cTn id="8" dur="400" fill="hold"/>
                                            <p:tgtEl>
                                              <p:spTgt spid="124"/>
                                            </p:tgtEl>
                                            <p:attrNameLst>
                                              <p:attrName>ppt_h</p:attrName>
                                            </p:attrNameLst>
                                          </p:cBhvr>
                                          <p:tavLst>
                                            <p:tav tm="0">
                                              <p:val>
                                                <p:fltVal val="0"/>
                                              </p:val>
                                            </p:tav>
                                            <p:tav tm="100000">
                                              <p:val>
                                                <p:strVal val="#ppt_h"/>
                                              </p:val>
                                            </p:tav>
                                          </p:tavLst>
                                        </p:anim>
                                        <p:animEffect transition="in" filter="fade">
                                          <p:cBhvr>
                                            <p:cTn id="9" dur="400"/>
                                            <p:tgtEl>
                                              <p:spTgt spid="124"/>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400" fill="hold"/>
                                            <p:tgtEl>
                                              <p:spTgt spid="122"/>
                                            </p:tgtEl>
                                            <p:attrNameLst>
                                              <p:attrName>ppt_w</p:attrName>
                                            </p:attrNameLst>
                                          </p:cBhvr>
                                          <p:tavLst>
                                            <p:tav tm="0">
                                              <p:val>
                                                <p:fltVal val="0"/>
                                              </p:val>
                                            </p:tav>
                                            <p:tav tm="100000">
                                              <p:val>
                                                <p:strVal val="#ppt_w"/>
                                              </p:val>
                                            </p:tav>
                                          </p:tavLst>
                                        </p:anim>
                                        <p:anim calcmode="lin" valueType="num">
                                          <p:cBhvr>
                                            <p:cTn id="13" dur="400" fill="hold"/>
                                            <p:tgtEl>
                                              <p:spTgt spid="122"/>
                                            </p:tgtEl>
                                            <p:attrNameLst>
                                              <p:attrName>ppt_h</p:attrName>
                                            </p:attrNameLst>
                                          </p:cBhvr>
                                          <p:tavLst>
                                            <p:tav tm="0">
                                              <p:val>
                                                <p:fltVal val="0"/>
                                              </p:val>
                                            </p:tav>
                                            <p:tav tm="100000">
                                              <p:val>
                                                <p:strVal val="#ppt_h"/>
                                              </p:val>
                                            </p:tav>
                                          </p:tavLst>
                                        </p:anim>
                                        <p:animEffect transition="in" filter="fade">
                                          <p:cBhvr>
                                            <p:cTn id="14" dur="400"/>
                                            <p:tgtEl>
                                              <p:spTgt spid="122"/>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3"/>
                                            </p:tgtEl>
                                            <p:attrNameLst>
                                              <p:attrName>style.visibility</p:attrName>
                                            </p:attrNameLst>
                                          </p:cBhvr>
                                          <p:to>
                                            <p:strVal val="visible"/>
                                          </p:to>
                                        </p:set>
                                        <p:anim calcmode="lin" valueType="num">
                                          <p:cBhvr>
                                            <p:cTn id="17" dur="400" fill="hold"/>
                                            <p:tgtEl>
                                              <p:spTgt spid="123"/>
                                            </p:tgtEl>
                                            <p:attrNameLst>
                                              <p:attrName>ppt_w</p:attrName>
                                            </p:attrNameLst>
                                          </p:cBhvr>
                                          <p:tavLst>
                                            <p:tav tm="0">
                                              <p:val>
                                                <p:fltVal val="0"/>
                                              </p:val>
                                            </p:tav>
                                            <p:tav tm="100000">
                                              <p:val>
                                                <p:strVal val="#ppt_w"/>
                                              </p:val>
                                            </p:tav>
                                          </p:tavLst>
                                        </p:anim>
                                        <p:anim calcmode="lin" valueType="num">
                                          <p:cBhvr>
                                            <p:cTn id="18" dur="400" fill="hold"/>
                                            <p:tgtEl>
                                              <p:spTgt spid="123"/>
                                            </p:tgtEl>
                                            <p:attrNameLst>
                                              <p:attrName>ppt_h</p:attrName>
                                            </p:attrNameLst>
                                          </p:cBhvr>
                                          <p:tavLst>
                                            <p:tav tm="0">
                                              <p:val>
                                                <p:fltVal val="0"/>
                                              </p:val>
                                            </p:tav>
                                            <p:tav tm="100000">
                                              <p:val>
                                                <p:strVal val="#ppt_h"/>
                                              </p:val>
                                            </p:tav>
                                          </p:tavLst>
                                        </p:anim>
                                        <p:animEffect transition="in" filter="fade">
                                          <p:cBhvr>
                                            <p:cTn id="19" dur="400"/>
                                            <p:tgtEl>
                                              <p:spTgt spid="123"/>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400" fill="hold"/>
                                            <p:tgtEl>
                                              <p:spTgt spid="121"/>
                                            </p:tgtEl>
                                            <p:attrNameLst>
                                              <p:attrName>ppt_w</p:attrName>
                                            </p:attrNameLst>
                                          </p:cBhvr>
                                          <p:tavLst>
                                            <p:tav tm="0">
                                              <p:val>
                                                <p:fltVal val="0"/>
                                              </p:val>
                                            </p:tav>
                                            <p:tav tm="100000">
                                              <p:val>
                                                <p:strVal val="#ppt_w"/>
                                              </p:val>
                                            </p:tav>
                                          </p:tavLst>
                                        </p:anim>
                                        <p:anim calcmode="lin" valueType="num">
                                          <p:cBhvr>
                                            <p:cTn id="23" dur="400" fill="hold"/>
                                            <p:tgtEl>
                                              <p:spTgt spid="121"/>
                                            </p:tgtEl>
                                            <p:attrNameLst>
                                              <p:attrName>ppt_h</p:attrName>
                                            </p:attrNameLst>
                                          </p:cBhvr>
                                          <p:tavLst>
                                            <p:tav tm="0">
                                              <p:val>
                                                <p:fltVal val="0"/>
                                              </p:val>
                                            </p:tav>
                                            <p:tav tm="100000">
                                              <p:val>
                                                <p:strVal val="#ppt_h"/>
                                              </p:val>
                                            </p:tav>
                                          </p:tavLst>
                                        </p:anim>
                                        <p:animEffect transition="in" filter="fade">
                                          <p:cBhvr>
                                            <p:cTn id="24" dur="400"/>
                                            <p:tgtEl>
                                              <p:spTgt spid="121"/>
                                            </p:tgtEl>
                                          </p:cBhvr>
                                        </p:animEffect>
                                      </p:childTnLst>
                                    </p:cTn>
                                  </p:par>
                                  <p:par>
                                    <p:cTn id="25" presetID="10" presetClass="entr" presetSubtype="0" fill="hold" nodeType="withEffect">
                                      <p:stCondLst>
                                        <p:cond delay="500"/>
                                      </p:stCondLst>
                                      <p:childTnLst>
                                        <p:set>
                                          <p:cBhvr>
                                            <p:cTn id="26" dur="1" fill="hold">
                                              <p:stCondLst>
                                                <p:cond delay="0"/>
                                              </p:stCondLst>
                                            </p:cTn>
                                            <p:tgtEl>
                                              <p:spTgt spid="100"/>
                                            </p:tgtEl>
                                            <p:attrNameLst>
                                              <p:attrName>style.visibility</p:attrName>
                                            </p:attrNameLst>
                                          </p:cBhvr>
                                          <p:to>
                                            <p:strVal val="visible"/>
                                          </p:to>
                                        </p:set>
                                        <p:animEffect transition="in" filter="fade">
                                          <p:cBhvr>
                                            <p:cTn id="27" dur="1500"/>
                                            <p:tgtEl>
                                              <p:spTgt spid="10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6"/>
                                            </p:tgtEl>
                                            <p:attrNameLst>
                                              <p:attrName>style.visibility</p:attrName>
                                            </p:attrNameLst>
                                          </p:cBhvr>
                                          <p:to>
                                            <p:strVal val="visible"/>
                                          </p:to>
                                        </p:set>
                                        <p:anim calcmode="lin" valueType="num">
                                          <p:cBhvr>
                                            <p:cTn id="30" dur="300" fill="hold"/>
                                            <p:tgtEl>
                                              <p:spTgt spid="126"/>
                                            </p:tgtEl>
                                            <p:attrNameLst>
                                              <p:attrName>ppt_w</p:attrName>
                                            </p:attrNameLst>
                                          </p:cBhvr>
                                          <p:tavLst>
                                            <p:tav tm="0">
                                              <p:val>
                                                <p:fltVal val="0"/>
                                              </p:val>
                                            </p:tav>
                                            <p:tav tm="100000">
                                              <p:val>
                                                <p:strVal val="#ppt_w"/>
                                              </p:val>
                                            </p:tav>
                                          </p:tavLst>
                                        </p:anim>
                                        <p:anim calcmode="lin" valueType="num">
                                          <p:cBhvr>
                                            <p:cTn id="31" dur="300" fill="hold"/>
                                            <p:tgtEl>
                                              <p:spTgt spid="126"/>
                                            </p:tgtEl>
                                            <p:attrNameLst>
                                              <p:attrName>ppt_h</p:attrName>
                                            </p:attrNameLst>
                                          </p:cBhvr>
                                          <p:tavLst>
                                            <p:tav tm="0">
                                              <p:val>
                                                <p:fltVal val="0"/>
                                              </p:val>
                                            </p:tav>
                                            <p:tav tm="100000">
                                              <p:val>
                                                <p:strVal val="#ppt_h"/>
                                              </p:val>
                                            </p:tav>
                                          </p:tavLst>
                                        </p:anim>
                                        <p:animEffect transition="in" filter="fade">
                                          <p:cBhvr>
                                            <p:cTn id="32" dur="300"/>
                                            <p:tgtEl>
                                              <p:spTgt spid="126"/>
                                            </p:tgtEl>
                                          </p:cBhvr>
                                        </p:animEffect>
                                      </p:childTnLst>
                                    </p:cTn>
                                  </p:par>
                                  <p:par>
                                    <p:cTn id="33" presetID="22" presetClass="entr" presetSubtype="8" fill="hold" nodeType="withEffect">
                                      <p:stCondLst>
                                        <p:cond delay="250"/>
                                      </p:stCondLst>
                                      <p:childTnLst>
                                        <p:set>
                                          <p:cBhvr>
                                            <p:cTn id="34" dur="1" fill="hold">
                                              <p:stCondLst>
                                                <p:cond delay="0"/>
                                              </p:stCondLst>
                                            </p:cTn>
                                            <p:tgtEl>
                                              <p:spTgt spid="131"/>
                                            </p:tgtEl>
                                            <p:attrNameLst>
                                              <p:attrName>style.visibility</p:attrName>
                                            </p:attrNameLst>
                                          </p:cBhvr>
                                          <p:to>
                                            <p:strVal val="visible"/>
                                          </p:to>
                                        </p:set>
                                        <p:animEffect transition="in" filter="wipe(left)">
                                          <p:cBhvr>
                                            <p:cTn id="35" dur="300"/>
                                            <p:tgtEl>
                                              <p:spTgt spid="131"/>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300" fill="hold"/>
                                            <p:tgtEl>
                                              <p:spTgt spid="125"/>
                                            </p:tgtEl>
                                            <p:attrNameLst>
                                              <p:attrName>ppt_w</p:attrName>
                                            </p:attrNameLst>
                                          </p:cBhvr>
                                          <p:tavLst>
                                            <p:tav tm="0">
                                              <p:val>
                                                <p:fltVal val="0"/>
                                              </p:val>
                                            </p:tav>
                                            <p:tav tm="100000">
                                              <p:val>
                                                <p:strVal val="#ppt_w"/>
                                              </p:val>
                                            </p:tav>
                                          </p:tavLst>
                                        </p:anim>
                                        <p:anim calcmode="lin" valueType="num">
                                          <p:cBhvr>
                                            <p:cTn id="39" dur="300" fill="hold"/>
                                            <p:tgtEl>
                                              <p:spTgt spid="125"/>
                                            </p:tgtEl>
                                            <p:attrNameLst>
                                              <p:attrName>ppt_h</p:attrName>
                                            </p:attrNameLst>
                                          </p:cBhvr>
                                          <p:tavLst>
                                            <p:tav tm="0">
                                              <p:val>
                                                <p:fltVal val="0"/>
                                              </p:val>
                                            </p:tav>
                                            <p:tav tm="100000">
                                              <p:val>
                                                <p:strVal val="#ppt_h"/>
                                              </p:val>
                                            </p:tav>
                                          </p:tavLst>
                                        </p:anim>
                                        <p:animEffect transition="in" filter="fade">
                                          <p:cBhvr>
                                            <p:cTn id="40" dur="300"/>
                                            <p:tgtEl>
                                              <p:spTgt spid="125"/>
                                            </p:tgtEl>
                                          </p:cBhvr>
                                        </p:animEffect>
                                      </p:childTnLst>
                                    </p:cTn>
                                  </p:par>
                                  <p:par>
                                    <p:cTn id="41" presetID="22" presetClass="entr" presetSubtype="8" fill="hold" nodeType="withEffect">
                                      <p:stCondLst>
                                        <p:cond delay="350"/>
                                      </p:stCondLst>
                                      <p:childTnLst>
                                        <p:set>
                                          <p:cBhvr>
                                            <p:cTn id="42" dur="1" fill="hold">
                                              <p:stCondLst>
                                                <p:cond delay="0"/>
                                              </p:stCondLst>
                                            </p:cTn>
                                            <p:tgtEl>
                                              <p:spTgt spid="134"/>
                                            </p:tgtEl>
                                            <p:attrNameLst>
                                              <p:attrName>style.visibility</p:attrName>
                                            </p:attrNameLst>
                                          </p:cBhvr>
                                          <p:to>
                                            <p:strVal val="visible"/>
                                          </p:to>
                                        </p:set>
                                        <p:animEffect transition="in" filter="wipe(left)">
                                          <p:cBhvr>
                                            <p:cTn id="43" dur="300"/>
                                            <p:tgtEl>
                                              <p:spTgt spid="134"/>
                                            </p:tgtEl>
                                          </p:cBhvr>
                                        </p:animEffect>
                                      </p:childTnLst>
                                    </p:cTn>
                                  </p:par>
                                  <p:par>
                                    <p:cTn id="44" presetID="22" presetClass="entr" presetSubtype="8" fill="hold" nodeType="withEffect">
                                      <p:stCondLst>
                                        <p:cond delay="35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300"/>
                                            <p:tgtEl>
                                              <p:spTgt spid="138"/>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27"/>
                                            </p:tgtEl>
                                            <p:attrNameLst>
                                              <p:attrName>style.visibility</p:attrName>
                                            </p:attrNameLst>
                                          </p:cBhvr>
                                          <p:to>
                                            <p:strVal val="visible"/>
                                          </p:to>
                                        </p:set>
                                        <p:anim calcmode="lin" valueType="num">
                                          <p:cBhvr>
                                            <p:cTn id="49" dur="300" fill="hold"/>
                                            <p:tgtEl>
                                              <p:spTgt spid="127"/>
                                            </p:tgtEl>
                                            <p:attrNameLst>
                                              <p:attrName>ppt_w</p:attrName>
                                            </p:attrNameLst>
                                          </p:cBhvr>
                                          <p:tavLst>
                                            <p:tav tm="0">
                                              <p:val>
                                                <p:fltVal val="0"/>
                                              </p:val>
                                            </p:tav>
                                            <p:tav tm="100000">
                                              <p:val>
                                                <p:strVal val="#ppt_w"/>
                                              </p:val>
                                            </p:tav>
                                          </p:tavLst>
                                        </p:anim>
                                        <p:anim calcmode="lin" valueType="num">
                                          <p:cBhvr>
                                            <p:cTn id="50" dur="300" fill="hold"/>
                                            <p:tgtEl>
                                              <p:spTgt spid="127"/>
                                            </p:tgtEl>
                                            <p:attrNameLst>
                                              <p:attrName>ppt_h</p:attrName>
                                            </p:attrNameLst>
                                          </p:cBhvr>
                                          <p:tavLst>
                                            <p:tav tm="0">
                                              <p:val>
                                                <p:fltVal val="0"/>
                                              </p:val>
                                            </p:tav>
                                            <p:tav tm="100000">
                                              <p:val>
                                                <p:strVal val="#ppt_h"/>
                                              </p:val>
                                            </p:tav>
                                          </p:tavLst>
                                        </p:anim>
                                        <p:animEffect transition="in" filter="fade">
                                          <p:cBhvr>
                                            <p:cTn id="51" dur="300"/>
                                            <p:tgtEl>
                                              <p:spTgt spid="127"/>
                                            </p:tgtEl>
                                          </p:cBhvr>
                                        </p:animEffect>
                                      </p:childTnLst>
                                    </p:cTn>
                                  </p:par>
                                  <p:par>
                                    <p:cTn id="52" presetID="22" presetClass="entr" presetSubtype="2" fill="hold" nodeType="withEffect">
                                      <p:stCondLst>
                                        <p:cond delay="450"/>
                                      </p:stCondLst>
                                      <p:childTnLst>
                                        <p:set>
                                          <p:cBhvr>
                                            <p:cTn id="53" dur="1" fill="hold">
                                              <p:stCondLst>
                                                <p:cond delay="0"/>
                                              </p:stCondLst>
                                            </p:cTn>
                                            <p:tgtEl>
                                              <p:spTgt spid="141"/>
                                            </p:tgtEl>
                                            <p:attrNameLst>
                                              <p:attrName>style.visibility</p:attrName>
                                            </p:attrNameLst>
                                          </p:cBhvr>
                                          <p:to>
                                            <p:strVal val="visible"/>
                                          </p:to>
                                        </p:set>
                                        <p:animEffect transition="in" filter="wipe(right)">
                                          <p:cBhvr>
                                            <p:cTn id="54" dur="300"/>
                                            <p:tgtEl>
                                              <p:spTgt spid="141"/>
                                            </p:tgtEl>
                                          </p:cBhvr>
                                        </p:animEffect>
                                      </p:childTnLst>
                                    </p:cTn>
                                  </p:par>
                                  <p:par>
                                    <p:cTn id="55" presetID="22" presetClass="entr" presetSubtype="8" fill="hold" nodeType="withEffect">
                                      <p:stCondLst>
                                        <p:cond delay="450"/>
                                      </p:stCondLst>
                                      <p:childTnLst>
                                        <p:set>
                                          <p:cBhvr>
                                            <p:cTn id="56" dur="1" fill="hold">
                                              <p:stCondLst>
                                                <p:cond delay="0"/>
                                              </p:stCondLst>
                                            </p:cTn>
                                            <p:tgtEl>
                                              <p:spTgt spid="147"/>
                                            </p:tgtEl>
                                            <p:attrNameLst>
                                              <p:attrName>style.visibility</p:attrName>
                                            </p:attrNameLst>
                                          </p:cBhvr>
                                          <p:to>
                                            <p:strVal val="visible"/>
                                          </p:to>
                                        </p:set>
                                        <p:animEffect transition="in" filter="wipe(left)">
                                          <p:cBhvr>
                                            <p:cTn id="57" dur="300"/>
                                            <p:tgtEl>
                                              <p:spTgt spid="147"/>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145"/>
                                            </p:tgtEl>
                                            <p:attrNameLst>
                                              <p:attrName>style.visibility</p:attrName>
                                            </p:attrNameLst>
                                          </p:cBhvr>
                                          <p:to>
                                            <p:strVal val="visible"/>
                                          </p:to>
                                        </p:set>
                                        <p:anim calcmode="lin" valueType="num">
                                          <p:cBhvr>
                                            <p:cTn id="60" dur="300" fill="hold"/>
                                            <p:tgtEl>
                                              <p:spTgt spid="145"/>
                                            </p:tgtEl>
                                            <p:attrNameLst>
                                              <p:attrName>ppt_w</p:attrName>
                                            </p:attrNameLst>
                                          </p:cBhvr>
                                          <p:tavLst>
                                            <p:tav tm="0">
                                              <p:val>
                                                <p:fltVal val="0"/>
                                              </p:val>
                                            </p:tav>
                                            <p:tav tm="100000">
                                              <p:val>
                                                <p:strVal val="#ppt_w"/>
                                              </p:val>
                                            </p:tav>
                                          </p:tavLst>
                                        </p:anim>
                                        <p:anim calcmode="lin" valueType="num">
                                          <p:cBhvr>
                                            <p:cTn id="61" dur="300" fill="hold"/>
                                            <p:tgtEl>
                                              <p:spTgt spid="145"/>
                                            </p:tgtEl>
                                            <p:attrNameLst>
                                              <p:attrName>ppt_h</p:attrName>
                                            </p:attrNameLst>
                                          </p:cBhvr>
                                          <p:tavLst>
                                            <p:tav tm="0">
                                              <p:val>
                                                <p:fltVal val="0"/>
                                              </p:val>
                                            </p:tav>
                                            <p:tav tm="100000">
                                              <p:val>
                                                <p:strVal val="#ppt_h"/>
                                              </p:val>
                                            </p:tav>
                                          </p:tavLst>
                                        </p:anim>
                                        <p:animEffect transition="in" filter="fade">
                                          <p:cBhvr>
                                            <p:cTn id="62" dur="300"/>
                                            <p:tgtEl>
                                              <p:spTgt spid="145"/>
                                            </p:tgtEl>
                                          </p:cBhvr>
                                        </p:animEffect>
                                      </p:childTnLst>
                                    </p:cTn>
                                  </p:par>
                                  <p:par>
                                    <p:cTn id="63" presetID="22" presetClass="entr" presetSubtype="2" fill="hold" nodeType="withEffect">
                                      <p:stCondLst>
                                        <p:cond delay="550"/>
                                      </p:stCondLst>
                                      <p:childTnLst>
                                        <p:set>
                                          <p:cBhvr>
                                            <p:cTn id="64" dur="1" fill="hold">
                                              <p:stCondLst>
                                                <p:cond delay="0"/>
                                              </p:stCondLst>
                                            </p:cTn>
                                            <p:tgtEl>
                                              <p:spTgt spid="150"/>
                                            </p:tgtEl>
                                            <p:attrNameLst>
                                              <p:attrName>style.visibility</p:attrName>
                                            </p:attrNameLst>
                                          </p:cBhvr>
                                          <p:to>
                                            <p:strVal val="visible"/>
                                          </p:to>
                                        </p:set>
                                        <p:animEffect transition="in" filter="wipe(right)">
                                          <p:cBhvr>
                                            <p:cTn id="65" dur="300"/>
                                            <p:tgtEl>
                                              <p:spTgt spid="150"/>
                                            </p:tgtEl>
                                          </p:cBhvr>
                                        </p:animEffect>
                                      </p:childTnLst>
                                    </p:cTn>
                                  </p:par>
                                  <p:par>
                                    <p:cTn id="66" presetID="23" presetClass="entr" presetSubtype="16" fill="hold" nodeType="withEffect">
                                      <p:stCondLst>
                                        <p:cond delay="1000"/>
                                      </p:stCondLst>
                                      <p:childTnLst>
                                        <p:set>
                                          <p:cBhvr>
                                            <p:cTn id="67" dur="1" fill="hold">
                                              <p:stCondLst>
                                                <p:cond delay="0"/>
                                              </p:stCondLst>
                                            </p:cTn>
                                            <p:tgtEl>
                                              <p:spTgt spid="75"/>
                                            </p:tgtEl>
                                            <p:attrNameLst>
                                              <p:attrName>style.visibility</p:attrName>
                                            </p:attrNameLst>
                                          </p:cBhvr>
                                          <p:to>
                                            <p:strVal val="visible"/>
                                          </p:to>
                                        </p:set>
                                        <p:anim calcmode="lin" valueType="num">
                                          <p:cBhvr>
                                            <p:cTn id="68" dur="500" fill="hold"/>
                                            <p:tgtEl>
                                              <p:spTgt spid="75"/>
                                            </p:tgtEl>
                                            <p:attrNameLst>
                                              <p:attrName>ppt_w</p:attrName>
                                            </p:attrNameLst>
                                          </p:cBhvr>
                                          <p:tavLst>
                                            <p:tav tm="0">
                                              <p:val>
                                                <p:fltVal val="0"/>
                                              </p:val>
                                            </p:tav>
                                            <p:tav tm="100000">
                                              <p:val>
                                                <p:strVal val="#ppt_w"/>
                                              </p:val>
                                            </p:tav>
                                          </p:tavLst>
                                        </p:anim>
                                        <p:anim calcmode="lin" valueType="num">
                                          <p:cBhvr>
                                            <p:cTn id="69" dur="500" fill="hold"/>
                                            <p:tgtEl>
                                              <p:spTgt spid="75"/>
                                            </p:tgtEl>
                                            <p:attrNameLst>
                                              <p:attrName>ppt_h</p:attrName>
                                            </p:attrNameLst>
                                          </p:cBhvr>
                                          <p:tavLst>
                                            <p:tav tm="0">
                                              <p:val>
                                                <p:fltVal val="0"/>
                                              </p:val>
                                            </p:tav>
                                            <p:tav tm="100000">
                                              <p:val>
                                                <p:strVal val="#ppt_h"/>
                                              </p:val>
                                            </p:tav>
                                          </p:tavLst>
                                        </p:anim>
                                      </p:childTnLst>
                                    </p:cTn>
                                  </p:par>
                                  <p:par>
                                    <p:cTn id="70" presetID="42" presetClass="path" presetSubtype="0" fill="hold" nodeType="withEffect">
                                      <p:stCondLst>
                                        <p:cond delay="1000"/>
                                      </p:stCondLst>
                                      <p:childTnLst>
                                        <p:animMotion origin="layout" path="M 3.33333E-6 -2.46914E-6 L 0.00052 -0.29074 " pathEditMode="relative" rAng="0" ptsTypes="AA">
                                          <p:cBhvr>
                                            <p:cTn id="71" dur="1000" spd="-100000" fill="hold"/>
                                            <p:tgtEl>
                                              <p:spTgt spid="75"/>
                                            </p:tgtEl>
                                            <p:attrNameLst>
                                              <p:attrName>ppt_x</p:attrName>
                                              <p:attrName>ppt_y</p:attrName>
                                            </p:attrNameLst>
                                          </p:cBhvr>
                                          <p:rCtr x="17" y="-14537"/>
                                        </p:animMotion>
                                      </p:childTnLst>
                                    </p:cTn>
                                  </p:par>
                                  <p:par>
                                    <p:cTn id="72" presetID="23" presetClass="entr" presetSubtype="16" fill="hold" nodeType="withEffect">
                                      <p:stCondLst>
                                        <p:cond delay="110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childTnLst>
                                    </p:cTn>
                                  </p:par>
                                  <p:par>
                                    <p:cTn id="76" presetID="42" presetClass="path" presetSubtype="0" fill="hold" nodeType="withEffect">
                                      <p:stCondLst>
                                        <p:cond delay="1100"/>
                                      </p:stCondLst>
                                      <p:childTnLst>
                                        <p:animMotion origin="layout" path="M 3.61111E-6 -7.40741E-7 L 0.00034 -0.26204 " pathEditMode="relative" rAng="0" ptsTypes="AA">
                                          <p:cBhvr>
                                            <p:cTn id="77" dur="1000" spd="-100000" fill="hold"/>
                                            <p:tgtEl>
                                              <p:spTgt spid="94"/>
                                            </p:tgtEl>
                                            <p:attrNameLst>
                                              <p:attrName>ppt_x</p:attrName>
                                              <p:attrName>ppt_y</p:attrName>
                                            </p:attrNameLst>
                                          </p:cBhvr>
                                          <p:rCtr x="17" y="-13117"/>
                                        </p:animMotion>
                                      </p:childTnLst>
                                    </p:cTn>
                                  </p:par>
                                  <p:par>
                                    <p:cTn id="78" presetID="23" presetClass="entr" presetSubtype="16" fill="hold" nodeType="withEffect">
                                      <p:stCondLst>
                                        <p:cond delay="1200"/>
                                      </p:stCondLst>
                                      <p:childTnLst>
                                        <p:set>
                                          <p:cBhvr>
                                            <p:cTn id="79" dur="1" fill="hold">
                                              <p:stCondLst>
                                                <p:cond delay="0"/>
                                              </p:stCondLst>
                                            </p:cTn>
                                            <p:tgtEl>
                                              <p:spTgt spid="88"/>
                                            </p:tgtEl>
                                            <p:attrNameLst>
                                              <p:attrName>style.visibility</p:attrName>
                                            </p:attrNameLst>
                                          </p:cBhvr>
                                          <p:to>
                                            <p:strVal val="visible"/>
                                          </p:to>
                                        </p:set>
                                        <p:anim calcmode="lin" valueType="num">
                                          <p:cBhvr>
                                            <p:cTn id="80" dur="500" fill="hold"/>
                                            <p:tgtEl>
                                              <p:spTgt spid="88"/>
                                            </p:tgtEl>
                                            <p:attrNameLst>
                                              <p:attrName>ppt_w</p:attrName>
                                            </p:attrNameLst>
                                          </p:cBhvr>
                                          <p:tavLst>
                                            <p:tav tm="0">
                                              <p:val>
                                                <p:fltVal val="0"/>
                                              </p:val>
                                            </p:tav>
                                            <p:tav tm="100000">
                                              <p:val>
                                                <p:strVal val="#ppt_w"/>
                                              </p:val>
                                            </p:tav>
                                          </p:tavLst>
                                        </p:anim>
                                        <p:anim calcmode="lin" valueType="num">
                                          <p:cBhvr>
                                            <p:cTn id="81" dur="500" fill="hold"/>
                                            <p:tgtEl>
                                              <p:spTgt spid="88"/>
                                            </p:tgtEl>
                                            <p:attrNameLst>
                                              <p:attrName>ppt_h</p:attrName>
                                            </p:attrNameLst>
                                          </p:cBhvr>
                                          <p:tavLst>
                                            <p:tav tm="0">
                                              <p:val>
                                                <p:fltVal val="0"/>
                                              </p:val>
                                            </p:tav>
                                            <p:tav tm="100000">
                                              <p:val>
                                                <p:strVal val="#ppt_h"/>
                                              </p:val>
                                            </p:tav>
                                          </p:tavLst>
                                        </p:anim>
                                      </p:childTnLst>
                                    </p:cTn>
                                  </p:par>
                                  <p:par>
                                    <p:cTn id="82" presetID="42" presetClass="path" presetSubtype="0" fill="hold" nodeType="withEffect">
                                      <p:stCondLst>
                                        <p:cond delay="1200"/>
                                      </p:stCondLst>
                                      <p:childTnLst>
                                        <p:animMotion origin="layout" path="M 4.44444E-6 -7.40741E-7 L -0.00226 -0.27963 " pathEditMode="relative" rAng="0" ptsTypes="AA">
                                          <p:cBhvr>
                                            <p:cTn id="83" dur="1000" spd="-100000" fill="hold"/>
                                            <p:tgtEl>
                                              <p:spTgt spid="88"/>
                                            </p:tgtEl>
                                            <p:attrNameLst>
                                              <p:attrName>ppt_x</p:attrName>
                                              <p:attrName>ppt_y</p:attrName>
                                            </p:attrNameLst>
                                          </p:cBhvr>
                                          <p:rCtr x="-122" y="-13981"/>
                                        </p:animMotion>
                                      </p:childTnLst>
                                    </p:cTn>
                                  </p:par>
                                  <p:par>
                                    <p:cTn id="84" presetID="23" presetClass="entr" presetSubtype="16" fill="hold" nodeType="withEffect">
                                      <p:stCondLst>
                                        <p:cond delay="130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par>
                                    <p:cTn id="88" presetID="42" presetClass="path" presetSubtype="0" fill="hold" nodeType="withEffect">
                                      <p:stCondLst>
                                        <p:cond delay="1300"/>
                                      </p:stCondLst>
                                      <p:childTnLst>
                                        <p:animMotion origin="layout" path="M 1.38889E-6 3.7037E-6 L -0.00313 -0.27624 " pathEditMode="relative" rAng="0" ptsTypes="AA">
                                          <p:cBhvr>
                                            <p:cTn id="89" dur="1000" spd="-100000" fill="hold"/>
                                            <p:tgtEl>
                                              <p:spTgt spid="82"/>
                                            </p:tgtEl>
                                            <p:attrNameLst>
                                              <p:attrName>ppt_x</p:attrName>
                                              <p:attrName>ppt_y</p:attrName>
                                            </p:attrNameLst>
                                          </p:cBhvr>
                                          <p:rCtr x="-156" y="-13827"/>
                                        </p:animMotion>
                                      </p:childTnLst>
                                    </p:cTn>
                                  </p:par>
                                  <p:par>
                                    <p:cTn id="90" presetID="23" presetClass="entr" presetSubtype="32" fill="hold" nodeType="withEffect">
                                      <p:stCondLst>
                                        <p:cond delay="600"/>
                                      </p:stCondLst>
                                      <p:childTnLst>
                                        <p:set>
                                          <p:cBhvr>
                                            <p:cTn id="91" dur="1" fill="hold">
                                              <p:stCondLst>
                                                <p:cond delay="0"/>
                                              </p:stCondLst>
                                            </p:cTn>
                                            <p:tgtEl>
                                              <p:spTgt spid="128"/>
                                            </p:tgtEl>
                                            <p:attrNameLst>
                                              <p:attrName>style.visibility</p:attrName>
                                            </p:attrNameLst>
                                          </p:cBhvr>
                                          <p:to>
                                            <p:strVal val="visible"/>
                                          </p:to>
                                        </p:set>
                                        <p:anim calcmode="lin" valueType="num">
                                          <p:cBhvr>
                                            <p:cTn id="92" dur="400" fill="hold"/>
                                            <p:tgtEl>
                                              <p:spTgt spid="128"/>
                                            </p:tgtEl>
                                            <p:attrNameLst>
                                              <p:attrName>ppt_w</p:attrName>
                                            </p:attrNameLst>
                                          </p:cBhvr>
                                          <p:tavLst>
                                            <p:tav tm="0">
                                              <p:val>
                                                <p:strVal val="4*#ppt_w"/>
                                              </p:val>
                                            </p:tav>
                                            <p:tav tm="100000">
                                              <p:val>
                                                <p:strVal val="#ppt_w"/>
                                              </p:val>
                                            </p:tav>
                                          </p:tavLst>
                                        </p:anim>
                                        <p:anim calcmode="lin" valueType="num">
                                          <p:cBhvr>
                                            <p:cTn id="93" dur="400" fill="hold"/>
                                            <p:tgtEl>
                                              <p:spTgt spid="128"/>
                                            </p:tgtEl>
                                            <p:attrNameLst>
                                              <p:attrName>ppt_h</p:attrName>
                                            </p:attrNameLst>
                                          </p:cBhvr>
                                          <p:tavLst>
                                            <p:tav tm="0">
                                              <p:val>
                                                <p:strVal val="4*#ppt_h"/>
                                              </p:val>
                                            </p:tav>
                                            <p:tav tm="100000">
                                              <p:val>
                                                <p:strVal val="#ppt_h"/>
                                              </p:val>
                                            </p:tav>
                                          </p:tavLst>
                                        </p:anim>
                                      </p:childTnLst>
                                    </p:cTn>
                                  </p:par>
                                  <p:par>
                                    <p:cTn id="94" presetID="10" presetClass="entr" presetSubtype="0" fill="hold" nodeType="withEffect">
                                      <p:stCondLst>
                                        <p:cond delay="60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400"/>
                                            <p:tgtEl>
                                              <p:spTgt spid="128"/>
                                            </p:tgtEl>
                                          </p:cBhvr>
                                        </p:animEffect>
                                      </p:childTnLst>
                                    </p:cTn>
                                  </p:par>
                                  <p:par>
                                    <p:cTn id="97" presetID="23" presetClass="entr" presetSubtype="32" fill="hold" nodeType="withEffect">
                                      <p:stCondLst>
                                        <p:cond delay="70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400" fill="hold"/>
                                            <p:tgtEl>
                                              <p:spTgt spid="129"/>
                                            </p:tgtEl>
                                            <p:attrNameLst>
                                              <p:attrName>ppt_w</p:attrName>
                                            </p:attrNameLst>
                                          </p:cBhvr>
                                          <p:tavLst>
                                            <p:tav tm="0">
                                              <p:val>
                                                <p:strVal val="4*#ppt_w"/>
                                              </p:val>
                                            </p:tav>
                                            <p:tav tm="100000">
                                              <p:val>
                                                <p:strVal val="#ppt_w"/>
                                              </p:val>
                                            </p:tav>
                                          </p:tavLst>
                                        </p:anim>
                                        <p:anim calcmode="lin" valueType="num">
                                          <p:cBhvr>
                                            <p:cTn id="100" dur="400" fill="hold"/>
                                            <p:tgtEl>
                                              <p:spTgt spid="129"/>
                                            </p:tgtEl>
                                            <p:attrNameLst>
                                              <p:attrName>ppt_h</p:attrName>
                                            </p:attrNameLst>
                                          </p:cBhvr>
                                          <p:tavLst>
                                            <p:tav tm="0">
                                              <p:val>
                                                <p:strVal val="4*#ppt_h"/>
                                              </p:val>
                                            </p:tav>
                                            <p:tav tm="100000">
                                              <p:val>
                                                <p:strVal val="#ppt_h"/>
                                              </p:val>
                                            </p:tav>
                                          </p:tavLst>
                                        </p:anim>
                                      </p:childTnLst>
                                    </p:cTn>
                                  </p:par>
                                  <p:par>
                                    <p:cTn id="101" presetID="10" presetClass="entr" presetSubtype="0" fill="hold" nodeType="withEffect">
                                      <p:stCondLst>
                                        <p:cond delay="700"/>
                                      </p:stCondLst>
                                      <p:childTnLst>
                                        <p:set>
                                          <p:cBhvr>
                                            <p:cTn id="102" dur="1" fill="hold">
                                              <p:stCondLst>
                                                <p:cond delay="0"/>
                                              </p:stCondLst>
                                            </p:cTn>
                                            <p:tgtEl>
                                              <p:spTgt spid="129"/>
                                            </p:tgtEl>
                                            <p:attrNameLst>
                                              <p:attrName>style.visibility</p:attrName>
                                            </p:attrNameLst>
                                          </p:cBhvr>
                                          <p:to>
                                            <p:strVal val="visible"/>
                                          </p:to>
                                        </p:set>
                                        <p:animEffect transition="in" filter="fade">
                                          <p:cBhvr>
                                            <p:cTn id="103" dur="400"/>
                                            <p:tgtEl>
                                              <p:spTgt spid="129"/>
                                            </p:tgtEl>
                                          </p:cBhvr>
                                        </p:animEffect>
                                      </p:childTnLst>
                                    </p:cTn>
                                  </p:par>
                                  <p:par>
                                    <p:cTn id="104" presetID="23" presetClass="entr" presetSubtype="32" fill="hold" nodeType="withEffect">
                                      <p:stCondLst>
                                        <p:cond delay="800"/>
                                      </p:stCondLst>
                                      <p:childTnLst>
                                        <p:set>
                                          <p:cBhvr>
                                            <p:cTn id="105" dur="1" fill="hold">
                                              <p:stCondLst>
                                                <p:cond delay="0"/>
                                              </p:stCondLst>
                                            </p:cTn>
                                            <p:tgtEl>
                                              <p:spTgt spid="130"/>
                                            </p:tgtEl>
                                            <p:attrNameLst>
                                              <p:attrName>style.visibility</p:attrName>
                                            </p:attrNameLst>
                                          </p:cBhvr>
                                          <p:to>
                                            <p:strVal val="visible"/>
                                          </p:to>
                                        </p:set>
                                        <p:anim calcmode="lin" valueType="num">
                                          <p:cBhvr>
                                            <p:cTn id="106" dur="400" fill="hold"/>
                                            <p:tgtEl>
                                              <p:spTgt spid="130"/>
                                            </p:tgtEl>
                                            <p:attrNameLst>
                                              <p:attrName>ppt_w</p:attrName>
                                            </p:attrNameLst>
                                          </p:cBhvr>
                                          <p:tavLst>
                                            <p:tav tm="0">
                                              <p:val>
                                                <p:strVal val="4*#ppt_w"/>
                                              </p:val>
                                            </p:tav>
                                            <p:tav tm="100000">
                                              <p:val>
                                                <p:strVal val="#ppt_w"/>
                                              </p:val>
                                            </p:tav>
                                          </p:tavLst>
                                        </p:anim>
                                        <p:anim calcmode="lin" valueType="num">
                                          <p:cBhvr>
                                            <p:cTn id="107" dur="400" fill="hold"/>
                                            <p:tgtEl>
                                              <p:spTgt spid="130"/>
                                            </p:tgtEl>
                                            <p:attrNameLst>
                                              <p:attrName>ppt_h</p:attrName>
                                            </p:attrNameLst>
                                          </p:cBhvr>
                                          <p:tavLst>
                                            <p:tav tm="0">
                                              <p:val>
                                                <p:strVal val="4*#ppt_h"/>
                                              </p:val>
                                            </p:tav>
                                            <p:tav tm="100000">
                                              <p:val>
                                                <p:strVal val="#ppt_h"/>
                                              </p:val>
                                            </p:tav>
                                          </p:tavLst>
                                        </p:anim>
                                      </p:childTnLst>
                                    </p:cTn>
                                  </p:par>
                                  <p:par>
                                    <p:cTn id="108" presetID="10" presetClass="entr" presetSubtype="0" fill="hold" nodeType="withEffect">
                                      <p:stCondLst>
                                        <p:cond delay="800"/>
                                      </p:stCondLst>
                                      <p:childTnLst>
                                        <p:set>
                                          <p:cBhvr>
                                            <p:cTn id="109" dur="1" fill="hold">
                                              <p:stCondLst>
                                                <p:cond delay="0"/>
                                              </p:stCondLst>
                                            </p:cTn>
                                            <p:tgtEl>
                                              <p:spTgt spid="130"/>
                                            </p:tgtEl>
                                            <p:attrNameLst>
                                              <p:attrName>style.visibility</p:attrName>
                                            </p:attrNameLst>
                                          </p:cBhvr>
                                          <p:to>
                                            <p:strVal val="visible"/>
                                          </p:to>
                                        </p:set>
                                        <p:animEffect transition="in" filter="fade">
                                          <p:cBhvr>
                                            <p:cTn id="110" dur="400"/>
                                            <p:tgtEl>
                                              <p:spTgt spid="130"/>
                                            </p:tgtEl>
                                          </p:cBhvr>
                                        </p:animEffect>
                                      </p:childTnLst>
                                    </p:cTn>
                                  </p:par>
                                  <p:par>
                                    <p:cTn id="111" presetID="23" presetClass="entr" presetSubtype="32" fill="hold" nodeType="withEffect">
                                      <p:stCondLst>
                                        <p:cond delay="900"/>
                                      </p:stCondLst>
                                      <p:childTnLst>
                                        <p:set>
                                          <p:cBhvr>
                                            <p:cTn id="112" dur="1" fill="hold">
                                              <p:stCondLst>
                                                <p:cond delay="0"/>
                                              </p:stCondLst>
                                            </p:cTn>
                                            <p:tgtEl>
                                              <p:spTgt spid="146"/>
                                            </p:tgtEl>
                                            <p:attrNameLst>
                                              <p:attrName>style.visibility</p:attrName>
                                            </p:attrNameLst>
                                          </p:cBhvr>
                                          <p:to>
                                            <p:strVal val="visible"/>
                                          </p:to>
                                        </p:set>
                                        <p:anim calcmode="lin" valueType="num">
                                          <p:cBhvr>
                                            <p:cTn id="113" dur="400" fill="hold"/>
                                            <p:tgtEl>
                                              <p:spTgt spid="146"/>
                                            </p:tgtEl>
                                            <p:attrNameLst>
                                              <p:attrName>ppt_w</p:attrName>
                                            </p:attrNameLst>
                                          </p:cBhvr>
                                          <p:tavLst>
                                            <p:tav tm="0">
                                              <p:val>
                                                <p:strVal val="4*#ppt_w"/>
                                              </p:val>
                                            </p:tav>
                                            <p:tav tm="100000">
                                              <p:val>
                                                <p:strVal val="#ppt_w"/>
                                              </p:val>
                                            </p:tav>
                                          </p:tavLst>
                                        </p:anim>
                                        <p:anim calcmode="lin" valueType="num">
                                          <p:cBhvr>
                                            <p:cTn id="114" dur="400" fill="hold"/>
                                            <p:tgtEl>
                                              <p:spTgt spid="146"/>
                                            </p:tgtEl>
                                            <p:attrNameLst>
                                              <p:attrName>ppt_h</p:attrName>
                                            </p:attrNameLst>
                                          </p:cBhvr>
                                          <p:tavLst>
                                            <p:tav tm="0">
                                              <p:val>
                                                <p:strVal val="4*#ppt_h"/>
                                              </p:val>
                                            </p:tav>
                                            <p:tav tm="100000">
                                              <p:val>
                                                <p:strVal val="#ppt_h"/>
                                              </p:val>
                                            </p:tav>
                                          </p:tavLst>
                                        </p:anim>
                                      </p:childTnLst>
                                    </p:cTn>
                                  </p:par>
                                  <p:par>
                                    <p:cTn id="115" presetID="10" presetClass="entr" presetSubtype="0" fill="hold" nodeType="withEffect">
                                      <p:stCondLst>
                                        <p:cond delay="90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4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animBg="1"/>
          <p:bldP spid="123" grpId="0" animBg="1"/>
          <p:bldP spid="124" grpId="0" animBg="1"/>
          <p:bldP spid="125" grpId="0" animBg="1"/>
          <p:bldP spid="126" grpId="0" animBg="1"/>
          <p:bldP spid="127" grpId="0" animBg="1"/>
          <p:bldP spid="145"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4053045" y="1333596"/>
            <a:ext cx="746324" cy="244522"/>
            <a:chOff x="4053045" y="1333596"/>
            <a:chExt cx="746324" cy="244522"/>
          </a:xfrm>
        </p:grpSpPr>
        <p:sp>
          <p:nvSpPr>
            <p:cNvPr id="40"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44" name="文本框 30"/>
            <p:cNvSpPr txBox="1"/>
            <p:nvPr/>
          </p:nvSpPr>
          <p:spPr>
            <a:xfrm>
              <a:off x="4053045" y="133959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0" name="组合 99"/>
          <p:cNvGrpSpPr/>
          <p:nvPr/>
        </p:nvGrpSpPr>
        <p:grpSpPr>
          <a:xfrm>
            <a:off x="3968280" y="2006846"/>
            <a:ext cx="770244" cy="241947"/>
            <a:chOff x="3968280" y="2006846"/>
            <a:chExt cx="770244" cy="241947"/>
          </a:xfrm>
        </p:grpSpPr>
        <p:sp>
          <p:nvSpPr>
            <p:cNvPr id="36"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48" name="文本框 91"/>
            <p:cNvSpPr txBox="1"/>
            <p:nvPr/>
          </p:nvSpPr>
          <p:spPr>
            <a:xfrm>
              <a:off x="4442930" y="201026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1" name="组合 100"/>
          <p:cNvGrpSpPr/>
          <p:nvPr/>
        </p:nvGrpSpPr>
        <p:grpSpPr>
          <a:xfrm>
            <a:off x="4023397" y="2652995"/>
            <a:ext cx="775972" cy="238527"/>
            <a:chOff x="4023397" y="2652995"/>
            <a:chExt cx="775972" cy="238527"/>
          </a:xfrm>
        </p:grpSpPr>
        <p:sp>
          <p:nvSpPr>
            <p:cNvPr id="39"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52" name="文本框 92"/>
            <p:cNvSpPr txBox="1"/>
            <p:nvPr/>
          </p:nvSpPr>
          <p:spPr>
            <a:xfrm>
              <a:off x="4023397" y="2652995"/>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2" name="组合 101"/>
          <p:cNvGrpSpPr/>
          <p:nvPr/>
        </p:nvGrpSpPr>
        <p:grpSpPr>
          <a:xfrm>
            <a:off x="3968280" y="3263929"/>
            <a:ext cx="759854" cy="243924"/>
            <a:chOff x="3968280" y="3320219"/>
            <a:chExt cx="759854" cy="243924"/>
          </a:xfrm>
        </p:grpSpPr>
        <p:sp>
          <p:nvSpPr>
            <p:cNvPr id="3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56" name="文本框 93"/>
            <p:cNvSpPr txBox="1"/>
            <p:nvPr/>
          </p:nvSpPr>
          <p:spPr>
            <a:xfrm>
              <a:off x="4432540" y="3325616"/>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3" name="组合 102"/>
          <p:cNvGrpSpPr/>
          <p:nvPr/>
        </p:nvGrpSpPr>
        <p:grpSpPr>
          <a:xfrm>
            <a:off x="4048640" y="3989751"/>
            <a:ext cx="739037" cy="238527"/>
            <a:chOff x="4048640" y="3989751"/>
            <a:chExt cx="739037" cy="238527"/>
          </a:xfrm>
        </p:grpSpPr>
        <p:sp>
          <p:nvSpPr>
            <p:cNvPr id="37"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rgbClr val="BD392F"/>
            </a:solidFill>
            <a:ln>
              <a:noFill/>
            </a:ln>
          </p:spPr>
          <p:txBody>
            <a:bodyPr vert="horz" wrap="square" lIns="91440" tIns="45720" rIns="91440" bIns="45720" numCol="1" anchor="t" anchorCtr="0" compatLnSpc="1"/>
            <a:lstStyle/>
            <a:p>
              <a:endParaRPr lang="zh-CN" altLang="en-US" sz="1100"/>
            </a:p>
          </p:txBody>
        </p:sp>
        <p:sp>
          <p:nvSpPr>
            <p:cNvPr id="60" name="文本框 94"/>
            <p:cNvSpPr txBox="1"/>
            <p:nvPr/>
          </p:nvSpPr>
          <p:spPr>
            <a:xfrm>
              <a:off x="4048640" y="3989751"/>
              <a:ext cx="295594" cy="238527"/>
            </a:xfrm>
            <a:prstGeom prst="rect">
              <a:avLst/>
            </a:prstGeom>
            <a:noFill/>
          </p:spPr>
          <p:txBody>
            <a:bodyPr wrap="none" lIns="68580" tIns="34290" rIns="68580" bIns="34290" rtlCol="0">
              <a:spAutoFit/>
            </a:bodyPr>
            <a:lstStyle/>
            <a:p>
              <a:r>
                <a:rPr lang="en-US" altLang="zh-CN" sz="11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1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2" name="组合 71"/>
          <p:cNvGrpSpPr/>
          <p:nvPr/>
        </p:nvGrpSpPr>
        <p:grpSpPr>
          <a:xfrm>
            <a:off x="4274885" y="1020916"/>
            <a:ext cx="871765" cy="871764"/>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87" name="组合 86"/>
          <p:cNvGrpSpPr/>
          <p:nvPr/>
        </p:nvGrpSpPr>
        <p:grpSpPr>
          <a:xfrm>
            <a:off x="3625528" y="1643768"/>
            <a:ext cx="871765" cy="871764"/>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0" name="组合 89"/>
          <p:cNvGrpSpPr/>
          <p:nvPr/>
        </p:nvGrpSpPr>
        <p:grpSpPr>
          <a:xfrm>
            <a:off x="4250831" y="2291976"/>
            <a:ext cx="871765" cy="871764"/>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3" name="组合 92"/>
          <p:cNvGrpSpPr/>
          <p:nvPr/>
        </p:nvGrpSpPr>
        <p:grpSpPr>
          <a:xfrm>
            <a:off x="3612276" y="2962360"/>
            <a:ext cx="871765" cy="871764"/>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grpSp>
        <p:nvGrpSpPr>
          <p:cNvPr id="96" name="组合 95"/>
          <p:cNvGrpSpPr/>
          <p:nvPr/>
        </p:nvGrpSpPr>
        <p:grpSpPr>
          <a:xfrm>
            <a:off x="4268259" y="3565334"/>
            <a:ext cx="871765" cy="871764"/>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t>20</a:t>
            </a:fld>
            <a:endParaRPr lang="zh-CN" altLang="en-US"/>
          </a:p>
        </p:txBody>
      </p:sp>
      <p:sp>
        <p:nvSpPr>
          <p:cNvPr id="43" name="Freeform 63"/>
          <p:cNvSpPr>
            <a:spLocks noChangeAspect="1" noEditPoints="1"/>
          </p:cNvSpPr>
          <p:nvPr/>
        </p:nvSpPr>
        <p:spPr bwMode="auto">
          <a:xfrm>
            <a:off x="4457841" y="1169519"/>
            <a:ext cx="505854" cy="574558"/>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47" name="Freeform 910"/>
          <p:cNvSpPr/>
          <p:nvPr/>
        </p:nvSpPr>
        <p:spPr bwMode="auto">
          <a:xfrm>
            <a:off x="3795809" y="1837120"/>
            <a:ext cx="541896" cy="54679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51" name="Freeform 307"/>
          <p:cNvSpPr>
            <a:spLocks noChangeAspect="1" noEditPoints="1"/>
          </p:cNvSpPr>
          <p:nvPr/>
        </p:nvSpPr>
        <p:spPr bwMode="auto">
          <a:xfrm>
            <a:off x="4483389" y="2502472"/>
            <a:ext cx="380160" cy="555376"/>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sp>
        <p:nvSpPr>
          <p:cNvPr id="55" name="Freeform 266"/>
          <p:cNvSpPr>
            <a:spLocks noChangeAspect="1" noEditPoints="1"/>
          </p:cNvSpPr>
          <p:nvPr/>
        </p:nvSpPr>
        <p:spPr bwMode="auto">
          <a:xfrm>
            <a:off x="3812432" y="3150870"/>
            <a:ext cx="506559" cy="554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100"/>
          </a:p>
        </p:txBody>
      </p:sp>
      <p:grpSp>
        <p:nvGrpSpPr>
          <p:cNvPr id="59" name="组合 58"/>
          <p:cNvGrpSpPr>
            <a:grpSpLocks noChangeAspect="1"/>
          </p:cNvGrpSpPr>
          <p:nvPr/>
        </p:nvGrpSpPr>
        <p:grpSpPr>
          <a:xfrm>
            <a:off x="4442930" y="3770311"/>
            <a:ext cx="487568" cy="417445"/>
            <a:chOff x="2162176" y="-104775"/>
            <a:chExt cx="1655763" cy="1417638"/>
          </a:xfrm>
          <a:solidFill>
            <a:schemeClr val="tx1">
              <a:lumMod val="75000"/>
              <a:lumOff val="25000"/>
            </a:schemeClr>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solidFill>
                  <a:schemeClr val="bg1"/>
                </a:solidFill>
              </a:endParaRPr>
            </a:p>
          </p:txBody>
        </p:sp>
      </p:grpSp>
      <p:sp>
        <p:nvSpPr>
          <p:cNvPr id="104" name="Content Placeholder 2"/>
          <p:cNvSpPr txBox="1"/>
          <p:nvPr/>
        </p:nvSpPr>
        <p:spPr bwMode="auto">
          <a:xfrm>
            <a:off x="5220072" y="1222153"/>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5220072" y="2375092"/>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5213446" y="3693683"/>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1502837" y="1778744"/>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08" name="Content Placeholder 2"/>
          <p:cNvSpPr txBox="1"/>
          <p:nvPr/>
        </p:nvSpPr>
        <p:spPr bwMode="auto">
          <a:xfrm>
            <a:off x="1489585" y="3137092"/>
            <a:ext cx="2088232" cy="67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文字</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6" name="矩形 4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9" name="直接连接符 48"/>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Oval 1"/>
          <p:cNvSpPr/>
          <p:nvPr/>
        </p:nvSpPr>
        <p:spPr bwMode="auto">
          <a:xfrm>
            <a:off x="3110583" y="2584340"/>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0" name="Oval 1"/>
          <p:cNvSpPr/>
          <p:nvPr/>
        </p:nvSpPr>
        <p:spPr bwMode="auto">
          <a:xfrm>
            <a:off x="4475557" y="1961488"/>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91" name="Oval 1"/>
          <p:cNvSpPr/>
          <p:nvPr/>
        </p:nvSpPr>
        <p:spPr bwMode="auto">
          <a:xfrm>
            <a:off x="6092322" y="1318758"/>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88" name="Oval 1"/>
          <p:cNvSpPr/>
          <p:nvPr/>
        </p:nvSpPr>
        <p:spPr bwMode="auto">
          <a:xfrm>
            <a:off x="1434183" y="3253575"/>
            <a:ext cx="1341153" cy="1341152"/>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smtClean="0">
              <a:ln>
                <a:noFill/>
              </a:ln>
              <a:solidFill>
                <a:srgbClr val="FFFFFF"/>
              </a:solidFill>
              <a:effectLst/>
              <a:uLnTx/>
              <a:uFillTx/>
              <a:latin typeface="Open Sans"/>
              <a:ea typeface="MS PGothic" panose="020B0600070205080204" charset="-128"/>
              <a:cs typeface="+mn-cs"/>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21</a:t>
            </a:fld>
            <a:endParaRPr lang="zh-CN" altLang="en-US"/>
          </a:p>
        </p:txBody>
      </p:sp>
      <p:sp>
        <p:nvSpPr>
          <p:cNvPr id="71" name="矩形 70"/>
          <p:cNvSpPr/>
          <p:nvPr/>
        </p:nvSpPr>
        <p:spPr>
          <a:xfrm>
            <a:off x="1727408" y="3823918"/>
            <a:ext cx="326051"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100" b="1" dirty="0">
              <a:solidFill>
                <a:schemeClr val="tx1">
                  <a:lumMod val="65000"/>
                  <a:lumOff val="35000"/>
                </a:schemeClr>
              </a:solidFill>
            </a:endParaRPr>
          </a:p>
        </p:txBody>
      </p:sp>
      <p:sp>
        <p:nvSpPr>
          <p:cNvPr id="74" name="矩形 73"/>
          <p:cNvSpPr/>
          <p:nvPr/>
        </p:nvSpPr>
        <p:spPr>
          <a:xfrm>
            <a:off x="3345593" y="3253575"/>
            <a:ext cx="382156" cy="392415"/>
          </a:xfrm>
          <a:prstGeom prst="rect">
            <a:avLst/>
          </a:prstGeom>
          <a:ln>
            <a:noFill/>
          </a:ln>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100" b="1" dirty="0">
              <a:solidFill>
                <a:schemeClr val="tx1">
                  <a:lumMod val="65000"/>
                  <a:lumOff val="35000"/>
                </a:schemeClr>
              </a:solidFill>
            </a:endParaRPr>
          </a:p>
        </p:txBody>
      </p:sp>
      <p:sp>
        <p:nvSpPr>
          <p:cNvPr id="77" name="矩形 76"/>
          <p:cNvSpPr/>
          <p:nvPr/>
        </p:nvSpPr>
        <p:spPr>
          <a:xfrm>
            <a:off x="4695444" y="2569212"/>
            <a:ext cx="386965"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100" b="1" dirty="0">
              <a:solidFill>
                <a:schemeClr val="tx1">
                  <a:lumMod val="65000"/>
                  <a:lumOff val="35000"/>
                </a:schemeClr>
              </a:solidFill>
            </a:endParaRPr>
          </a:p>
        </p:txBody>
      </p:sp>
      <p:sp>
        <p:nvSpPr>
          <p:cNvPr id="79" name="弧形 78"/>
          <p:cNvSpPr/>
          <p:nvPr/>
        </p:nvSpPr>
        <p:spPr>
          <a:xfrm>
            <a:off x="6216550" y="1460132"/>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80" name="矩形 79"/>
          <p:cNvSpPr/>
          <p:nvPr/>
        </p:nvSpPr>
        <p:spPr>
          <a:xfrm>
            <a:off x="6299757" y="1871504"/>
            <a:ext cx="385362" cy="392415"/>
          </a:xfrm>
          <a:prstGeom prst="rect">
            <a:avLst/>
          </a:prstGeom>
        </p:spPr>
        <p:txBody>
          <a:bodyPr wrap="none" lIns="68580" tIns="34290" rIns="68580" bIns="34290">
            <a:spAutoFit/>
          </a:bodyPr>
          <a:lstStyle/>
          <a:p>
            <a:r>
              <a:rPr lang="en-US" altLang="zh-CN" sz="2100" b="1" dirty="0" smtClean="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100" b="1" dirty="0">
              <a:solidFill>
                <a:schemeClr val="tx1">
                  <a:lumMod val="65000"/>
                  <a:lumOff val="35000"/>
                </a:schemeClr>
              </a:solidFill>
            </a:endParaRPr>
          </a:p>
        </p:txBody>
      </p:sp>
      <p:sp>
        <p:nvSpPr>
          <p:cNvPr id="81" name="Content Placeholder 2"/>
          <p:cNvSpPr txBox="1"/>
          <p:nvPr/>
        </p:nvSpPr>
        <p:spPr bwMode="auto">
          <a:xfrm>
            <a:off x="887025" y="221007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3823420" y="116804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2724670" y="412035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5670088" y="293874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92" name="弧形 91"/>
          <p:cNvSpPr/>
          <p:nvPr/>
        </p:nvSpPr>
        <p:spPr>
          <a:xfrm>
            <a:off x="4599785" y="2096486"/>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5" name="弧形 94"/>
          <p:cNvSpPr/>
          <p:nvPr/>
        </p:nvSpPr>
        <p:spPr>
          <a:xfrm>
            <a:off x="3234811" y="2725964"/>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6" name="弧形 95"/>
          <p:cNvSpPr/>
          <p:nvPr/>
        </p:nvSpPr>
        <p:spPr>
          <a:xfrm>
            <a:off x="1565037" y="3381946"/>
            <a:ext cx="1071155" cy="1071155"/>
          </a:xfrm>
          <a:prstGeom prst="arc">
            <a:avLst>
              <a:gd name="adj1" fmla="val 2212195"/>
              <a:gd name="adj2" fmla="val 0"/>
            </a:avLst>
          </a:prstGeom>
          <a:ln w="19050">
            <a:solidFill>
              <a:srgbClr val="BD392F"/>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066173" y="3738220"/>
            <a:ext cx="383468" cy="3821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rgbClr val="BD392F"/>
          </a:solidFill>
          <a:ln>
            <a:noFill/>
          </a:ln>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Freeform 145"/>
          <p:cNvSpPr>
            <a:spLocks noChangeArrowheads="1"/>
          </p:cNvSpPr>
          <p:nvPr/>
        </p:nvSpPr>
        <p:spPr bwMode="auto">
          <a:xfrm>
            <a:off x="3781159" y="3074769"/>
            <a:ext cx="410279" cy="410173"/>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99" name="Freeform 119"/>
          <p:cNvSpPr>
            <a:spLocks noChangeArrowheads="1"/>
          </p:cNvSpPr>
          <p:nvPr/>
        </p:nvSpPr>
        <p:spPr bwMode="auto">
          <a:xfrm>
            <a:off x="5082966" y="2468599"/>
            <a:ext cx="428419" cy="38262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BD392F"/>
          </a:solidFill>
          <a:ln>
            <a:noFill/>
          </a:ln>
          <a:effectLst/>
        </p:spPr>
        <p:txBody>
          <a:bodyPr wrap="none" lIns="34290" tIns="17145" rIns="34290" bIns="17145" anchor="ctr"/>
          <a:lstStyle/>
          <a:p>
            <a:pPr>
              <a:defRPr/>
            </a:pPr>
            <a:endParaRPr lang="zh-CN" altLang="en-US"/>
          </a:p>
        </p:txBody>
      </p:sp>
      <p:sp>
        <p:nvSpPr>
          <p:cNvPr id="100" name="Freeform 101"/>
          <p:cNvSpPr>
            <a:spLocks noEditPoints="1"/>
          </p:cNvSpPr>
          <p:nvPr/>
        </p:nvSpPr>
        <p:spPr bwMode="auto">
          <a:xfrm>
            <a:off x="6631732" y="1812943"/>
            <a:ext cx="551621" cy="365532"/>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24" name="矩形 23"/>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5" name="直接连接符 24"/>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1+#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additive="base">
                                        <p:cTn id="17" dur="500" fill="hold"/>
                                        <p:tgtEl>
                                          <p:spTgt spid="84"/>
                                        </p:tgtEl>
                                        <p:attrNameLst>
                                          <p:attrName>ppt_x</p:attrName>
                                        </p:attrNameLst>
                                      </p:cBhvr>
                                      <p:tavLst>
                                        <p:tav tm="0">
                                          <p:val>
                                            <p:strVal val="1+#ppt_w/2"/>
                                          </p:val>
                                        </p:tav>
                                        <p:tav tm="100000">
                                          <p:val>
                                            <p:strVal val="#ppt_x"/>
                                          </p:val>
                                        </p:tav>
                                      </p:tavLst>
                                    </p:anim>
                                    <p:anim calcmode="lin" valueType="num">
                                      <p:cBhvr additive="base">
                                        <p:cTn id="18" dur="500" fill="hold"/>
                                        <p:tgtEl>
                                          <p:spTgt spid="8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500" fill="hold"/>
                                        <p:tgtEl>
                                          <p:spTgt spid="82"/>
                                        </p:tgtEl>
                                        <p:attrNameLst>
                                          <p:attrName>ppt_x</p:attrName>
                                        </p:attrNameLst>
                                      </p:cBhvr>
                                      <p:tavLst>
                                        <p:tav tm="0">
                                          <p:val>
                                            <p:strVal val="0-#ppt_w/2"/>
                                          </p:val>
                                        </p:tav>
                                        <p:tav tm="100000">
                                          <p:val>
                                            <p:strVal val="#ppt_x"/>
                                          </p:val>
                                        </p:tav>
                                      </p:tavLst>
                                    </p:anim>
                                    <p:anim calcmode="lin" valueType="num">
                                      <p:cBhvr additive="base">
                                        <p:cTn id="23"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22</a:t>
            </a:fld>
            <a:endParaRPr lang="zh-CN" altLang="en-US"/>
          </a:p>
        </p:txBody>
      </p:sp>
      <p:grpSp>
        <p:nvGrpSpPr>
          <p:cNvPr id="3" name="组合 2"/>
          <p:cNvGrpSpPr/>
          <p:nvPr/>
        </p:nvGrpSpPr>
        <p:grpSpPr>
          <a:xfrm>
            <a:off x="1110549" y="1421128"/>
            <a:ext cx="2057175" cy="2754813"/>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1671059" y="1688131"/>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19" name="Content Placeholder 2"/>
          <p:cNvSpPr txBox="1"/>
          <p:nvPr/>
        </p:nvSpPr>
        <p:spPr bwMode="auto">
          <a:xfrm>
            <a:off x="1217070" y="2784515"/>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20" name="组合 19"/>
          <p:cNvGrpSpPr/>
          <p:nvPr/>
        </p:nvGrpSpPr>
        <p:grpSpPr>
          <a:xfrm>
            <a:off x="3363418" y="1421128"/>
            <a:ext cx="2057175" cy="2754813"/>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3923928" y="1688131"/>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24" name="Content Placeholder 2"/>
          <p:cNvSpPr txBox="1"/>
          <p:nvPr/>
        </p:nvSpPr>
        <p:spPr bwMode="auto">
          <a:xfrm>
            <a:off x="3469939" y="2784515"/>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25" name="组合 24"/>
          <p:cNvGrpSpPr/>
          <p:nvPr/>
        </p:nvGrpSpPr>
        <p:grpSpPr>
          <a:xfrm>
            <a:off x="5589020" y="1434381"/>
            <a:ext cx="2057175" cy="2754813"/>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6149530" y="1701384"/>
            <a:ext cx="936153" cy="936154"/>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117" tIns="64058" rIns="128117" bIns="64058" rtlCol="0" anchor="ctr"/>
          <a:lstStyle/>
          <a:p>
            <a:pPr algn="ctr"/>
            <a:endParaRPr lang="zh-CN" altLang="en-US"/>
          </a:p>
        </p:txBody>
      </p:sp>
      <p:sp>
        <p:nvSpPr>
          <p:cNvPr id="32" name="Content Placeholder 2"/>
          <p:cNvSpPr txBox="1"/>
          <p:nvPr/>
        </p:nvSpPr>
        <p:spPr bwMode="auto">
          <a:xfrm>
            <a:off x="5695541" y="2797768"/>
            <a:ext cx="1818744"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ct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概述</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4" name="Freeform 97"/>
          <p:cNvSpPr>
            <a:spLocks noChangeArrowheads="1"/>
          </p:cNvSpPr>
          <p:nvPr/>
        </p:nvSpPr>
        <p:spPr bwMode="auto">
          <a:xfrm>
            <a:off x="1937471" y="1988925"/>
            <a:ext cx="377942" cy="32357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rgbClr val="BD392F"/>
          </a:solidFill>
          <a:ln>
            <a:noFill/>
          </a:ln>
          <a:effectLst>
            <a:innerShdw blurRad="114300">
              <a:prstClr val="black"/>
            </a:innerShdw>
          </a:effectLst>
        </p:spPr>
        <p:txBody>
          <a:bodyPr wrap="none" lIns="34290" tIns="17145" rIns="34290" bIns="17145" anchor="ctr"/>
          <a:lstStyle/>
          <a:p>
            <a:pPr>
              <a:defRPr/>
            </a:pPr>
            <a:endParaRPr lang="zh-CN" altLang="en-US"/>
          </a:p>
        </p:txBody>
      </p:sp>
      <p:sp>
        <p:nvSpPr>
          <p:cNvPr id="45" name="AutoShape 69"/>
          <p:cNvSpPr/>
          <p:nvPr/>
        </p:nvSpPr>
        <p:spPr bwMode="auto">
          <a:xfrm>
            <a:off x="4223713" y="1955818"/>
            <a:ext cx="402174" cy="400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rgbClr val="BD392F"/>
          </a:solidFill>
          <a:ln>
            <a:noFill/>
          </a:ln>
          <a:effectLst>
            <a:innerShdw blurRad="114300">
              <a:prstClr val="black"/>
            </a:innerShdw>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73"/>
          <p:cNvSpPr/>
          <p:nvPr/>
        </p:nvSpPr>
        <p:spPr bwMode="auto">
          <a:xfrm>
            <a:off x="6492394" y="1965151"/>
            <a:ext cx="416016" cy="41724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rgbClr val="BD392F"/>
          </a:solidFill>
          <a:ln>
            <a:noFill/>
          </a:ln>
          <a:effectLst>
            <a:innerShdw blurRad="114300">
              <a:prstClr val="black"/>
            </a:innerShdw>
          </a:effectLst>
        </p:spPr>
        <p:txBody>
          <a:bodyPr lIns="38092" tIns="38092" rIns="38092" bIns="38092" anchor="ctr"/>
          <a:lstStyle/>
          <a:p>
            <a:pPr defTabSz="342265"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矩形 27"/>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3" name="直接连接符 3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p:bldP spid="23" grpId="0" animBg="1"/>
      <p:bldP spid="24" grpId="0"/>
      <p:bldP spid="30" grpId="0" animBg="1"/>
      <p:bldP spid="32" grpId="0"/>
      <p:bldP spid="44" grpId="0" animBg="1"/>
      <p:bldP spid="45" grpId="0" animBg="1"/>
      <p:bldP spid="4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23</a:t>
            </a:fld>
            <a:endParaRPr lang="zh-CN" altLang="en-US"/>
          </a:p>
        </p:txBody>
      </p:sp>
      <p:sp>
        <p:nvSpPr>
          <p:cNvPr id="4" name="圆角矩形 3"/>
          <p:cNvSpPr/>
          <p:nvPr/>
        </p:nvSpPr>
        <p:spPr>
          <a:xfrm>
            <a:off x="5772079" y="1596392"/>
            <a:ext cx="2619899"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 name="圆角矩形 7"/>
          <p:cNvSpPr/>
          <p:nvPr/>
        </p:nvSpPr>
        <p:spPr>
          <a:xfrm>
            <a:off x="5799545" y="3019557"/>
            <a:ext cx="2619899"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圆角矩形 11"/>
          <p:cNvSpPr/>
          <p:nvPr/>
        </p:nvSpPr>
        <p:spPr>
          <a:xfrm>
            <a:off x="701170" y="1488358"/>
            <a:ext cx="2619900"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6" name="圆角矩形 15"/>
          <p:cNvSpPr/>
          <p:nvPr/>
        </p:nvSpPr>
        <p:spPr>
          <a:xfrm>
            <a:off x="701170" y="2943929"/>
            <a:ext cx="2619900" cy="879549"/>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3188712" y="1404459"/>
            <a:ext cx="2542083" cy="2545236"/>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3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3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2804949" y="1424969"/>
            <a:ext cx="1018853" cy="1020117"/>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2785138" y="2878989"/>
            <a:ext cx="1018853" cy="1020117"/>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5197033" y="1424969"/>
            <a:ext cx="1018853" cy="1020117"/>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5197033" y="2878989"/>
            <a:ext cx="1018853" cy="1020117"/>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8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2980855" y="1886742"/>
            <a:ext cx="627418" cy="222250"/>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rgbClr val="BD392F"/>
          </a:solidFill>
          <a:ln>
            <a:noFill/>
          </a:ln>
        </p:spPr>
        <p:txBody>
          <a:bodyPr lIns="68571" tIns="34286" rIns="68571" bIns="34286"/>
          <a:lstStyle/>
          <a:p>
            <a:endParaRPr lang="zh-CN" altLang="en-US"/>
          </a:p>
        </p:txBody>
      </p:sp>
      <p:grpSp>
        <p:nvGrpSpPr>
          <p:cNvPr id="61" name="Group 12"/>
          <p:cNvGrpSpPr/>
          <p:nvPr/>
        </p:nvGrpSpPr>
        <p:grpSpPr bwMode="auto">
          <a:xfrm>
            <a:off x="5516169" y="3196576"/>
            <a:ext cx="429251" cy="430692"/>
            <a:chOff x="4906963" y="2173288"/>
            <a:chExt cx="473075" cy="474663"/>
          </a:xfrm>
          <a:solidFill>
            <a:srgbClr val="BD392F"/>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4" name="Group 15"/>
          <p:cNvGrpSpPr/>
          <p:nvPr/>
        </p:nvGrpSpPr>
        <p:grpSpPr bwMode="auto">
          <a:xfrm>
            <a:off x="5501633" y="1757769"/>
            <a:ext cx="416227" cy="481848"/>
            <a:chOff x="1285876" y="2968625"/>
            <a:chExt cx="352425" cy="407988"/>
          </a:xfrm>
          <a:solidFill>
            <a:srgbClr val="BD392F"/>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grpSp>
        <p:nvGrpSpPr>
          <p:cNvPr id="67" name="Group 21"/>
          <p:cNvGrpSpPr/>
          <p:nvPr/>
        </p:nvGrpSpPr>
        <p:grpSpPr bwMode="auto">
          <a:xfrm>
            <a:off x="3101415" y="3116012"/>
            <a:ext cx="386300" cy="421657"/>
            <a:chOff x="1985963" y="2894013"/>
            <a:chExt cx="468313" cy="511175"/>
          </a:xfrm>
          <a:solidFill>
            <a:srgbClr val="BD392F"/>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defTabSz="713105" eaLnBrk="1" fontAlgn="auto" latinLnBrk="0" hangingPunct="1">
                <a:lnSpc>
                  <a:spcPct val="100000"/>
                </a:lnSpc>
                <a:spcBef>
                  <a:spcPts val="0"/>
                </a:spcBef>
                <a:spcAft>
                  <a:spcPts val="0"/>
                </a:spcAft>
                <a:buClrTx/>
                <a:buSzTx/>
                <a:buFontTx/>
                <a:buNone/>
                <a:defRPr/>
              </a:pPr>
              <a:endParaRPr kumimoji="0" lang="en-AU" sz="1055" b="0" i="0" u="none" strike="noStrike" kern="0" cap="none" spc="0" normalizeH="0" baseline="0" noProof="0">
                <a:ln>
                  <a:noFill/>
                </a:ln>
                <a:solidFill>
                  <a:sysClr val="windowText" lastClr="000000"/>
                </a:solidFill>
                <a:effectLst/>
                <a:uLnTx/>
                <a:uFillTx/>
                <a:latin typeface="Open Sans"/>
                <a:ea typeface="+mn-ea"/>
              </a:endParaRPr>
            </a:p>
          </p:txBody>
        </p:sp>
      </p:grpSp>
      <p:sp>
        <p:nvSpPr>
          <p:cNvPr id="72" name="Content Placeholder 2"/>
          <p:cNvSpPr txBox="1"/>
          <p:nvPr/>
        </p:nvSpPr>
        <p:spPr bwMode="auto">
          <a:xfrm>
            <a:off x="733691" y="1575054"/>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746943" y="3046045"/>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6279725" y="1641314"/>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6273099" y="3079175"/>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a:t>
            </a:r>
            <a:r>
              <a:rPr lang="zh-CN" altLang="en-US"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标题</a:t>
            </a:r>
            <a:endParaRPr lang="en-US" altLang="zh-CN" sz="1200"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里这里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简单</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1" name="矩形 4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2" name="直接连接符 41"/>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24</a:t>
            </a:fld>
            <a:endParaRPr lang="zh-CN" altLang="en-US"/>
          </a:p>
        </p:txBody>
      </p:sp>
      <p:sp>
        <p:nvSpPr>
          <p:cNvPr id="3" name="椭圆 2"/>
          <p:cNvSpPr/>
          <p:nvPr/>
        </p:nvSpPr>
        <p:spPr>
          <a:xfrm>
            <a:off x="2629503" y="1131590"/>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4" name="文本框 14"/>
          <p:cNvSpPr txBox="1"/>
          <p:nvPr/>
        </p:nvSpPr>
        <p:spPr>
          <a:xfrm>
            <a:off x="2721181" y="1662095"/>
            <a:ext cx="1534123" cy="461665"/>
          </a:xfrm>
          <a:prstGeom prst="rect">
            <a:avLst/>
          </a:prstGeom>
          <a:noFill/>
        </p:spPr>
        <p:txBody>
          <a:bodyPr wrap="square" rtlCol="0">
            <a:spAutoFit/>
          </a:bodyPr>
          <a:lstStyle/>
          <a:p>
            <a:r>
              <a:rPr lang="zh-CN" altLang="en-US" sz="8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椭圆 4"/>
          <p:cNvSpPr/>
          <p:nvPr/>
        </p:nvSpPr>
        <p:spPr>
          <a:xfrm>
            <a:off x="3943075" y="1922635"/>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6" name="文本框 46"/>
          <p:cNvSpPr txBox="1"/>
          <p:nvPr/>
        </p:nvSpPr>
        <p:spPr>
          <a:xfrm>
            <a:off x="4002592" y="2491613"/>
            <a:ext cx="1690392" cy="5078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5131164" y="2815118"/>
            <a:ext cx="1689570" cy="168957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8" name="文本框 60"/>
          <p:cNvSpPr txBox="1"/>
          <p:nvPr/>
        </p:nvSpPr>
        <p:spPr>
          <a:xfrm>
            <a:off x="5292080" y="3443104"/>
            <a:ext cx="1440159" cy="646331"/>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3879773" y="3536914"/>
            <a:ext cx="1462877" cy="907802"/>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9" name="文本框 58"/>
              <p:cNvSpPr txBox="1"/>
              <p:nvPr/>
            </p:nvSpPr>
            <p:spPr>
              <a:xfrm>
                <a:off x="5480835" y="4593382"/>
                <a:ext cx="597616" cy="832883"/>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3</a:t>
                </a:r>
                <a:endParaRPr lang="zh-CN" altLang="en-US" sz="28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nvGrpSpPr>
          <p:cNvPr id="21" name="组合 20"/>
          <p:cNvGrpSpPr/>
          <p:nvPr/>
        </p:nvGrpSpPr>
        <p:grpSpPr>
          <a:xfrm>
            <a:off x="1251739" y="1468606"/>
            <a:ext cx="1479239" cy="907802"/>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9" name="文本框 12"/>
              <p:cNvSpPr txBox="1"/>
              <p:nvPr/>
            </p:nvSpPr>
            <p:spPr>
              <a:xfrm>
                <a:off x="1992983" y="1586404"/>
                <a:ext cx="510858"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1</a:t>
                </a:r>
                <a:endParaRPr lang="zh-CN" altLang="en-US" sz="28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grpSp>
        <p:nvGrpSpPr>
          <p:cNvPr id="31" name="组合 30"/>
          <p:cNvGrpSpPr/>
          <p:nvPr/>
        </p:nvGrpSpPr>
        <p:grpSpPr>
          <a:xfrm>
            <a:off x="2628493" y="2667768"/>
            <a:ext cx="1479240" cy="907802"/>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rgbClr val="BD392F"/>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9" name="文本框 44"/>
              <p:cNvSpPr txBox="1"/>
              <p:nvPr/>
            </p:nvSpPr>
            <p:spPr>
              <a:xfrm>
                <a:off x="3718029" y="3134690"/>
                <a:ext cx="579752"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2</a:t>
                </a:r>
                <a:endParaRPr lang="zh-CN" altLang="en-US" sz="28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rgbClr val="BD392F"/>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32" name="KSO_Shape"/>
          <p:cNvSpPr/>
          <p:nvPr/>
        </p:nvSpPr>
        <p:spPr bwMode="auto">
          <a:xfrm>
            <a:off x="2085192" y="1768168"/>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tx1">
              <a:lumMod val="65000"/>
              <a:lumOff val="3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ea typeface="宋体" panose="02010600030101010101" pitchFamily="2" charset="-122"/>
            </a:endParaRPr>
          </a:p>
        </p:txBody>
      </p:sp>
      <p:sp>
        <p:nvSpPr>
          <p:cNvPr id="47" name="KSO_Shape"/>
          <p:cNvSpPr>
            <a:spLocks noChangeArrowheads="1"/>
          </p:cNvSpPr>
          <p:nvPr/>
        </p:nvSpPr>
        <p:spPr bwMode="auto">
          <a:xfrm>
            <a:off x="4692731" y="3812383"/>
            <a:ext cx="398982" cy="337805"/>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tx1">
              <a:lumMod val="65000"/>
              <a:lumOff val="35000"/>
            </a:schemeClr>
          </a:solidFill>
          <a:ln>
            <a:noFill/>
          </a:ln>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3445611" y="2945018"/>
            <a:ext cx="416441" cy="335155"/>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tx1">
              <a:lumMod val="65000"/>
              <a:lumOff val="35000"/>
            </a:schemeClr>
          </a:solidFill>
          <a:ln>
            <a:noFill/>
          </a:ln>
          <a:effectLst/>
        </p:spPr>
        <p:txBody>
          <a:bodyPr wrap="none" lIns="34290" tIns="17145" rIns="34290" bIns="17145" anchor="ctr"/>
          <a:lstStyle/>
          <a:p>
            <a:pPr>
              <a:defRPr/>
            </a:pPr>
            <a:endParaRPr lang="zh-CN" altLang="en-US"/>
          </a:p>
        </p:txBody>
      </p:sp>
      <p:sp>
        <p:nvSpPr>
          <p:cNvPr id="40" name="矩形 39"/>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1" name="直接连接符 40"/>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25</a:t>
            </a:fld>
            <a:endParaRPr lang="zh-CN" altLang="en-US"/>
          </a:p>
        </p:txBody>
      </p:sp>
      <p:graphicFrame>
        <p:nvGraphicFramePr>
          <p:cNvPr id="3" name="图表 2"/>
          <p:cNvGraphicFramePr/>
          <p:nvPr/>
        </p:nvGraphicFramePr>
        <p:xfrm>
          <a:off x="416631" y="1878069"/>
          <a:ext cx="6392102" cy="2375595"/>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88435" y="1447061"/>
            <a:ext cx="2262158" cy="369332"/>
          </a:xfrm>
          <a:prstGeom prst="rect">
            <a:avLst/>
          </a:prstGeom>
        </p:spPr>
        <p:txBody>
          <a:bodyPr wrap="none">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各季度完成所占比例</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99592" y="1807101"/>
            <a:ext cx="5223040" cy="261610"/>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点击左边的图表，右键</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编辑数据，在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EXCEL</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表格内容输入你的数据即可</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900753" y="1347614"/>
            <a:ext cx="3282550" cy="2916662"/>
            <a:chOff x="274062" y="1851670"/>
            <a:chExt cx="2872905" cy="2552678"/>
          </a:xfrm>
        </p:grpSpPr>
        <p:grpSp>
          <p:nvGrpSpPr>
            <p:cNvPr id="15" name="组合 14"/>
            <p:cNvGrpSpPr/>
            <p:nvPr/>
          </p:nvGrpSpPr>
          <p:grpSpPr>
            <a:xfrm>
              <a:off x="759949" y="1851670"/>
              <a:ext cx="1944216" cy="2552678"/>
              <a:chOff x="6134582" y="1509006"/>
              <a:chExt cx="1944216" cy="2552678"/>
            </a:xfrm>
            <a:effectLst>
              <a:outerShdw blurRad="215900" dist="88900" dir="8100000" algn="tr" rotWithShape="0">
                <a:prstClr val="black">
                  <a:alpha val="31000"/>
                </a:prstClr>
              </a:outerShdw>
            </a:effectLst>
          </p:grpSpPr>
          <p:sp>
            <p:nvSpPr>
              <p:cNvPr id="17" name="椭圆 16"/>
              <p:cNvSpPr/>
              <p:nvPr/>
            </p:nvSpPr>
            <p:spPr>
              <a:xfrm>
                <a:off x="6134582" y="2117468"/>
                <a:ext cx="1944216" cy="1944216"/>
              </a:xfrm>
              <a:prstGeom prst="ellipse">
                <a:avLst/>
              </a:prstGeom>
              <a:solidFill>
                <a:schemeClr val="bg1"/>
              </a:solidFill>
              <a:ln w="1016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同心圆 20"/>
              <p:cNvSpPr/>
              <p:nvPr/>
            </p:nvSpPr>
            <p:spPr>
              <a:xfrm>
                <a:off x="6853304" y="1509006"/>
                <a:ext cx="463688" cy="463688"/>
              </a:xfrm>
              <a:prstGeom prst="donut">
                <a:avLst>
                  <a:gd name="adj" fmla="val 993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16" name="图表 15"/>
            <p:cNvGraphicFramePr/>
            <p:nvPr/>
          </p:nvGraphicFramePr>
          <p:xfrm>
            <a:off x="274062" y="2460132"/>
            <a:ext cx="2872905" cy="1915270"/>
          </p:xfrm>
          <a:graphic>
            <a:graphicData uri="http://schemas.openxmlformats.org/drawingml/2006/chart">
              <c:chart xmlns:c="http://schemas.openxmlformats.org/drawingml/2006/chart" xmlns:r="http://schemas.openxmlformats.org/officeDocument/2006/relationships" r:id="rId4"/>
            </a:graphicData>
          </a:graphic>
        </p:graphicFrame>
      </p:grpSp>
      <p:sp>
        <p:nvSpPr>
          <p:cNvPr id="22" name="矩形 21"/>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24" name="直接连接符 23"/>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par>
                          <p:cTn id="8" fill="hold">
                            <p:stCondLst>
                              <p:cond delay="1500"/>
                            </p:stCondLst>
                            <p:childTnLst>
                              <p:par>
                                <p:cTn id="9" presetID="15"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 calcmode="lin" valueType="num">
                                      <p:cBhvr>
                                        <p:cTn id="13"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26</a:t>
            </a:fld>
            <a:endParaRPr lang="zh-CN" altLang="en-US"/>
          </a:p>
        </p:txBody>
      </p:sp>
      <p:sp>
        <p:nvSpPr>
          <p:cNvPr id="6162" name="任意多边形 6161"/>
          <p:cNvSpPr/>
          <p:nvPr/>
        </p:nvSpPr>
        <p:spPr>
          <a:xfrm>
            <a:off x="53955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2065597"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3447626"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829655"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6211684"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759371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4" name="矩形 6163"/>
          <p:cNvSpPr/>
          <p:nvPr/>
        </p:nvSpPr>
        <p:spPr>
          <a:xfrm>
            <a:off x="0" y="2276827"/>
            <a:ext cx="9144000" cy="72008"/>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5" name="椭圆 6164"/>
          <p:cNvSpPr/>
          <p:nvPr/>
        </p:nvSpPr>
        <p:spPr>
          <a:xfrm>
            <a:off x="1009881" y="224178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254150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391310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29232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6656301" y="223416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08124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800238" y="2396440"/>
            <a:ext cx="514885"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2010</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4" name="矩形 73"/>
          <p:cNvSpPr/>
          <p:nvPr/>
        </p:nvSpPr>
        <p:spPr>
          <a:xfrm>
            <a:off x="2339478" y="2358340"/>
            <a:ext cx="466794"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2011</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5" name="矩形 74"/>
          <p:cNvSpPr/>
          <p:nvPr/>
        </p:nvSpPr>
        <p:spPr>
          <a:xfrm>
            <a:off x="3703458" y="2373580"/>
            <a:ext cx="508473"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2012</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6" name="矩形 75"/>
          <p:cNvSpPr/>
          <p:nvPr/>
        </p:nvSpPr>
        <p:spPr>
          <a:xfrm>
            <a:off x="5052198" y="2373580"/>
            <a:ext cx="513282"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2013</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7" name="矩形 76"/>
          <p:cNvSpPr/>
          <p:nvPr/>
        </p:nvSpPr>
        <p:spPr>
          <a:xfrm>
            <a:off x="6461898" y="237358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2014</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8" name="矩形 77"/>
          <p:cNvSpPr/>
          <p:nvPr/>
        </p:nvSpPr>
        <p:spPr>
          <a:xfrm>
            <a:off x="7856358" y="236596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2015</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6167" name="矩形 6166"/>
          <p:cNvSpPr/>
          <p:nvPr/>
        </p:nvSpPr>
        <p:spPr>
          <a:xfrm>
            <a:off x="70646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0" name="矩形 79"/>
          <p:cNvSpPr/>
          <p:nvPr/>
        </p:nvSpPr>
        <p:spPr>
          <a:xfrm>
            <a:off x="222284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1" name="矩形 80"/>
          <p:cNvSpPr/>
          <p:nvPr/>
        </p:nvSpPr>
        <p:spPr>
          <a:xfrm>
            <a:off x="366302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2" name="矩形 81"/>
          <p:cNvSpPr/>
          <p:nvPr/>
        </p:nvSpPr>
        <p:spPr>
          <a:xfrm>
            <a:off x="496604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3" name="矩形 82"/>
          <p:cNvSpPr/>
          <p:nvPr/>
        </p:nvSpPr>
        <p:spPr>
          <a:xfrm>
            <a:off x="638336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4" name="矩形 83"/>
          <p:cNvSpPr/>
          <p:nvPr/>
        </p:nvSpPr>
        <p:spPr>
          <a:xfrm>
            <a:off x="7777822" y="2833841"/>
            <a:ext cx="748923" cy="261610"/>
          </a:xfrm>
          <a:prstGeom prst="rect">
            <a:avLst/>
          </a:prstGeom>
        </p:spPr>
        <p:txBody>
          <a:bodyPr wrap="none">
            <a:spAutoFit/>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100" dirty="0">
              <a:solidFill>
                <a:schemeClr val="tx1">
                  <a:lumMod val="75000"/>
                  <a:lumOff val="25000"/>
                </a:schemeClr>
              </a:solidFill>
            </a:endParaRPr>
          </a:p>
        </p:txBody>
      </p:sp>
      <p:sp>
        <p:nvSpPr>
          <p:cNvPr id="87" name="Freeform 86"/>
          <p:cNvSpPr>
            <a:spLocks noEditPoints="1"/>
          </p:cNvSpPr>
          <p:nvPr/>
        </p:nvSpPr>
        <p:spPr bwMode="auto">
          <a:xfrm>
            <a:off x="2388175" y="1779662"/>
            <a:ext cx="326695" cy="294024"/>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p>
        </p:txBody>
      </p:sp>
      <p:grpSp>
        <p:nvGrpSpPr>
          <p:cNvPr id="88" name="Group 119"/>
          <p:cNvGrpSpPr/>
          <p:nvPr/>
        </p:nvGrpSpPr>
        <p:grpSpPr>
          <a:xfrm>
            <a:off x="3874767" y="1808370"/>
            <a:ext cx="263152" cy="271759"/>
            <a:chOff x="1227138" y="271463"/>
            <a:chExt cx="679450" cy="701675"/>
          </a:xfrm>
          <a:solidFill>
            <a:schemeClr val="tx1">
              <a:lumMod val="75000"/>
              <a:lumOff val="25000"/>
            </a:schemeClr>
          </a:solidFill>
        </p:grpSpPr>
        <p:sp>
          <p:nvSpPr>
            <p:cNvPr id="8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91440" tIns="45720" rIns="91440" bIns="45720" numCol="1" anchor="t" anchorCtr="0" compatLnSpc="1"/>
            <a:lstStyle/>
            <a:p>
              <a:endParaRPr lang="en-US"/>
            </a:p>
          </p:txBody>
        </p:sp>
        <p:sp>
          <p:nvSpPr>
            <p:cNvPr id="9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91440" tIns="45720" rIns="91440" bIns="45720" numCol="1" anchor="t" anchorCtr="0" compatLnSpc="1"/>
            <a:lstStyle/>
            <a:p>
              <a:endParaRPr lang="en-US"/>
            </a:p>
          </p:txBody>
        </p:sp>
        <p:sp>
          <p:nvSpPr>
            <p:cNvPr id="9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91440" tIns="45720" rIns="91440" bIns="45720" numCol="1" anchor="t" anchorCtr="0" compatLnSpc="1"/>
            <a:lstStyle/>
            <a:p>
              <a:endParaRPr lang="en-US"/>
            </a:p>
          </p:txBody>
        </p:sp>
        <p:sp>
          <p:nvSpPr>
            <p:cNvPr id="9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91440" tIns="45720" rIns="91440" bIns="45720" numCol="1" anchor="t" anchorCtr="0" compatLnSpc="1"/>
            <a:lstStyle/>
            <a:p>
              <a:endParaRPr lang="en-US"/>
            </a:p>
          </p:txBody>
        </p:sp>
      </p:grpSp>
      <p:sp>
        <p:nvSpPr>
          <p:cNvPr id="100" name="Freeform 158"/>
          <p:cNvSpPr>
            <a:spLocks noEditPoints="1"/>
          </p:cNvSpPr>
          <p:nvPr/>
        </p:nvSpPr>
        <p:spPr bwMode="auto">
          <a:xfrm>
            <a:off x="6584776" y="1878581"/>
            <a:ext cx="285135" cy="24440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tx1">
              <a:lumMod val="75000"/>
              <a:lumOff val="25000"/>
            </a:schemeClr>
          </a:solidFill>
          <a:ln w="9525">
            <a:noFill/>
            <a:round/>
          </a:ln>
        </p:spPr>
        <p:txBody>
          <a:bodyPr vert="horz" wrap="square" lIns="68580" tIns="34290" rIns="68580" bIns="34290" numCol="1" anchor="t" anchorCtr="0" compatLnSpc="1"/>
          <a:lstStyle/>
          <a:p>
            <a:endParaRPr lang="en-US"/>
          </a:p>
        </p:txBody>
      </p:sp>
      <p:grpSp>
        <p:nvGrpSpPr>
          <p:cNvPr id="101" name="Group 36"/>
          <p:cNvGrpSpPr/>
          <p:nvPr/>
        </p:nvGrpSpPr>
        <p:grpSpPr>
          <a:xfrm>
            <a:off x="945644" y="1790760"/>
            <a:ext cx="240640" cy="358813"/>
            <a:chOff x="4669866" y="3800264"/>
            <a:chExt cx="279527" cy="416797"/>
          </a:xfrm>
          <a:solidFill>
            <a:schemeClr val="tx1">
              <a:lumMod val="75000"/>
              <a:lumOff val="25000"/>
            </a:schemeClr>
          </a:solidFill>
        </p:grpSpPr>
        <p:sp>
          <p:nvSpPr>
            <p:cNvPr id="10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06" name="Group 67"/>
          <p:cNvGrpSpPr>
            <a:grpSpLocks noChangeAspect="1"/>
          </p:cNvGrpSpPr>
          <p:nvPr/>
        </p:nvGrpSpPr>
        <p:grpSpPr bwMode="auto">
          <a:xfrm>
            <a:off x="5214146" y="1814731"/>
            <a:ext cx="286628" cy="300636"/>
            <a:chOff x="5541" y="-146"/>
            <a:chExt cx="1064" cy="1116"/>
          </a:xfrm>
          <a:solidFill>
            <a:schemeClr val="tx1">
              <a:lumMod val="75000"/>
              <a:lumOff val="25000"/>
            </a:schemeClr>
          </a:solidFill>
        </p:grpSpPr>
        <p:sp>
          <p:nvSpPr>
            <p:cNvPr id="107"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 name="Freeform 245"/>
          <p:cNvSpPr/>
          <p:nvPr/>
        </p:nvSpPr>
        <p:spPr bwMode="auto">
          <a:xfrm>
            <a:off x="7982431" y="1866343"/>
            <a:ext cx="289078" cy="28907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1">
              <a:lumMod val="75000"/>
              <a:lumOff val="25000"/>
            </a:schemeClr>
          </a:solidFill>
          <a:ln w="9525">
            <a:noFill/>
            <a:round/>
          </a:ln>
        </p:spPr>
        <p:txBody>
          <a:bodyPr vert="horz" wrap="square" lIns="68580" tIns="34290" rIns="68580" bIns="34290" numCol="1" anchor="t" anchorCtr="0" compatLnSpc="1"/>
          <a:lstStyle/>
          <a:p>
            <a:endParaRPr lang="en-US"/>
          </a:p>
        </p:txBody>
      </p:sp>
      <p:sp>
        <p:nvSpPr>
          <p:cNvPr id="110" name="Content Placeholder 2"/>
          <p:cNvSpPr txBox="1"/>
          <p:nvPr/>
        </p:nvSpPr>
        <p:spPr bwMode="auto">
          <a:xfrm>
            <a:off x="1106853" y="3461057"/>
            <a:ext cx="6806222" cy="36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685165">
              <a:lnSpc>
                <a:spcPct val="120000"/>
              </a:lnSpc>
              <a:spcBef>
                <a:spcPct val="20000"/>
              </a:spcBef>
              <a:defRPr/>
            </a:pP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输入简单的文字概述里输入简单文字概述输入简单的文字概述里输入输入</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里这里</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输入简单的文字概述里输入简单文字概述这里输入简单的文字概述里输入简单文字概述输入简单的文字概述里输入输入里这里输入简单的文字概述里输入简单文字</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概述</a:t>
            </a:r>
            <a:r>
              <a:rPr lang="zh-CN" altLang="en-US" sz="9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a:t>
            </a:r>
            <a:r>
              <a:rPr lang="zh-CN" altLang="en-US" sz="9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Raleway Light"/>
              </a:rPr>
              <a:t>输</a:t>
            </a:r>
            <a:endParaRPr lang="en-US" altLang="zh-CN" sz="8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
        <p:nvSpPr>
          <p:cNvPr id="46" name="矩形 45"/>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47" name="直接连接符 46"/>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4"/>
                                        </p:tgtEl>
                                        <p:attrNameLst>
                                          <p:attrName>style.visibility</p:attrName>
                                        </p:attrNameLst>
                                      </p:cBhvr>
                                      <p:to>
                                        <p:strVal val="visible"/>
                                      </p:to>
                                    </p:set>
                                    <p:animEffect transition="in" filter="wipe(left)">
                                      <p:cBhvr>
                                        <p:cTn id="7" dur="1250"/>
                                        <p:tgtEl>
                                          <p:spTgt spid="616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6165"/>
                                        </p:tgtEl>
                                        <p:attrNameLst>
                                          <p:attrName>style.visibility</p:attrName>
                                        </p:attrNameLst>
                                      </p:cBhvr>
                                      <p:to>
                                        <p:strVal val="visible"/>
                                      </p:to>
                                    </p:set>
                                    <p:animEffect transition="in" filter="fade">
                                      <p:cBhvr>
                                        <p:cTn id="11" dur="500"/>
                                        <p:tgtEl>
                                          <p:spTgt spid="6165"/>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p:cTn id="15" dur="500" fill="hold"/>
                                        <p:tgtEl>
                                          <p:spTgt spid="101"/>
                                        </p:tgtEl>
                                        <p:attrNameLst>
                                          <p:attrName>ppt_w</p:attrName>
                                        </p:attrNameLst>
                                      </p:cBhvr>
                                      <p:tavLst>
                                        <p:tav tm="0">
                                          <p:val>
                                            <p:fltVal val="0"/>
                                          </p:val>
                                        </p:tav>
                                        <p:tav tm="100000">
                                          <p:val>
                                            <p:strVal val="#ppt_w"/>
                                          </p:val>
                                        </p:tav>
                                      </p:tavLst>
                                    </p:anim>
                                    <p:anim calcmode="lin" valueType="num">
                                      <p:cBhvr>
                                        <p:cTn id="16" dur="500" fill="hold"/>
                                        <p:tgtEl>
                                          <p:spTgt spid="101"/>
                                        </p:tgtEl>
                                        <p:attrNameLst>
                                          <p:attrName>ppt_h</p:attrName>
                                        </p:attrNameLst>
                                      </p:cBhvr>
                                      <p:tavLst>
                                        <p:tav tm="0">
                                          <p:val>
                                            <p:fltVal val="0"/>
                                          </p:val>
                                        </p:tav>
                                        <p:tav tm="100000">
                                          <p:val>
                                            <p:strVal val="#ppt_h"/>
                                          </p:val>
                                        </p:tav>
                                      </p:tavLst>
                                    </p:anim>
                                    <p:animEffect transition="in" filter="fade">
                                      <p:cBhvr>
                                        <p:cTn id="17" dur="500"/>
                                        <p:tgtEl>
                                          <p:spTgt spid="10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300"/>
                                        <p:tgtEl>
                                          <p:spTgt spid="73"/>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162"/>
                                        </p:tgtEl>
                                        <p:attrNameLst>
                                          <p:attrName>style.visibility</p:attrName>
                                        </p:attrNameLst>
                                      </p:cBhvr>
                                      <p:to>
                                        <p:strVal val="visible"/>
                                      </p:to>
                                    </p:set>
                                    <p:animEffect transition="in" filter="fade">
                                      <p:cBhvr>
                                        <p:cTn id="25" dur="500"/>
                                        <p:tgtEl>
                                          <p:spTgt spid="6162"/>
                                        </p:tgtEl>
                                      </p:cBhvr>
                                    </p:animEffect>
                                  </p:childTnLst>
                                </p:cTn>
                              </p:par>
                            </p:childTnLst>
                          </p:cTn>
                        </p:par>
                        <p:par>
                          <p:cTn id="26" fill="hold">
                            <p:stCondLst>
                              <p:cond delay="3500"/>
                            </p:stCondLst>
                            <p:childTnLst>
                              <p:par>
                                <p:cTn id="27" presetID="16" presetClass="entr" presetSubtype="21" fill="hold" grpId="0" nodeType="afterEffect">
                                  <p:stCondLst>
                                    <p:cond delay="0"/>
                                  </p:stCondLst>
                                  <p:childTnLst>
                                    <p:set>
                                      <p:cBhvr>
                                        <p:cTn id="28" dur="1" fill="hold">
                                          <p:stCondLst>
                                            <p:cond delay="0"/>
                                          </p:stCondLst>
                                        </p:cTn>
                                        <p:tgtEl>
                                          <p:spTgt spid="6167"/>
                                        </p:tgtEl>
                                        <p:attrNameLst>
                                          <p:attrName>style.visibility</p:attrName>
                                        </p:attrNameLst>
                                      </p:cBhvr>
                                      <p:to>
                                        <p:strVal val="visible"/>
                                      </p:to>
                                    </p:set>
                                    <p:animEffect transition="in" filter="barn(inVertical)">
                                      <p:cBhvr>
                                        <p:cTn id="29" dur="500"/>
                                        <p:tgtEl>
                                          <p:spTgt spid="6167"/>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300"/>
                                        <p:tgtEl>
                                          <p:spTgt spid="74"/>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6000"/>
                            </p:stCondLst>
                            <p:childTnLst>
                              <p:par>
                                <p:cTn id="49" presetID="16" presetClass="entr" presetSubtype="2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barn(inVertical)">
                                      <p:cBhvr>
                                        <p:cTn id="51" dur="500"/>
                                        <p:tgtEl>
                                          <p:spTgt spid="80"/>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300"/>
                                        <p:tgtEl>
                                          <p:spTgt spid="75"/>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8500"/>
                            </p:stCondLst>
                            <p:childTnLst>
                              <p:par>
                                <p:cTn id="71" presetID="16" presetClass="entr" presetSubtype="21"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barn(inVertical)">
                                      <p:cBhvr>
                                        <p:cTn id="73" dur="500"/>
                                        <p:tgtEl>
                                          <p:spTgt spid="81"/>
                                        </p:tgtEl>
                                      </p:cBhvr>
                                    </p:animEffect>
                                  </p:childTnLst>
                                </p:cTn>
                              </p:par>
                            </p:childTnLst>
                          </p:cTn>
                        </p:par>
                        <p:par>
                          <p:cTn id="74" fill="hold">
                            <p:stCondLst>
                              <p:cond delay="90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childTnLst>
                          </p:cTn>
                        </p:par>
                        <p:par>
                          <p:cTn id="78" fill="hold">
                            <p:stCondLst>
                              <p:cond delay="9500"/>
                            </p:stCondLst>
                            <p:childTnLst>
                              <p:par>
                                <p:cTn id="79" presetID="53" presetClass="entr" presetSubtype="16" fill="hold" nodeType="after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300"/>
                                        <p:tgtEl>
                                          <p:spTgt spid="76"/>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childTnLst>
                          </p:cTn>
                        </p:par>
                        <p:par>
                          <p:cTn id="92" fill="hold">
                            <p:stCondLst>
                              <p:cond delay="11000"/>
                            </p:stCondLst>
                            <p:childTnLst>
                              <p:par>
                                <p:cTn id="93" presetID="16" presetClass="entr" presetSubtype="21" fill="hold" grpId="0" nodeType="after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barn(inVertical)">
                                      <p:cBhvr>
                                        <p:cTn id="95" dur="500"/>
                                        <p:tgtEl>
                                          <p:spTgt spid="82"/>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childTnLst>
                          </p:cTn>
                        </p:par>
                        <p:par>
                          <p:cTn id="100" fill="hold">
                            <p:stCondLst>
                              <p:cond delay="12000"/>
                            </p:stCondLst>
                            <p:childTnLst>
                              <p:par>
                                <p:cTn id="101" presetID="53" presetClass="entr" presetSubtype="16" fill="hold" grpId="0" nodeType="afterEffect">
                                  <p:stCondLst>
                                    <p:cond delay="0"/>
                                  </p:stCondLst>
                                  <p:childTnLst>
                                    <p:set>
                                      <p:cBhvr>
                                        <p:cTn id="102" dur="1" fill="hold">
                                          <p:stCondLst>
                                            <p:cond delay="0"/>
                                          </p:stCondLst>
                                        </p:cTn>
                                        <p:tgtEl>
                                          <p:spTgt spid="100"/>
                                        </p:tgtEl>
                                        <p:attrNameLst>
                                          <p:attrName>style.visibility</p:attrName>
                                        </p:attrNameLst>
                                      </p:cBhvr>
                                      <p:to>
                                        <p:strVal val="visible"/>
                                      </p:to>
                                    </p:set>
                                    <p:anim calcmode="lin" valueType="num">
                                      <p:cBhvr>
                                        <p:cTn id="103" dur="500" fill="hold"/>
                                        <p:tgtEl>
                                          <p:spTgt spid="100"/>
                                        </p:tgtEl>
                                        <p:attrNameLst>
                                          <p:attrName>ppt_w</p:attrName>
                                        </p:attrNameLst>
                                      </p:cBhvr>
                                      <p:tavLst>
                                        <p:tav tm="0">
                                          <p:val>
                                            <p:fltVal val="0"/>
                                          </p:val>
                                        </p:tav>
                                        <p:tav tm="100000">
                                          <p:val>
                                            <p:strVal val="#ppt_w"/>
                                          </p:val>
                                        </p:tav>
                                      </p:tavLst>
                                    </p:anim>
                                    <p:anim calcmode="lin" valueType="num">
                                      <p:cBhvr>
                                        <p:cTn id="104" dur="500" fill="hold"/>
                                        <p:tgtEl>
                                          <p:spTgt spid="100"/>
                                        </p:tgtEl>
                                        <p:attrNameLst>
                                          <p:attrName>ppt_h</p:attrName>
                                        </p:attrNameLst>
                                      </p:cBhvr>
                                      <p:tavLst>
                                        <p:tav tm="0">
                                          <p:val>
                                            <p:fltVal val="0"/>
                                          </p:val>
                                        </p:tav>
                                        <p:tav tm="100000">
                                          <p:val>
                                            <p:strVal val="#ppt_h"/>
                                          </p:val>
                                        </p:tav>
                                      </p:tavLst>
                                    </p:anim>
                                    <p:animEffect transition="in" filter="fade">
                                      <p:cBhvr>
                                        <p:cTn id="105" dur="500"/>
                                        <p:tgtEl>
                                          <p:spTgt spid="100"/>
                                        </p:tgtEl>
                                      </p:cBhvr>
                                    </p:animEffect>
                                  </p:childTnLst>
                                </p:cTn>
                              </p:par>
                            </p:childTnLst>
                          </p:cTn>
                        </p:par>
                        <p:par>
                          <p:cTn id="106" fill="hold">
                            <p:stCondLst>
                              <p:cond delay="12500"/>
                            </p:stCondLst>
                            <p:childTnLst>
                              <p:par>
                                <p:cTn id="107" presetID="10" presetClass="entr" presetSubtype="0"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300"/>
                                        <p:tgtEl>
                                          <p:spTgt spid="77"/>
                                        </p:tgtEl>
                                      </p:cBhvr>
                                    </p:animEffect>
                                  </p:childTnLst>
                                </p:cTn>
                              </p:par>
                            </p:childTnLst>
                          </p:cTn>
                        </p:par>
                        <p:par>
                          <p:cTn id="110" fill="hold">
                            <p:stCondLst>
                              <p:cond delay="13000"/>
                            </p:stCondLst>
                            <p:childTnLst>
                              <p:par>
                                <p:cTn id="111" presetID="10" presetClass="entr" presetSubtype="0"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childTnLst>
                          </p:cTn>
                        </p:par>
                        <p:par>
                          <p:cTn id="114" fill="hold">
                            <p:stCondLst>
                              <p:cond delay="13500"/>
                            </p:stCondLst>
                            <p:childTnLst>
                              <p:par>
                                <p:cTn id="115" presetID="16" presetClass="entr" presetSubtype="21"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barn(inVertical)">
                                      <p:cBhvr>
                                        <p:cTn id="117" dur="500"/>
                                        <p:tgtEl>
                                          <p:spTgt spid="83"/>
                                        </p:tgtEl>
                                      </p:cBhvr>
                                    </p:animEffect>
                                  </p:childTnLst>
                                </p:cTn>
                              </p:par>
                            </p:childTnLst>
                          </p:cTn>
                        </p:par>
                        <p:par>
                          <p:cTn id="118" fill="hold">
                            <p:stCondLst>
                              <p:cond delay="14000"/>
                            </p:stCondLst>
                            <p:childTnLst>
                              <p:par>
                                <p:cTn id="119" presetID="10" presetClass="entr" presetSubtype="0" fill="hold" grpId="0" nodeType="afterEffect">
                                  <p:stCondLst>
                                    <p:cond delay="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500"/>
                                        <p:tgtEl>
                                          <p:spTgt spid="71"/>
                                        </p:tgtEl>
                                      </p:cBhvr>
                                    </p:animEffect>
                                  </p:childTnLst>
                                </p:cTn>
                              </p:par>
                            </p:childTnLst>
                          </p:cTn>
                        </p:par>
                        <p:par>
                          <p:cTn id="122" fill="hold">
                            <p:stCondLst>
                              <p:cond delay="14500"/>
                            </p:stCondLst>
                            <p:childTnLst>
                              <p:par>
                                <p:cTn id="123" presetID="53" presetClass="entr" presetSubtype="16" fill="hold" grpId="0" nodeType="after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500" fill="hold"/>
                                        <p:tgtEl>
                                          <p:spTgt spid="109"/>
                                        </p:tgtEl>
                                        <p:attrNameLst>
                                          <p:attrName>ppt_w</p:attrName>
                                        </p:attrNameLst>
                                      </p:cBhvr>
                                      <p:tavLst>
                                        <p:tav tm="0">
                                          <p:val>
                                            <p:fltVal val="0"/>
                                          </p:val>
                                        </p:tav>
                                        <p:tav tm="100000">
                                          <p:val>
                                            <p:strVal val="#ppt_w"/>
                                          </p:val>
                                        </p:tav>
                                      </p:tavLst>
                                    </p:anim>
                                    <p:anim calcmode="lin" valueType="num">
                                      <p:cBhvr>
                                        <p:cTn id="126" dur="500" fill="hold"/>
                                        <p:tgtEl>
                                          <p:spTgt spid="109"/>
                                        </p:tgtEl>
                                        <p:attrNameLst>
                                          <p:attrName>ppt_h</p:attrName>
                                        </p:attrNameLst>
                                      </p:cBhvr>
                                      <p:tavLst>
                                        <p:tav tm="0">
                                          <p:val>
                                            <p:fltVal val="0"/>
                                          </p:val>
                                        </p:tav>
                                        <p:tav tm="100000">
                                          <p:val>
                                            <p:strVal val="#ppt_h"/>
                                          </p:val>
                                        </p:tav>
                                      </p:tavLst>
                                    </p:anim>
                                    <p:animEffect transition="in" filter="fade">
                                      <p:cBhvr>
                                        <p:cTn id="127" dur="500"/>
                                        <p:tgtEl>
                                          <p:spTgt spid="109"/>
                                        </p:tgtEl>
                                      </p:cBhvr>
                                    </p:animEffect>
                                  </p:childTnLst>
                                </p:cTn>
                              </p:par>
                            </p:childTnLst>
                          </p:cTn>
                        </p:par>
                        <p:par>
                          <p:cTn id="128" fill="hold">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fade">
                                      <p:cBhvr>
                                        <p:cTn id="131" dur="300"/>
                                        <p:tgtEl>
                                          <p:spTgt spid="78"/>
                                        </p:tgtEl>
                                      </p:cBhvr>
                                    </p:animEffect>
                                  </p:childTnLst>
                                </p:cTn>
                              </p:par>
                            </p:childTnLst>
                          </p:cTn>
                        </p:par>
                        <p:par>
                          <p:cTn id="132" fill="hold">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500"/>
                                        <p:tgtEl>
                                          <p:spTgt spid="59"/>
                                        </p:tgtEl>
                                      </p:cBhvr>
                                    </p:animEffect>
                                  </p:childTnLst>
                                </p:cTn>
                              </p:par>
                            </p:childTnLst>
                          </p:cTn>
                        </p:par>
                        <p:par>
                          <p:cTn id="136" fill="hold">
                            <p:stCondLst>
                              <p:cond delay="16000"/>
                            </p:stCondLst>
                            <p:childTnLst>
                              <p:par>
                                <p:cTn id="137" presetID="16" presetClass="entr" presetSubtype="21" fill="hold" grpId="0"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barn(inVertical)">
                                      <p:cBhvr>
                                        <p:cTn id="139" dur="500"/>
                                        <p:tgtEl>
                                          <p:spTgt spid="84"/>
                                        </p:tgtEl>
                                      </p:cBhvr>
                                    </p:animEffect>
                                  </p:childTnLst>
                                </p:cTn>
                              </p:par>
                            </p:childTnLst>
                          </p:cTn>
                        </p:par>
                        <p:par>
                          <p:cTn id="140" fill="hold">
                            <p:stCondLst>
                              <p:cond delay="16500"/>
                            </p:stCondLst>
                            <p:childTnLst>
                              <p:par>
                                <p:cTn id="141" presetID="22" presetClass="entr" presetSubtype="8"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wipe(left)">
                                      <p:cBhvr>
                                        <p:cTn id="143"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2" grpId="0" animBg="1"/>
      <p:bldP spid="55" grpId="0" animBg="1"/>
      <p:bldP spid="56" grpId="0" animBg="1"/>
      <p:bldP spid="57" grpId="0" animBg="1"/>
      <p:bldP spid="58" grpId="0" animBg="1"/>
      <p:bldP spid="59" grpId="0" animBg="1"/>
      <p:bldP spid="6164" grpId="0" animBg="1"/>
      <p:bldP spid="6165" grpId="0" animBg="1"/>
      <p:bldP spid="67" grpId="0" animBg="1"/>
      <p:bldP spid="68" grpId="0" animBg="1"/>
      <p:bldP spid="69" grpId="0" animBg="1"/>
      <p:bldP spid="70" grpId="0" animBg="1"/>
      <p:bldP spid="71" grpId="0" animBg="1"/>
      <p:bldP spid="73" grpId="0"/>
      <p:bldP spid="74" grpId="0"/>
      <p:bldP spid="75" grpId="0"/>
      <p:bldP spid="76" grpId="0"/>
      <p:bldP spid="77" grpId="0"/>
      <p:bldP spid="78" grpId="0"/>
      <p:bldP spid="6167" grpId="0"/>
      <p:bldP spid="80" grpId="0"/>
      <p:bldP spid="81" grpId="0"/>
      <p:bldP spid="82" grpId="0"/>
      <p:bldP spid="83" grpId="0"/>
      <p:bldP spid="84" grpId="0"/>
      <p:bldP spid="87" grpId="0" animBg="1"/>
      <p:bldP spid="100" grpId="0" animBg="1"/>
      <p:bldP spid="109" grpId="0" animBg="1"/>
      <p:bldP spid="1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t>27</a:t>
            </a:fld>
            <a:endParaRPr lang="zh-CN" altLang="en-US"/>
          </a:p>
        </p:txBody>
      </p:sp>
      <p:grpSp>
        <p:nvGrpSpPr>
          <p:cNvPr id="112" name="组合 111"/>
          <p:cNvGrpSpPr/>
          <p:nvPr/>
        </p:nvGrpSpPr>
        <p:grpSpPr>
          <a:xfrm>
            <a:off x="2677823" y="1015896"/>
            <a:ext cx="1920043" cy="3302157"/>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53350"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850335" y="1015896"/>
            <a:ext cx="1904086" cy="3302157"/>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488905" y="2367921"/>
                  <a:ext cx="708367"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4507897" y="1015896"/>
            <a:ext cx="1906921" cy="3286125"/>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33664"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6312520" y="1015896"/>
            <a:ext cx="1859421" cy="3286125"/>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13979" y="2367921"/>
              <a:ext cx="708368" cy="623248"/>
            </a:xfrm>
            <a:prstGeom prst="rect">
              <a:avLst/>
            </a:prstGeom>
            <a:noFill/>
          </p:spPr>
          <p:txBody>
            <a:bodyPr wrap="none" lIns="68580" tIns="34290" rIns="68580" bIns="34290"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2370145" y="1478155"/>
            <a:ext cx="679223" cy="1524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2370145" y="3728429"/>
            <a:ext cx="679223" cy="1524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4171093" y="1478155"/>
            <a:ext cx="679223" cy="1524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4171093" y="3728429"/>
            <a:ext cx="679223" cy="1524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5943466" y="1478155"/>
            <a:ext cx="679223" cy="1524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5943466" y="3728429"/>
            <a:ext cx="679223" cy="1524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106514"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295776"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2866042"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3055304"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4694842"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4884104"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6495933" y="1765264"/>
            <a:ext cx="1493877" cy="4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685165">
              <a:spcBef>
                <a:spcPct val="20000"/>
              </a:spcBef>
              <a:defRPr/>
            </a:pP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a:t>
            </a:r>
            <a:r>
              <a:rPr lang="zh-CN" altLang="en-US"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输入简单的文字概述里输入简单文字这里输入简单的文字概述里输入简单</a:t>
            </a:r>
            <a:r>
              <a:rPr lang="zh-CN" altLang="en-US" sz="800"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Light"/>
              </a:rPr>
              <a:t>文</a:t>
            </a:r>
            <a:endParaRPr lang="en-US" altLang="zh-CN" sz="8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6685195" y="1264612"/>
            <a:ext cx="1107996" cy="276999"/>
          </a:xfrm>
          <a:prstGeom prst="rect">
            <a:avLst/>
          </a:prstGeom>
        </p:spPr>
        <p:txBody>
          <a:bodyPr wrap="none">
            <a:spAutoFit/>
          </a:bodyPr>
          <a:lstStyle/>
          <a:p>
            <a:pPr lvl="0" algn="r" defTabSz="685165">
              <a:spcBef>
                <a:spcPct val="20000"/>
              </a:spcBef>
              <a:defRPr/>
            </a:pPr>
            <a:r>
              <a:rPr lang="zh-CN" altLang="en-US"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8" name="矩形 107"/>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109" name="直接连接符 108"/>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5979661" y="1928047"/>
            <a:ext cx="1793150" cy="1610269"/>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42" name="文本框 34"/>
          <p:cNvSpPr txBox="1"/>
          <p:nvPr/>
        </p:nvSpPr>
        <p:spPr>
          <a:xfrm>
            <a:off x="6330564" y="2687935"/>
            <a:ext cx="721993"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4</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sp>
        <p:nvSpPr>
          <p:cNvPr id="2" name="灯片编号占位符 1"/>
          <p:cNvSpPr>
            <a:spLocks noGrp="1"/>
          </p:cNvSpPr>
          <p:nvPr>
            <p:ph type="sldNum" sz="quarter" idx="12"/>
          </p:nvPr>
        </p:nvSpPr>
        <p:spPr/>
        <p:txBody>
          <a:bodyPr/>
          <a:lstStyle/>
          <a:p>
            <a:fld id="{877C4908-FE0A-43F2-B8DA-9F7993525651}" type="slidenum">
              <a:rPr lang="zh-CN" altLang="en-US" smtClean="0"/>
              <a:t>28</a:t>
            </a:fld>
            <a:endParaRPr lang="zh-CN" altLang="en-US"/>
          </a:p>
        </p:txBody>
      </p:sp>
      <p:sp>
        <p:nvSpPr>
          <p:cNvPr id="13" name="文本框 8"/>
          <p:cNvSpPr txBox="1"/>
          <p:nvPr/>
        </p:nvSpPr>
        <p:spPr>
          <a:xfrm>
            <a:off x="820527" y="3674704"/>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4386388" y="1941901"/>
            <a:ext cx="1793150" cy="1610269"/>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7" name="文本框 34"/>
          <p:cNvSpPr txBox="1"/>
          <p:nvPr/>
        </p:nvSpPr>
        <p:spPr>
          <a:xfrm>
            <a:off x="4737291" y="2701789"/>
            <a:ext cx="728405"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3</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nvGrpSpPr>
          <p:cNvPr id="53" name="组合 52"/>
          <p:cNvGrpSpPr/>
          <p:nvPr/>
        </p:nvGrpSpPr>
        <p:grpSpPr>
          <a:xfrm>
            <a:off x="2744625" y="1941901"/>
            <a:ext cx="1793150" cy="1610269"/>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2" name="文本框 34"/>
          <p:cNvSpPr txBox="1"/>
          <p:nvPr/>
        </p:nvSpPr>
        <p:spPr>
          <a:xfrm>
            <a:off x="3145373" y="2791118"/>
            <a:ext cx="721993" cy="346249"/>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a:t>
            </a:r>
            <a:r>
              <a:rPr kumimoji="0" lang="en-US" altLang="zh-CN" sz="1800" b="0" i="0" u="none" strike="noStrike" kern="0" cap="none" spc="0" normalizeH="0" baseline="0" noProof="0" dirty="0" smtClean="0">
                <a:ln>
                  <a:noFill/>
                </a:ln>
                <a:solidFill>
                  <a:srgbClr val="605E5E"/>
                </a:solidFill>
                <a:effectLst/>
                <a:uLnTx/>
                <a:uFillTx/>
                <a:latin typeface="Impact" panose="020B0806030902050204" pitchFamily="34" charset="0"/>
                <a:cs typeface="Aharoni" panose="02010803020104030203" pitchFamily="2" charset="-79"/>
              </a:rPr>
              <a:t>2</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nvGrpSpPr>
          <p:cNvPr id="52" name="组合 51"/>
          <p:cNvGrpSpPr/>
          <p:nvPr/>
        </p:nvGrpSpPr>
        <p:grpSpPr>
          <a:xfrm>
            <a:off x="1082080" y="1969610"/>
            <a:ext cx="1793150" cy="1610269"/>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26" name="文本框 34"/>
          <p:cNvSpPr txBox="1"/>
          <p:nvPr/>
        </p:nvSpPr>
        <p:spPr>
          <a:xfrm>
            <a:off x="1529671" y="2791118"/>
            <a:ext cx="610198" cy="30411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1</a:t>
            </a:r>
            <a:endParaRPr kumimoji="0" lang="zh-CN" altLang="en-US" sz="18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sp>
        <p:nvSpPr>
          <p:cNvPr id="43" name="文本框 8"/>
          <p:cNvSpPr txBox="1"/>
          <p:nvPr/>
        </p:nvSpPr>
        <p:spPr>
          <a:xfrm>
            <a:off x="2600836" y="1347141"/>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文本框 8"/>
          <p:cNvSpPr txBox="1"/>
          <p:nvPr/>
        </p:nvSpPr>
        <p:spPr>
          <a:xfrm>
            <a:off x="4104054" y="3681631"/>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5711181" y="1360994"/>
            <a:ext cx="2085213" cy="54630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100" b="1"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1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Freeform 113"/>
          <p:cNvSpPr>
            <a:spLocks noEditPoints="1"/>
          </p:cNvSpPr>
          <p:nvPr/>
        </p:nvSpPr>
        <p:spPr bwMode="auto">
          <a:xfrm>
            <a:off x="6634192" y="2331117"/>
            <a:ext cx="418365" cy="328070"/>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47" name="Freeform 100"/>
          <p:cNvSpPr>
            <a:spLocks noEditPoints="1"/>
          </p:cNvSpPr>
          <p:nvPr/>
        </p:nvSpPr>
        <p:spPr bwMode="auto">
          <a:xfrm>
            <a:off x="1644033" y="2289037"/>
            <a:ext cx="381475" cy="36569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rgbClr val="BD392F"/>
          </a:solidFill>
          <a:ln w="9525">
            <a:noFill/>
            <a:round/>
          </a:ln>
        </p:spPr>
        <p:txBody>
          <a:bodyPr vert="horz" wrap="square" lIns="68580" tIns="34290" rIns="68580" bIns="34290" numCol="1" anchor="t" anchorCtr="0" compatLnSpc="1"/>
          <a:lstStyle/>
          <a:p>
            <a:endParaRPr lang="en-US"/>
          </a:p>
        </p:txBody>
      </p:sp>
      <p:sp>
        <p:nvSpPr>
          <p:cNvPr id="48" name="AutoShape 117"/>
          <p:cNvSpPr/>
          <p:nvPr/>
        </p:nvSpPr>
        <p:spPr bwMode="auto">
          <a:xfrm>
            <a:off x="4930012" y="2320095"/>
            <a:ext cx="433295" cy="3251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BD392F"/>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3308004" y="2331117"/>
            <a:ext cx="396732" cy="385203"/>
            <a:chOff x="16432213" y="8899525"/>
            <a:chExt cx="928687" cy="901700"/>
          </a:xfrm>
          <a:solidFill>
            <a:srgbClr val="BD392F"/>
          </a:solidFill>
        </p:grpSpPr>
        <p:sp>
          <p:nvSpPr>
            <p:cNvPr id="50" name="AutoShape 16"/>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51" name="AutoShape 17"/>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31" name="矩形 30"/>
          <p:cNvSpPr/>
          <p:nvPr/>
        </p:nvSpPr>
        <p:spPr>
          <a:xfrm>
            <a:off x="3298031" y="227424"/>
            <a:ext cx="2569369" cy="369332"/>
          </a:xfrm>
          <a:prstGeom prst="rect">
            <a:avLst/>
          </a:prstGeom>
        </p:spPr>
        <p:txBody>
          <a:bodyPr wrap="square">
            <a:spAutoFit/>
          </a:bodyPr>
          <a:lstStyle/>
          <a:p>
            <a:pPr lvl="0" algn="ctr" defTabSz="685165">
              <a:spcBef>
                <a:spcPct val="20000"/>
              </a:spcBef>
              <a:defRPr/>
            </a:pPr>
            <a:r>
              <a:rPr lang="zh-CN" altLang="en-US"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单击</a:t>
            </a:r>
            <a:r>
              <a:rPr lang="zh-CN" altLang="en-US" b="1" kern="0" dirty="0" smtClean="0">
                <a:solidFill>
                  <a:schemeClr val="tx1">
                    <a:lumMod val="65000"/>
                    <a:lumOff val="35000"/>
                  </a:schemeClr>
                </a:solidFill>
                <a:latin typeface="微软雅黑" panose="020B0503020204020204" pitchFamily="34" charset="-122"/>
                <a:ea typeface="微软雅黑" panose="020B0503020204020204" pitchFamily="34" charset="-122"/>
                <a:cs typeface="Raleway"/>
              </a:rPr>
              <a:t>输入标题内容</a:t>
            </a:r>
            <a:endParaRPr lang="en-US" altLang="zh-CN"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cxnSp>
        <p:nvCxnSpPr>
          <p:cNvPr id="33" name="直接连接符 32"/>
          <p:cNvCxnSpPr/>
          <p:nvPr/>
        </p:nvCxnSpPr>
        <p:spPr>
          <a:xfrm>
            <a:off x="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867400" y="411510"/>
            <a:ext cx="32782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0-#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par>
                          <p:cTn id="58" fill="hold">
                            <p:stCondLst>
                              <p:cond delay="4500"/>
                            </p:stCondLst>
                            <p:childTnLst>
                              <p:par>
                                <p:cTn id="59" presetID="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0-#ppt_w/2"/>
                                          </p:val>
                                        </p:tav>
                                        <p:tav tm="100000">
                                          <p:val>
                                            <p:strVal val="#ppt_x"/>
                                          </p:val>
                                        </p:tav>
                                      </p:tavLst>
                                    </p:anim>
                                    <p:anim calcmode="lin" valueType="num">
                                      <p:cBhvr additive="base">
                                        <p:cTn id="62" dur="500" fill="hold"/>
                                        <p:tgtEl>
                                          <p:spTgt spid="55"/>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500" fill="hold"/>
                                        <p:tgtEl>
                                          <p:spTgt spid="46"/>
                                        </p:tgtEl>
                                        <p:attrNameLst>
                                          <p:attrName>ppt_w</p:attrName>
                                        </p:attrNameLst>
                                      </p:cBhvr>
                                      <p:tavLst>
                                        <p:tav tm="0">
                                          <p:val>
                                            <p:fltVal val="0"/>
                                          </p:val>
                                        </p:tav>
                                        <p:tav tm="100000">
                                          <p:val>
                                            <p:strVal val="#ppt_w"/>
                                          </p:val>
                                        </p:tav>
                                      </p:tavLst>
                                    </p:anim>
                                    <p:anim calcmode="lin" valueType="num">
                                      <p:cBhvr>
                                        <p:cTn id="67" dur="500" fill="hold"/>
                                        <p:tgtEl>
                                          <p:spTgt spid="46"/>
                                        </p:tgtEl>
                                        <p:attrNameLst>
                                          <p:attrName>ppt_h</p:attrName>
                                        </p:attrNameLst>
                                      </p:cBhvr>
                                      <p:tavLst>
                                        <p:tav tm="0">
                                          <p:val>
                                            <p:fltVal val="0"/>
                                          </p:val>
                                        </p:tav>
                                        <p:tav tm="100000">
                                          <p:val>
                                            <p:strVal val="#ppt_h"/>
                                          </p:val>
                                        </p:tav>
                                      </p:tavLst>
                                    </p:anim>
                                    <p:animEffect transition="in" filter="fade">
                                      <p:cBhvr>
                                        <p:cTn id="68" dur="500"/>
                                        <p:tgtEl>
                                          <p:spTgt spid="46"/>
                                        </p:tgtEl>
                                      </p:cBhvr>
                                    </p:animEffect>
                                  </p:childTnLst>
                                </p:cTn>
                              </p:par>
                            </p:childTnLst>
                          </p:cTn>
                        </p:par>
                        <p:par>
                          <p:cTn id="69" fill="hold">
                            <p:stCondLst>
                              <p:cond delay="5500"/>
                            </p:stCondLst>
                            <p:childTnLst>
                              <p:par>
                                <p:cTn id="70" presetID="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 grpId="0"/>
      <p:bldP spid="37" grpId="0"/>
      <p:bldP spid="32" grpId="0"/>
      <p:bldP spid="26" grpId="0"/>
      <p:bldP spid="43" grpId="0"/>
      <p:bldP spid="44" grpId="0"/>
      <p:bldP spid="45" grpId="0"/>
      <p:bldP spid="46" grpId="0" animBg="1"/>
      <p:bldP spid="47" grpId="0" animBg="1"/>
      <p:bldP spid="48"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flipH="1">
            <a:off x="1619672" y="627534"/>
            <a:ext cx="6360110" cy="830997"/>
          </a:xfrm>
          <a:prstGeom prst="rect">
            <a:avLst/>
          </a:prstGeom>
        </p:spPr>
        <p:txBody>
          <a:bodyPr wrap="square">
            <a:spAutoFit/>
          </a:bodyPr>
          <a:lstStyle/>
          <a:p>
            <a:pPr algn="ctr"/>
            <a:r>
              <a:rPr lang="en-US" altLang="zh-CN" sz="4800" b="1" dirty="0" smtClean="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 </a:t>
            </a:r>
            <a:r>
              <a:rPr lang="en-US" altLang="zh-CN" sz="4800" b="1" dirty="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THANKS TO </a:t>
            </a:r>
            <a:r>
              <a:rPr lang="en-US" altLang="zh-CN" sz="4800" b="1" dirty="0" smtClean="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YOU</a:t>
            </a:r>
          </a:p>
        </p:txBody>
      </p:sp>
      <p:sp>
        <p:nvSpPr>
          <p:cNvPr id="4" name="矩形 3"/>
          <p:cNvSpPr/>
          <p:nvPr/>
        </p:nvSpPr>
        <p:spPr>
          <a:xfrm>
            <a:off x="3635896" y="1563638"/>
            <a:ext cx="309880" cy="36830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3817</Words>
  <Application>Microsoft Office PowerPoint</Application>
  <PresentationFormat>全屏显示(16:9)</PresentationFormat>
  <Paragraphs>414</Paragraphs>
  <Slides>29</Slides>
  <Notes>29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29</vt:i4>
      </vt:variant>
    </vt:vector>
  </HeadingPairs>
  <TitlesOfParts>
    <vt:vector size="48" baseType="lpstr">
      <vt:lpstr>Aharoni</vt:lpstr>
      <vt:lpstr>Arial Unicode MS</vt:lpstr>
      <vt:lpstr>BrowalliaUPC</vt:lpstr>
      <vt:lpstr>Cordia New</vt:lpstr>
      <vt:lpstr>FFF Tusj</vt:lpstr>
      <vt:lpstr>Gill Sans</vt:lpstr>
      <vt:lpstr>Microsoft YaHei UI</vt:lpstr>
      <vt:lpstr>MS PGothic</vt:lpstr>
      <vt:lpstr>Raleway</vt:lpstr>
      <vt:lpstr>Raleway Light</vt:lpstr>
      <vt:lpstr>宋体</vt:lpstr>
      <vt:lpstr>微软雅黑</vt:lpstr>
      <vt:lpstr>Agency FB</vt:lpstr>
      <vt:lpstr>Arial</vt:lpstr>
      <vt:lpstr>Calibri</vt:lpstr>
      <vt:lpstr>Impact</vt:lpstr>
      <vt:lpstr>Open Sans</vt:lpstr>
      <vt:lpstr>Roboto 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139</cp:revision>
  <dcterms:created xsi:type="dcterms:W3CDTF">2015-08-29T03:10:00Z</dcterms:created>
  <dcterms:modified xsi:type="dcterms:W3CDTF">2018-11-03T03:43:43Z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